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B5E41-A1AD-B2C2-3FC8-EC20B56085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05B81-DBFF-6136-BE09-BF37B4420B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A1F93-EF9D-5DAD-D99E-190C6CA8C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92403-E2C1-45B1-A352-B7D7B35A0DCA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6423C-02C1-E098-1964-146026614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8162D-6AB6-B680-B362-B3740BB7E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4D68-3D43-476A-8620-C3686FD98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896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2229A-E419-D125-D8EE-9D3F0B2CD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8BD8BD-B2AE-67E0-1A51-098E3A7D5C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5E539-E045-6E27-6CAC-40566E7FA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92403-E2C1-45B1-A352-B7D7B35A0DCA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AA3164-18A3-886E-E839-009329BE1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87FF5-6FBF-308D-2616-B1E8A6EC4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4D68-3D43-476A-8620-C3686FD98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128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4EC773-CB13-9D09-D2AE-BA3A5E17CA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A59D60-AAA4-1097-7362-96C468AB9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6E35C-28B2-40A2-37D5-426AB956D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92403-E2C1-45B1-A352-B7D7B35A0DCA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CFA0E-7F4E-91ED-02EC-99249B60C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94F26-DDF4-DC0E-7764-5BB8CE0BA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4D68-3D43-476A-8620-C3686FD98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254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3FFB4-5B15-7AF7-EEEA-4E2255932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630DF-8C4E-0EFD-8141-90D60435E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5BC6E-9BB9-FA46-10CB-421C1D901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92403-E2C1-45B1-A352-B7D7B35A0DCA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28619-FD17-61D7-A67C-EA750A97B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C44F3-676A-34C5-3928-22DC889F7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4D68-3D43-476A-8620-C3686FD98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039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9B768-D63F-38AA-AB20-2AB95ECB4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4BE36-23D2-89F1-D0BC-57DD3F9C3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95628-62F1-025D-2D48-61C2F8545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92403-E2C1-45B1-A352-B7D7B35A0DCA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ABD17-038F-8236-299B-04C05396A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3EDFC-B900-14D4-D6E8-B68D19BFA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4D68-3D43-476A-8620-C3686FD98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8430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126B3-15E8-9667-810F-A8C5E63BA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6D23F-F956-36C9-DAB6-1EC0652A50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04F821-0FD9-BCB4-5FCA-FD195C2E61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265AD2-ED00-8BC1-E318-72F7FAACD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92403-E2C1-45B1-A352-B7D7B35A0DCA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E1425-CC01-D3F1-ECF5-DCB0FC3BF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46EAB-5CF9-7E8B-8BA1-51F134C8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4D68-3D43-476A-8620-C3686FD98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189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1CCF1-15FC-5E53-B05C-5F16E3505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409A0-8358-5E3B-1432-238620A49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8B2BF9-D71A-23C6-BE48-0530590694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FAAB70-38F3-48A8-37AB-BC09BC29AF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3FEFB-73B9-84F8-7B21-4BC5EB5D2A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CB6904-3BE9-F306-6AFE-BFB75E26A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92403-E2C1-45B1-A352-B7D7B35A0DCA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86F4A3-D86C-DFF2-10D1-353592094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6C6732-EAA7-1DA9-6A32-D6FF0B0CA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4D68-3D43-476A-8620-C3686FD98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816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749F3-305E-3173-BED3-763D307D8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173501-D669-406D-B82F-0CE684C3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92403-E2C1-45B1-A352-B7D7B35A0DCA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AB1418-C8CE-A133-1E92-0C87E424C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337674-E9A3-6CB5-566E-1D18FF2C0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4D68-3D43-476A-8620-C3686FD98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145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5246C4-01ED-95AA-BCB3-8A817E1DE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92403-E2C1-45B1-A352-B7D7B35A0DCA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17B98D-2E84-434C-5DCF-3755BC827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92FBE3-A954-0B77-AC0A-95D6E37F7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4D68-3D43-476A-8620-C3686FD98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8489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C3C66-FAC6-A0E8-2DC4-2451A31BB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7C6E7-F355-8C50-577D-70599C518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C84906-BED6-4698-775E-C020E61814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9E65A7-03C8-FA3A-987C-058F22484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92403-E2C1-45B1-A352-B7D7B35A0DCA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650094-CD5B-0DB9-60C1-1291AB34F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5A701F-A9F1-29AD-0B18-2D67AECB0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4D68-3D43-476A-8620-C3686FD98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613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4A6CD-07DF-CC30-D35F-6E3ED6742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D746FC-C744-45E6-6CE8-635B7C9998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515B42-5210-9915-BBDF-6AC5ABFE1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4DA3EA-6F1F-B1AC-77E5-895E467FB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92403-E2C1-45B1-A352-B7D7B35A0DCA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F964B-2BD4-3003-2982-B5CE2972D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063D6B-992C-1FE2-4855-ED3986DB0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D4D68-3D43-476A-8620-C3686FD98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1806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BF4DB0-E131-D49D-C56C-4B75D24ED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CF8CE-5A05-8C5A-FA07-A55D5F8F8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D34AC-01F2-C79F-541B-B89CEA2DBE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92403-E2C1-45B1-A352-B7D7B35A0DCA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07964-138B-3472-10AF-1804F574E0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34AC7-CCBD-80BF-904C-D4BE4BBFE7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D4D68-3D43-476A-8620-C3686FD98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295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0B556-F68B-9F7F-0A32-A63525CC68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414158-F488-A70C-D4A5-E075A60334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137B65-00DB-C158-74E1-263B230A8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598" y="1122363"/>
            <a:ext cx="10240804" cy="415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995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FADF1-7A02-7BF7-8980-DF65541B1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366A9-CF22-E6FB-49CF-5B17ABC5D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ADDA2D-210E-A06D-6443-E0D3EFD1E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9229" y="509179"/>
            <a:ext cx="12899572" cy="5983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373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1DB8B-D258-F985-ADB9-E701E6DD3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36E10-3536-2D03-3CE6-9E45EC5C8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AD7EE2-5E48-4A96-1978-B4CB2C300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3" y="1690688"/>
            <a:ext cx="10391785" cy="425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345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7581-44B7-3B4D-67CE-F9D80F7CA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</a:t>
            </a:r>
            <a:r>
              <a:rPr lang="en-IN"/>
              <a:t>Hadoop works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38E9BF-5749-9E54-FD02-255E2135B3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7058" y="1825625"/>
            <a:ext cx="8640950" cy="4351338"/>
          </a:xfrm>
        </p:spPr>
      </p:pic>
    </p:spTree>
    <p:extLst>
      <p:ext uri="{BB962C8B-B14F-4D97-AF65-F5344CB8AC3E}">
        <p14:creationId xmlns:p14="http://schemas.microsoft.com/office/powerpoint/2010/main" val="1042744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6FD48-2517-257F-E6B4-1D9F3ED50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614EBA-02B6-4D81-DB57-7C9F75E5A1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3143" y="365125"/>
            <a:ext cx="10296522" cy="5779593"/>
          </a:xfrm>
        </p:spPr>
      </p:pic>
    </p:spTree>
    <p:extLst>
      <p:ext uri="{BB962C8B-B14F-4D97-AF65-F5344CB8AC3E}">
        <p14:creationId xmlns:p14="http://schemas.microsoft.com/office/powerpoint/2010/main" val="540634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8E386-8507-D4E2-6A16-7DC91B86A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4FA28C-1FC5-1397-6094-249BE97EBE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849086"/>
            <a:ext cx="10230757" cy="5327877"/>
          </a:xfrm>
        </p:spPr>
      </p:pic>
    </p:spTree>
    <p:extLst>
      <p:ext uri="{BB962C8B-B14F-4D97-AF65-F5344CB8AC3E}">
        <p14:creationId xmlns:p14="http://schemas.microsoft.com/office/powerpoint/2010/main" val="173997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76B7B-5552-8E88-28BF-08AE77110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84188D-97A8-6292-90D3-9E3CBC73E8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543" y="365125"/>
            <a:ext cx="10820400" cy="5811838"/>
          </a:xfrm>
        </p:spPr>
      </p:pic>
    </p:spTree>
    <p:extLst>
      <p:ext uri="{BB962C8B-B14F-4D97-AF65-F5344CB8AC3E}">
        <p14:creationId xmlns:p14="http://schemas.microsoft.com/office/powerpoint/2010/main" val="2276254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5CF9A-F3CC-8812-93AA-AAE171E1D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0B378C-2324-4C2B-0AE6-D3A66EE31C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515" y="598714"/>
            <a:ext cx="9487672" cy="5578249"/>
          </a:xfrm>
        </p:spPr>
      </p:pic>
    </p:spTree>
    <p:extLst>
      <p:ext uri="{BB962C8B-B14F-4D97-AF65-F5344CB8AC3E}">
        <p14:creationId xmlns:p14="http://schemas.microsoft.com/office/powerpoint/2010/main" val="4236004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07064-F851-54A9-3409-CBD66414A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D5B6A-8EC4-32EA-D990-2A2385BEB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D05E28-68EF-79BD-9843-F5A9F9BF2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43" y="1571366"/>
            <a:ext cx="10334638" cy="445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683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D0345-4BC3-A82D-6190-81D6DED42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C4A8F1-BBED-CECB-C0B1-4921D3F01C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6317"/>
            <a:ext cx="10515600" cy="4329953"/>
          </a:xfrm>
        </p:spPr>
      </p:pic>
    </p:spTree>
    <p:extLst>
      <p:ext uri="{BB962C8B-B14F-4D97-AF65-F5344CB8AC3E}">
        <p14:creationId xmlns:p14="http://schemas.microsoft.com/office/powerpoint/2010/main" val="1405309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C2876-0B2A-C070-7074-59006691C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CEC4E-AC44-F141-BB0F-D89C39A84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BE7AD9-6348-6A3F-51EC-6A30AB232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13" y="0"/>
            <a:ext cx="109736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77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6E281-5881-D4C2-8B30-E24752FC4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D52A16-C150-B428-930F-B22FB6C44C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365125"/>
            <a:ext cx="10597244" cy="5584304"/>
          </a:xfrm>
        </p:spPr>
      </p:pic>
    </p:spTree>
    <p:extLst>
      <p:ext uri="{BB962C8B-B14F-4D97-AF65-F5344CB8AC3E}">
        <p14:creationId xmlns:p14="http://schemas.microsoft.com/office/powerpoint/2010/main" val="1094628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D8F403C42397141ABFF5CACC8072979" ma:contentTypeVersion="4" ma:contentTypeDescription="Create a new document." ma:contentTypeScope="" ma:versionID="292cdbfd31375a7099497c4996c93858">
  <xsd:schema xmlns:xsd="http://www.w3.org/2001/XMLSchema" xmlns:xs="http://www.w3.org/2001/XMLSchema" xmlns:p="http://schemas.microsoft.com/office/2006/metadata/properties" xmlns:ns2="cdd621c0-a269-47a6-9543-e18aa98013f0" targetNamespace="http://schemas.microsoft.com/office/2006/metadata/properties" ma:root="true" ma:fieldsID="4f565587423c0b57eb75e23b94e23ec9" ns2:_="">
    <xsd:import namespace="cdd621c0-a269-47a6-9543-e18aa98013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d621c0-a269-47a6-9543-e18aa98013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5E141F9-883B-4596-B29E-02BECC9100F1}"/>
</file>

<file path=customXml/itemProps2.xml><?xml version="1.0" encoding="utf-8"?>
<ds:datastoreItem xmlns:ds="http://schemas.openxmlformats.org/officeDocument/2006/customXml" ds:itemID="{93BC45EA-0C15-4ACE-8F31-1088AA4A4EE3}"/>
</file>

<file path=customXml/itemProps3.xml><?xml version="1.0" encoding="utf-8"?>
<ds:datastoreItem xmlns:ds="http://schemas.openxmlformats.org/officeDocument/2006/customXml" ds:itemID="{2D63665D-EB16-4064-8C49-9695B6914FCD}"/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3</Words>
  <Application>Microsoft Office PowerPoint</Application>
  <PresentationFormat>Widescreen</PresentationFormat>
  <Paragraphs>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Hadoop works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Honey Mol O</dc:creator>
  <cp:lastModifiedBy>Honey Mol O</cp:lastModifiedBy>
  <cp:revision>2</cp:revision>
  <dcterms:created xsi:type="dcterms:W3CDTF">2025-02-16T10:09:19Z</dcterms:created>
  <dcterms:modified xsi:type="dcterms:W3CDTF">2025-02-16T10:50:53Z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0x0101001D8F403C42397141ABFF5CACC8072979</vt:lpwstr>
  </property>
</Properties>
</file>