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ADA7"/>
    <a:srgbClr val="E9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IITD_pptslide_jpeg-03.jp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3EADA7"/>
              </a:clrFrom>
              <a:clrTo>
                <a:srgbClr val="3EADA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7" t="69259"/>
          <a:stretch/>
        </p:blipFill>
        <p:spPr bwMode="auto">
          <a:xfrm>
            <a:off x="6667500" y="4749800"/>
            <a:ext cx="24765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130628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894" y="3338742"/>
            <a:ext cx="6858000" cy="114617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54096" y="635635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8B40D5-5450-4D3A-B616-BE76652C5EF2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9844" y="6356353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089628"/>
            <a:ext cx="77724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096955"/>
            <a:ext cx="2063019" cy="11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5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96977"/>
            <a:ext cx="7772401" cy="4951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14525" cy="4995298"/>
          </a:xfrm>
        </p:spPr>
        <p:txBody>
          <a:bodyPr vert="eaVert"/>
          <a:lstStyle>
            <a:lvl1pPr>
              <a:defRPr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0364"/>
            <a:ext cx="5743576" cy="5811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43675" y="370118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67462" y="563216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0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976"/>
            <a:ext cx="7772401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190173"/>
            <a:ext cx="3834246" cy="4989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0173"/>
            <a:ext cx="3829050" cy="4989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160692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154891"/>
            <a:ext cx="3815196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60690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154891"/>
            <a:ext cx="3829050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5450" y="2061029"/>
            <a:ext cx="294894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45450" y="2061029"/>
            <a:ext cx="294894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8B40D5-5450-4D3A-B616-BE76652C5EF2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2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BIKE DEMAND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P. Akshay Kumar</a:t>
            </a:r>
          </a:p>
          <a:p>
            <a:r>
              <a:rPr lang="en-US" dirty="0"/>
              <a:t>MT19094</a:t>
            </a:r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D963-390F-4793-88CC-A54AD3B4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E271E0-0D67-48AB-B8A3-B77E7F6FB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091" y="1196975"/>
            <a:ext cx="6189818" cy="49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2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461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B486-F46B-4BD8-885E-B7033DD5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419C-8A80-48A7-9D92-6BC9BE25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the number of bike rentals in Los Angeles on an hourly basis.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Datasets used:</a:t>
            </a:r>
          </a:p>
          <a:p>
            <a:pPr lvl="1"/>
            <a:r>
              <a:rPr lang="en-US" dirty="0"/>
              <a:t>Bike dataset: https://bikeshare.metro.net/about/data/</a:t>
            </a:r>
          </a:p>
          <a:p>
            <a:pPr lvl="1"/>
            <a:r>
              <a:rPr lang="en-US" dirty="0"/>
              <a:t>US weather dataset: https://www.kaggle.com/selfishgene/historical-hourly-weather-data</a:t>
            </a:r>
          </a:p>
          <a:p>
            <a:pPr lvl="1"/>
            <a:r>
              <a:rPr lang="en-US" dirty="0"/>
              <a:t>List of US Holidays dataset: https://www.kaggle.com/gsnehaa21/federal-holidays-usa-19662020</a:t>
            </a:r>
          </a:p>
        </p:txBody>
      </p:sp>
    </p:spTree>
    <p:extLst>
      <p:ext uri="{BB962C8B-B14F-4D97-AF65-F5344CB8AC3E}">
        <p14:creationId xmlns:p14="http://schemas.microsoft.com/office/powerpoint/2010/main" val="20212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AAD1-8710-4B22-AFD4-DCFC09C0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5BF1-BE3E-4E19-BC22-C14D20A5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bike dataset into a format relevant for hourly bike demand prediction.</a:t>
            </a:r>
          </a:p>
          <a:p>
            <a:r>
              <a:rPr lang="en-US" dirty="0"/>
              <a:t>Rolling up of timestamp on hourly basis in every dataset.</a:t>
            </a:r>
          </a:p>
          <a:p>
            <a:r>
              <a:rPr lang="en-US" dirty="0"/>
              <a:t>Creation of new dataset corresponding to seasons.</a:t>
            </a:r>
          </a:p>
          <a:p>
            <a:r>
              <a:rPr lang="en-US" dirty="0"/>
              <a:t>Mapping weather description to index based on ideal weather for cycling.</a:t>
            </a:r>
          </a:p>
          <a:p>
            <a:r>
              <a:rPr lang="en-US" dirty="0"/>
              <a:t>New features such as ‘isWeekend’, '</a:t>
            </a:r>
            <a:r>
              <a:rPr lang="en-US" dirty="0" err="1"/>
              <a:t>hour_workingday_casual</a:t>
            </a:r>
            <a:r>
              <a:rPr lang="en-US" dirty="0"/>
              <a:t>’ and '</a:t>
            </a:r>
            <a:r>
              <a:rPr lang="en-US" dirty="0" err="1"/>
              <a:t>hour_workingday_registered</a:t>
            </a:r>
            <a:r>
              <a:rPr lang="en-US" dirty="0"/>
              <a:t>’ were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86BC-240E-4F6D-8663-88AD75F8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1B49-43A1-4428-99E7-63E3DEBF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matrix – Casual users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AC05C-5105-4D29-85B8-93436BEDE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4" y="1730751"/>
            <a:ext cx="6573373" cy="32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5BBA-28F5-4033-8DD3-0A03D19D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123D-3192-4E5F-9108-F9BFABBC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matrix – Registered users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Grid Search CV – Used for parameter tuning and best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54B1C-5575-4D7A-91FF-569DCCFB8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4" y="1774809"/>
            <a:ext cx="6661835" cy="33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4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259E-3E90-406A-9E2D-F51E094D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7CB0-6E2F-4E09-A511-6C6FB87D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 Regressor</a:t>
            </a:r>
          </a:p>
          <a:p>
            <a:r>
              <a:rPr lang="en-US" dirty="0"/>
              <a:t>Random Forest Regressor</a:t>
            </a:r>
          </a:p>
          <a:p>
            <a:r>
              <a:rPr lang="en-US" dirty="0" err="1"/>
              <a:t>XGBoost</a:t>
            </a:r>
            <a:r>
              <a:rPr lang="en-US" dirty="0"/>
              <a:t> Regressor</a:t>
            </a:r>
          </a:p>
        </p:txBody>
      </p:sp>
    </p:spTree>
    <p:extLst>
      <p:ext uri="{BB962C8B-B14F-4D97-AF65-F5344CB8AC3E}">
        <p14:creationId xmlns:p14="http://schemas.microsoft.com/office/powerpoint/2010/main" val="338494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B607-D495-46A9-8FDA-AA54DE03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RMSLE vs Regression Techniques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35DD0-BBD3-45C6-BB68-8C41F1645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4939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60943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BE6F-0116-4E65-8743-BC99E027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Output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FB5651-EC18-42AC-ACBF-CD14A93C3E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37535" y="1402556"/>
          <a:ext cx="2868930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1383030">
                  <a:extLst>
                    <a:ext uri="{9D8B030D-6E8A-4147-A177-3AD203B41FA5}">
                      <a16:colId xmlns:a16="http://schemas.microsoft.com/office/drawing/2014/main" val="93890877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043320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386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0:00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14.1682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915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1:00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9.203767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497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2:00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5.428997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7717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3:00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3.062933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35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4:00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2.487095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2773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5:00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2.084362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366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6:00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3.764745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2552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7:00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7.697911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094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8:00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15.71184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856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9:00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26.90046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1477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10:00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40.5385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8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11:00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46.39053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922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12:00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51.93648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674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13:00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57.64378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091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14:00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56.84118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414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15:00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57.5596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994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16:00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65.00659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970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17:00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65.13668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426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18:00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61.09695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562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19:00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45.68273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86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20:00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31.02853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895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21:00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20.6592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201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22:00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14.97494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666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10/1/2017 23:00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8.815697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61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62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E8A1-DCC3-4712-8F6B-D2B03096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2A8B3F-5DA1-4F28-8396-9F0232DC0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67" y="1161464"/>
            <a:ext cx="3155265" cy="4983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2A317-CA38-4FC8-91E9-544ED6E0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76875"/>
            <a:ext cx="2901182" cy="48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6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IIITD-Template-Stylish</Template>
  <TotalTime>21</TotalTime>
  <Words>264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Times</vt:lpstr>
      <vt:lpstr>Wingdings 2</vt:lpstr>
      <vt:lpstr>Office Theme</vt:lpstr>
      <vt:lpstr>BIKE DEMAND PREDICTION</vt:lpstr>
      <vt:lpstr>Problem Statement</vt:lpstr>
      <vt:lpstr>Preprocessing</vt:lpstr>
      <vt:lpstr>Feature selection</vt:lpstr>
      <vt:lpstr>Feature selection</vt:lpstr>
      <vt:lpstr>Models used</vt:lpstr>
      <vt:lpstr>RMSLE vs Regression Techniques</vt:lpstr>
      <vt:lpstr>Predicted Output</vt:lpstr>
      <vt:lpstr>Data Visualization</vt:lpstr>
      <vt:lpstr>Data Visualization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DEMAND PREDICTION</dc:title>
  <dc:creator>Akshay Kumar</dc:creator>
  <cp:lastModifiedBy>Akshay Kumar</cp:lastModifiedBy>
  <cp:revision>4</cp:revision>
  <dcterms:created xsi:type="dcterms:W3CDTF">2019-11-29T14:12:02Z</dcterms:created>
  <dcterms:modified xsi:type="dcterms:W3CDTF">2019-11-29T16:14:33Z</dcterms:modified>
</cp:coreProperties>
</file>