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Catamaran"/>
      <p:regular r:id="rId33"/>
      <p:bold r:id="rId34"/>
    </p:embeddedFont>
    <p:embeddedFont>
      <p:font typeface="Fira Sans Extra Condensed Medium"/>
      <p:regular r:id="rId35"/>
      <p:bold r:id="rId36"/>
      <p:italic r:id="rId37"/>
      <p:boldItalic r:id="rId38"/>
    </p:embeddedFont>
    <p:embeddedFont>
      <p:font typeface="Livvic Black"/>
      <p:bold r:id="rId39"/>
      <p:boldItalic r:id="rId40"/>
    </p:embeddedFont>
    <p:embeddedFont>
      <p:font typeface="Livvic Medium"/>
      <p:regular r:id="rId41"/>
      <p:bold r:id="rId42"/>
      <p:italic r:id="rId43"/>
      <p:boldItalic r:id="rId44"/>
    </p:embeddedFont>
    <p:embeddedFont>
      <p:font typeface="Livvic"/>
      <p:regular r:id="rId45"/>
      <p:bold r:id="rId46"/>
      <p:italic r:id="rId47"/>
      <p:boldItalic r:id="rId48"/>
    </p:embeddedFont>
    <p:embeddedFont>
      <p:font typeface="Catamaran Light"/>
      <p:regular r:id="rId49"/>
      <p:bold r:id="rId50"/>
    </p:embeddedFont>
    <p:embeddedFont>
      <p:font typeface="Lexend"/>
      <p:regular r:id="rId51"/>
      <p:bold r:id="rId52"/>
    </p:embeddedFont>
    <p:embeddedFont>
      <p:font typeface="Livvic SemiBold"/>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vvicBlack-boldItalic.fntdata"/><Relationship Id="rId42" Type="http://schemas.openxmlformats.org/officeDocument/2006/relationships/font" Target="fonts/LivvicMedium-bold.fntdata"/><Relationship Id="rId41" Type="http://schemas.openxmlformats.org/officeDocument/2006/relationships/font" Target="fonts/LivvicMedium-regular.fntdata"/><Relationship Id="rId44" Type="http://schemas.openxmlformats.org/officeDocument/2006/relationships/font" Target="fonts/LivvicMedium-boldItalic.fntdata"/><Relationship Id="rId43" Type="http://schemas.openxmlformats.org/officeDocument/2006/relationships/font" Target="fonts/LivvicMedium-italic.fntdata"/><Relationship Id="rId46" Type="http://schemas.openxmlformats.org/officeDocument/2006/relationships/font" Target="fonts/Livvic-bold.fntdata"/><Relationship Id="rId45" Type="http://schemas.openxmlformats.org/officeDocument/2006/relationships/font" Target="fonts/Livv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ivvic-boldItalic.fntdata"/><Relationship Id="rId47" Type="http://schemas.openxmlformats.org/officeDocument/2006/relationships/font" Target="fonts/Livvic-italic.fntdata"/><Relationship Id="rId49" Type="http://schemas.openxmlformats.org/officeDocument/2006/relationships/font" Target="fonts/CatamaranLigh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Catamaran-regular.fntdata"/><Relationship Id="rId32" Type="http://schemas.openxmlformats.org/officeDocument/2006/relationships/slide" Target="slides/slide26.xml"/><Relationship Id="rId35" Type="http://schemas.openxmlformats.org/officeDocument/2006/relationships/font" Target="fonts/FiraSansExtraCondensedMedium-regular.fntdata"/><Relationship Id="rId34" Type="http://schemas.openxmlformats.org/officeDocument/2006/relationships/font" Target="fonts/Catamaran-bold.fntdata"/><Relationship Id="rId37" Type="http://schemas.openxmlformats.org/officeDocument/2006/relationships/font" Target="fonts/FiraSansExtraCondensedMedium-italic.fntdata"/><Relationship Id="rId36" Type="http://schemas.openxmlformats.org/officeDocument/2006/relationships/font" Target="fonts/FiraSansExtraCondensedMedium-bold.fntdata"/><Relationship Id="rId39" Type="http://schemas.openxmlformats.org/officeDocument/2006/relationships/font" Target="fonts/LivvicBlack-bold.fntdata"/><Relationship Id="rId38" Type="http://schemas.openxmlformats.org/officeDocument/2006/relationships/font" Target="fonts/FiraSansExtraCondensedMedium-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exend-regular.fntdata"/><Relationship Id="rId50" Type="http://schemas.openxmlformats.org/officeDocument/2006/relationships/font" Target="fonts/CatamaranLight-bold.fntdata"/><Relationship Id="rId53" Type="http://schemas.openxmlformats.org/officeDocument/2006/relationships/font" Target="fonts/LivvicSemiBold-regular.fntdata"/><Relationship Id="rId52" Type="http://schemas.openxmlformats.org/officeDocument/2006/relationships/font" Target="fonts/Lexend-bold.fntdata"/><Relationship Id="rId11" Type="http://schemas.openxmlformats.org/officeDocument/2006/relationships/slide" Target="slides/slide5.xml"/><Relationship Id="rId55" Type="http://schemas.openxmlformats.org/officeDocument/2006/relationships/font" Target="fonts/LivvicSemiBold-italic.fntdata"/><Relationship Id="rId10" Type="http://schemas.openxmlformats.org/officeDocument/2006/relationships/slide" Target="slides/slide4.xml"/><Relationship Id="rId54" Type="http://schemas.openxmlformats.org/officeDocument/2006/relationships/font" Target="fonts/LivvicSemiBold-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LivvicSemiBol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6e9a7c6c6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306e9a7c6c6_1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06e9a7c6c6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306e9a7c6c6_1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6e9a7c6c6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306e9a7c6c6_1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06e9a7c6c6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06e9a7c6c6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6e9a7c6c6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306e9a7c6c6_1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06e9a7c6c6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06e9a7c6c6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06e9a7c6c6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306e9a7c6c6_1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06e9a7c6c6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306e9a7c6c6_1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6e9a7c6c6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306e9a7c6c6_1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6e9a7c6c6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306e9a7c6c6_1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06e9a7c6c6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306e9a7c6c6_1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6e9a7c6c6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306e9a7c6c6_1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06e9a7c6c6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306e9a7c6c6_1_2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06e9a7c6c6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306e9a7c6c6_1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06e9a7c6c6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306e9a7c6c6_1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06e9a7c6c6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306e9a7c6c6_1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06e9a7c6c6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306e9a7c6c6_1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06e9a7c6c6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306e9a7c6c6_1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06e9a7c6c6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306e9a7c6c6_1_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6e9a7c6c6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306e9a7c6c6_1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rgbClr val="3C4043"/>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6e9a7c6c6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306e9a7c6c6_1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6e9a7c6c6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06e9a7c6c6_1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6e9a7c6c6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306e9a7c6c6_1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6e9a7c6c6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306e9a7c6c6_1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6e9a7c6c6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306e9a7c6c6_1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6e9a7c6c6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306e9a7c6c6_1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53" name="Shape 53"/>
        <p:cNvGrpSpPr/>
        <p:nvPr/>
      </p:nvGrpSpPr>
      <p:grpSpPr>
        <a:xfrm>
          <a:off x="0" y="0"/>
          <a:ext cx="0" cy="0"/>
          <a:chOff x="0" y="0"/>
          <a:chExt cx="0" cy="0"/>
        </a:xfrm>
      </p:grpSpPr>
      <p:sp>
        <p:nvSpPr>
          <p:cNvPr id="54" name="Google Shape;54;p14"/>
          <p:cNvSpPr txBox="1"/>
          <p:nvPr>
            <p:ph type="ctrTitle"/>
          </p:nvPr>
        </p:nvSpPr>
        <p:spPr>
          <a:xfrm>
            <a:off x="1039575" y="1701225"/>
            <a:ext cx="4592400" cy="178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Clr>
                <a:srgbClr val="434343"/>
              </a:buClr>
              <a:buSzPts val="4800"/>
              <a:buNone/>
              <a:defRPr sz="4800">
                <a:solidFill>
                  <a:srgbClr val="434343"/>
                </a:solidFill>
              </a:defRPr>
            </a:lvl2pPr>
            <a:lvl3pPr lvl="2" algn="l">
              <a:lnSpc>
                <a:spcPct val="100000"/>
              </a:lnSpc>
              <a:spcBef>
                <a:spcPts val="0"/>
              </a:spcBef>
              <a:spcAft>
                <a:spcPts val="0"/>
              </a:spcAft>
              <a:buClr>
                <a:srgbClr val="434343"/>
              </a:buClr>
              <a:buSzPts val="4800"/>
              <a:buNone/>
              <a:defRPr sz="4800">
                <a:solidFill>
                  <a:srgbClr val="434343"/>
                </a:solidFill>
              </a:defRPr>
            </a:lvl3pPr>
            <a:lvl4pPr lvl="3" algn="l">
              <a:lnSpc>
                <a:spcPct val="100000"/>
              </a:lnSpc>
              <a:spcBef>
                <a:spcPts val="0"/>
              </a:spcBef>
              <a:spcAft>
                <a:spcPts val="0"/>
              </a:spcAft>
              <a:buClr>
                <a:srgbClr val="434343"/>
              </a:buClr>
              <a:buSzPts val="4800"/>
              <a:buNone/>
              <a:defRPr sz="4800">
                <a:solidFill>
                  <a:srgbClr val="434343"/>
                </a:solidFill>
              </a:defRPr>
            </a:lvl4pPr>
            <a:lvl5pPr lvl="4" algn="l">
              <a:lnSpc>
                <a:spcPct val="100000"/>
              </a:lnSpc>
              <a:spcBef>
                <a:spcPts val="0"/>
              </a:spcBef>
              <a:spcAft>
                <a:spcPts val="0"/>
              </a:spcAft>
              <a:buClr>
                <a:srgbClr val="434343"/>
              </a:buClr>
              <a:buSzPts val="4800"/>
              <a:buNone/>
              <a:defRPr sz="4800">
                <a:solidFill>
                  <a:srgbClr val="434343"/>
                </a:solidFill>
              </a:defRPr>
            </a:lvl5pPr>
            <a:lvl6pPr lvl="5" algn="l">
              <a:lnSpc>
                <a:spcPct val="100000"/>
              </a:lnSpc>
              <a:spcBef>
                <a:spcPts val="0"/>
              </a:spcBef>
              <a:spcAft>
                <a:spcPts val="0"/>
              </a:spcAft>
              <a:buClr>
                <a:srgbClr val="434343"/>
              </a:buClr>
              <a:buSzPts val="4800"/>
              <a:buNone/>
              <a:defRPr sz="4800">
                <a:solidFill>
                  <a:srgbClr val="434343"/>
                </a:solidFill>
              </a:defRPr>
            </a:lvl6pPr>
            <a:lvl7pPr lvl="6" algn="l">
              <a:lnSpc>
                <a:spcPct val="100000"/>
              </a:lnSpc>
              <a:spcBef>
                <a:spcPts val="0"/>
              </a:spcBef>
              <a:spcAft>
                <a:spcPts val="0"/>
              </a:spcAft>
              <a:buClr>
                <a:srgbClr val="434343"/>
              </a:buClr>
              <a:buSzPts val="4800"/>
              <a:buNone/>
              <a:defRPr sz="4800">
                <a:solidFill>
                  <a:srgbClr val="434343"/>
                </a:solidFill>
              </a:defRPr>
            </a:lvl7pPr>
            <a:lvl8pPr lvl="7" algn="l">
              <a:lnSpc>
                <a:spcPct val="100000"/>
              </a:lnSpc>
              <a:spcBef>
                <a:spcPts val="0"/>
              </a:spcBef>
              <a:spcAft>
                <a:spcPts val="0"/>
              </a:spcAft>
              <a:buClr>
                <a:srgbClr val="434343"/>
              </a:buClr>
              <a:buSzPts val="4800"/>
              <a:buNone/>
              <a:defRPr sz="4800">
                <a:solidFill>
                  <a:srgbClr val="434343"/>
                </a:solidFill>
              </a:defRPr>
            </a:lvl8pPr>
            <a:lvl9pPr lvl="8" algn="l">
              <a:lnSpc>
                <a:spcPct val="100000"/>
              </a:lnSpc>
              <a:spcBef>
                <a:spcPts val="0"/>
              </a:spcBef>
              <a:spcAft>
                <a:spcPts val="0"/>
              </a:spcAft>
              <a:buClr>
                <a:srgbClr val="434343"/>
              </a:buClr>
              <a:buSzPts val="4800"/>
              <a:buNone/>
              <a:defRPr sz="4800">
                <a:solidFill>
                  <a:srgbClr val="434343"/>
                </a:solidFill>
              </a:defRPr>
            </a:lvl9pPr>
          </a:lstStyle>
          <a:p/>
        </p:txBody>
      </p:sp>
      <p:sp>
        <p:nvSpPr>
          <p:cNvPr id="55" name="Google Shape;55;p14"/>
          <p:cNvSpPr txBox="1"/>
          <p:nvPr>
            <p:ph idx="1" type="subTitle"/>
          </p:nvPr>
        </p:nvSpPr>
        <p:spPr>
          <a:xfrm>
            <a:off x="1039575" y="3206400"/>
            <a:ext cx="2402100" cy="717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None/>
              <a:defRPr>
                <a:solidFill>
                  <a:srgbClr val="000000"/>
                </a:solidFill>
              </a:defRPr>
            </a:lvl1pPr>
            <a:lvl2pPr lvl="1" algn="l">
              <a:lnSpc>
                <a:spcPct val="100000"/>
              </a:lnSpc>
              <a:spcBef>
                <a:spcPts val="0"/>
              </a:spcBef>
              <a:spcAft>
                <a:spcPts val="0"/>
              </a:spcAft>
              <a:buClr>
                <a:srgbClr val="434343"/>
              </a:buClr>
              <a:buSzPts val="2800"/>
              <a:buNone/>
              <a:defRPr sz="2800">
                <a:solidFill>
                  <a:srgbClr val="434343"/>
                </a:solidFill>
              </a:defRPr>
            </a:lvl2pPr>
            <a:lvl3pPr lvl="2" algn="l">
              <a:lnSpc>
                <a:spcPct val="100000"/>
              </a:lnSpc>
              <a:spcBef>
                <a:spcPts val="0"/>
              </a:spcBef>
              <a:spcAft>
                <a:spcPts val="0"/>
              </a:spcAft>
              <a:buClr>
                <a:srgbClr val="434343"/>
              </a:buClr>
              <a:buSzPts val="2800"/>
              <a:buNone/>
              <a:defRPr sz="2800">
                <a:solidFill>
                  <a:srgbClr val="434343"/>
                </a:solidFill>
              </a:defRPr>
            </a:lvl3pPr>
            <a:lvl4pPr lvl="3" algn="l">
              <a:lnSpc>
                <a:spcPct val="100000"/>
              </a:lnSpc>
              <a:spcBef>
                <a:spcPts val="0"/>
              </a:spcBef>
              <a:spcAft>
                <a:spcPts val="0"/>
              </a:spcAft>
              <a:buClr>
                <a:srgbClr val="434343"/>
              </a:buClr>
              <a:buSzPts val="2800"/>
              <a:buNone/>
              <a:defRPr sz="2800">
                <a:solidFill>
                  <a:srgbClr val="434343"/>
                </a:solidFill>
              </a:defRPr>
            </a:lvl4pPr>
            <a:lvl5pPr lvl="4" algn="l">
              <a:lnSpc>
                <a:spcPct val="100000"/>
              </a:lnSpc>
              <a:spcBef>
                <a:spcPts val="0"/>
              </a:spcBef>
              <a:spcAft>
                <a:spcPts val="0"/>
              </a:spcAft>
              <a:buClr>
                <a:srgbClr val="434343"/>
              </a:buClr>
              <a:buSzPts val="2800"/>
              <a:buNone/>
              <a:defRPr sz="2800">
                <a:solidFill>
                  <a:srgbClr val="434343"/>
                </a:solidFill>
              </a:defRPr>
            </a:lvl5pPr>
            <a:lvl6pPr lvl="5" algn="l">
              <a:lnSpc>
                <a:spcPct val="100000"/>
              </a:lnSpc>
              <a:spcBef>
                <a:spcPts val="0"/>
              </a:spcBef>
              <a:spcAft>
                <a:spcPts val="0"/>
              </a:spcAft>
              <a:buClr>
                <a:srgbClr val="434343"/>
              </a:buClr>
              <a:buSzPts val="2800"/>
              <a:buNone/>
              <a:defRPr sz="2800">
                <a:solidFill>
                  <a:srgbClr val="434343"/>
                </a:solidFill>
              </a:defRPr>
            </a:lvl6pPr>
            <a:lvl7pPr lvl="6" algn="l">
              <a:lnSpc>
                <a:spcPct val="100000"/>
              </a:lnSpc>
              <a:spcBef>
                <a:spcPts val="0"/>
              </a:spcBef>
              <a:spcAft>
                <a:spcPts val="0"/>
              </a:spcAft>
              <a:buClr>
                <a:srgbClr val="434343"/>
              </a:buClr>
              <a:buSzPts val="2800"/>
              <a:buNone/>
              <a:defRPr sz="2800">
                <a:solidFill>
                  <a:srgbClr val="434343"/>
                </a:solidFill>
              </a:defRPr>
            </a:lvl7pPr>
            <a:lvl8pPr lvl="7" algn="l">
              <a:lnSpc>
                <a:spcPct val="100000"/>
              </a:lnSpc>
              <a:spcBef>
                <a:spcPts val="0"/>
              </a:spcBef>
              <a:spcAft>
                <a:spcPts val="0"/>
              </a:spcAft>
              <a:buClr>
                <a:srgbClr val="434343"/>
              </a:buClr>
              <a:buSzPts val="2800"/>
              <a:buNone/>
              <a:defRPr sz="2800">
                <a:solidFill>
                  <a:srgbClr val="434343"/>
                </a:solidFill>
              </a:defRPr>
            </a:lvl8pPr>
            <a:lvl9pPr lvl="8" algn="l">
              <a:lnSpc>
                <a:spcPct val="100000"/>
              </a:lnSpc>
              <a:spcBef>
                <a:spcPts val="0"/>
              </a:spcBef>
              <a:spcAft>
                <a:spcPts val="0"/>
              </a:spcAft>
              <a:buClr>
                <a:srgbClr val="434343"/>
              </a:buClr>
              <a:buSzPts val="2800"/>
              <a:buNone/>
              <a:defRPr sz="2800">
                <a:solidFill>
                  <a:srgbClr val="434343"/>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31">
    <p:spTree>
      <p:nvGrpSpPr>
        <p:cNvPr id="56" name="Shape 56"/>
        <p:cNvGrpSpPr/>
        <p:nvPr/>
      </p:nvGrpSpPr>
      <p:grpSpPr>
        <a:xfrm>
          <a:off x="0" y="0"/>
          <a:ext cx="0" cy="0"/>
          <a:chOff x="0" y="0"/>
          <a:chExt cx="0" cy="0"/>
        </a:xfrm>
      </p:grpSpPr>
      <p:sp>
        <p:nvSpPr>
          <p:cNvPr id="57" name="Google Shape;57;p15"/>
          <p:cNvSpPr txBox="1"/>
          <p:nvPr>
            <p:ph type="ctrTitle"/>
          </p:nvPr>
        </p:nvSpPr>
        <p:spPr>
          <a:xfrm rot="5400000">
            <a:off x="6603595" y="1930225"/>
            <a:ext cx="3481200" cy="4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58" name="Shape 58"/>
        <p:cNvGrpSpPr/>
        <p:nvPr/>
      </p:nvGrpSpPr>
      <p:grpSpPr>
        <a:xfrm>
          <a:off x="0" y="0"/>
          <a:ext cx="0" cy="0"/>
          <a:chOff x="0" y="0"/>
          <a:chExt cx="0" cy="0"/>
        </a:xfrm>
      </p:grpSpPr>
      <p:sp>
        <p:nvSpPr>
          <p:cNvPr id="59" name="Google Shape;59;p16"/>
          <p:cNvSpPr txBox="1"/>
          <p:nvPr>
            <p:ph type="ctrTitle"/>
          </p:nvPr>
        </p:nvSpPr>
        <p:spPr>
          <a:xfrm>
            <a:off x="3423902" y="387473"/>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60" name="Google Shape;60;p16"/>
          <p:cNvSpPr txBox="1"/>
          <p:nvPr>
            <p:ph idx="1" type="subTitle"/>
          </p:nvPr>
        </p:nvSpPr>
        <p:spPr>
          <a:xfrm>
            <a:off x="3423900" y="802521"/>
            <a:ext cx="19065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61" name="Google Shape;61;p16"/>
          <p:cNvSpPr txBox="1"/>
          <p:nvPr>
            <p:ph idx="2" type="title"/>
          </p:nvPr>
        </p:nvSpPr>
        <p:spPr>
          <a:xfrm>
            <a:off x="2023007" y="654113"/>
            <a:ext cx="17391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62" name="Google Shape;62;p16"/>
          <p:cNvSpPr txBox="1"/>
          <p:nvPr>
            <p:ph idx="3" type="ctrTitle"/>
          </p:nvPr>
        </p:nvSpPr>
        <p:spPr>
          <a:xfrm>
            <a:off x="3425264" y="1224286"/>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63" name="Google Shape;63;p16"/>
          <p:cNvSpPr txBox="1"/>
          <p:nvPr>
            <p:ph idx="4" type="subTitle"/>
          </p:nvPr>
        </p:nvSpPr>
        <p:spPr>
          <a:xfrm>
            <a:off x="3425259" y="1638859"/>
            <a:ext cx="19767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64" name="Google Shape;64;p16"/>
          <p:cNvSpPr txBox="1"/>
          <p:nvPr>
            <p:ph idx="5" type="title"/>
          </p:nvPr>
        </p:nvSpPr>
        <p:spPr>
          <a:xfrm>
            <a:off x="2023007" y="1488788"/>
            <a:ext cx="16152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65" name="Google Shape;65;p16"/>
          <p:cNvSpPr txBox="1"/>
          <p:nvPr>
            <p:ph idx="6" type="ctrTitle"/>
          </p:nvPr>
        </p:nvSpPr>
        <p:spPr>
          <a:xfrm>
            <a:off x="3427999" y="206109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66" name="Google Shape;66;p16"/>
          <p:cNvSpPr txBox="1"/>
          <p:nvPr>
            <p:ph idx="7" type="subTitle"/>
          </p:nvPr>
        </p:nvSpPr>
        <p:spPr>
          <a:xfrm>
            <a:off x="3427997" y="2475197"/>
            <a:ext cx="19065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67" name="Google Shape;67;p16"/>
          <p:cNvSpPr txBox="1"/>
          <p:nvPr>
            <p:ph idx="8" type="title"/>
          </p:nvPr>
        </p:nvSpPr>
        <p:spPr>
          <a:xfrm>
            <a:off x="2023007" y="2323463"/>
            <a:ext cx="15735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68" name="Google Shape;68;p16"/>
          <p:cNvSpPr txBox="1"/>
          <p:nvPr>
            <p:ph idx="9" type="ctrTitle"/>
          </p:nvPr>
        </p:nvSpPr>
        <p:spPr>
          <a:xfrm rot="5400000">
            <a:off x="6601629" y="1646270"/>
            <a:ext cx="2913300" cy="48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6"/>
          <p:cNvSpPr txBox="1"/>
          <p:nvPr>
            <p:ph idx="13" type="ctrTitle"/>
          </p:nvPr>
        </p:nvSpPr>
        <p:spPr>
          <a:xfrm>
            <a:off x="3427999" y="2897911"/>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70" name="Google Shape;70;p16"/>
          <p:cNvSpPr txBox="1"/>
          <p:nvPr>
            <p:ph idx="14" type="subTitle"/>
          </p:nvPr>
        </p:nvSpPr>
        <p:spPr>
          <a:xfrm>
            <a:off x="3427997" y="3311534"/>
            <a:ext cx="19065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71" name="Google Shape;71;p16"/>
          <p:cNvSpPr txBox="1"/>
          <p:nvPr>
            <p:ph idx="15" type="title"/>
          </p:nvPr>
        </p:nvSpPr>
        <p:spPr>
          <a:xfrm>
            <a:off x="2023007" y="3158138"/>
            <a:ext cx="15735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72" name="Google Shape;72;p16"/>
          <p:cNvSpPr txBox="1"/>
          <p:nvPr>
            <p:ph idx="16" type="ctrTitle"/>
          </p:nvPr>
        </p:nvSpPr>
        <p:spPr>
          <a:xfrm>
            <a:off x="3427999" y="3734723"/>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73" name="Google Shape;73;p16"/>
          <p:cNvSpPr txBox="1"/>
          <p:nvPr>
            <p:ph idx="17" type="subTitle"/>
          </p:nvPr>
        </p:nvSpPr>
        <p:spPr>
          <a:xfrm>
            <a:off x="3427997" y="4147872"/>
            <a:ext cx="19065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74" name="Google Shape;74;p16"/>
          <p:cNvSpPr txBox="1"/>
          <p:nvPr>
            <p:ph idx="18" type="title"/>
          </p:nvPr>
        </p:nvSpPr>
        <p:spPr>
          <a:xfrm>
            <a:off x="2023007" y="3992813"/>
            <a:ext cx="15735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3">
    <p:spTree>
      <p:nvGrpSpPr>
        <p:cNvPr id="75" name="Shape 75"/>
        <p:cNvGrpSpPr/>
        <p:nvPr/>
      </p:nvGrpSpPr>
      <p:grpSpPr>
        <a:xfrm>
          <a:off x="0" y="0"/>
          <a:ext cx="0" cy="0"/>
          <a:chOff x="0" y="0"/>
          <a:chExt cx="0" cy="0"/>
        </a:xfrm>
      </p:grpSpPr>
      <p:sp>
        <p:nvSpPr>
          <p:cNvPr id="76" name="Google Shape;76;p17"/>
          <p:cNvSpPr txBox="1"/>
          <p:nvPr>
            <p:ph type="title"/>
          </p:nvPr>
        </p:nvSpPr>
        <p:spPr>
          <a:xfrm>
            <a:off x="672375" y="1432475"/>
            <a:ext cx="3498000" cy="896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0000"/>
              </a:buClr>
              <a:buSzPts val="2800"/>
              <a:buNone/>
              <a:defRPr/>
            </a:lvl1pPr>
            <a:lvl2pPr lvl="1" algn="l">
              <a:lnSpc>
                <a:spcPct val="100000"/>
              </a:lnSpc>
              <a:spcBef>
                <a:spcPts val="0"/>
              </a:spcBef>
              <a:spcAft>
                <a:spcPts val="0"/>
              </a:spcAft>
              <a:buClr>
                <a:srgbClr val="000000"/>
              </a:buClr>
              <a:buSzPts val="2800"/>
              <a:buNone/>
              <a:defRPr>
                <a:solidFill>
                  <a:srgbClr val="000000"/>
                </a:solidFill>
              </a:defRPr>
            </a:lvl2pPr>
            <a:lvl3pPr lvl="2" algn="l">
              <a:lnSpc>
                <a:spcPct val="100000"/>
              </a:lnSpc>
              <a:spcBef>
                <a:spcPts val="0"/>
              </a:spcBef>
              <a:spcAft>
                <a:spcPts val="0"/>
              </a:spcAft>
              <a:buClr>
                <a:srgbClr val="000000"/>
              </a:buClr>
              <a:buSzPts val="2800"/>
              <a:buNone/>
              <a:defRPr>
                <a:solidFill>
                  <a:srgbClr val="000000"/>
                </a:solidFill>
              </a:defRPr>
            </a:lvl3pPr>
            <a:lvl4pPr lvl="3" algn="l">
              <a:lnSpc>
                <a:spcPct val="100000"/>
              </a:lnSpc>
              <a:spcBef>
                <a:spcPts val="0"/>
              </a:spcBef>
              <a:spcAft>
                <a:spcPts val="0"/>
              </a:spcAft>
              <a:buClr>
                <a:srgbClr val="000000"/>
              </a:buClr>
              <a:buSzPts val="2800"/>
              <a:buNone/>
              <a:defRPr>
                <a:solidFill>
                  <a:srgbClr val="000000"/>
                </a:solidFill>
              </a:defRPr>
            </a:lvl4pPr>
            <a:lvl5pPr lvl="4" algn="l">
              <a:lnSpc>
                <a:spcPct val="100000"/>
              </a:lnSpc>
              <a:spcBef>
                <a:spcPts val="0"/>
              </a:spcBef>
              <a:spcAft>
                <a:spcPts val="0"/>
              </a:spcAft>
              <a:buClr>
                <a:srgbClr val="000000"/>
              </a:buClr>
              <a:buSzPts val="2800"/>
              <a:buNone/>
              <a:defRPr>
                <a:solidFill>
                  <a:srgbClr val="000000"/>
                </a:solidFill>
              </a:defRPr>
            </a:lvl5pPr>
            <a:lvl6pPr lvl="5" algn="l">
              <a:lnSpc>
                <a:spcPct val="100000"/>
              </a:lnSpc>
              <a:spcBef>
                <a:spcPts val="0"/>
              </a:spcBef>
              <a:spcAft>
                <a:spcPts val="0"/>
              </a:spcAft>
              <a:buClr>
                <a:srgbClr val="000000"/>
              </a:buClr>
              <a:buSzPts val="2800"/>
              <a:buNone/>
              <a:defRPr>
                <a:solidFill>
                  <a:srgbClr val="000000"/>
                </a:solidFill>
              </a:defRPr>
            </a:lvl6pPr>
            <a:lvl7pPr lvl="6" algn="l">
              <a:lnSpc>
                <a:spcPct val="100000"/>
              </a:lnSpc>
              <a:spcBef>
                <a:spcPts val="0"/>
              </a:spcBef>
              <a:spcAft>
                <a:spcPts val="0"/>
              </a:spcAft>
              <a:buClr>
                <a:srgbClr val="000000"/>
              </a:buClr>
              <a:buSzPts val="2800"/>
              <a:buNone/>
              <a:defRPr>
                <a:solidFill>
                  <a:srgbClr val="000000"/>
                </a:solidFill>
              </a:defRPr>
            </a:lvl7pPr>
            <a:lvl8pPr lvl="7" algn="l">
              <a:lnSpc>
                <a:spcPct val="100000"/>
              </a:lnSpc>
              <a:spcBef>
                <a:spcPts val="0"/>
              </a:spcBef>
              <a:spcAft>
                <a:spcPts val="0"/>
              </a:spcAft>
              <a:buClr>
                <a:srgbClr val="000000"/>
              </a:buClr>
              <a:buSzPts val="2800"/>
              <a:buNone/>
              <a:defRPr>
                <a:solidFill>
                  <a:srgbClr val="000000"/>
                </a:solidFill>
              </a:defRPr>
            </a:lvl8pPr>
            <a:lvl9pPr lvl="8" algn="l">
              <a:lnSpc>
                <a:spcPct val="100000"/>
              </a:lnSpc>
              <a:spcBef>
                <a:spcPts val="0"/>
              </a:spcBef>
              <a:spcAft>
                <a:spcPts val="0"/>
              </a:spcAft>
              <a:buClr>
                <a:srgbClr val="000000"/>
              </a:buClr>
              <a:buSzPts val="2800"/>
              <a:buNone/>
              <a:defRPr>
                <a:solidFill>
                  <a:srgbClr val="000000"/>
                </a:solidFill>
              </a:defRPr>
            </a:lvl9pPr>
          </a:lstStyle>
          <a:p/>
        </p:txBody>
      </p:sp>
      <p:sp>
        <p:nvSpPr>
          <p:cNvPr id="77" name="Google Shape;77;p17"/>
          <p:cNvSpPr txBox="1"/>
          <p:nvPr>
            <p:ph idx="1" type="subTitle"/>
          </p:nvPr>
        </p:nvSpPr>
        <p:spPr>
          <a:xfrm flipH="1">
            <a:off x="1667175" y="2154225"/>
            <a:ext cx="2503200" cy="1170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200"/>
              <a:buNone/>
              <a:defRPr>
                <a:solidFill>
                  <a:srgbClr val="434343"/>
                </a:solidFill>
              </a:defRPr>
            </a:lvl1pPr>
            <a:lvl2pPr lvl="1" algn="l">
              <a:lnSpc>
                <a:spcPct val="100000"/>
              </a:lnSpc>
              <a:spcBef>
                <a:spcPts val="0"/>
              </a:spcBef>
              <a:spcAft>
                <a:spcPts val="0"/>
              </a:spcAft>
              <a:buClr>
                <a:srgbClr val="000000"/>
              </a:buClr>
              <a:buSzPts val="2800"/>
              <a:buNone/>
              <a:defRPr sz="2800">
                <a:solidFill>
                  <a:srgbClr val="000000"/>
                </a:solidFill>
              </a:defRPr>
            </a:lvl2pPr>
            <a:lvl3pPr lvl="2" algn="l">
              <a:lnSpc>
                <a:spcPct val="100000"/>
              </a:lnSpc>
              <a:spcBef>
                <a:spcPts val="0"/>
              </a:spcBef>
              <a:spcAft>
                <a:spcPts val="0"/>
              </a:spcAft>
              <a:buClr>
                <a:srgbClr val="000000"/>
              </a:buClr>
              <a:buSzPts val="2800"/>
              <a:buNone/>
              <a:defRPr sz="2800">
                <a:solidFill>
                  <a:srgbClr val="000000"/>
                </a:solidFill>
              </a:defRPr>
            </a:lvl3pPr>
            <a:lvl4pPr lvl="3" algn="l">
              <a:lnSpc>
                <a:spcPct val="100000"/>
              </a:lnSpc>
              <a:spcBef>
                <a:spcPts val="0"/>
              </a:spcBef>
              <a:spcAft>
                <a:spcPts val="0"/>
              </a:spcAft>
              <a:buClr>
                <a:srgbClr val="000000"/>
              </a:buClr>
              <a:buSzPts val="2800"/>
              <a:buNone/>
              <a:defRPr sz="2800">
                <a:solidFill>
                  <a:srgbClr val="000000"/>
                </a:solidFill>
              </a:defRPr>
            </a:lvl4pPr>
            <a:lvl5pPr lvl="4" algn="l">
              <a:lnSpc>
                <a:spcPct val="100000"/>
              </a:lnSpc>
              <a:spcBef>
                <a:spcPts val="0"/>
              </a:spcBef>
              <a:spcAft>
                <a:spcPts val="0"/>
              </a:spcAft>
              <a:buClr>
                <a:srgbClr val="000000"/>
              </a:buClr>
              <a:buSzPts val="2800"/>
              <a:buNone/>
              <a:defRPr sz="2800">
                <a:solidFill>
                  <a:srgbClr val="000000"/>
                </a:solidFill>
              </a:defRPr>
            </a:lvl5pPr>
            <a:lvl6pPr lvl="5" algn="l">
              <a:lnSpc>
                <a:spcPct val="100000"/>
              </a:lnSpc>
              <a:spcBef>
                <a:spcPts val="0"/>
              </a:spcBef>
              <a:spcAft>
                <a:spcPts val="0"/>
              </a:spcAft>
              <a:buClr>
                <a:srgbClr val="000000"/>
              </a:buClr>
              <a:buSzPts val="2800"/>
              <a:buNone/>
              <a:defRPr sz="2800">
                <a:solidFill>
                  <a:srgbClr val="000000"/>
                </a:solidFill>
              </a:defRPr>
            </a:lvl6pPr>
            <a:lvl7pPr lvl="6" algn="l">
              <a:lnSpc>
                <a:spcPct val="100000"/>
              </a:lnSpc>
              <a:spcBef>
                <a:spcPts val="0"/>
              </a:spcBef>
              <a:spcAft>
                <a:spcPts val="0"/>
              </a:spcAft>
              <a:buClr>
                <a:srgbClr val="000000"/>
              </a:buClr>
              <a:buSzPts val="2800"/>
              <a:buNone/>
              <a:defRPr sz="2800">
                <a:solidFill>
                  <a:srgbClr val="000000"/>
                </a:solidFill>
              </a:defRPr>
            </a:lvl7pPr>
            <a:lvl8pPr lvl="7" algn="l">
              <a:lnSpc>
                <a:spcPct val="100000"/>
              </a:lnSpc>
              <a:spcBef>
                <a:spcPts val="0"/>
              </a:spcBef>
              <a:spcAft>
                <a:spcPts val="0"/>
              </a:spcAft>
              <a:buClr>
                <a:srgbClr val="000000"/>
              </a:buClr>
              <a:buSzPts val="2800"/>
              <a:buNone/>
              <a:defRPr sz="2800">
                <a:solidFill>
                  <a:srgbClr val="000000"/>
                </a:solidFill>
              </a:defRPr>
            </a:lvl8pPr>
            <a:lvl9pPr lvl="8" algn="l">
              <a:lnSpc>
                <a:spcPct val="100000"/>
              </a:lnSpc>
              <a:spcBef>
                <a:spcPts val="0"/>
              </a:spcBef>
              <a:spcAft>
                <a:spcPts val="0"/>
              </a:spcAft>
              <a:buClr>
                <a:srgbClr val="000000"/>
              </a:buClr>
              <a:buSzPts val="2800"/>
              <a:buNone/>
              <a:defRPr sz="2800">
                <a:solidFill>
                  <a:srgbClr val="000000"/>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16_1">
    <p:spTree>
      <p:nvGrpSpPr>
        <p:cNvPr id="78" name="Shape 78"/>
        <p:cNvGrpSpPr/>
        <p:nvPr/>
      </p:nvGrpSpPr>
      <p:grpSpPr>
        <a:xfrm>
          <a:off x="0" y="0"/>
          <a:ext cx="0" cy="0"/>
          <a:chOff x="0" y="0"/>
          <a:chExt cx="0" cy="0"/>
        </a:xfrm>
      </p:grpSpPr>
      <p:sp>
        <p:nvSpPr>
          <p:cNvPr id="79" name="Google Shape;79;p18"/>
          <p:cNvSpPr txBox="1"/>
          <p:nvPr>
            <p:ph idx="1" type="subTitle"/>
          </p:nvPr>
        </p:nvSpPr>
        <p:spPr>
          <a:xfrm flipH="1">
            <a:off x="4189625" y="3380460"/>
            <a:ext cx="2951400" cy="295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000"/>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80" name="Google Shape;80;p18"/>
          <p:cNvSpPr txBox="1"/>
          <p:nvPr>
            <p:ph type="ctrTitle"/>
          </p:nvPr>
        </p:nvSpPr>
        <p:spPr>
          <a:xfrm rot="5400000">
            <a:off x="6612409" y="1752564"/>
            <a:ext cx="2888100" cy="897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Clr>
                <a:srgbClr val="000000"/>
              </a:buClr>
              <a:buSzPts val="1600"/>
              <a:buNone/>
              <a:defRPr sz="1600">
                <a:solidFill>
                  <a:srgbClr val="000000"/>
                </a:solidFill>
              </a:defRPr>
            </a:lvl2pPr>
            <a:lvl3pPr lvl="2" algn="l">
              <a:lnSpc>
                <a:spcPct val="100000"/>
              </a:lnSpc>
              <a:spcBef>
                <a:spcPts val="0"/>
              </a:spcBef>
              <a:spcAft>
                <a:spcPts val="0"/>
              </a:spcAft>
              <a:buClr>
                <a:srgbClr val="000000"/>
              </a:buClr>
              <a:buSzPts val="1600"/>
              <a:buNone/>
              <a:defRPr sz="1600">
                <a:solidFill>
                  <a:srgbClr val="000000"/>
                </a:solidFill>
              </a:defRPr>
            </a:lvl3pPr>
            <a:lvl4pPr lvl="3" algn="l">
              <a:lnSpc>
                <a:spcPct val="100000"/>
              </a:lnSpc>
              <a:spcBef>
                <a:spcPts val="0"/>
              </a:spcBef>
              <a:spcAft>
                <a:spcPts val="0"/>
              </a:spcAft>
              <a:buClr>
                <a:srgbClr val="000000"/>
              </a:buClr>
              <a:buSzPts val="1600"/>
              <a:buNone/>
              <a:defRPr sz="1600">
                <a:solidFill>
                  <a:srgbClr val="000000"/>
                </a:solidFill>
              </a:defRPr>
            </a:lvl4pPr>
            <a:lvl5pPr lvl="4" algn="l">
              <a:lnSpc>
                <a:spcPct val="100000"/>
              </a:lnSpc>
              <a:spcBef>
                <a:spcPts val="0"/>
              </a:spcBef>
              <a:spcAft>
                <a:spcPts val="0"/>
              </a:spcAft>
              <a:buClr>
                <a:srgbClr val="000000"/>
              </a:buClr>
              <a:buSzPts val="1600"/>
              <a:buNone/>
              <a:defRPr sz="1600">
                <a:solidFill>
                  <a:srgbClr val="000000"/>
                </a:solidFill>
              </a:defRPr>
            </a:lvl5pPr>
            <a:lvl6pPr lvl="5" algn="l">
              <a:lnSpc>
                <a:spcPct val="100000"/>
              </a:lnSpc>
              <a:spcBef>
                <a:spcPts val="0"/>
              </a:spcBef>
              <a:spcAft>
                <a:spcPts val="0"/>
              </a:spcAft>
              <a:buClr>
                <a:srgbClr val="000000"/>
              </a:buClr>
              <a:buSzPts val="1600"/>
              <a:buNone/>
              <a:defRPr sz="1600">
                <a:solidFill>
                  <a:srgbClr val="000000"/>
                </a:solidFill>
              </a:defRPr>
            </a:lvl6pPr>
            <a:lvl7pPr lvl="6" algn="l">
              <a:lnSpc>
                <a:spcPct val="100000"/>
              </a:lnSpc>
              <a:spcBef>
                <a:spcPts val="0"/>
              </a:spcBef>
              <a:spcAft>
                <a:spcPts val="0"/>
              </a:spcAft>
              <a:buClr>
                <a:srgbClr val="000000"/>
              </a:buClr>
              <a:buSzPts val="1600"/>
              <a:buNone/>
              <a:defRPr sz="1600">
                <a:solidFill>
                  <a:srgbClr val="000000"/>
                </a:solidFill>
              </a:defRPr>
            </a:lvl7pPr>
            <a:lvl8pPr lvl="7" algn="l">
              <a:lnSpc>
                <a:spcPct val="100000"/>
              </a:lnSpc>
              <a:spcBef>
                <a:spcPts val="0"/>
              </a:spcBef>
              <a:spcAft>
                <a:spcPts val="0"/>
              </a:spcAft>
              <a:buClr>
                <a:srgbClr val="000000"/>
              </a:buClr>
              <a:buSzPts val="1600"/>
              <a:buNone/>
              <a:defRPr sz="1600">
                <a:solidFill>
                  <a:srgbClr val="000000"/>
                </a:solidFill>
              </a:defRPr>
            </a:lvl8pPr>
            <a:lvl9pPr lvl="8" algn="l">
              <a:lnSpc>
                <a:spcPct val="100000"/>
              </a:lnSpc>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27_1_1">
    <p:spTree>
      <p:nvGrpSpPr>
        <p:cNvPr id="81" name="Shape 81"/>
        <p:cNvGrpSpPr/>
        <p:nvPr/>
      </p:nvGrpSpPr>
      <p:grpSpPr>
        <a:xfrm>
          <a:off x="0" y="0"/>
          <a:ext cx="0" cy="0"/>
          <a:chOff x="0" y="0"/>
          <a:chExt cx="0" cy="0"/>
        </a:xfrm>
      </p:grpSpPr>
      <p:sp>
        <p:nvSpPr>
          <p:cNvPr id="82" name="Google Shape;82;p19"/>
          <p:cNvSpPr txBox="1"/>
          <p:nvPr>
            <p:ph type="ctrTitle"/>
          </p:nvPr>
        </p:nvSpPr>
        <p:spPr>
          <a:xfrm>
            <a:off x="631875" y="842025"/>
            <a:ext cx="287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83" name="Google Shape;83;p19"/>
          <p:cNvSpPr txBox="1"/>
          <p:nvPr>
            <p:ph idx="1" type="subTitle"/>
          </p:nvPr>
        </p:nvSpPr>
        <p:spPr>
          <a:xfrm>
            <a:off x="631884" y="1410841"/>
            <a:ext cx="2480700" cy="53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84" name="Google Shape;84;p19"/>
          <p:cNvSpPr txBox="1"/>
          <p:nvPr>
            <p:ph idx="2" type="ctrTitle"/>
          </p:nvPr>
        </p:nvSpPr>
        <p:spPr>
          <a:xfrm>
            <a:off x="4213664" y="842025"/>
            <a:ext cx="26979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85" name="Google Shape;85;p19"/>
          <p:cNvSpPr txBox="1"/>
          <p:nvPr>
            <p:ph idx="3" type="subTitle"/>
          </p:nvPr>
        </p:nvSpPr>
        <p:spPr>
          <a:xfrm>
            <a:off x="4213664" y="1410841"/>
            <a:ext cx="2586000" cy="74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86" name="Google Shape;86;p19"/>
          <p:cNvSpPr txBox="1"/>
          <p:nvPr>
            <p:ph idx="4" type="ctrTitle"/>
          </p:nvPr>
        </p:nvSpPr>
        <p:spPr>
          <a:xfrm>
            <a:off x="631883" y="3331927"/>
            <a:ext cx="287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87" name="Google Shape;87;p19"/>
          <p:cNvSpPr txBox="1"/>
          <p:nvPr>
            <p:ph idx="5" type="subTitle"/>
          </p:nvPr>
        </p:nvSpPr>
        <p:spPr>
          <a:xfrm>
            <a:off x="631884" y="3914208"/>
            <a:ext cx="2480700" cy="94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88" name="Google Shape;88;p19"/>
          <p:cNvSpPr txBox="1"/>
          <p:nvPr>
            <p:ph idx="6" type="ctrTitle"/>
          </p:nvPr>
        </p:nvSpPr>
        <p:spPr>
          <a:xfrm rot="5400000">
            <a:off x="6685437" y="1646270"/>
            <a:ext cx="2913300" cy="48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9" name="Google Shape;89;p19"/>
          <p:cNvSpPr txBox="1"/>
          <p:nvPr>
            <p:ph idx="7" type="ctrTitle"/>
          </p:nvPr>
        </p:nvSpPr>
        <p:spPr>
          <a:xfrm>
            <a:off x="4213664" y="3331934"/>
            <a:ext cx="25860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90" name="Google Shape;90;p19"/>
          <p:cNvSpPr txBox="1"/>
          <p:nvPr>
            <p:ph idx="8" type="subTitle"/>
          </p:nvPr>
        </p:nvSpPr>
        <p:spPr>
          <a:xfrm>
            <a:off x="4213664" y="3914208"/>
            <a:ext cx="2586000" cy="74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27">
    <p:spTree>
      <p:nvGrpSpPr>
        <p:cNvPr id="91" name="Shape 91"/>
        <p:cNvGrpSpPr/>
        <p:nvPr/>
      </p:nvGrpSpPr>
      <p:grpSpPr>
        <a:xfrm>
          <a:off x="0" y="0"/>
          <a:ext cx="0" cy="0"/>
          <a:chOff x="0" y="0"/>
          <a:chExt cx="0" cy="0"/>
        </a:xfrm>
      </p:grpSpPr>
      <p:sp>
        <p:nvSpPr>
          <p:cNvPr id="92" name="Google Shape;92;p20"/>
          <p:cNvSpPr txBox="1"/>
          <p:nvPr>
            <p:ph type="ctrTitle"/>
          </p:nvPr>
        </p:nvSpPr>
        <p:spPr>
          <a:xfrm>
            <a:off x="4921575" y="2993035"/>
            <a:ext cx="18282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800"/>
              <a:buNone/>
              <a:defRPr sz="1800">
                <a:solidFill>
                  <a:srgbClr val="F3F3F3"/>
                </a:solidFill>
              </a:defRPr>
            </a:lvl1pPr>
            <a:lvl2pPr lvl="1" algn="l">
              <a:lnSpc>
                <a:spcPct val="100000"/>
              </a:lnSpc>
              <a:spcBef>
                <a:spcPts val="0"/>
              </a:spcBef>
              <a:spcAft>
                <a:spcPts val="0"/>
              </a:spcAft>
              <a:buClr>
                <a:srgbClr val="F3F3F3"/>
              </a:buClr>
              <a:buSzPts val="1800"/>
              <a:buNone/>
              <a:defRPr sz="1800">
                <a:solidFill>
                  <a:srgbClr val="F3F3F3"/>
                </a:solidFill>
              </a:defRPr>
            </a:lvl2pPr>
            <a:lvl3pPr lvl="2" algn="l">
              <a:lnSpc>
                <a:spcPct val="100000"/>
              </a:lnSpc>
              <a:spcBef>
                <a:spcPts val="0"/>
              </a:spcBef>
              <a:spcAft>
                <a:spcPts val="0"/>
              </a:spcAft>
              <a:buClr>
                <a:srgbClr val="F3F3F3"/>
              </a:buClr>
              <a:buSzPts val="1800"/>
              <a:buNone/>
              <a:defRPr sz="1800">
                <a:solidFill>
                  <a:srgbClr val="F3F3F3"/>
                </a:solidFill>
              </a:defRPr>
            </a:lvl3pPr>
            <a:lvl4pPr lvl="3" algn="l">
              <a:lnSpc>
                <a:spcPct val="100000"/>
              </a:lnSpc>
              <a:spcBef>
                <a:spcPts val="0"/>
              </a:spcBef>
              <a:spcAft>
                <a:spcPts val="0"/>
              </a:spcAft>
              <a:buClr>
                <a:srgbClr val="F3F3F3"/>
              </a:buClr>
              <a:buSzPts val="1800"/>
              <a:buNone/>
              <a:defRPr sz="1800">
                <a:solidFill>
                  <a:srgbClr val="F3F3F3"/>
                </a:solidFill>
              </a:defRPr>
            </a:lvl4pPr>
            <a:lvl5pPr lvl="4" algn="l">
              <a:lnSpc>
                <a:spcPct val="100000"/>
              </a:lnSpc>
              <a:spcBef>
                <a:spcPts val="0"/>
              </a:spcBef>
              <a:spcAft>
                <a:spcPts val="0"/>
              </a:spcAft>
              <a:buClr>
                <a:srgbClr val="F3F3F3"/>
              </a:buClr>
              <a:buSzPts val="1800"/>
              <a:buNone/>
              <a:defRPr sz="1800">
                <a:solidFill>
                  <a:srgbClr val="F3F3F3"/>
                </a:solidFill>
              </a:defRPr>
            </a:lvl5pPr>
            <a:lvl6pPr lvl="5" algn="l">
              <a:lnSpc>
                <a:spcPct val="100000"/>
              </a:lnSpc>
              <a:spcBef>
                <a:spcPts val="0"/>
              </a:spcBef>
              <a:spcAft>
                <a:spcPts val="0"/>
              </a:spcAft>
              <a:buClr>
                <a:srgbClr val="F3F3F3"/>
              </a:buClr>
              <a:buSzPts val="1800"/>
              <a:buNone/>
              <a:defRPr sz="1800">
                <a:solidFill>
                  <a:srgbClr val="F3F3F3"/>
                </a:solidFill>
              </a:defRPr>
            </a:lvl6pPr>
            <a:lvl7pPr lvl="6" algn="l">
              <a:lnSpc>
                <a:spcPct val="100000"/>
              </a:lnSpc>
              <a:spcBef>
                <a:spcPts val="0"/>
              </a:spcBef>
              <a:spcAft>
                <a:spcPts val="0"/>
              </a:spcAft>
              <a:buClr>
                <a:srgbClr val="F3F3F3"/>
              </a:buClr>
              <a:buSzPts val="1800"/>
              <a:buNone/>
              <a:defRPr sz="1800">
                <a:solidFill>
                  <a:srgbClr val="F3F3F3"/>
                </a:solidFill>
              </a:defRPr>
            </a:lvl7pPr>
            <a:lvl8pPr lvl="7" algn="l">
              <a:lnSpc>
                <a:spcPct val="100000"/>
              </a:lnSpc>
              <a:spcBef>
                <a:spcPts val="0"/>
              </a:spcBef>
              <a:spcAft>
                <a:spcPts val="0"/>
              </a:spcAft>
              <a:buClr>
                <a:srgbClr val="F3F3F3"/>
              </a:buClr>
              <a:buSzPts val="1800"/>
              <a:buNone/>
              <a:defRPr sz="1800">
                <a:solidFill>
                  <a:srgbClr val="F3F3F3"/>
                </a:solidFill>
              </a:defRPr>
            </a:lvl8pPr>
            <a:lvl9pPr lvl="8" algn="l">
              <a:lnSpc>
                <a:spcPct val="100000"/>
              </a:lnSpc>
              <a:spcBef>
                <a:spcPts val="0"/>
              </a:spcBef>
              <a:spcAft>
                <a:spcPts val="0"/>
              </a:spcAft>
              <a:buClr>
                <a:srgbClr val="F3F3F3"/>
              </a:buClr>
              <a:buSzPts val="1800"/>
              <a:buNone/>
              <a:defRPr sz="1800">
                <a:solidFill>
                  <a:srgbClr val="F3F3F3"/>
                </a:solidFill>
              </a:defRPr>
            </a:lvl9pPr>
          </a:lstStyle>
          <a:p/>
        </p:txBody>
      </p:sp>
      <p:sp>
        <p:nvSpPr>
          <p:cNvPr id="93" name="Google Shape;93;p20"/>
          <p:cNvSpPr txBox="1"/>
          <p:nvPr>
            <p:ph idx="1" type="subTitle"/>
          </p:nvPr>
        </p:nvSpPr>
        <p:spPr>
          <a:xfrm>
            <a:off x="4921575" y="3553810"/>
            <a:ext cx="1522200" cy="94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solidFill>
                  <a:srgbClr val="000000"/>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94" name="Google Shape;94;p20"/>
          <p:cNvSpPr txBox="1"/>
          <p:nvPr>
            <p:ph idx="2" type="ctrTitle"/>
          </p:nvPr>
        </p:nvSpPr>
        <p:spPr>
          <a:xfrm>
            <a:off x="906139" y="2993035"/>
            <a:ext cx="18282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800"/>
              <a:buNone/>
              <a:defRPr sz="1800">
                <a:solidFill>
                  <a:srgbClr val="F3F3F3"/>
                </a:solidFill>
              </a:defRPr>
            </a:lvl1pPr>
            <a:lvl2pPr lvl="1" algn="l">
              <a:lnSpc>
                <a:spcPct val="100000"/>
              </a:lnSpc>
              <a:spcBef>
                <a:spcPts val="0"/>
              </a:spcBef>
              <a:spcAft>
                <a:spcPts val="0"/>
              </a:spcAft>
              <a:buClr>
                <a:srgbClr val="F3F3F3"/>
              </a:buClr>
              <a:buSzPts val="1800"/>
              <a:buNone/>
              <a:defRPr sz="1800">
                <a:solidFill>
                  <a:srgbClr val="F3F3F3"/>
                </a:solidFill>
              </a:defRPr>
            </a:lvl2pPr>
            <a:lvl3pPr lvl="2" algn="l">
              <a:lnSpc>
                <a:spcPct val="100000"/>
              </a:lnSpc>
              <a:spcBef>
                <a:spcPts val="0"/>
              </a:spcBef>
              <a:spcAft>
                <a:spcPts val="0"/>
              </a:spcAft>
              <a:buClr>
                <a:srgbClr val="F3F3F3"/>
              </a:buClr>
              <a:buSzPts val="1800"/>
              <a:buNone/>
              <a:defRPr sz="1800">
                <a:solidFill>
                  <a:srgbClr val="F3F3F3"/>
                </a:solidFill>
              </a:defRPr>
            </a:lvl3pPr>
            <a:lvl4pPr lvl="3" algn="l">
              <a:lnSpc>
                <a:spcPct val="100000"/>
              </a:lnSpc>
              <a:spcBef>
                <a:spcPts val="0"/>
              </a:spcBef>
              <a:spcAft>
                <a:spcPts val="0"/>
              </a:spcAft>
              <a:buClr>
                <a:srgbClr val="F3F3F3"/>
              </a:buClr>
              <a:buSzPts val="1800"/>
              <a:buNone/>
              <a:defRPr sz="1800">
                <a:solidFill>
                  <a:srgbClr val="F3F3F3"/>
                </a:solidFill>
              </a:defRPr>
            </a:lvl4pPr>
            <a:lvl5pPr lvl="4" algn="l">
              <a:lnSpc>
                <a:spcPct val="100000"/>
              </a:lnSpc>
              <a:spcBef>
                <a:spcPts val="0"/>
              </a:spcBef>
              <a:spcAft>
                <a:spcPts val="0"/>
              </a:spcAft>
              <a:buClr>
                <a:srgbClr val="F3F3F3"/>
              </a:buClr>
              <a:buSzPts val="1800"/>
              <a:buNone/>
              <a:defRPr sz="1800">
                <a:solidFill>
                  <a:srgbClr val="F3F3F3"/>
                </a:solidFill>
              </a:defRPr>
            </a:lvl5pPr>
            <a:lvl6pPr lvl="5" algn="l">
              <a:lnSpc>
                <a:spcPct val="100000"/>
              </a:lnSpc>
              <a:spcBef>
                <a:spcPts val="0"/>
              </a:spcBef>
              <a:spcAft>
                <a:spcPts val="0"/>
              </a:spcAft>
              <a:buClr>
                <a:srgbClr val="F3F3F3"/>
              </a:buClr>
              <a:buSzPts val="1800"/>
              <a:buNone/>
              <a:defRPr sz="1800">
                <a:solidFill>
                  <a:srgbClr val="F3F3F3"/>
                </a:solidFill>
              </a:defRPr>
            </a:lvl6pPr>
            <a:lvl7pPr lvl="6" algn="l">
              <a:lnSpc>
                <a:spcPct val="100000"/>
              </a:lnSpc>
              <a:spcBef>
                <a:spcPts val="0"/>
              </a:spcBef>
              <a:spcAft>
                <a:spcPts val="0"/>
              </a:spcAft>
              <a:buClr>
                <a:srgbClr val="F3F3F3"/>
              </a:buClr>
              <a:buSzPts val="1800"/>
              <a:buNone/>
              <a:defRPr sz="1800">
                <a:solidFill>
                  <a:srgbClr val="F3F3F3"/>
                </a:solidFill>
              </a:defRPr>
            </a:lvl7pPr>
            <a:lvl8pPr lvl="7" algn="l">
              <a:lnSpc>
                <a:spcPct val="100000"/>
              </a:lnSpc>
              <a:spcBef>
                <a:spcPts val="0"/>
              </a:spcBef>
              <a:spcAft>
                <a:spcPts val="0"/>
              </a:spcAft>
              <a:buClr>
                <a:srgbClr val="F3F3F3"/>
              </a:buClr>
              <a:buSzPts val="1800"/>
              <a:buNone/>
              <a:defRPr sz="1800">
                <a:solidFill>
                  <a:srgbClr val="F3F3F3"/>
                </a:solidFill>
              </a:defRPr>
            </a:lvl8pPr>
            <a:lvl9pPr lvl="8" algn="l">
              <a:lnSpc>
                <a:spcPct val="100000"/>
              </a:lnSpc>
              <a:spcBef>
                <a:spcPts val="0"/>
              </a:spcBef>
              <a:spcAft>
                <a:spcPts val="0"/>
              </a:spcAft>
              <a:buClr>
                <a:srgbClr val="F3F3F3"/>
              </a:buClr>
              <a:buSzPts val="1800"/>
              <a:buNone/>
              <a:defRPr sz="1800">
                <a:solidFill>
                  <a:srgbClr val="F3F3F3"/>
                </a:solidFill>
              </a:defRPr>
            </a:lvl9pPr>
          </a:lstStyle>
          <a:p/>
        </p:txBody>
      </p:sp>
      <p:sp>
        <p:nvSpPr>
          <p:cNvPr id="95" name="Google Shape;95;p20"/>
          <p:cNvSpPr txBox="1"/>
          <p:nvPr>
            <p:ph idx="3" type="subTitle"/>
          </p:nvPr>
        </p:nvSpPr>
        <p:spPr>
          <a:xfrm>
            <a:off x="906139" y="3553810"/>
            <a:ext cx="1522200" cy="94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solidFill>
                  <a:srgbClr val="000000"/>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96" name="Google Shape;96;p20"/>
          <p:cNvSpPr txBox="1"/>
          <p:nvPr>
            <p:ph idx="4" type="ctrTitle"/>
          </p:nvPr>
        </p:nvSpPr>
        <p:spPr>
          <a:xfrm rot="5400000">
            <a:off x="6685437" y="1646270"/>
            <a:ext cx="2913300" cy="48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7" name="Google Shape;97;p20"/>
          <p:cNvSpPr txBox="1"/>
          <p:nvPr>
            <p:ph idx="5" type="ctrTitle"/>
          </p:nvPr>
        </p:nvSpPr>
        <p:spPr>
          <a:xfrm>
            <a:off x="2928557" y="2993035"/>
            <a:ext cx="17988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800"/>
              <a:buNone/>
              <a:defRPr sz="1800">
                <a:solidFill>
                  <a:srgbClr val="F3F3F3"/>
                </a:solidFill>
              </a:defRPr>
            </a:lvl1pPr>
            <a:lvl2pPr lvl="1" algn="l">
              <a:lnSpc>
                <a:spcPct val="100000"/>
              </a:lnSpc>
              <a:spcBef>
                <a:spcPts val="0"/>
              </a:spcBef>
              <a:spcAft>
                <a:spcPts val="0"/>
              </a:spcAft>
              <a:buClr>
                <a:srgbClr val="F3F3F3"/>
              </a:buClr>
              <a:buSzPts val="1800"/>
              <a:buNone/>
              <a:defRPr sz="1800">
                <a:solidFill>
                  <a:srgbClr val="F3F3F3"/>
                </a:solidFill>
              </a:defRPr>
            </a:lvl2pPr>
            <a:lvl3pPr lvl="2" algn="l">
              <a:lnSpc>
                <a:spcPct val="100000"/>
              </a:lnSpc>
              <a:spcBef>
                <a:spcPts val="0"/>
              </a:spcBef>
              <a:spcAft>
                <a:spcPts val="0"/>
              </a:spcAft>
              <a:buClr>
                <a:srgbClr val="F3F3F3"/>
              </a:buClr>
              <a:buSzPts val="1800"/>
              <a:buNone/>
              <a:defRPr sz="1800">
                <a:solidFill>
                  <a:srgbClr val="F3F3F3"/>
                </a:solidFill>
              </a:defRPr>
            </a:lvl3pPr>
            <a:lvl4pPr lvl="3" algn="l">
              <a:lnSpc>
                <a:spcPct val="100000"/>
              </a:lnSpc>
              <a:spcBef>
                <a:spcPts val="0"/>
              </a:spcBef>
              <a:spcAft>
                <a:spcPts val="0"/>
              </a:spcAft>
              <a:buClr>
                <a:srgbClr val="F3F3F3"/>
              </a:buClr>
              <a:buSzPts val="1800"/>
              <a:buNone/>
              <a:defRPr sz="1800">
                <a:solidFill>
                  <a:srgbClr val="F3F3F3"/>
                </a:solidFill>
              </a:defRPr>
            </a:lvl4pPr>
            <a:lvl5pPr lvl="4" algn="l">
              <a:lnSpc>
                <a:spcPct val="100000"/>
              </a:lnSpc>
              <a:spcBef>
                <a:spcPts val="0"/>
              </a:spcBef>
              <a:spcAft>
                <a:spcPts val="0"/>
              </a:spcAft>
              <a:buClr>
                <a:srgbClr val="F3F3F3"/>
              </a:buClr>
              <a:buSzPts val="1800"/>
              <a:buNone/>
              <a:defRPr sz="1800">
                <a:solidFill>
                  <a:srgbClr val="F3F3F3"/>
                </a:solidFill>
              </a:defRPr>
            </a:lvl5pPr>
            <a:lvl6pPr lvl="5" algn="l">
              <a:lnSpc>
                <a:spcPct val="100000"/>
              </a:lnSpc>
              <a:spcBef>
                <a:spcPts val="0"/>
              </a:spcBef>
              <a:spcAft>
                <a:spcPts val="0"/>
              </a:spcAft>
              <a:buClr>
                <a:srgbClr val="F3F3F3"/>
              </a:buClr>
              <a:buSzPts val="1800"/>
              <a:buNone/>
              <a:defRPr sz="1800">
                <a:solidFill>
                  <a:srgbClr val="F3F3F3"/>
                </a:solidFill>
              </a:defRPr>
            </a:lvl6pPr>
            <a:lvl7pPr lvl="6" algn="l">
              <a:lnSpc>
                <a:spcPct val="100000"/>
              </a:lnSpc>
              <a:spcBef>
                <a:spcPts val="0"/>
              </a:spcBef>
              <a:spcAft>
                <a:spcPts val="0"/>
              </a:spcAft>
              <a:buClr>
                <a:srgbClr val="F3F3F3"/>
              </a:buClr>
              <a:buSzPts val="1800"/>
              <a:buNone/>
              <a:defRPr sz="1800">
                <a:solidFill>
                  <a:srgbClr val="F3F3F3"/>
                </a:solidFill>
              </a:defRPr>
            </a:lvl7pPr>
            <a:lvl8pPr lvl="7" algn="l">
              <a:lnSpc>
                <a:spcPct val="100000"/>
              </a:lnSpc>
              <a:spcBef>
                <a:spcPts val="0"/>
              </a:spcBef>
              <a:spcAft>
                <a:spcPts val="0"/>
              </a:spcAft>
              <a:buClr>
                <a:srgbClr val="F3F3F3"/>
              </a:buClr>
              <a:buSzPts val="1800"/>
              <a:buNone/>
              <a:defRPr sz="1800">
                <a:solidFill>
                  <a:srgbClr val="F3F3F3"/>
                </a:solidFill>
              </a:defRPr>
            </a:lvl8pPr>
            <a:lvl9pPr lvl="8" algn="l">
              <a:lnSpc>
                <a:spcPct val="100000"/>
              </a:lnSpc>
              <a:spcBef>
                <a:spcPts val="0"/>
              </a:spcBef>
              <a:spcAft>
                <a:spcPts val="0"/>
              </a:spcAft>
              <a:buClr>
                <a:srgbClr val="F3F3F3"/>
              </a:buClr>
              <a:buSzPts val="1800"/>
              <a:buNone/>
              <a:defRPr sz="1800">
                <a:solidFill>
                  <a:srgbClr val="F3F3F3"/>
                </a:solidFill>
              </a:defRPr>
            </a:lvl9pPr>
          </a:lstStyle>
          <a:p/>
        </p:txBody>
      </p:sp>
      <p:sp>
        <p:nvSpPr>
          <p:cNvPr id="98" name="Google Shape;98;p20"/>
          <p:cNvSpPr txBox="1"/>
          <p:nvPr>
            <p:ph idx="6" type="subTitle"/>
          </p:nvPr>
        </p:nvSpPr>
        <p:spPr>
          <a:xfrm>
            <a:off x="2928550" y="3553810"/>
            <a:ext cx="1476300" cy="94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solidFill>
                  <a:srgbClr val="000000"/>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99" name="Shape 99"/>
        <p:cNvGrpSpPr/>
        <p:nvPr/>
      </p:nvGrpSpPr>
      <p:grpSpPr>
        <a:xfrm>
          <a:off x="0" y="0"/>
          <a:ext cx="0" cy="0"/>
          <a:chOff x="0" y="0"/>
          <a:chExt cx="0" cy="0"/>
        </a:xfrm>
      </p:grpSpPr>
      <p:sp>
        <p:nvSpPr>
          <p:cNvPr id="100" name="Google Shape;100;p21"/>
          <p:cNvSpPr txBox="1"/>
          <p:nvPr>
            <p:ph type="ctrTitle"/>
          </p:nvPr>
        </p:nvSpPr>
        <p:spPr>
          <a:xfrm>
            <a:off x="5432000" y="710675"/>
            <a:ext cx="2888100" cy="2054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Clr>
                <a:srgbClr val="000000"/>
              </a:buClr>
              <a:buSzPts val="1600"/>
              <a:buNone/>
              <a:defRPr sz="1600">
                <a:solidFill>
                  <a:srgbClr val="000000"/>
                </a:solidFill>
              </a:defRPr>
            </a:lvl2pPr>
            <a:lvl3pPr lvl="2" algn="r">
              <a:lnSpc>
                <a:spcPct val="100000"/>
              </a:lnSpc>
              <a:spcBef>
                <a:spcPts val="0"/>
              </a:spcBef>
              <a:spcAft>
                <a:spcPts val="0"/>
              </a:spcAft>
              <a:buClr>
                <a:srgbClr val="000000"/>
              </a:buClr>
              <a:buSzPts val="1600"/>
              <a:buNone/>
              <a:defRPr sz="1600">
                <a:solidFill>
                  <a:srgbClr val="000000"/>
                </a:solidFill>
              </a:defRPr>
            </a:lvl3pPr>
            <a:lvl4pPr lvl="3" algn="r">
              <a:lnSpc>
                <a:spcPct val="100000"/>
              </a:lnSpc>
              <a:spcBef>
                <a:spcPts val="0"/>
              </a:spcBef>
              <a:spcAft>
                <a:spcPts val="0"/>
              </a:spcAft>
              <a:buClr>
                <a:srgbClr val="000000"/>
              </a:buClr>
              <a:buSzPts val="1600"/>
              <a:buNone/>
              <a:defRPr sz="1600">
                <a:solidFill>
                  <a:srgbClr val="000000"/>
                </a:solidFill>
              </a:defRPr>
            </a:lvl4pPr>
            <a:lvl5pPr lvl="4" algn="r">
              <a:lnSpc>
                <a:spcPct val="100000"/>
              </a:lnSpc>
              <a:spcBef>
                <a:spcPts val="0"/>
              </a:spcBef>
              <a:spcAft>
                <a:spcPts val="0"/>
              </a:spcAft>
              <a:buClr>
                <a:srgbClr val="000000"/>
              </a:buClr>
              <a:buSzPts val="1600"/>
              <a:buNone/>
              <a:defRPr sz="1600">
                <a:solidFill>
                  <a:srgbClr val="000000"/>
                </a:solidFill>
              </a:defRPr>
            </a:lvl5pPr>
            <a:lvl6pPr lvl="5" algn="r">
              <a:lnSpc>
                <a:spcPct val="100000"/>
              </a:lnSpc>
              <a:spcBef>
                <a:spcPts val="0"/>
              </a:spcBef>
              <a:spcAft>
                <a:spcPts val="0"/>
              </a:spcAft>
              <a:buClr>
                <a:srgbClr val="000000"/>
              </a:buClr>
              <a:buSzPts val="1600"/>
              <a:buNone/>
              <a:defRPr sz="1600">
                <a:solidFill>
                  <a:srgbClr val="000000"/>
                </a:solidFill>
              </a:defRPr>
            </a:lvl6pPr>
            <a:lvl7pPr lvl="6" algn="r">
              <a:lnSpc>
                <a:spcPct val="100000"/>
              </a:lnSpc>
              <a:spcBef>
                <a:spcPts val="0"/>
              </a:spcBef>
              <a:spcAft>
                <a:spcPts val="0"/>
              </a:spcAft>
              <a:buClr>
                <a:srgbClr val="000000"/>
              </a:buClr>
              <a:buSzPts val="1600"/>
              <a:buNone/>
              <a:defRPr sz="1600">
                <a:solidFill>
                  <a:srgbClr val="000000"/>
                </a:solidFill>
              </a:defRPr>
            </a:lvl7pPr>
            <a:lvl8pPr lvl="7" algn="r">
              <a:lnSpc>
                <a:spcPct val="100000"/>
              </a:lnSpc>
              <a:spcBef>
                <a:spcPts val="0"/>
              </a:spcBef>
              <a:spcAft>
                <a:spcPts val="0"/>
              </a:spcAft>
              <a:buClr>
                <a:srgbClr val="000000"/>
              </a:buClr>
              <a:buSzPts val="1600"/>
              <a:buNone/>
              <a:defRPr sz="1600">
                <a:solidFill>
                  <a:srgbClr val="000000"/>
                </a:solidFill>
              </a:defRPr>
            </a:lvl8pPr>
            <a:lvl9pPr lvl="8" algn="r">
              <a:lnSpc>
                <a:spcPct val="100000"/>
              </a:lnSpc>
              <a:spcBef>
                <a:spcPts val="0"/>
              </a:spcBef>
              <a:spcAft>
                <a:spcPts val="0"/>
              </a:spcAft>
              <a:buClr>
                <a:srgbClr val="000000"/>
              </a:buClr>
              <a:buSzPts val="1600"/>
              <a:buNone/>
              <a:defRPr sz="1600">
                <a:solidFill>
                  <a:srgbClr val="000000"/>
                </a:solidFill>
              </a:defRPr>
            </a:lvl9pPr>
          </a:lstStyle>
          <a:p/>
        </p:txBody>
      </p:sp>
      <p:sp>
        <p:nvSpPr>
          <p:cNvPr id="101" name="Google Shape;101;p21"/>
          <p:cNvSpPr txBox="1"/>
          <p:nvPr>
            <p:ph idx="1" type="subTitle"/>
          </p:nvPr>
        </p:nvSpPr>
        <p:spPr>
          <a:xfrm>
            <a:off x="5363550" y="2724625"/>
            <a:ext cx="2956500" cy="1784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8">
    <p:spTree>
      <p:nvGrpSpPr>
        <p:cNvPr id="102" name="Shape 102"/>
        <p:cNvGrpSpPr/>
        <p:nvPr/>
      </p:nvGrpSpPr>
      <p:grpSpPr>
        <a:xfrm>
          <a:off x="0" y="0"/>
          <a:ext cx="0" cy="0"/>
          <a:chOff x="0" y="0"/>
          <a:chExt cx="0" cy="0"/>
        </a:xfrm>
      </p:grpSpPr>
      <p:sp>
        <p:nvSpPr>
          <p:cNvPr id="103" name="Google Shape;103;p22"/>
          <p:cNvSpPr txBox="1"/>
          <p:nvPr>
            <p:ph idx="1" type="subTitle"/>
          </p:nvPr>
        </p:nvSpPr>
        <p:spPr>
          <a:xfrm>
            <a:off x="915175" y="3380775"/>
            <a:ext cx="3960600" cy="631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104" name="Google Shape;104;p22"/>
          <p:cNvSpPr txBox="1"/>
          <p:nvPr>
            <p:ph idx="2" type="subTitle"/>
          </p:nvPr>
        </p:nvSpPr>
        <p:spPr>
          <a:xfrm>
            <a:off x="915175" y="4004575"/>
            <a:ext cx="1821000" cy="213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b="1">
                <a:latin typeface="Livvic"/>
                <a:ea typeface="Livvic"/>
                <a:cs typeface="Livvic"/>
                <a:sym typeface="Livvic"/>
              </a:defRPr>
            </a:lvl1pPr>
            <a:lvl2pPr lvl="1" algn="l">
              <a:lnSpc>
                <a:spcPct val="115000"/>
              </a:lnSpc>
              <a:spcBef>
                <a:spcPts val="1600"/>
              </a:spcBef>
              <a:spcAft>
                <a:spcPts val="0"/>
              </a:spcAft>
              <a:buSzPts val="1200"/>
              <a:buNone/>
              <a:defRPr b="1">
                <a:latin typeface="Livvic"/>
                <a:ea typeface="Livvic"/>
                <a:cs typeface="Livvic"/>
                <a:sym typeface="Livvic"/>
              </a:defRPr>
            </a:lvl2pPr>
            <a:lvl3pPr lvl="2" algn="l">
              <a:lnSpc>
                <a:spcPct val="115000"/>
              </a:lnSpc>
              <a:spcBef>
                <a:spcPts val="1600"/>
              </a:spcBef>
              <a:spcAft>
                <a:spcPts val="0"/>
              </a:spcAft>
              <a:buSzPts val="1200"/>
              <a:buNone/>
              <a:defRPr b="1">
                <a:latin typeface="Livvic"/>
                <a:ea typeface="Livvic"/>
                <a:cs typeface="Livvic"/>
                <a:sym typeface="Livvic"/>
              </a:defRPr>
            </a:lvl3pPr>
            <a:lvl4pPr lvl="3" algn="l">
              <a:lnSpc>
                <a:spcPct val="115000"/>
              </a:lnSpc>
              <a:spcBef>
                <a:spcPts val="1600"/>
              </a:spcBef>
              <a:spcAft>
                <a:spcPts val="0"/>
              </a:spcAft>
              <a:buSzPts val="1200"/>
              <a:buNone/>
              <a:defRPr b="1">
                <a:latin typeface="Livvic"/>
                <a:ea typeface="Livvic"/>
                <a:cs typeface="Livvic"/>
                <a:sym typeface="Livvic"/>
              </a:defRPr>
            </a:lvl4pPr>
            <a:lvl5pPr lvl="4" algn="l">
              <a:lnSpc>
                <a:spcPct val="115000"/>
              </a:lnSpc>
              <a:spcBef>
                <a:spcPts val="1600"/>
              </a:spcBef>
              <a:spcAft>
                <a:spcPts val="0"/>
              </a:spcAft>
              <a:buSzPts val="1200"/>
              <a:buNone/>
              <a:defRPr b="1">
                <a:latin typeface="Livvic"/>
                <a:ea typeface="Livvic"/>
                <a:cs typeface="Livvic"/>
                <a:sym typeface="Livvic"/>
              </a:defRPr>
            </a:lvl5pPr>
            <a:lvl6pPr lvl="5" algn="l">
              <a:lnSpc>
                <a:spcPct val="115000"/>
              </a:lnSpc>
              <a:spcBef>
                <a:spcPts val="1600"/>
              </a:spcBef>
              <a:spcAft>
                <a:spcPts val="0"/>
              </a:spcAft>
              <a:buSzPts val="1200"/>
              <a:buNone/>
              <a:defRPr b="1">
                <a:latin typeface="Livvic"/>
                <a:ea typeface="Livvic"/>
                <a:cs typeface="Livvic"/>
                <a:sym typeface="Livvic"/>
              </a:defRPr>
            </a:lvl6pPr>
            <a:lvl7pPr lvl="6" algn="l">
              <a:lnSpc>
                <a:spcPct val="115000"/>
              </a:lnSpc>
              <a:spcBef>
                <a:spcPts val="1600"/>
              </a:spcBef>
              <a:spcAft>
                <a:spcPts val="0"/>
              </a:spcAft>
              <a:buSzPts val="1200"/>
              <a:buNone/>
              <a:defRPr b="1">
                <a:latin typeface="Livvic"/>
                <a:ea typeface="Livvic"/>
                <a:cs typeface="Livvic"/>
                <a:sym typeface="Livvic"/>
              </a:defRPr>
            </a:lvl7pPr>
            <a:lvl8pPr lvl="7" algn="l">
              <a:lnSpc>
                <a:spcPct val="115000"/>
              </a:lnSpc>
              <a:spcBef>
                <a:spcPts val="1600"/>
              </a:spcBef>
              <a:spcAft>
                <a:spcPts val="0"/>
              </a:spcAft>
              <a:buSzPts val="1200"/>
              <a:buNone/>
              <a:defRPr b="1">
                <a:latin typeface="Livvic"/>
                <a:ea typeface="Livvic"/>
                <a:cs typeface="Livvic"/>
                <a:sym typeface="Livvic"/>
              </a:defRPr>
            </a:lvl8pPr>
            <a:lvl9pPr lvl="8" algn="l">
              <a:lnSpc>
                <a:spcPct val="115000"/>
              </a:lnSpc>
              <a:spcBef>
                <a:spcPts val="1600"/>
              </a:spcBef>
              <a:spcAft>
                <a:spcPts val="1600"/>
              </a:spcAft>
              <a:buSzPts val="1200"/>
              <a:buNone/>
              <a:defRPr b="1">
                <a:latin typeface="Livvic"/>
                <a:ea typeface="Livvic"/>
                <a:cs typeface="Livvic"/>
                <a:sym typeface="Livvic"/>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16">
    <p:spTree>
      <p:nvGrpSpPr>
        <p:cNvPr id="105" name="Shape 105"/>
        <p:cNvGrpSpPr/>
        <p:nvPr/>
      </p:nvGrpSpPr>
      <p:grpSpPr>
        <a:xfrm>
          <a:off x="0" y="0"/>
          <a:ext cx="0" cy="0"/>
          <a:chOff x="0" y="0"/>
          <a:chExt cx="0" cy="0"/>
        </a:xfrm>
      </p:grpSpPr>
      <p:sp>
        <p:nvSpPr>
          <p:cNvPr id="106" name="Google Shape;106;p23"/>
          <p:cNvSpPr txBox="1"/>
          <p:nvPr>
            <p:ph idx="1" type="subTitle"/>
          </p:nvPr>
        </p:nvSpPr>
        <p:spPr>
          <a:xfrm>
            <a:off x="2117847" y="3380460"/>
            <a:ext cx="2951400" cy="295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000"/>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107" name="Google Shape;107;p23"/>
          <p:cNvSpPr txBox="1"/>
          <p:nvPr>
            <p:ph type="ctrTitle"/>
          </p:nvPr>
        </p:nvSpPr>
        <p:spPr>
          <a:xfrm rot="-5400000">
            <a:off x="-343101" y="1759150"/>
            <a:ext cx="2888100" cy="897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Clr>
                <a:srgbClr val="000000"/>
              </a:buClr>
              <a:buSzPts val="1600"/>
              <a:buNone/>
              <a:defRPr sz="1600">
                <a:solidFill>
                  <a:srgbClr val="000000"/>
                </a:solidFill>
              </a:defRPr>
            </a:lvl2pPr>
            <a:lvl3pPr lvl="2" algn="r">
              <a:lnSpc>
                <a:spcPct val="100000"/>
              </a:lnSpc>
              <a:spcBef>
                <a:spcPts val="0"/>
              </a:spcBef>
              <a:spcAft>
                <a:spcPts val="0"/>
              </a:spcAft>
              <a:buClr>
                <a:srgbClr val="000000"/>
              </a:buClr>
              <a:buSzPts val="1600"/>
              <a:buNone/>
              <a:defRPr sz="1600">
                <a:solidFill>
                  <a:srgbClr val="000000"/>
                </a:solidFill>
              </a:defRPr>
            </a:lvl3pPr>
            <a:lvl4pPr lvl="3" algn="r">
              <a:lnSpc>
                <a:spcPct val="100000"/>
              </a:lnSpc>
              <a:spcBef>
                <a:spcPts val="0"/>
              </a:spcBef>
              <a:spcAft>
                <a:spcPts val="0"/>
              </a:spcAft>
              <a:buClr>
                <a:srgbClr val="000000"/>
              </a:buClr>
              <a:buSzPts val="1600"/>
              <a:buNone/>
              <a:defRPr sz="1600">
                <a:solidFill>
                  <a:srgbClr val="000000"/>
                </a:solidFill>
              </a:defRPr>
            </a:lvl4pPr>
            <a:lvl5pPr lvl="4" algn="r">
              <a:lnSpc>
                <a:spcPct val="100000"/>
              </a:lnSpc>
              <a:spcBef>
                <a:spcPts val="0"/>
              </a:spcBef>
              <a:spcAft>
                <a:spcPts val="0"/>
              </a:spcAft>
              <a:buClr>
                <a:srgbClr val="000000"/>
              </a:buClr>
              <a:buSzPts val="1600"/>
              <a:buNone/>
              <a:defRPr sz="1600">
                <a:solidFill>
                  <a:srgbClr val="000000"/>
                </a:solidFill>
              </a:defRPr>
            </a:lvl5pPr>
            <a:lvl6pPr lvl="5" algn="r">
              <a:lnSpc>
                <a:spcPct val="100000"/>
              </a:lnSpc>
              <a:spcBef>
                <a:spcPts val="0"/>
              </a:spcBef>
              <a:spcAft>
                <a:spcPts val="0"/>
              </a:spcAft>
              <a:buClr>
                <a:srgbClr val="000000"/>
              </a:buClr>
              <a:buSzPts val="1600"/>
              <a:buNone/>
              <a:defRPr sz="1600">
                <a:solidFill>
                  <a:srgbClr val="000000"/>
                </a:solidFill>
              </a:defRPr>
            </a:lvl6pPr>
            <a:lvl7pPr lvl="6" algn="r">
              <a:lnSpc>
                <a:spcPct val="100000"/>
              </a:lnSpc>
              <a:spcBef>
                <a:spcPts val="0"/>
              </a:spcBef>
              <a:spcAft>
                <a:spcPts val="0"/>
              </a:spcAft>
              <a:buClr>
                <a:srgbClr val="000000"/>
              </a:buClr>
              <a:buSzPts val="1600"/>
              <a:buNone/>
              <a:defRPr sz="1600">
                <a:solidFill>
                  <a:srgbClr val="000000"/>
                </a:solidFill>
              </a:defRPr>
            </a:lvl7pPr>
            <a:lvl8pPr lvl="7" algn="r">
              <a:lnSpc>
                <a:spcPct val="100000"/>
              </a:lnSpc>
              <a:spcBef>
                <a:spcPts val="0"/>
              </a:spcBef>
              <a:spcAft>
                <a:spcPts val="0"/>
              </a:spcAft>
              <a:buClr>
                <a:srgbClr val="000000"/>
              </a:buClr>
              <a:buSzPts val="1600"/>
              <a:buNone/>
              <a:defRPr sz="1600">
                <a:solidFill>
                  <a:srgbClr val="000000"/>
                </a:solidFill>
              </a:defRPr>
            </a:lvl8pPr>
            <a:lvl9pPr lvl="8" algn="r">
              <a:lnSpc>
                <a:spcPct val="100000"/>
              </a:lnSpc>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35">
    <p:spTree>
      <p:nvGrpSpPr>
        <p:cNvPr id="108" name="Shape 108"/>
        <p:cNvGrpSpPr/>
        <p:nvPr/>
      </p:nvGrpSpPr>
      <p:grpSpPr>
        <a:xfrm>
          <a:off x="0" y="0"/>
          <a:ext cx="0" cy="0"/>
          <a:chOff x="0" y="0"/>
          <a:chExt cx="0" cy="0"/>
        </a:xfrm>
      </p:grpSpPr>
      <p:sp>
        <p:nvSpPr>
          <p:cNvPr id="109" name="Google Shape;109;p24"/>
          <p:cNvSpPr txBox="1"/>
          <p:nvPr>
            <p:ph type="title"/>
          </p:nvPr>
        </p:nvSpPr>
        <p:spPr>
          <a:xfrm>
            <a:off x="3200250" y="1742750"/>
            <a:ext cx="2743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600"/>
            </a:lvl1pPr>
            <a:lvl2pPr lvl="1" algn="ctr">
              <a:lnSpc>
                <a:spcPct val="100000"/>
              </a:lnSpc>
              <a:spcBef>
                <a:spcPts val="0"/>
              </a:spcBef>
              <a:spcAft>
                <a:spcPts val="0"/>
              </a:spcAft>
              <a:buSzPts val="2800"/>
              <a:buNone/>
              <a:defRPr sz="3600">
                <a:latin typeface="Catamaran Light"/>
                <a:ea typeface="Catamaran Light"/>
                <a:cs typeface="Catamaran Light"/>
                <a:sym typeface="Catamaran Light"/>
              </a:defRPr>
            </a:lvl2pPr>
            <a:lvl3pPr lvl="2" algn="ctr">
              <a:lnSpc>
                <a:spcPct val="100000"/>
              </a:lnSpc>
              <a:spcBef>
                <a:spcPts val="0"/>
              </a:spcBef>
              <a:spcAft>
                <a:spcPts val="0"/>
              </a:spcAft>
              <a:buSzPts val="2800"/>
              <a:buNone/>
              <a:defRPr sz="3600">
                <a:latin typeface="Catamaran Light"/>
                <a:ea typeface="Catamaran Light"/>
                <a:cs typeface="Catamaran Light"/>
                <a:sym typeface="Catamaran Light"/>
              </a:defRPr>
            </a:lvl3pPr>
            <a:lvl4pPr lvl="3" algn="ctr">
              <a:lnSpc>
                <a:spcPct val="100000"/>
              </a:lnSpc>
              <a:spcBef>
                <a:spcPts val="0"/>
              </a:spcBef>
              <a:spcAft>
                <a:spcPts val="0"/>
              </a:spcAft>
              <a:buSzPts val="2800"/>
              <a:buNone/>
              <a:defRPr sz="3600">
                <a:latin typeface="Catamaran Light"/>
                <a:ea typeface="Catamaran Light"/>
                <a:cs typeface="Catamaran Light"/>
                <a:sym typeface="Catamaran Light"/>
              </a:defRPr>
            </a:lvl4pPr>
            <a:lvl5pPr lvl="4" algn="ctr">
              <a:lnSpc>
                <a:spcPct val="100000"/>
              </a:lnSpc>
              <a:spcBef>
                <a:spcPts val="0"/>
              </a:spcBef>
              <a:spcAft>
                <a:spcPts val="0"/>
              </a:spcAft>
              <a:buSzPts val="2800"/>
              <a:buNone/>
              <a:defRPr sz="3600">
                <a:latin typeface="Catamaran Light"/>
                <a:ea typeface="Catamaran Light"/>
                <a:cs typeface="Catamaran Light"/>
                <a:sym typeface="Catamaran Light"/>
              </a:defRPr>
            </a:lvl5pPr>
            <a:lvl6pPr lvl="5" algn="ctr">
              <a:lnSpc>
                <a:spcPct val="100000"/>
              </a:lnSpc>
              <a:spcBef>
                <a:spcPts val="0"/>
              </a:spcBef>
              <a:spcAft>
                <a:spcPts val="0"/>
              </a:spcAft>
              <a:buSzPts val="2800"/>
              <a:buNone/>
              <a:defRPr sz="3600">
                <a:latin typeface="Catamaran Light"/>
                <a:ea typeface="Catamaran Light"/>
                <a:cs typeface="Catamaran Light"/>
                <a:sym typeface="Catamaran Light"/>
              </a:defRPr>
            </a:lvl6pPr>
            <a:lvl7pPr lvl="6" algn="ctr">
              <a:lnSpc>
                <a:spcPct val="100000"/>
              </a:lnSpc>
              <a:spcBef>
                <a:spcPts val="0"/>
              </a:spcBef>
              <a:spcAft>
                <a:spcPts val="0"/>
              </a:spcAft>
              <a:buSzPts val="2800"/>
              <a:buNone/>
              <a:defRPr sz="3600">
                <a:latin typeface="Catamaran Light"/>
                <a:ea typeface="Catamaran Light"/>
                <a:cs typeface="Catamaran Light"/>
                <a:sym typeface="Catamaran Light"/>
              </a:defRPr>
            </a:lvl7pPr>
            <a:lvl8pPr lvl="7" algn="ctr">
              <a:lnSpc>
                <a:spcPct val="100000"/>
              </a:lnSpc>
              <a:spcBef>
                <a:spcPts val="0"/>
              </a:spcBef>
              <a:spcAft>
                <a:spcPts val="0"/>
              </a:spcAft>
              <a:buSzPts val="2800"/>
              <a:buNone/>
              <a:defRPr sz="3600">
                <a:latin typeface="Catamaran Light"/>
                <a:ea typeface="Catamaran Light"/>
                <a:cs typeface="Catamaran Light"/>
                <a:sym typeface="Catamaran Light"/>
              </a:defRPr>
            </a:lvl8pPr>
            <a:lvl9pPr lvl="8" algn="ctr">
              <a:lnSpc>
                <a:spcPct val="100000"/>
              </a:lnSpc>
              <a:spcBef>
                <a:spcPts val="0"/>
              </a:spcBef>
              <a:spcAft>
                <a:spcPts val="0"/>
              </a:spcAft>
              <a:buSzPts val="2800"/>
              <a:buNone/>
              <a:defRPr sz="3600">
                <a:latin typeface="Catamaran Light"/>
                <a:ea typeface="Catamaran Light"/>
                <a:cs typeface="Catamaran Light"/>
                <a:sym typeface="Catamaran Ligh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38">
    <p:spTree>
      <p:nvGrpSpPr>
        <p:cNvPr id="110" name="Shape 110"/>
        <p:cNvGrpSpPr/>
        <p:nvPr/>
      </p:nvGrpSpPr>
      <p:grpSpPr>
        <a:xfrm>
          <a:off x="0" y="0"/>
          <a:ext cx="0" cy="0"/>
          <a:chOff x="0" y="0"/>
          <a:chExt cx="0" cy="0"/>
        </a:xfrm>
      </p:grpSpPr>
      <p:sp>
        <p:nvSpPr>
          <p:cNvPr id="111" name="Google Shape;111;p25"/>
          <p:cNvSpPr txBox="1"/>
          <p:nvPr>
            <p:ph type="ctrTitle"/>
          </p:nvPr>
        </p:nvSpPr>
        <p:spPr>
          <a:xfrm>
            <a:off x="769725" y="1310050"/>
            <a:ext cx="3430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2" name="Google Shape;112;p25"/>
          <p:cNvSpPr txBox="1"/>
          <p:nvPr>
            <p:ph idx="2" type="title"/>
          </p:nvPr>
        </p:nvSpPr>
        <p:spPr>
          <a:xfrm rot="5400000">
            <a:off x="7142178" y="3570226"/>
            <a:ext cx="17388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6000"/>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30">
    <p:spTree>
      <p:nvGrpSpPr>
        <p:cNvPr id="113" name="Shape 113"/>
        <p:cNvGrpSpPr/>
        <p:nvPr/>
      </p:nvGrpSpPr>
      <p:grpSpPr>
        <a:xfrm>
          <a:off x="0" y="0"/>
          <a:ext cx="0" cy="0"/>
          <a:chOff x="0" y="0"/>
          <a:chExt cx="0" cy="0"/>
        </a:xfrm>
      </p:grpSpPr>
      <p:sp>
        <p:nvSpPr>
          <p:cNvPr id="114" name="Google Shape;114;p26"/>
          <p:cNvSpPr txBox="1"/>
          <p:nvPr>
            <p:ph type="ctrTitle"/>
          </p:nvPr>
        </p:nvSpPr>
        <p:spPr>
          <a:xfrm>
            <a:off x="656422" y="1394416"/>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15" name="Google Shape;115;p26"/>
          <p:cNvSpPr txBox="1"/>
          <p:nvPr>
            <p:ph idx="1" type="subTitle"/>
          </p:nvPr>
        </p:nvSpPr>
        <p:spPr>
          <a:xfrm>
            <a:off x="656425" y="1886725"/>
            <a:ext cx="15639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16" name="Google Shape;116;p26"/>
          <p:cNvSpPr txBox="1"/>
          <p:nvPr>
            <p:ph idx="2" type="ctrTitle"/>
          </p:nvPr>
        </p:nvSpPr>
        <p:spPr>
          <a:xfrm>
            <a:off x="2650710" y="139441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7" name="Google Shape;117;p26"/>
          <p:cNvSpPr txBox="1"/>
          <p:nvPr>
            <p:ph idx="3" type="subTitle"/>
          </p:nvPr>
        </p:nvSpPr>
        <p:spPr>
          <a:xfrm>
            <a:off x="2610700" y="1886725"/>
            <a:ext cx="19614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18" name="Google Shape;118;p26"/>
          <p:cNvSpPr txBox="1"/>
          <p:nvPr>
            <p:ph idx="4" type="ctrTitle"/>
          </p:nvPr>
        </p:nvSpPr>
        <p:spPr>
          <a:xfrm>
            <a:off x="4638106" y="1394416"/>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sz="18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19" name="Google Shape;119;p26"/>
          <p:cNvSpPr txBox="1"/>
          <p:nvPr>
            <p:ph idx="5" type="subTitle"/>
          </p:nvPr>
        </p:nvSpPr>
        <p:spPr>
          <a:xfrm>
            <a:off x="4878076" y="1886725"/>
            <a:ext cx="16482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000"/>
              <a:buNone/>
              <a:defRPr sz="1000"/>
            </a:lvl1pPr>
            <a:lvl2pPr lvl="1" algn="r">
              <a:lnSpc>
                <a:spcPct val="100000"/>
              </a:lnSpc>
              <a:spcBef>
                <a:spcPts val="0"/>
              </a:spcBef>
              <a:spcAft>
                <a:spcPts val="0"/>
              </a:spcAft>
              <a:buSzPts val="1000"/>
              <a:buNone/>
              <a:defRPr sz="1000"/>
            </a:lvl2pPr>
            <a:lvl3pPr lvl="2" algn="r">
              <a:lnSpc>
                <a:spcPct val="100000"/>
              </a:lnSpc>
              <a:spcBef>
                <a:spcPts val="0"/>
              </a:spcBef>
              <a:spcAft>
                <a:spcPts val="0"/>
              </a:spcAft>
              <a:buSzPts val="1000"/>
              <a:buNone/>
              <a:defRPr sz="1000"/>
            </a:lvl3pPr>
            <a:lvl4pPr lvl="3" algn="r">
              <a:lnSpc>
                <a:spcPct val="100000"/>
              </a:lnSpc>
              <a:spcBef>
                <a:spcPts val="0"/>
              </a:spcBef>
              <a:spcAft>
                <a:spcPts val="0"/>
              </a:spcAft>
              <a:buSzPts val="1000"/>
              <a:buNone/>
              <a:defRPr sz="1000"/>
            </a:lvl4pPr>
            <a:lvl5pPr lvl="4" algn="r">
              <a:lnSpc>
                <a:spcPct val="100000"/>
              </a:lnSpc>
              <a:spcBef>
                <a:spcPts val="0"/>
              </a:spcBef>
              <a:spcAft>
                <a:spcPts val="0"/>
              </a:spcAft>
              <a:buSzPts val="1000"/>
              <a:buNone/>
              <a:defRPr sz="1000"/>
            </a:lvl5pPr>
            <a:lvl6pPr lvl="5" algn="r">
              <a:lnSpc>
                <a:spcPct val="100000"/>
              </a:lnSpc>
              <a:spcBef>
                <a:spcPts val="0"/>
              </a:spcBef>
              <a:spcAft>
                <a:spcPts val="0"/>
              </a:spcAft>
              <a:buSzPts val="1000"/>
              <a:buNone/>
              <a:defRPr sz="1000"/>
            </a:lvl6pPr>
            <a:lvl7pPr lvl="6" algn="r">
              <a:lnSpc>
                <a:spcPct val="100000"/>
              </a:lnSpc>
              <a:spcBef>
                <a:spcPts val="0"/>
              </a:spcBef>
              <a:spcAft>
                <a:spcPts val="0"/>
              </a:spcAft>
              <a:buSzPts val="1000"/>
              <a:buNone/>
              <a:defRPr sz="1000"/>
            </a:lvl7pPr>
            <a:lvl8pPr lvl="7" algn="r">
              <a:lnSpc>
                <a:spcPct val="100000"/>
              </a:lnSpc>
              <a:spcBef>
                <a:spcPts val="0"/>
              </a:spcBef>
              <a:spcAft>
                <a:spcPts val="0"/>
              </a:spcAft>
              <a:buSzPts val="1000"/>
              <a:buNone/>
              <a:defRPr sz="1000"/>
            </a:lvl8pPr>
            <a:lvl9pPr lvl="8" algn="r">
              <a:lnSpc>
                <a:spcPct val="100000"/>
              </a:lnSpc>
              <a:spcBef>
                <a:spcPts val="0"/>
              </a:spcBef>
              <a:spcAft>
                <a:spcPts val="0"/>
              </a:spcAft>
              <a:buSzPts val="1000"/>
              <a:buNone/>
              <a:defRPr sz="1000"/>
            </a:lvl9pPr>
          </a:lstStyle>
          <a:p/>
        </p:txBody>
      </p:sp>
      <p:sp>
        <p:nvSpPr>
          <p:cNvPr id="120" name="Google Shape;120;p26"/>
          <p:cNvSpPr txBox="1"/>
          <p:nvPr>
            <p:ph idx="6" type="ctrTitle"/>
          </p:nvPr>
        </p:nvSpPr>
        <p:spPr>
          <a:xfrm rot="5400000">
            <a:off x="6865575" y="1466125"/>
            <a:ext cx="2553000" cy="48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1" name="Google Shape;121;p26"/>
          <p:cNvSpPr txBox="1"/>
          <p:nvPr>
            <p:ph idx="7" type="ctrTitle"/>
          </p:nvPr>
        </p:nvSpPr>
        <p:spPr>
          <a:xfrm>
            <a:off x="656422" y="3367816"/>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22" name="Google Shape;122;p26"/>
          <p:cNvSpPr txBox="1"/>
          <p:nvPr>
            <p:ph idx="8" type="subTitle"/>
          </p:nvPr>
        </p:nvSpPr>
        <p:spPr>
          <a:xfrm>
            <a:off x="656425" y="3860125"/>
            <a:ext cx="15639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23" name="Google Shape;123;p26"/>
          <p:cNvSpPr txBox="1"/>
          <p:nvPr>
            <p:ph idx="9" type="ctrTitle"/>
          </p:nvPr>
        </p:nvSpPr>
        <p:spPr>
          <a:xfrm>
            <a:off x="2650710" y="336781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4" name="Google Shape;124;p26"/>
          <p:cNvSpPr txBox="1"/>
          <p:nvPr>
            <p:ph idx="13" type="subTitle"/>
          </p:nvPr>
        </p:nvSpPr>
        <p:spPr>
          <a:xfrm>
            <a:off x="2610700" y="3860125"/>
            <a:ext cx="19614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25" name="Google Shape;125;p26"/>
          <p:cNvSpPr txBox="1"/>
          <p:nvPr>
            <p:ph idx="14" type="ctrTitle"/>
          </p:nvPr>
        </p:nvSpPr>
        <p:spPr>
          <a:xfrm>
            <a:off x="4638106" y="3367816"/>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sz="18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26" name="Google Shape;126;p26"/>
          <p:cNvSpPr txBox="1"/>
          <p:nvPr>
            <p:ph idx="15" type="subTitle"/>
          </p:nvPr>
        </p:nvSpPr>
        <p:spPr>
          <a:xfrm>
            <a:off x="4878076" y="3860125"/>
            <a:ext cx="16482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000"/>
              <a:buNone/>
              <a:defRPr sz="1000"/>
            </a:lvl1pPr>
            <a:lvl2pPr lvl="1" algn="r">
              <a:lnSpc>
                <a:spcPct val="100000"/>
              </a:lnSpc>
              <a:spcBef>
                <a:spcPts val="0"/>
              </a:spcBef>
              <a:spcAft>
                <a:spcPts val="0"/>
              </a:spcAft>
              <a:buSzPts val="1000"/>
              <a:buNone/>
              <a:defRPr sz="1000"/>
            </a:lvl2pPr>
            <a:lvl3pPr lvl="2" algn="r">
              <a:lnSpc>
                <a:spcPct val="100000"/>
              </a:lnSpc>
              <a:spcBef>
                <a:spcPts val="0"/>
              </a:spcBef>
              <a:spcAft>
                <a:spcPts val="0"/>
              </a:spcAft>
              <a:buSzPts val="1000"/>
              <a:buNone/>
              <a:defRPr sz="1000"/>
            </a:lvl3pPr>
            <a:lvl4pPr lvl="3" algn="r">
              <a:lnSpc>
                <a:spcPct val="100000"/>
              </a:lnSpc>
              <a:spcBef>
                <a:spcPts val="0"/>
              </a:spcBef>
              <a:spcAft>
                <a:spcPts val="0"/>
              </a:spcAft>
              <a:buSzPts val="1000"/>
              <a:buNone/>
              <a:defRPr sz="1000"/>
            </a:lvl4pPr>
            <a:lvl5pPr lvl="4" algn="r">
              <a:lnSpc>
                <a:spcPct val="100000"/>
              </a:lnSpc>
              <a:spcBef>
                <a:spcPts val="0"/>
              </a:spcBef>
              <a:spcAft>
                <a:spcPts val="0"/>
              </a:spcAft>
              <a:buSzPts val="1000"/>
              <a:buNone/>
              <a:defRPr sz="1000"/>
            </a:lvl5pPr>
            <a:lvl6pPr lvl="5" algn="r">
              <a:lnSpc>
                <a:spcPct val="100000"/>
              </a:lnSpc>
              <a:spcBef>
                <a:spcPts val="0"/>
              </a:spcBef>
              <a:spcAft>
                <a:spcPts val="0"/>
              </a:spcAft>
              <a:buSzPts val="1000"/>
              <a:buNone/>
              <a:defRPr sz="1000"/>
            </a:lvl6pPr>
            <a:lvl7pPr lvl="6" algn="r">
              <a:lnSpc>
                <a:spcPct val="100000"/>
              </a:lnSpc>
              <a:spcBef>
                <a:spcPts val="0"/>
              </a:spcBef>
              <a:spcAft>
                <a:spcPts val="0"/>
              </a:spcAft>
              <a:buSzPts val="1000"/>
              <a:buNone/>
              <a:defRPr sz="1000"/>
            </a:lvl7pPr>
            <a:lvl8pPr lvl="7" algn="r">
              <a:lnSpc>
                <a:spcPct val="100000"/>
              </a:lnSpc>
              <a:spcBef>
                <a:spcPts val="0"/>
              </a:spcBef>
              <a:spcAft>
                <a:spcPts val="0"/>
              </a:spcAft>
              <a:buSzPts val="1000"/>
              <a:buNone/>
              <a:defRPr sz="1000"/>
            </a:lvl8pPr>
            <a:lvl9pPr lvl="8" algn="r">
              <a:lnSpc>
                <a:spcPct val="100000"/>
              </a:lnSpc>
              <a:spcBef>
                <a:spcPts val="0"/>
              </a:spcBef>
              <a:spcAft>
                <a:spcPts val="0"/>
              </a:spcAft>
              <a:buSzPts val="1000"/>
              <a:buNone/>
              <a:defRPr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21">
    <p:spTree>
      <p:nvGrpSpPr>
        <p:cNvPr id="127" name="Shape 127"/>
        <p:cNvGrpSpPr/>
        <p:nvPr/>
      </p:nvGrpSpPr>
      <p:grpSpPr>
        <a:xfrm>
          <a:off x="0" y="0"/>
          <a:ext cx="0" cy="0"/>
          <a:chOff x="0" y="0"/>
          <a:chExt cx="0" cy="0"/>
        </a:xfrm>
      </p:grpSpPr>
      <p:sp>
        <p:nvSpPr>
          <p:cNvPr id="128" name="Google Shape;128;p27"/>
          <p:cNvSpPr txBox="1"/>
          <p:nvPr>
            <p:ph idx="1" type="subTitle"/>
          </p:nvPr>
        </p:nvSpPr>
        <p:spPr>
          <a:xfrm>
            <a:off x="4633950" y="1847896"/>
            <a:ext cx="18180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29" name="Google Shape;129;p27"/>
          <p:cNvSpPr txBox="1"/>
          <p:nvPr>
            <p:ph idx="2" type="subTitle"/>
          </p:nvPr>
        </p:nvSpPr>
        <p:spPr>
          <a:xfrm>
            <a:off x="4633950" y="3827870"/>
            <a:ext cx="18180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30" name="Google Shape;130;p27"/>
          <p:cNvSpPr txBox="1"/>
          <p:nvPr>
            <p:ph type="ctrTitle"/>
          </p:nvPr>
        </p:nvSpPr>
        <p:spPr>
          <a:xfrm>
            <a:off x="4633950" y="1539296"/>
            <a:ext cx="26193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31" name="Google Shape;131;p27"/>
          <p:cNvSpPr txBox="1"/>
          <p:nvPr>
            <p:ph idx="3" type="ctrTitle"/>
          </p:nvPr>
        </p:nvSpPr>
        <p:spPr>
          <a:xfrm>
            <a:off x="4633950" y="3519270"/>
            <a:ext cx="26193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32" name="Google Shape;132;p27"/>
          <p:cNvSpPr txBox="1"/>
          <p:nvPr>
            <p:ph idx="4" type="ctrTitle"/>
          </p:nvPr>
        </p:nvSpPr>
        <p:spPr>
          <a:xfrm rot="5400000">
            <a:off x="6917175" y="1414524"/>
            <a:ext cx="2449800" cy="48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extLst>
    <p:ext uri="{DCECCB84-F9BA-43D5-87BE-67443E8EF086}">
      <p15:sldGuideLst>
        <p15:guide id="1" orient="horz" pos="510">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32">
    <p:spTree>
      <p:nvGrpSpPr>
        <p:cNvPr id="133" name="Shape 133"/>
        <p:cNvGrpSpPr/>
        <p:nvPr/>
      </p:nvGrpSpPr>
      <p:grpSpPr>
        <a:xfrm>
          <a:off x="0" y="0"/>
          <a:ext cx="0" cy="0"/>
          <a:chOff x="0" y="0"/>
          <a:chExt cx="0" cy="0"/>
        </a:xfrm>
      </p:grpSpPr>
      <p:sp>
        <p:nvSpPr>
          <p:cNvPr id="134" name="Google Shape;134;p28"/>
          <p:cNvSpPr txBox="1"/>
          <p:nvPr>
            <p:ph idx="1" type="subTitle"/>
          </p:nvPr>
        </p:nvSpPr>
        <p:spPr>
          <a:xfrm>
            <a:off x="2258125" y="3106325"/>
            <a:ext cx="3029100" cy="1009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100"/>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135" name="Google Shape;135;p28"/>
          <p:cNvSpPr txBox="1"/>
          <p:nvPr>
            <p:ph type="ctrTitle"/>
          </p:nvPr>
        </p:nvSpPr>
        <p:spPr>
          <a:xfrm rot="5400000">
            <a:off x="7241489" y="1041025"/>
            <a:ext cx="1702800" cy="48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p:cSld name="CUSTOM_33">
    <p:spTree>
      <p:nvGrpSpPr>
        <p:cNvPr id="136" name="Shape 136"/>
        <p:cNvGrpSpPr/>
        <p:nvPr/>
      </p:nvGrpSpPr>
      <p:grpSpPr>
        <a:xfrm>
          <a:off x="0" y="0"/>
          <a:ext cx="0" cy="0"/>
          <a:chOff x="0" y="0"/>
          <a:chExt cx="0" cy="0"/>
        </a:xfrm>
      </p:grpSpPr>
      <p:sp>
        <p:nvSpPr>
          <p:cNvPr id="137" name="Google Shape;137;p29"/>
          <p:cNvSpPr txBox="1"/>
          <p:nvPr>
            <p:ph idx="1" type="subTitle"/>
          </p:nvPr>
        </p:nvSpPr>
        <p:spPr>
          <a:xfrm flipH="1">
            <a:off x="840600" y="2432150"/>
            <a:ext cx="1650300" cy="753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000">
                <a:solidFill>
                  <a:srgbClr val="000000"/>
                </a:solidFill>
              </a:defRPr>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8" name="Google Shape;138;p29"/>
          <p:cNvSpPr txBox="1"/>
          <p:nvPr>
            <p:ph idx="2" type="subTitle"/>
          </p:nvPr>
        </p:nvSpPr>
        <p:spPr>
          <a:xfrm>
            <a:off x="4702174" y="1049093"/>
            <a:ext cx="19602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000">
                <a:solidFill>
                  <a:srgbClr val="000000"/>
                </a:solidFill>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39" name="Google Shape;139;p29"/>
          <p:cNvSpPr txBox="1"/>
          <p:nvPr>
            <p:ph type="ctrTitle"/>
          </p:nvPr>
        </p:nvSpPr>
        <p:spPr>
          <a:xfrm>
            <a:off x="-533400" y="2047350"/>
            <a:ext cx="3024300" cy="384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40" name="Google Shape;140;p29"/>
          <p:cNvSpPr txBox="1"/>
          <p:nvPr>
            <p:ph idx="3" type="ctrTitle"/>
          </p:nvPr>
        </p:nvSpPr>
        <p:spPr>
          <a:xfrm>
            <a:off x="4702174" y="664293"/>
            <a:ext cx="26193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41" name="Google Shape;141;p29"/>
          <p:cNvSpPr txBox="1"/>
          <p:nvPr>
            <p:ph idx="4" type="subTitle"/>
          </p:nvPr>
        </p:nvSpPr>
        <p:spPr>
          <a:xfrm>
            <a:off x="4702174" y="3788925"/>
            <a:ext cx="22149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000">
                <a:solidFill>
                  <a:srgbClr val="000000"/>
                </a:solidFill>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42" name="Google Shape;142;p29"/>
          <p:cNvSpPr txBox="1"/>
          <p:nvPr>
            <p:ph idx="5" type="ctrTitle"/>
          </p:nvPr>
        </p:nvSpPr>
        <p:spPr>
          <a:xfrm>
            <a:off x="4702174" y="3389725"/>
            <a:ext cx="24756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43" name="Google Shape;143;p29"/>
          <p:cNvSpPr txBox="1"/>
          <p:nvPr>
            <p:ph idx="6" type="ctrTitle"/>
          </p:nvPr>
        </p:nvSpPr>
        <p:spPr>
          <a:xfrm rot="5400000">
            <a:off x="6860962" y="1407498"/>
            <a:ext cx="2449800" cy="48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extLst>
    <p:ext uri="{DCECCB84-F9BA-43D5-87BE-67443E8EF086}">
      <p15:sldGuideLst>
        <p15:guide id="1" orient="horz" pos="510">
          <p15:clr>
            <a:srgbClr val="FA7B17"/>
          </p15:clr>
        </p15:guide>
        <p15:guide id="2" pos="454">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34">
    <p:spTree>
      <p:nvGrpSpPr>
        <p:cNvPr id="144" name="Shape 144"/>
        <p:cNvGrpSpPr/>
        <p:nvPr/>
      </p:nvGrpSpPr>
      <p:grpSpPr>
        <a:xfrm>
          <a:off x="0" y="0"/>
          <a:ext cx="0" cy="0"/>
          <a:chOff x="0" y="0"/>
          <a:chExt cx="0" cy="0"/>
        </a:xfrm>
      </p:grpSpPr>
      <p:sp>
        <p:nvSpPr>
          <p:cNvPr id="145" name="Google Shape;145;p30"/>
          <p:cNvSpPr txBox="1"/>
          <p:nvPr>
            <p:ph type="ctrTitle"/>
          </p:nvPr>
        </p:nvSpPr>
        <p:spPr>
          <a:xfrm rot="5400000">
            <a:off x="6860962" y="1407498"/>
            <a:ext cx="2449800" cy="48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46" name="Google Shape;146;p30"/>
          <p:cNvSpPr txBox="1"/>
          <p:nvPr>
            <p:ph idx="1" type="subTitle"/>
          </p:nvPr>
        </p:nvSpPr>
        <p:spPr>
          <a:xfrm>
            <a:off x="1579064" y="2147200"/>
            <a:ext cx="16266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0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47" name="Google Shape;147;p30"/>
          <p:cNvSpPr txBox="1"/>
          <p:nvPr>
            <p:ph idx="2" type="ctrTitle"/>
          </p:nvPr>
        </p:nvSpPr>
        <p:spPr>
          <a:xfrm>
            <a:off x="1579064" y="1762400"/>
            <a:ext cx="26193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48" name="Google Shape;148;p30"/>
          <p:cNvSpPr txBox="1"/>
          <p:nvPr>
            <p:ph idx="3" type="subTitle"/>
          </p:nvPr>
        </p:nvSpPr>
        <p:spPr>
          <a:xfrm>
            <a:off x="4068269" y="2147200"/>
            <a:ext cx="16266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000">
                <a:solidFill>
                  <a:srgbClr val="000000"/>
                </a:solidFill>
              </a:defRPr>
            </a:lvl1pPr>
            <a:lvl2pPr lvl="1" algn="r">
              <a:lnSpc>
                <a:spcPct val="100000"/>
              </a:lnSpc>
              <a:spcBef>
                <a:spcPts val="0"/>
              </a:spcBef>
              <a:spcAft>
                <a:spcPts val="0"/>
              </a:spcAft>
              <a:buClr>
                <a:srgbClr val="000000"/>
              </a:buClr>
              <a:buSzPts val="1000"/>
              <a:buNone/>
              <a:defRPr sz="1000">
                <a:solidFill>
                  <a:srgbClr val="000000"/>
                </a:solidFill>
              </a:defRPr>
            </a:lvl2pPr>
            <a:lvl3pPr lvl="2" algn="r">
              <a:lnSpc>
                <a:spcPct val="100000"/>
              </a:lnSpc>
              <a:spcBef>
                <a:spcPts val="0"/>
              </a:spcBef>
              <a:spcAft>
                <a:spcPts val="0"/>
              </a:spcAft>
              <a:buClr>
                <a:srgbClr val="000000"/>
              </a:buClr>
              <a:buSzPts val="1000"/>
              <a:buNone/>
              <a:defRPr sz="1000">
                <a:solidFill>
                  <a:srgbClr val="000000"/>
                </a:solidFill>
              </a:defRPr>
            </a:lvl3pPr>
            <a:lvl4pPr lvl="3" algn="r">
              <a:lnSpc>
                <a:spcPct val="100000"/>
              </a:lnSpc>
              <a:spcBef>
                <a:spcPts val="0"/>
              </a:spcBef>
              <a:spcAft>
                <a:spcPts val="0"/>
              </a:spcAft>
              <a:buClr>
                <a:srgbClr val="000000"/>
              </a:buClr>
              <a:buSzPts val="1000"/>
              <a:buNone/>
              <a:defRPr sz="1000">
                <a:solidFill>
                  <a:srgbClr val="000000"/>
                </a:solidFill>
              </a:defRPr>
            </a:lvl4pPr>
            <a:lvl5pPr lvl="4" algn="r">
              <a:lnSpc>
                <a:spcPct val="100000"/>
              </a:lnSpc>
              <a:spcBef>
                <a:spcPts val="0"/>
              </a:spcBef>
              <a:spcAft>
                <a:spcPts val="0"/>
              </a:spcAft>
              <a:buClr>
                <a:srgbClr val="000000"/>
              </a:buClr>
              <a:buSzPts val="1000"/>
              <a:buNone/>
              <a:defRPr sz="1000">
                <a:solidFill>
                  <a:srgbClr val="000000"/>
                </a:solidFill>
              </a:defRPr>
            </a:lvl5pPr>
            <a:lvl6pPr lvl="5" algn="r">
              <a:lnSpc>
                <a:spcPct val="100000"/>
              </a:lnSpc>
              <a:spcBef>
                <a:spcPts val="0"/>
              </a:spcBef>
              <a:spcAft>
                <a:spcPts val="0"/>
              </a:spcAft>
              <a:buClr>
                <a:srgbClr val="000000"/>
              </a:buClr>
              <a:buSzPts val="1000"/>
              <a:buNone/>
              <a:defRPr sz="1000">
                <a:solidFill>
                  <a:srgbClr val="000000"/>
                </a:solidFill>
              </a:defRPr>
            </a:lvl6pPr>
            <a:lvl7pPr lvl="6" algn="r">
              <a:lnSpc>
                <a:spcPct val="100000"/>
              </a:lnSpc>
              <a:spcBef>
                <a:spcPts val="0"/>
              </a:spcBef>
              <a:spcAft>
                <a:spcPts val="0"/>
              </a:spcAft>
              <a:buClr>
                <a:srgbClr val="000000"/>
              </a:buClr>
              <a:buSzPts val="1000"/>
              <a:buNone/>
              <a:defRPr sz="1000">
                <a:solidFill>
                  <a:srgbClr val="000000"/>
                </a:solidFill>
              </a:defRPr>
            </a:lvl7pPr>
            <a:lvl8pPr lvl="7" algn="r">
              <a:lnSpc>
                <a:spcPct val="100000"/>
              </a:lnSpc>
              <a:spcBef>
                <a:spcPts val="0"/>
              </a:spcBef>
              <a:spcAft>
                <a:spcPts val="0"/>
              </a:spcAft>
              <a:buClr>
                <a:srgbClr val="000000"/>
              </a:buClr>
              <a:buSzPts val="1000"/>
              <a:buNone/>
              <a:defRPr sz="1000">
                <a:solidFill>
                  <a:srgbClr val="000000"/>
                </a:solidFill>
              </a:defRPr>
            </a:lvl8pPr>
            <a:lvl9pPr lvl="8" algn="r">
              <a:lnSpc>
                <a:spcPct val="100000"/>
              </a:lnSpc>
              <a:spcBef>
                <a:spcPts val="0"/>
              </a:spcBef>
              <a:spcAft>
                <a:spcPts val="0"/>
              </a:spcAft>
              <a:buClr>
                <a:srgbClr val="000000"/>
              </a:buClr>
              <a:buSzPts val="1000"/>
              <a:buNone/>
              <a:defRPr sz="1000">
                <a:solidFill>
                  <a:srgbClr val="000000"/>
                </a:solidFill>
              </a:defRPr>
            </a:lvl9pPr>
          </a:lstStyle>
          <a:p/>
        </p:txBody>
      </p:sp>
      <p:sp>
        <p:nvSpPr>
          <p:cNvPr id="149" name="Google Shape;149;p30"/>
          <p:cNvSpPr txBox="1"/>
          <p:nvPr>
            <p:ph idx="4" type="ctrTitle"/>
          </p:nvPr>
        </p:nvSpPr>
        <p:spPr>
          <a:xfrm>
            <a:off x="3075567" y="1762400"/>
            <a:ext cx="2619300" cy="384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sz="18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6">
  <p:cSld name="CUSTOM_11_1_2_1">
    <p:spTree>
      <p:nvGrpSpPr>
        <p:cNvPr id="150" name="Shape 150"/>
        <p:cNvGrpSpPr/>
        <p:nvPr/>
      </p:nvGrpSpPr>
      <p:grpSpPr>
        <a:xfrm>
          <a:off x="0" y="0"/>
          <a:ext cx="0" cy="0"/>
          <a:chOff x="0" y="0"/>
          <a:chExt cx="0" cy="0"/>
        </a:xfrm>
      </p:grpSpPr>
      <p:sp>
        <p:nvSpPr>
          <p:cNvPr id="151" name="Google Shape;151;p31"/>
          <p:cNvSpPr txBox="1"/>
          <p:nvPr>
            <p:ph type="ctrTitle"/>
          </p:nvPr>
        </p:nvSpPr>
        <p:spPr>
          <a:xfrm>
            <a:off x="831200" y="376498"/>
            <a:ext cx="3867300" cy="205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p:txBody>
      </p:sp>
      <p:sp>
        <p:nvSpPr>
          <p:cNvPr id="152" name="Google Shape;152;p31"/>
          <p:cNvSpPr txBox="1"/>
          <p:nvPr>
            <p:ph idx="1" type="subTitle"/>
          </p:nvPr>
        </p:nvSpPr>
        <p:spPr>
          <a:xfrm>
            <a:off x="831200" y="2314225"/>
            <a:ext cx="3081600" cy="178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CUSTOM_25">
    <p:spTree>
      <p:nvGrpSpPr>
        <p:cNvPr id="153" name="Shape 153"/>
        <p:cNvGrpSpPr/>
        <p:nvPr/>
      </p:nvGrpSpPr>
      <p:grpSpPr>
        <a:xfrm>
          <a:off x="0" y="0"/>
          <a:ext cx="0" cy="0"/>
          <a:chOff x="0" y="0"/>
          <a:chExt cx="0" cy="0"/>
        </a:xfrm>
      </p:grpSpPr>
      <p:sp>
        <p:nvSpPr>
          <p:cNvPr id="154" name="Google Shape;154;p32"/>
          <p:cNvSpPr txBox="1"/>
          <p:nvPr>
            <p:ph idx="1" type="body"/>
          </p:nvPr>
        </p:nvSpPr>
        <p:spPr>
          <a:xfrm>
            <a:off x="642050" y="2134800"/>
            <a:ext cx="5308200" cy="1476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000000"/>
              </a:buClr>
              <a:buSzPts val="1200"/>
              <a:buChar char="●"/>
              <a:defRPr>
                <a:solidFill>
                  <a:srgbClr val="000000"/>
                </a:solidFill>
              </a:defRPr>
            </a:lvl1pPr>
            <a:lvl2pPr indent="-304800" lvl="1" marL="914400" algn="l">
              <a:lnSpc>
                <a:spcPct val="115000"/>
              </a:lnSpc>
              <a:spcBef>
                <a:spcPts val="1600"/>
              </a:spcBef>
              <a:spcAft>
                <a:spcPts val="0"/>
              </a:spcAft>
              <a:buClr>
                <a:srgbClr val="000000"/>
              </a:buClr>
              <a:buSzPts val="1200"/>
              <a:buChar char="○"/>
              <a:defRPr>
                <a:solidFill>
                  <a:srgbClr val="000000"/>
                </a:solidFill>
              </a:defRPr>
            </a:lvl2pPr>
            <a:lvl3pPr indent="-304800" lvl="2" marL="1371600" algn="l">
              <a:lnSpc>
                <a:spcPct val="115000"/>
              </a:lnSpc>
              <a:spcBef>
                <a:spcPts val="1600"/>
              </a:spcBef>
              <a:spcAft>
                <a:spcPts val="0"/>
              </a:spcAft>
              <a:buClr>
                <a:srgbClr val="000000"/>
              </a:buClr>
              <a:buSzPts val="1200"/>
              <a:buChar char="■"/>
              <a:defRPr>
                <a:solidFill>
                  <a:srgbClr val="000000"/>
                </a:solidFill>
              </a:defRPr>
            </a:lvl3pPr>
            <a:lvl4pPr indent="-304800" lvl="3" marL="1828800" algn="l">
              <a:lnSpc>
                <a:spcPct val="115000"/>
              </a:lnSpc>
              <a:spcBef>
                <a:spcPts val="1600"/>
              </a:spcBef>
              <a:spcAft>
                <a:spcPts val="0"/>
              </a:spcAft>
              <a:buClr>
                <a:srgbClr val="000000"/>
              </a:buClr>
              <a:buSzPts val="1200"/>
              <a:buChar char="●"/>
              <a:defRPr>
                <a:solidFill>
                  <a:srgbClr val="000000"/>
                </a:solidFill>
              </a:defRPr>
            </a:lvl4pPr>
            <a:lvl5pPr indent="-304800" lvl="4" marL="2286000" algn="l">
              <a:lnSpc>
                <a:spcPct val="115000"/>
              </a:lnSpc>
              <a:spcBef>
                <a:spcPts val="1600"/>
              </a:spcBef>
              <a:spcAft>
                <a:spcPts val="0"/>
              </a:spcAft>
              <a:buClr>
                <a:srgbClr val="000000"/>
              </a:buClr>
              <a:buSzPts val="1200"/>
              <a:buChar char="○"/>
              <a:defRPr>
                <a:solidFill>
                  <a:srgbClr val="000000"/>
                </a:solidFill>
              </a:defRPr>
            </a:lvl5pPr>
            <a:lvl6pPr indent="-304800" lvl="5" marL="2743200" algn="l">
              <a:lnSpc>
                <a:spcPct val="115000"/>
              </a:lnSpc>
              <a:spcBef>
                <a:spcPts val="1600"/>
              </a:spcBef>
              <a:spcAft>
                <a:spcPts val="0"/>
              </a:spcAft>
              <a:buClr>
                <a:srgbClr val="000000"/>
              </a:buClr>
              <a:buSzPts val="1200"/>
              <a:buChar char="■"/>
              <a:defRPr>
                <a:solidFill>
                  <a:srgbClr val="000000"/>
                </a:solidFill>
              </a:defRPr>
            </a:lvl6pPr>
            <a:lvl7pPr indent="-304800" lvl="6" marL="3200400" algn="l">
              <a:lnSpc>
                <a:spcPct val="115000"/>
              </a:lnSpc>
              <a:spcBef>
                <a:spcPts val="1600"/>
              </a:spcBef>
              <a:spcAft>
                <a:spcPts val="0"/>
              </a:spcAft>
              <a:buClr>
                <a:srgbClr val="000000"/>
              </a:buClr>
              <a:buSzPts val="1200"/>
              <a:buChar char="●"/>
              <a:defRPr>
                <a:solidFill>
                  <a:srgbClr val="000000"/>
                </a:solidFill>
              </a:defRPr>
            </a:lvl7pPr>
            <a:lvl8pPr indent="-304800" lvl="7" marL="3657600" algn="l">
              <a:lnSpc>
                <a:spcPct val="115000"/>
              </a:lnSpc>
              <a:spcBef>
                <a:spcPts val="1600"/>
              </a:spcBef>
              <a:spcAft>
                <a:spcPts val="0"/>
              </a:spcAft>
              <a:buClr>
                <a:srgbClr val="000000"/>
              </a:buClr>
              <a:buSzPts val="1200"/>
              <a:buChar char="○"/>
              <a:defRPr>
                <a:solidFill>
                  <a:srgbClr val="000000"/>
                </a:solidFill>
              </a:defRPr>
            </a:lvl8pPr>
            <a:lvl9pPr indent="-304800" lvl="8" marL="4114800" algn="l">
              <a:lnSpc>
                <a:spcPct val="115000"/>
              </a:lnSpc>
              <a:spcBef>
                <a:spcPts val="1600"/>
              </a:spcBef>
              <a:spcAft>
                <a:spcPts val="1600"/>
              </a:spcAft>
              <a:buClr>
                <a:srgbClr val="000000"/>
              </a:buClr>
              <a:buSzPts val="1200"/>
              <a:buChar char="■"/>
              <a:defRPr>
                <a:solidFill>
                  <a:srgbClr val="000000"/>
                </a:solidFill>
              </a:defRPr>
            </a:lvl9pPr>
          </a:lstStyle>
          <a:p/>
        </p:txBody>
      </p:sp>
      <p:sp>
        <p:nvSpPr>
          <p:cNvPr id="155" name="Google Shape;155;p32"/>
          <p:cNvSpPr txBox="1"/>
          <p:nvPr>
            <p:ph type="ctrTitle"/>
          </p:nvPr>
        </p:nvSpPr>
        <p:spPr>
          <a:xfrm rot="5400000">
            <a:off x="6923109" y="1407498"/>
            <a:ext cx="2449800" cy="48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25_1">
    <p:spTree>
      <p:nvGrpSpPr>
        <p:cNvPr id="156" name="Shape 156"/>
        <p:cNvGrpSpPr/>
        <p:nvPr/>
      </p:nvGrpSpPr>
      <p:grpSpPr>
        <a:xfrm>
          <a:off x="0" y="0"/>
          <a:ext cx="0" cy="0"/>
          <a:chOff x="0" y="0"/>
          <a:chExt cx="0" cy="0"/>
        </a:xfrm>
      </p:grpSpPr>
      <p:sp>
        <p:nvSpPr>
          <p:cNvPr id="157" name="Google Shape;157;p33"/>
          <p:cNvSpPr txBox="1"/>
          <p:nvPr>
            <p:ph idx="1" type="body"/>
          </p:nvPr>
        </p:nvSpPr>
        <p:spPr>
          <a:xfrm>
            <a:off x="642050" y="1277550"/>
            <a:ext cx="5308200" cy="1476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000000"/>
              </a:buClr>
              <a:buSzPts val="1200"/>
              <a:buChar char="●"/>
              <a:defRPr>
                <a:solidFill>
                  <a:srgbClr val="000000"/>
                </a:solidFill>
              </a:defRPr>
            </a:lvl1pPr>
            <a:lvl2pPr indent="-304800" lvl="1" marL="914400" algn="l">
              <a:lnSpc>
                <a:spcPct val="115000"/>
              </a:lnSpc>
              <a:spcBef>
                <a:spcPts val="1600"/>
              </a:spcBef>
              <a:spcAft>
                <a:spcPts val="0"/>
              </a:spcAft>
              <a:buClr>
                <a:srgbClr val="000000"/>
              </a:buClr>
              <a:buSzPts val="1200"/>
              <a:buChar char="○"/>
              <a:defRPr>
                <a:solidFill>
                  <a:srgbClr val="000000"/>
                </a:solidFill>
              </a:defRPr>
            </a:lvl2pPr>
            <a:lvl3pPr indent="-304800" lvl="2" marL="1371600" algn="l">
              <a:lnSpc>
                <a:spcPct val="115000"/>
              </a:lnSpc>
              <a:spcBef>
                <a:spcPts val="1600"/>
              </a:spcBef>
              <a:spcAft>
                <a:spcPts val="0"/>
              </a:spcAft>
              <a:buClr>
                <a:srgbClr val="000000"/>
              </a:buClr>
              <a:buSzPts val="1200"/>
              <a:buChar char="■"/>
              <a:defRPr>
                <a:solidFill>
                  <a:srgbClr val="000000"/>
                </a:solidFill>
              </a:defRPr>
            </a:lvl3pPr>
            <a:lvl4pPr indent="-304800" lvl="3" marL="1828800" algn="l">
              <a:lnSpc>
                <a:spcPct val="115000"/>
              </a:lnSpc>
              <a:spcBef>
                <a:spcPts val="1600"/>
              </a:spcBef>
              <a:spcAft>
                <a:spcPts val="0"/>
              </a:spcAft>
              <a:buClr>
                <a:srgbClr val="000000"/>
              </a:buClr>
              <a:buSzPts val="1200"/>
              <a:buChar char="●"/>
              <a:defRPr>
                <a:solidFill>
                  <a:srgbClr val="000000"/>
                </a:solidFill>
              </a:defRPr>
            </a:lvl4pPr>
            <a:lvl5pPr indent="-304800" lvl="4" marL="2286000" algn="l">
              <a:lnSpc>
                <a:spcPct val="115000"/>
              </a:lnSpc>
              <a:spcBef>
                <a:spcPts val="1600"/>
              </a:spcBef>
              <a:spcAft>
                <a:spcPts val="0"/>
              </a:spcAft>
              <a:buClr>
                <a:srgbClr val="000000"/>
              </a:buClr>
              <a:buSzPts val="1200"/>
              <a:buChar char="○"/>
              <a:defRPr>
                <a:solidFill>
                  <a:srgbClr val="000000"/>
                </a:solidFill>
              </a:defRPr>
            </a:lvl5pPr>
            <a:lvl6pPr indent="-304800" lvl="5" marL="2743200" algn="l">
              <a:lnSpc>
                <a:spcPct val="115000"/>
              </a:lnSpc>
              <a:spcBef>
                <a:spcPts val="1600"/>
              </a:spcBef>
              <a:spcAft>
                <a:spcPts val="0"/>
              </a:spcAft>
              <a:buClr>
                <a:srgbClr val="000000"/>
              </a:buClr>
              <a:buSzPts val="1200"/>
              <a:buChar char="■"/>
              <a:defRPr>
                <a:solidFill>
                  <a:srgbClr val="000000"/>
                </a:solidFill>
              </a:defRPr>
            </a:lvl6pPr>
            <a:lvl7pPr indent="-304800" lvl="6" marL="3200400" algn="l">
              <a:lnSpc>
                <a:spcPct val="115000"/>
              </a:lnSpc>
              <a:spcBef>
                <a:spcPts val="1600"/>
              </a:spcBef>
              <a:spcAft>
                <a:spcPts val="0"/>
              </a:spcAft>
              <a:buClr>
                <a:srgbClr val="000000"/>
              </a:buClr>
              <a:buSzPts val="1200"/>
              <a:buChar char="●"/>
              <a:defRPr>
                <a:solidFill>
                  <a:srgbClr val="000000"/>
                </a:solidFill>
              </a:defRPr>
            </a:lvl7pPr>
            <a:lvl8pPr indent="-304800" lvl="7" marL="3657600" algn="l">
              <a:lnSpc>
                <a:spcPct val="115000"/>
              </a:lnSpc>
              <a:spcBef>
                <a:spcPts val="1600"/>
              </a:spcBef>
              <a:spcAft>
                <a:spcPts val="0"/>
              </a:spcAft>
              <a:buClr>
                <a:srgbClr val="000000"/>
              </a:buClr>
              <a:buSzPts val="1200"/>
              <a:buChar char="○"/>
              <a:defRPr>
                <a:solidFill>
                  <a:srgbClr val="000000"/>
                </a:solidFill>
              </a:defRPr>
            </a:lvl8pPr>
            <a:lvl9pPr indent="-304800" lvl="8" marL="4114800" algn="l">
              <a:lnSpc>
                <a:spcPct val="115000"/>
              </a:lnSpc>
              <a:spcBef>
                <a:spcPts val="1600"/>
              </a:spcBef>
              <a:spcAft>
                <a:spcPts val="1600"/>
              </a:spcAft>
              <a:buClr>
                <a:srgbClr val="000000"/>
              </a:buClr>
              <a:buSzPts val="1200"/>
              <a:buChar char="■"/>
              <a:defRPr>
                <a:solidFill>
                  <a:srgbClr val="000000"/>
                </a:solidFill>
              </a:defRPr>
            </a:lvl9pPr>
          </a:lstStyle>
          <a:p/>
        </p:txBody>
      </p:sp>
      <p:sp>
        <p:nvSpPr>
          <p:cNvPr id="158" name="Google Shape;158;p33"/>
          <p:cNvSpPr txBox="1"/>
          <p:nvPr>
            <p:ph type="ctrTitle"/>
          </p:nvPr>
        </p:nvSpPr>
        <p:spPr>
          <a:xfrm rot="5400000">
            <a:off x="6923109" y="1407498"/>
            <a:ext cx="2449800" cy="48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9" name="Google Shape;159;p33"/>
          <p:cNvSpPr txBox="1"/>
          <p:nvPr>
            <p:ph idx="2" type="subTitle"/>
          </p:nvPr>
        </p:nvSpPr>
        <p:spPr>
          <a:xfrm>
            <a:off x="642050" y="540000"/>
            <a:ext cx="4655400" cy="96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21" Type="http://schemas.openxmlformats.org/officeDocument/2006/relationships/theme" Target="../theme/theme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1pPr>
            <a:lvl2pPr lvl="1"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2pPr>
            <a:lvl3pPr lvl="2"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3pPr>
            <a:lvl4pPr lvl="3"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4pPr>
            <a:lvl5pPr lvl="4"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5pPr>
            <a:lvl6pPr lvl="5"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6pPr>
            <a:lvl7pPr lvl="6"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7pPr>
            <a:lvl8pPr lvl="7"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8pPr>
            <a:lvl9pPr lvl="8"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1pPr>
            <a:lvl2pPr indent="-304800" lvl="1" marL="914400" marR="0" rtl="0" algn="l">
              <a:lnSpc>
                <a:spcPct val="115000"/>
              </a:lnSpc>
              <a:spcBef>
                <a:spcPts val="160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2pPr>
            <a:lvl3pPr indent="-304800" lvl="2" marL="1371600" marR="0" rtl="0" algn="l">
              <a:lnSpc>
                <a:spcPct val="115000"/>
              </a:lnSpc>
              <a:spcBef>
                <a:spcPts val="160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3pPr>
            <a:lvl4pPr indent="-304800" lvl="3" marL="1828800" marR="0" rtl="0" algn="l">
              <a:lnSpc>
                <a:spcPct val="115000"/>
              </a:lnSpc>
              <a:spcBef>
                <a:spcPts val="160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4pPr>
            <a:lvl5pPr indent="-304800" lvl="4" marL="2286000" marR="0" rtl="0" algn="l">
              <a:lnSpc>
                <a:spcPct val="115000"/>
              </a:lnSpc>
              <a:spcBef>
                <a:spcPts val="160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5pPr>
            <a:lvl6pPr indent="-304800" lvl="5" marL="2743200" marR="0" rtl="0" algn="l">
              <a:lnSpc>
                <a:spcPct val="115000"/>
              </a:lnSpc>
              <a:spcBef>
                <a:spcPts val="160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6pPr>
            <a:lvl7pPr indent="-304800" lvl="6" marL="3200400" marR="0" rtl="0" algn="l">
              <a:lnSpc>
                <a:spcPct val="115000"/>
              </a:lnSpc>
              <a:spcBef>
                <a:spcPts val="160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7pPr>
            <a:lvl8pPr indent="-304800" lvl="7" marL="3657600" marR="0" rtl="0" algn="l">
              <a:lnSpc>
                <a:spcPct val="115000"/>
              </a:lnSpc>
              <a:spcBef>
                <a:spcPts val="1600"/>
              </a:spcBef>
              <a:spcAft>
                <a:spcPts val="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8pPr>
            <a:lvl9pPr indent="-304800" lvl="8" marL="4114800" marR="0" rtl="0" algn="l">
              <a:lnSpc>
                <a:spcPct val="115000"/>
              </a:lnSpc>
              <a:spcBef>
                <a:spcPts val="1600"/>
              </a:spcBef>
              <a:spcAft>
                <a:spcPts val="1600"/>
              </a:spcAft>
              <a:buClr>
                <a:schemeClr val="dk1"/>
              </a:buClr>
              <a:buSzPts val="1200"/>
              <a:buFont typeface="Catamaran Light"/>
              <a:buChar char="■"/>
              <a:defRPr b="0" i="0" sz="1200" u="none" cap="none" strike="noStrike">
                <a:solidFill>
                  <a:schemeClr val="dk1"/>
                </a:solidFill>
                <a:latin typeface="Catamaran Light"/>
                <a:ea typeface="Catamaran Light"/>
                <a:cs typeface="Catamaran Light"/>
                <a:sym typeface="Catamaran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pic>
        <p:nvPicPr>
          <p:cNvPr id="164" name="Google Shape;164;p34"/>
          <p:cNvPicPr preferRelativeResize="0"/>
          <p:nvPr/>
        </p:nvPicPr>
        <p:blipFill rotWithShape="1">
          <a:blip r:embed="rId3">
            <a:alphaModFix/>
          </a:blip>
          <a:srcRect b="0" l="0" r="0" t="0"/>
          <a:stretch/>
        </p:blipFill>
        <p:spPr>
          <a:xfrm>
            <a:off x="5400" y="0"/>
            <a:ext cx="9144000" cy="5210175"/>
          </a:xfrm>
          <a:prstGeom prst="rect">
            <a:avLst/>
          </a:prstGeom>
          <a:noFill/>
          <a:ln>
            <a:noFill/>
          </a:ln>
        </p:spPr>
      </p:pic>
      <p:sp>
        <p:nvSpPr>
          <p:cNvPr id="165" name="Google Shape;165;p34"/>
          <p:cNvSpPr txBox="1"/>
          <p:nvPr>
            <p:ph type="ctrTitle"/>
          </p:nvPr>
        </p:nvSpPr>
        <p:spPr>
          <a:xfrm>
            <a:off x="62400" y="-1567500"/>
            <a:ext cx="11286000" cy="2635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200">
                <a:solidFill>
                  <a:schemeClr val="lt1"/>
                </a:solidFill>
              </a:rPr>
              <a:t>YOUTUBE COMMENTS SENTIMENT ANALYSIS</a:t>
            </a:r>
            <a:endParaRPr sz="3200">
              <a:solidFill>
                <a:schemeClr val="lt1"/>
              </a:solidFill>
              <a:latin typeface="Livvic"/>
              <a:ea typeface="Livvic"/>
              <a:cs typeface="Livvic"/>
              <a:sym typeface="Livv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p:nvPr/>
        </p:nvSpPr>
        <p:spPr>
          <a:xfrm flipH="1" rot="10800000">
            <a:off x="184900" y="138475"/>
            <a:ext cx="4789200" cy="6135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43"/>
          <p:cNvSpPr txBox="1"/>
          <p:nvPr>
            <p:ph idx="1" type="subTitle"/>
          </p:nvPr>
        </p:nvSpPr>
        <p:spPr>
          <a:xfrm flipH="1">
            <a:off x="4189625" y="3380460"/>
            <a:ext cx="2951400" cy="2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chemeClr val="lt1"/>
                </a:solidFill>
              </a:rPr>
              <a:t>Venus has a beautiful name and is the second planet from the Sun. It’s terribly hot—even hotter than Mercury—and its atmosphere is extremely poisonous. It’s the second-brightest natural object in the night sky after the Moon</a:t>
            </a:r>
            <a:endParaRPr>
              <a:solidFill>
                <a:schemeClr val="lt1"/>
              </a:solidFill>
            </a:endParaRPr>
          </a:p>
        </p:txBody>
      </p:sp>
      <p:sp>
        <p:nvSpPr>
          <p:cNvPr id="244" name="Google Shape;244;p43"/>
          <p:cNvSpPr txBox="1"/>
          <p:nvPr>
            <p:ph type="ctrTitle"/>
          </p:nvPr>
        </p:nvSpPr>
        <p:spPr>
          <a:xfrm>
            <a:off x="130000" y="162475"/>
            <a:ext cx="4844100" cy="565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lang="en" sz="2400">
                <a:solidFill>
                  <a:schemeClr val="lt1"/>
                </a:solidFill>
              </a:rPr>
              <a:t>5. MODEL ARCHITECTURE </a:t>
            </a:r>
            <a:endParaRPr sz="2400">
              <a:solidFill>
                <a:schemeClr val="lt1"/>
              </a:solidFill>
            </a:endParaRPr>
          </a:p>
        </p:txBody>
      </p:sp>
      <p:pic>
        <p:nvPicPr>
          <p:cNvPr id="245" name="Google Shape;245;p43"/>
          <p:cNvPicPr preferRelativeResize="0"/>
          <p:nvPr/>
        </p:nvPicPr>
        <p:blipFill>
          <a:blip r:embed="rId3">
            <a:alphaModFix/>
          </a:blip>
          <a:stretch>
            <a:fillRect/>
          </a:stretch>
        </p:blipFill>
        <p:spPr>
          <a:xfrm>
            <a:off x="1034100" y="1074975"/>
            <a:ext cx="6895600" cy="346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p:nvPr/>
        </p:nvSpPr>
        <p:spPr>
          <a:xfrm flipH="1" rot="10800000">
            <a:off x="184900" y="138475"/>
            <a:ext cx="4789200" cy="6135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44"/>
          <p:cNvSpPr txBox="1"/>
          <p:nvPr>
            <p:ph idx="1" type="subTitle"/>
          </p:nvPr>
        </p:nvSpPr>
        <p:spPr>
          <a:xfrm flipH="1">
            <a:off x="4189625" y="3380460"/>
            <a:ext cx="2951400" cy="2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chemeClr val="lt1"/>
                </a:solidFill>
              </a:rPr>
              <a:t>Venus has a beautiful name and is the second planet from the Sun. It’s terribly hot—even hotter than Mercury—and its atmosphere is extremely poisonous. It’s the second-brightest natural object in the night sky after the Moon</a:t>
            </a:r>
            <a:endParaRPr>
              <a:solidFill>
                <a:schemeClr val="lt1"/>
              </a:solidFill>
            </a:endParaRPr>
          </a:p>
        </p:txBody>
      </p:sp>
      <p:sp>
        <p:nvSpPr>
          <p:cNvPr id="252" name="Google Shape;252;p44"/>
          <p:cNvSpPr txBox="1"/>
          <p:nvPr>
            <p:ph type="ctrTitle"/>
          </p:nvPr>
        </p:nvSpPr>
        <p:spPr>
          <a:xfrm>
            <a:off x="130000" y="162475"/>
            <a:ext cx="4844100" cy="565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lang="en" sz="2400">
                <a:solidFill>
                  <a:schemeClr val="lt1"/>
                </a:solidFill>
              </a:rPr>
              <a:t>5. ARCHITECTURE DESIGN</a:t>
            </a:r>
            <a:endParaRPr sz="2400">
              <a:solidFill>
                <a:schemeClr val="lt1"/>
              </a:solidFill>
            </a:endParaRPr>
          </a:p>
        </p:txBody>
      </p:sp>
      <p:pic>
        <p:nvPicPr>
          <p:cNvPr id="253" name="Google Shape;253;p44"/>
          <p:cNvPicPr preferRelativeResize="0"/>
          <p:nvPr/>
        </p:nvPicPr>
        <p:blipFill>
          <a:blip r:embed="rId3">
            <a:alphaModFix/>
          </a:blip>
          <a:stretch>
            <a:fillRect/>
          </a:stretch>
        </p:blipFill>
        <p:spPr>
          <a:xfrm>
            <a:off x="613225" y="900400"/>
            <a:ext cx="8098176" cy="3618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p:nvPr/>
        </p:nvSpPr>
        <p:spPr>
          <a:xfrm flipH="1" rot="10800000">
            <a:off x="684900" y="190000"/>
            <a:ext cx="5528100" cy="7569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45"/>
          <p:cNvSpPr txBox="1"/>
          <p:nvPr>
            <p:ph type="ctrTitle"/>
          </p:nvPr>
        </p:nvSpPr>
        <p:spPr>
          <a:xfrm>
            <a:off x="880050" y="342250"/>
            <a:ext cx="5137800" cy="45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sz="2500">
                <a:solidFill>
                  <a:schemeClr val="lt1"/>
                </a:solidFill>
              </a:rPr>
              <a:t>6. WORKFLOW/ METHODOLOGY</a:t>
            </a:r>
            <a:endParaRPr sz="2500">
              <a:solidFill>
                <a:schemeClr val="lt1"/>
              </a:solidFill>
            </a:endParaRPr>
          </a:p>
        </p:txBody>
      </p:sp>
      <p:sp>
        <p:nvSpPr>
          <p:cNvPr id="260" name="Google Shape;260;p45"/>
          <p:cNvSpPr txBox="1"/>
          <p:nvPr/>
        </p:nvSpPr>
        <p:spPr>
          <a:xfrm>
            <a:off x="731425" y="1510025"/>
            <a:ext cx="7188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Lexend"/>
                <a:ea typeface="Lexend"/>
                <a:cs typeface="Lexend"/>
                <a:sym typeface="Lexend"/>
              </a:rPr>
              <a:t>The project uses an Agile approach with iterative development:</a:t>
            </a:r>
            <a:endParaRPr b="1" sz="2100">
              <a:solidFill>
                <a:schemeClr val="dk1"/>
              </a:solidFill>
              <a:latin typeface="Lexend"/>
              <a:ea typeface="Lexend"/>
              <a:cs typeface="Lexend"/>
              <a:sym typeface="Lexend"/>
            </a:endParaRPr>
          </a:p>
          <a:p>
            <a:pPr indent="0" lvl="0" marL="0" rtl="0" algn="l">
              <a:spcBef>
                <a:spcPts val="0"/>
              </a:spcBef>
              <a:spcAft>
                <a:spcPts val="0"/>
              </a:spcAft>
              <a:buNone/>
            </a:pPr>
            <a:r>
              <a:t/>
            </a:r>
            <a:endParaRPr sz="1900">
              <a:solidFill>
                <a:schemeClr val="dk1"/>
              </a:solidFill>
              <a:latin typeface="Catamaran Light"/>
              <a:ea typeface="Catamaran Light"/>
              <a:cs typeface="Catamaran Light"/>
              <a:sym typeface="Catamaran Light"/>
            </a:endParaRPr>
          </a:p>
          <a:p>
            <a:pPr indent="0" lvl="0" marL="457200" rtl="0" algn="l">
              <a:spcBef>
                <a:spcPts val="0"/>
              </a:spcBef>
              <a:spcAft>
                <a:spcPts val="0"/>
              </a:spcAft>
              <a:buNone/>
            </a:pPr>
            <a:r>
              <a:rPr b="1" lang="en" sz="1900">
                <a:solidFill>
                  <a:schemeClr val="dk1"/>
                </a:solidFill>
                <a:latin typeface="Catamaran"/>
                <a:ea typeface="Catamaran"/>
                <a:cs typeface="Catamaran"/>
                <a:sym typeface="Catamaran"/>
              </a:rPr>
              <a:t>1. Data Collection &amp; Preprocessing</a:t>
            </a:r>
            <a:endParaRPr b="1" sz="1900">
              <a:solidFill>
                <a:schemeClr val="dk1"/>
              </a:solidFill>
              <a:latin typeface="Catamaran"/>
              <a:ea typeface="Catamaran"/>
              <a:cs typeface="Catamaran"/>
              <a:sym typeface="Catamaran"/>
            </a:endParaRPr>
          </a:p>
          <a:p>
            <a:pPr indent="0" lvl="0" marL="457200" rtl="0" algn="l">
              <a:spcBef>
                <a:spcPts val="0"/>
              </a:spcBef>
              <a:spcAft>
                <a:spcPts val="0"/>
              </a:spcAft>
              <a:buNone/>
            </a:pPr>
            <a:r>
              <a:rPr b="1" lang="en" sz="1900">
                <a:solidFill>
                  <a:schemeClr val="dk1"/>
                </a:solidFill>
                <a:latin typeface="Catamaran"/>
                <a:ea typeface="Catamaran"/>
                <a:cs typeface="Catamaran"/>
                <a:sym typeface="Catamaran"/>
              </a:rPr>
              <a:t>2. Model Training (CNN, LSTM, Sequential)</a:t>
            </a:r>
            <a:endParaRPr b="1" sz="1900">
              <a:solidFill>
                <a:schemeClr val="dk1"/>
              </a:solidFill>
              <a:latin typeface="Catamaran"/>
              <a:ea typeface="Catamaran"/>
              <a:cs typeface="Catamaran"/>
              <a:sym typeface="Catamaran"/>
            </a:endParaRPr>
          </a:p>
          <a:p>
            <a:pPr indent="0" lvl="0" marL="457200" rtl="0" algn="l">
              <a:spcBef>
                <a:spcPts val="0"/>
              </a:spcBef>
              <a:spcAft>
                <a:spcPts val="0"/>
              </a:spcAft>
              <a:buNone/>
            </a:pPr>
            <a:r>
              <a:rPr b="1" lang="en" sz="1900">
                <a:solidFill>
                  <a:schemeClr val="dk1"/>
                </a:solidFill>
                <a:latin typeface="Catamaran"/>
                <a:ea typeface="Catamaran"/>
                <a:cs typeface="Catamaran"/>
                <a:sym typeface="Catamaran"/>
              </a:rPr>
              <a:t>3. Model Evaluation and Comparison</a:t>
            </a:r>
            <a:endParaRPr b="1" sz="1900">
              <a:solidFill>
                <a:schemeClr val="dk1"/>
              </a:solidFill>
              <a:latin typeface="Catamaran"/>
              <a:ea typeface="Catamaran"/>
              <a:cs typeface="Catamaran"/>
              <a:sym typeface="Catamaran"/>
            </a:endParaRPr>
          </a:p>
          <a:p>
            <a:pPr indent="0" lvl="0" marL="457200" rtl="0" algn="l">
              <a:spcBef>
                <a:spcPts val="0"/>
              </a:spcBef>
              <a:spcAft>
                <a:spcPts val="0"/>
              </a:spcAft>
              <a:buNone/>
            </a:pPr>
            <a:r>
              <a:rPr b="1" lang="en" sz="1900">
                <a:solidFill>
                  <a:schemeClr val="dk1"/>
                </a:solidFill>
                <a:latin typeface="Catamaran"/>
                <a:ea typeface="Catamaran"/>
                <a:cs typeface="Catamaran"/>
                <a:sym typeface="Catamaran"/>
              </a:rPr>
              <a:t>4. Web Interface Development </a:t>
            </a:r>
            <a:endParaRPr b="1" sz="1900">
              <a:solidFill>
                <a:schemeClr val="dk1"/>
              </a:solidFill>
              <a:latin typeface="Catamaran"/>
              <a:ea typeface="Catamaran"/>
              <a:cs typeface="Catamaran"/>
              <a:sym typeface="Catamaran"/>
            </a:endParaRPr>
          </a:p>
          <a:p>
            <a:pPr indent="0" lvl="0" marL="457200" rtl="0" algn="l">
              <a:spcBef>
                <a:spcPts val="0"/>
              </a:spcBef>
              <a:spcAft>
                <a:spcPts val="0"/>
              </a:spcAft>
              <a:buNone/>
            </a:pPr>
            <a:r>
              <a:rPr b="1" lang="en" sz="1900">
                <a:solidFill>
                  <a:schemeClr val="dk1"/>
                </a:solidFill>
                <a:latin typeface="Catamaran"/>
                <a:ea typeface="Catamaran"/>
                <a:cs typeface="Catamaran"/>
                <a:sym typeface="Catamaran"/>
              </a:rPr>
              <a:t>5. Integration of Real-Time Sentiment Analysis</a:t>
            </a:r>
            <a:endParaRPr b="1" sz="1900">
              <a:solidFill>
                <a:schemeClr val="dk1"/>
              </a:solidFill>
              <a:latin typeface="Catamaran"/>
              <a:ea typeface="Catamaran"/>
              <a:cs typeface="Catamaran"/>
              <a:sym typeface="Catamaran"/>
            </a:endParaRPr>
          </a:p>
          <a:p>
            <a:pPr indent="0" lvl="0" marL="0" rtl="0" algn="l">
              <a:spcBef>
                <a:spcPts val="0"/>
              </a:spcBef>
              <a:spcAft>
                <a:spcPts val="0"/>
              </a:spcAft>
              <a:buNone/>
            </a:pPr>
            <a:r>
              <a:t/>
            </a:r>
            <a:endParaRPr sz="1200">
              <a:solidFill>
                <a:schemeClr val="dk1"/>
              </a:solidFill>
              <a:latin typeface="Catamaran Light"/>
              <a:ea typeface="Catamaran Light"/>
              <a:cs typeface="Catamaran Light"/>
              <a:sym typeface="Catamaran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idx="4294967295" type="ctrTitle"/>
          </p:nvPr>
        </p:nvSpPr>
        <p:spPr>
          <a:xfrm>
            <a:off x="587275" y="234275"/>
            <a:ext cx="3399600" cy="4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Livvic"/>
              <a:buNone/>
            </a:pPr>
            <a:r>
              <a:rPr b="1" i="0" lang="en" sz="2800" u="none" cap="none" strike="noStrike">
                <a:solidFill>
                  <a:schemeClr val="dk1"/>
                </a:solidFill>
                <a:latin typeface="Livvic"/>
                <a:ea typeface="Livvic"/>
                <a:cs typeface="Livvic"/>
                <a:sym typeface="Livvic"/>
              </a:rPr>
              <a:t>METHODOLOGY</a:t>
            </a:r>
            <a:endParaRPr b="1" i="0" sz="2800" u="none" cap="none" strike="noStrike">
              <a:solidFill>
                <a:schemeClr val="dk1"/>
              </a:solidFill>
              <a:latin typeface="Livvic"/>
              <a:ea typeface="Livvic"/>
              <a:cs typeface="Livvic"/>
              <a:sym typeface="Livvic"/>
            </a:endParaRPr>
          </a:p>
        </p:txBody>
      </p:sp>
      <p:pic>
        <p:nvPicPr>
          <p:cNvPr id="266" name="Google Shape;266;p46"/>
          <p:cNvPicPr preferRelativeResize="0"/>
          <p:nvPr/>
        </p:nvPicPr>
        <p:blipFill>
          <a:blip r:embed="rId3">
            <a:alphaModFix/>
          </a:blip>
          <a:stretch>
            <a:fillRect/>
          </a:stretch>
        </p:blipFill>
        <p:spPr>
          <a:xfrm>
            <a:off x="857250" y="857150"/>
            <a:ext cx="7715251" cy="4116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p:nvPr/>
        </p:nvSpPr>
        <p:spPr>
          <a:xfrm flipH="1" rot="10800000">
            <a:off x="684900" y="190000"/>
            <a:ext cx="6668700" cy="7569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7"/>
          <p:cNvSpPr txBox="1"/>
          <p:nvPr>
            <p:ph type="ctrTitle"/>
          </p:nvPr>
        </p:nvSpPr>
        <p:spPr>
          <a:xfrm>
            <a:off x="865100" y="47175"/>
            <a:ext cx="6700800" cy="756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sz="2500">
                <a:solidFill>
                  <a:schemeClr val="lt1"/>
                </a:solidFill>
              </a:rPr>
              <a:t>7. Work Completed / Tasks Accomplished</a:t>
            </a:r>
            <a:endParaRPr sz="2500">
              <a:solidFill>
                <a:schemeClr val="lt1"/>
              </a:solidFill>
            </a:endParaRPr>
          </a:p>
        </p:txBody>
      </p:sp>
      <p:sp>
        <p:nvSpPr>
          <p:cNvPr id="273" name="Google Shape;273;p47"/>
          <p:cNvSpPr txBox="1"/>
          <p:nvPr/>
        </p:nvSpPr>
        <p:spPr>
          <a:xfrm>
            <a:off x="684900" y="1163975"/>
            <a:ext cx="7824600" cy="3648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100">
                <a:solidFill>
                  <a:schemeClr val="dk1"/>
                </a:solidFill>
                <a:latin typeface="Times New Roman"/>
                <a:ea typeface="Times New Roman"/>
                <a:cs typeface="Times New Roman"/>
                <a:sym typeface="Times New Roman"/>
              </a:rPr>
              <a:t>1.</a:t>
            </a:r>
            <a:r>
              <a:rPr b="1" lang="en" sz="2100">
                <a:solidFill>
                  <a:schemeClr val="dk1"/>
                </a:solidFill>
                <a:latin typeface="Lexend"/>
                <a:ea typeface="Lexend"/>
                <a:cs typeface="Lexend"/>
                <a:sym typeface="Lexend"/>
              </a:rPr>
              <a:t> </a:t>
            </a:r>
            <a:r>
              <a:rPr b="1" lang="en" sz="1800">
                <a:solidFill>
                  <a:schemeClr val="dk1"/>
                </a:solidFill>
                <a:latin typeface="Times New Roman"/>
                <a:ea typeface="Times New Roman"/>
                <a:cs typeface="Times New Roman"/>
                <a:sym typeface="Times New Roman"/>
              </a:rPr>
              <a:t>Module 1: Data Preprocessing</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 sz="1800">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 Collected and cleaned Kaggle airline sentiment dataset.</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 sz="1800">
                <a:solidFill>
                  <a:schemeClr val="dk1"/>
                </a:solidFill>
                <a:latin typeface="Times New Roman"/>
                <a:ea typeface="Times New Roman"/>
                <a:cs typeface="Times New Roman"/>
                <a:sym typeface="Times New Roman"/>
              </a:rPr>
              <a:t>   - </a:t>
            </a:r>
            <a:r>
              <a:rPr lang="en" sz="1800">
                <a:solidFill>
                  <a:schemeClr val="dk1"/>
                </a:solidFill>
                <a:latin typeface="Times New Roman"/>
                <a:ea typeface="Times New Roman"/>
                <a:cs typeface="Times New Roman"/>
                <a:sym typeface="Times New Roman"/>
              </a:rPr>
              <a:t>Used YouTube API to scrape real-time comments</a:t>
            </a:r>
            <a:r>
              <a:rPr b="1" lang="en"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 sz="2100">
                <a:solidFill>
                  <a:schemeClr val="dk1"/>
                </a:solidFill>
                <a:latin typeface="Times New Roman"/>
                <a:ea typeface="Times New Roman"/>
                <a:cs typeface="Times New Roman"/>
                <a:sym typeface="Times New Roman"/>
              </a:rPr>
              <a:t>2.</a:t>
            </a:r>
            <a:r>
              <a:rPr b="1" lang="en" sz="2100">
                <a:solidFill>
                  <a:schemeClr val="dk1"/>
                </a:solidFill>
                <a:latin typeface="Lexend"/>
                <a:ea typeface="Lexend"/>
                <a:cs typeface="Lexend"/>
                <a:sym typeface="Lexend"/>
              </a:rPr>
              <a:t> </a:t>
            </a:r>
            <a:r>
              <a:rPr b="1" lang="en" sz="1800">
                <a:solidFill>
                  <a:schemeClr val="dk1"/>
                </a:solidFill>
                <a:latin typeface="Times New Roman"/>
                <a:ea typeface="Times New Roman"/>
                <a:cs typeface="Times New Roman"/>
                <a:sym typeface="Times New Roman"/>
              </a:rPr>
              <a:t>Module 2: Model Development</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 sz="1800">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 Implemented and trained CNN, LSTM, and Sequential models.</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 sz="1800">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 Compared model accuracies.</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 sz="2100">
                <a:solidFill>
                  <a:schemeClr val="dk1"/>
                </a:solidFill>
                <a:latin typeface="Times New Roman"/>
                <a:ea typeface="Times New Roman"/>
                <a:cs typeface="Times New Roman"/>
                <a:sym typeface="Times New Roman"/>
              </a:rPr>
              <a:t>3.</a:t>
            </a:r>
            <a:r>
              <a:rPr b="1" lang="en" sz="2100">
                <a:solidFill>
                  <a:schemeClr val="dk1"/>
                </a:solidFill>
                <a:latin typeface="Lexend"/>
                <a:ea typeface="Lexend"/>
                <a:cs typeface="Lexend"/>
                <a:sym typeface="Lexend"/>
              </a:rPr>
              <a:t> </a:t>
            </a:r>
            <a:r>
              <a:rPr b="1" lang="en" sz="1800">
                <a:solidFill>
                  <a:schemeClr val="dk1"/>
                </a:solidFill>
                <a:latin typeface="Times New Roman"/>
                <a:ea typeface="Times New Roman"/>
                <a:cs typeface="Times New Roman"/>
                <a:sym typeface="Times New Roman"/>
              </a:rPr>
              <a:t>Module 3: Web Interface</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 sz="1800">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 Developed a web interface for users to input YouTube video links and view sentiment results.</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2100">
              <a:solidFill>
                <a:schemeClr val="dk1"/>
              </a:solidFill>
              <a:latin typeface="Lexend"/>
              <a:ea typeface="Lexend"/>
              <a:cs typeface="Lexend"/>
              <a:sym typeface="Lexend"/>
            </a:endParaRPr>
          </a:p>
          <a:p>
            <a:pPr indent="0" lvl="0" marL="457200" rtl="0" algn="l">
              <a:spcBef>
                <a:spcPts val="0"/>
              </a:spcBef>
              <a:spcAft>
                <a:spcPts val="0"/>
              </a:spcAft>
              <a:buNone/>
            </a:pPr>
            <a:r>
              <a:t/>
            </a:r>
            <a:endParaRPr b="1" sz="2100">
              <a:solidFill>
                <a:schemeClr val="dk1"/>
              </a:solidFill>
              <a:latin typeface="Lexend"/>
              <a:ea typeface="Lexend"/>
              <a:cs typeface="Lexend"/>
              <a:sym typeface="Lexend"/>
            </a:endParaRPr>
          </a:p>
          <a:p>
            <a:pPr indent="0" lvl="0" marL="0" rtl="0" algn="l">
              <a:spcBef>
                <a:spcPts val="0"/>
              </a:spcBef>
              <a:spcAft>
                <a:spcPts val="0"/>
              </a:spcAft>
              <a:buNone/>
            </a:pPr>
            <a:r>
              <a:t/>
            </a:r>
            <a:endParaRPr sz="1200">
              <a:solidFill>
                <a:schemeClr val="dk1"/>
              </a:solidFill>
              <a:latin typeface="Catamaran Light"/>
              <a:ea typeface="Catamaran Light"/>
              <a:cs typeface="Catamaran Light"/>
              <a:sym typeface="Catamaran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p:nvPr/>
        </p:nvSpPr>
        <p:spPr>
          <a:xfrm flipH="1" rot="10800000">
            <a:off x="194050" y="377250"/>
            <a:ext cx="5004600" cy="7569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8"/>
          <p:cNvSpPr txBox="1"/>
          <p:nvPr>
            <p:ph idx="1" type="subTitle"/>
          </p:nvPr>
        </p:nvSpPr>
        <p:spPr>
          <a:xfrm flipH="1">
            <a:off x="4189625" y="3380460"/>
            <a:ext cx="2951400" cy="2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chemeClr val="lt1"/>
                </a:solidFill>
              </a:rPr>
              <a:t>Venus has a beautiful name and is the second planet from the Sun. It’s terribly hot—even hotter than Mercury—and its atmosphere is extremely poisonous. It’s the second-brightest natural object in the night sky after the Moon</a:t>
            </a:r>
            <a:endParaRPr>
              <a:solidFill>
                <a:schemeClr val="lt1"/>
              </a:solidFill>
            </a:endParaRPr>
          </a:p>
        </p:txBody>
      </p:sp>
      <p:sp>
        <p:nvSpPr>
          <p:cNvPr id="280" name="Google Shape;280;p48"/>
          <p:cNvSpPr txBox="1"/>
          <p:nvPr>
            <p:ph type="ctrTitle"/>
          </p:nvPr>
        </p:nvSpPr>
        <p:spPr>
          <a:xfrm>
            <a:off x="346000" y="209375"/>
            <a:ext cx="5004600" cy="756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sz="2200">
                <a:solidFill>
                  <a:schemeClr val="lt1"/>
                </a:solidFill>
              </a:rPr>
              <a:t>8. TECHNICAL CHALLENGES FACED</a:t>
            </a:r>
            <a:endParaRPr sz="2200">
              <a:solidFill>
                <a:schemeClr val="lt1"/>
              </a:solidFill>
            </a:endParaRPr>
          </a:p>
        </p:txBody>
      </p:sp>
      <p:sp>
        <p:nvSpPr>
          <p:cNvPr id="281" name="Google Shape;281;p48"/>
          <p:cNvSpPr txBox="1"/>
          <p:nvPr/>
        </p:nvSpPr>
        <p:spPr>
          <a:xfrm>
            <a:off x="1252625" y="1907775"/>
            <a:ext cx="7541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tamaran Light"/>
              <a:ea typeface="Catamaran Light"/>
              <a:cs typeface="Catamaran Light"/>
              <a:sym typeface="Catamaran Light"/>
            </a:endParaRPr>
          </a:p>
        </p:txBody>
      </p:sp>
      <p:sp>
        <p:nvSpPr>
          <p:cNvPr id="282" name="Google Shape;282;p48"/>
          <p:cNvSpPr txBox="1"/>
          <p:nvPr/>
        </p:nvSpPr>
        <p:spPr>
          <a:xfrm>
            <a:off x="605400" y="1489650"/>
            <a:ext cx="7933200" cy="33864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FF0000"/>
              </a:buClr>
              <a:buSzPts val="1600"/>
              <a:buFont typeface="Times New Roman"/>
              <a:buChar char="●"/>
            </a:pPr>
            <a:r>
              <a:rPr b="1" lang="en" sz="1600">
                <a:solidFill>
                  <a:srgbClr val="FF0000"/>
                </a:solidFill>
                <a:latin typeface="Times New Roman"/>
                <a:ea typeface="Times New Roman"/>
                <a:cs typeface="Times New Roman"/>
                <a:sym typeface="Times New Roman"/>
              </a:rPr>
              <a:t>Imbalanced Dataset</a:t>
            </a:r>
            <a:r>
              <a:rPr b="1" i="0" lang="en" sz="1600" u="none" cap="none" strike="noStrike">
                <a:solidFill>
                  <a:srgbClr val="FF0000"/>
                </a:solidFill>
                <a:latin typeface="Times New Roman"/>
                <a:ea typeface="Times New Roman"/>
                <a:cs typeface="Times New Roman"/>
                <a:sym typeface="Times New Roman"/>
              </a:rPr>
              <a:t>:</a:t>
            </a:r>
            <a:endParaRPr b="1" i="0" sz="1600" u="none" cap="none" strike="noStrike">
              <a:solidFill>
                <a:srgbClr val="FF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1600">
              <a:solidFill>
                <a:srgbClr val="FF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  </a:t>
            </a:r>
            <a:r>
              <a:rPr i="0" lang="en" sz="1600" u="none" cap="none" strike="noStrike">
                <a:latin typeface="Times New Roman"/>
                <a:ea typeface="Times New Roman"/>
                <a:cs typeface="Times New Roman"/>
                <a:sym typeface="Times New Roman"/>
              </a:rPr>
              <a:t> - </a:t>
            </a:r>
            <a:r>
              <a:rPr lang="en" sz="1600">
                <a:latin typeface="Times New Roman"/>
                <a:ea typeface="Times New Roman"/>
                <a:cs typeface="Times New Roman"/>
                <a:sym typeface="Times New Roman"/>
              </a:rPr>
              <a:t>The dataset required oversampling to balance sentiment classes.</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FF0000"/>
              </a:buClr>
              <a:buSzPts val="1600"/>
              <a:buFont typeface="Times New Roman"/>
              <a:buChar char="●"/>
            </a:pPr>
            <a:r>
              <a:rPr b="1" lang="en" sz="1600">
                <a:solidFill>
                  <a:srgbClr val="FF0000"/>
                </a:solidFill>
                <a:latin typeface="Times New Roman"/>
                <a:ea typeface="Times New Roman"/>
                <a:cs typeface="Times New Roman"/>
                <a:sym typeface="Times New Roman"/>
              </a:rPr>
              <a:t>Model Accuracy Variations</a:t>
            </a:r>
            <a:r>
              <a:rPr b="1" i="0" lang="en" sz="1600" u="none" cap="none" strike="noStrike">
                <a:solidFill>
                  <a:srgbClr val="FF0000"/>
                </a:solidFill>
                <a:latin typeface="Times New Roman"/>
                <a:ea typeface="Times New Roman"/>
                <a:cs typeface="Times New Roman"/>
                <a:sym typeface="Times New Roman"/>
              </a:rPr>
              <a:t>:</a:t>
            </a:r>
            <a:endParaRPr b="1" i="0" sz="1600" u="none" cap="none" strike="noStrike">
              <a:solidFill>
                <a:srgbClr val="FF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1600">
              <a:solidFill>
                <a:srgbClr val="FF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   </a:t>
            </a:r>
            <a:r>
              <a:rPr b="0" i="0" lang="en" sz="1600" u="none" cap="none" strike="noStrike">
                <a:latin typeface="Times New Roman"/>
                <a:ea typeface="Times New Roman"/>
                <a:cs typeface="Times New Roman"/>
                <a:sym typeface="Times New Roman"/>
              </a:rPr>
              <a:t>- </a:t>
            </a:r>
            <a:r>
              <a:rPr lang="en" sz="1600">
                <a:latin typeface="Times New Roman"/>
                <a:ea typeface="Times New Roman"/>
                <a:cs typeface="Times New Roman"/>
                <a:sym typeface="Times New Roman"/>
              </a:rPr>
              <a:t>CNN performed better than Sequential in real-time scenarios.</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FF0000"/>
              </a:buClr>
              <a:buSzPts val="1600"/>
              <a:buFont typeface="Times New Roman"/>
              <a:buChar char="●"/>
            </a:pPr>
            <a:r>
              <a:rPr b="1" lang="en" sz="1600">
                <a:solidFill>
                  <a:srgbClr val="FF0000"/>
                </a:solidFill>
                <a:latin typeface="Times New Roman"/>
                <a:ea typeface="Times New Roman"/>
                <a:cs typeface="Times New Roman"/>
                <a:sym typeface="Times New Roman"/>
              </a:rPr>
              <a:t>Real-time API Limitations</a:t>
            </a:r>
            <a:r>
              <a:rPr b="1" i="0" lang="en" sz="1600" u="none" cap="none" strike="noStrike">
                <a:solidFill>
                  <a:srgbClr val="FF0000"/>
                </a:solidFill>
                <a:latin typeface="Times New Roman"/>
                <a:ea typeface="Times New Roman"/>
                <a:cs typeface="Times New Roman"/>
                <a:sym typeface="Times New Roman"/>
              </a:rPr>
              <a:t>:</a:t>
            </a:r>
            <a:endParaRPr b="1" i="0" sz="1600" u="none" cap="none" strike="noStrike">
              <a:solidFill>
                <a:srgbClr val="FF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1600">
              <a:solidFill>
                <a:srgbClr val="FF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 </a:t>
            </a:r>
            <a:r>
              <a:rPr b="0" i="0" lang="en" sz="1600" u="none" cap="none" strike="noStrike">
                <a:latin typeface="Times New Roman"/>
                <a:ea typeface="Times New Roman"/>
                <a:cs typeface="Times New Roman"/>
                <a:sym typeface="Times New Roman"/>
              </a:rPr>
              <a:t>  - </a:t>
            </a:r>
            <a:r>
              <a:rPr lang="en" sz="1600">
                <a:latin typeface="Times New Roman"/>
                <a:ea typeface="Times New Roman"/>
                <a:cs typeface="Times New Roman"/>
                <a:sym typeface="Times New Roman"/>
              </a:rPr>
              <a:t>Handling large numbers of comments without hitting API limits.</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t/>
            </a:r>
            <a:endParaRPr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9"/>
          <p:cNvSpPr/>
          <p:nvPr/>
        </p:nvSpPr>
        <p:spPr>
          <a:xfrm flipH="1" rot="10800000">
            <a:off x="194050" y="377250"/>
            <a:ext cx="5004600" cy="7569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9"/>
          <p:cNvSpPr txBox="1"/>
          <p:nvPr>
            <p:ph idx="1" type="subTitle"/>
          </p:nvPr>
        </p:nvSpPr>
        <p:spPr>
          <a:xfrm flipH="1">
            <a:off x="4189625" y="3380460"/>
            <a:ext cx="2951400" cy="2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chemeClr val="lt1"/>
                </a:solidFill>
              </a:rPr>
              <a:t>Venus has a beautiful name and is the second planet from the Sun. It’s terribly hot—even hotter than Mercury—and its atmosphere is extremely poisonous. It’s the second-brightest natural object in the night sky after the Moon</a:t>
            </a:r>
            <a:endParaRPr>
              <a:solidFill>
                <a:schemeClr val="lt1"/>
              </a:solidFill>
            </a:endParaRPr>
          </a:p>
        </p:txBody>
      </p:sp>
      <p:sp>
        <p:nvSpPr>
          <p:cNvPr id="289" name="Google Shape;289;p49"/>
          <p:cNvSpPr txBox="1"/>
          <p:nvPr>
            <p:ph type="ctrTitle"/>
          </p:nvPr>
        </p:nvSpPr>
        <p:spPr>
          <a:xfrm>
            <a:off x="346000" y="209375"/>
            <a:ext cx="4700700" cy="756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sz="2200">
                <a:solidFill>
                  <a:schemeClr val="lt1"/>
                </a:solidFill>
              </a:rPr>
              <a:t>9. SOLUTIONS TO CHALLENGES</a:t>
            </a:r>
            <a:endParaRPr sz="2200">
              <a:solidFill>
                <a:schemeClr val="lt1"/>
              </a:solidFill>
            </a:endParaRPr>
          </a:p>
        </p:txBody>
      </p:sp>
      <p:sp>
        <p:nvSpPr>
          <p:cNvPr id="290" name="Google Shape;290;p49"/>
          <p:cNvSpPr txBox="1"/>
          <p:nvPr/>
        </p:nvSpPr>
        <p:spPr>
          <a:xfrm>
            <a:off x="1252625" y="1907775"/>
            <a:ext cx="7541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tamaran Light"/>
              <a:ea typeface="Catamaran Light"/>
              <a:cs typeface="Catamaran Light"/>
              <a:sym typeface="Catamaran Light"/>
            </a:endParaRPr>
          </a:p>
        </p:txBody>
      </p:sp>
      <p:sp>
        <p:nvSpPr>
          <p:cNvPr id="291" name="Google Shape;291;p49"/>
          <p:cNvSpPr txBox="1"/>
          <p:nvPr/>
        </p:nvSpPr>
        <p:spPr>
          <a:xfrm>
            <a:off x="605400" y="1489650"/>
            <a:ext cx="7933200" cy="3879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FF0000"/>
              </a:buClr>
              <a:buSzPts val="1600"/>
              <a:buFont typeface="Times New Roman"/>
              <a:buChar char="●"/>
            </a:pPr>
            <a:r>
              <a:rPr b="1" lang="en" sz="1600">
                <a:solidFill>
                  <a:srgbClr val="FF0000"/>
                </a:solidFill>
                <a:latin typeface="Times New Roman"/>
                <a:ea typeface="Times New Roman"/>
                <a:cs typeface="Times New Roman"/>
                <a:sym typeface="Times New Roman"/>
              </a:rPr>
              <a:t>Class Imbalanced</a:t>
            </a:r>
            <a:r>
              <a:rPr b="1" i="0" lang="en" sz="1600" u="none" cap="none" strike="noStrike">
                <a:solidFill>
                  <a:srgbClr val="FF0000"/>
                </a:solidFill>
                <a:latin typeface="Times New Roman"/>
                <a:ea typeface="Times New Roman"/>
                <a:cs typeface="Times New Roman"/>
                <a:sym typeface="Times New Roman"/>
              </a:rPr>
              <a:t>:</a:t>
            </a:r>
            <a:endParaRPr b="1" i="0" sz="1600" u="none" cap="none" strike="noStrike">
              <a:solidFill>
                <a:srgbClr val="FF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1600">
              <a:solidFill>
                <a:srgbClr val="FF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  </a:t>
            </a:r>
            <a:r>
              <a:rPr i="0" lang="en" sz="1600" u="none" cap="none" strike="noStrike">
                <a:latin typeface="Times New Roman"/>
                <a:ea typeface="Times New Roman"/>
                <a:cs typeface="Times New Roman"/>
                <a:sym typeface="Times New Roman"/>
              </a:rPr>
              <a:t> -</a:t>
            </a:r>
            <a:r>
              <a:rPr lang="en" sz="1600">
                <a:latin typeface="Times New Roman"/>
                <a:ea typeface="Times New Roman"/>
                <a:cs typeface="Times New Roman"/>
                <a:sym typeface="Times New Roman"/>
              </a:rPr>
              <a:t>Applied oversampling techniques to ensure balanced training.</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FF0000"/>
              </a:buClr>
              <a:buSzPts val="1600"/>
              <a:buFont typeface="Times New Roman"/>
              <a:buChar char="●"/>
            </a:pPr>
            <a:r>
              <a:rPr b="1" lang="en" sz="1600">
                <a:solidFill>
                  <a:srgbClr val="FF0000"/>
                </a:solidFill>
                <a:latin typeface="Times New Roman"/>
                <a:ea typeface="Times New Roman"/>
                <a:cs typeface="Times New Roman"/>
                <a:sym typeface="Times New Roman"/>
              </a:rPr>
              <a:t>Model Optimization</a:t>
            </a:r>
            <a:r>
              <a:rPr b="1" i="0" lang="en" sz="1600" u="none" cap="none" strike="noStrike">
                <a:solidFill>
                  <a:srgbClr val="FF0000"/>
                </a:solidFill>
                <a:latin typeface="Times New Roman"/>
                <a:ea typeface="Times New Roman"/>
                <a:cs typeface="Times New Roman"/>
                <a:sym typeface="Times New Roman"/>
              </a:rPr>
              <a:t>:</a:t>
            </a:r>
            <a:endParaRPr b="1" i="0" sz="1600" u="none" cap="none" strike="noStrike">
              <a:solidFill>
                <a:srgbClr val="FF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1600">
              <a:solidFill>
                <a:srgbClr val="FF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   </a:t>
            </a:r>
            <a:r>
              <a:rPr b="0" i="0" lang="en" sz="1600" u="none" cap="none" strike="noStrike">
                <a:latin typeface="Times New Roman"/>
                <a:ea typeface="Times New Roman"/>
                <a:cs typeface="Times New Roman"/>
                <a:sym typeface="Times New Roman"/>
              </a:rPr>
              <a:t>- Tuned hyperparameters and used GloVe embeddings to improve accuracy.</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FF0000"/>
              </a:buClr>
              <a:buSzPts val="1600"/>
              <a:buFont typeface="Times New Roman"/>
              <a:buChar char="●"/>
            </a:pPr>
            <a:r>
              <a:rPr b="1" lang="en" sz="1600">
                <a:solidFill>
                  <a:srgbClr val="FF0000"/>
                </a:solidFill>
                <a:latin typeface="Times New Roman"/>
                <a:ea typeface="Times New Roman"/>
                <a:cs typeface="Times New Roman"/>
                <a:sym typeface="Times New Roman"/>
              </a:rPr>
              <a:t>API Limitations</a:t>
            </a:r>
            <a:r>
              <a:rPr b="1" i="0" lang="en" sz="1600" u="none" cap="none" strike="noStrike">
                <a:solidFill>
                  <a:srgbClr val="FF0000"/>
                </a:solidFill>
                <a:latin typeface="Times New Roman"/>
                <a:ea typeface="Times New Roman"/>
                <a:cs typeface="Times New Roman"/>
                <a:sym typeface="Times New Roman"/>
              </a:rPr>
              <a:t>:</a:t>
            </a:r>
            <a:endParaRPr b="1" i="0" sz="1600" u="none" cap="none" strike="noStrike">
              <a:solidFill>
                <a:srgbClr val="FF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1600">
              <a:solidFill>
                <a:srgbClr val="FF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 </a:t>
            </a:r>
            <a:r>
              <a:rPr b="0" i="0" lang="en" sz="1600" u="none" cap="none" strike="noStrike">
                <a:latin typeface="Times New Roman"/>
                <a:ea typeface="Times New Roman"/>
                <a:cs typeface="Times New Roman"/>
                <a:sym typeface="Times New Roman"/>
              </a:rPr>
              <a:t>  - Added pagination to fetch a higher number of comments.</a:t>
            </a:r>
            <a:endParaRPr b="0" i="0" sz="1600" u="none" cap="none" strike="noStrike">
              <a:latin typeface="Times New Roman"/>
              <a:ea typeface="Times New Roman"/>
              <a:cs typeface="Times New Roman"/>
              <a:sym typeface="Times New Roman"/>
            </a:endParaRPr>
          </a:p>
          <a:p>
            <a:pPr indent="0" lvl="0" marL="457200" rtl="0" algn="l">
              <a:spcBef>
                <a:spcPts val="0"/>
              </a:spcBef>
              <a:spcAft>
                <a:spcPts val="0"/>
              </a:spcAft>
              <a:buNone/>
            </a:pPr>
            <a:r>
              <a:t/>
            </a:r>
            <a:endParaRPr b="0" i="0" sz="16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t/>
            </a:r>
            <a:endParaRPr sz="1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p:nvPr/>
        </p:nvSpPr>
        <p:spPr>
          <a:xfrm flipH="1" rot="10800000">
            <a:off x="194050" y="377250"/>
            <a:ext cx="5004600" cy="7569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0"/>
          <p:cNvSpPr txBox="1"/>
          <p:nvPr>
            <p:ph idx="1" type="subTitle"/>
          </p:nvPr>
        </p:nvSpPr>
        <p:spPr>
          <a:xfrm flipH="1">
            <a:off x="4189625" y="3380460"/>
            <a:ext cx="2951400" cy="2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chemeClr val="lt1"/>
                </a:solidFill>
              </a:rPr>
              <a:t>Venus has a beautiful name and is the second planet from the Sun. It’s terribly hot—even hotter than Mercury—and its atmosphere is extremely poisonous. It’s the second-brightest natural object in the night sky after the Moon</a:t>
            </a:r>
            <a:endParaRPr>
              <a:solidFill>
                <a:schemeClr val="lt1"/>
              </a:solidFill>
            </a:endParaRPr>
          </a:p>
        </p:txBody>
      </p:sp>
      <p:sp>
        <p:nvSpPr>
          <p:cNvPr id="298" name="Google Shape;298;p50"/>
          <p:cNvSpPr txBox="1"/>
          <p:nvPr>
            <p:ph type="ctrTitle"/>
          </p:nvPr>
        </p:nvSpPr>
        <p:spPr>
          <a:xfrm>
            <a:off x="605400" y="245025"/>
            <a:ext cx="4922700" cy="756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sz="2200">
                <a:solidFill>
                  <a:schemeClr val="lt1"/>
                </a:solidFill>
              </a:rPr>
              <a:t>10. KEY ACHIEVEMENTS</a:t>
            </a:r>
            <a:endParaRPr sz="2200">
              <a:solidFill>
                <a:schemeClr val="lt1"/>
              </a:solidFill>
            </a:endParaRPr>
          </a:p>
        </p:txBody>
      </p:sp>
      <p:sp>
        <p:nvSpPr>
          <p:cNvPr id="299" name="Google Shape;299;p50"/>
          <p:cNvSpPr txBox="1"/>
          <p:nvPr/>
        </p:nvSpPr>
        <p:spPr>
          <a:xfrm>
            <a:off x="1252625" y="1907775"/>
            <a:ext cx="7541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tamaran Light"/>
              <a:ea typeface="Catamaran Light"/>
              <a:cs typeface="Catamaran Light"/>
              <a:sym typeface="Catamaran Light"/>
            </a:endParaRPr>
          </a:p>
        </p:txBody>
      </p:sp>
      <p:sp>
        <p:nvSpPr>
          <p:cNvPr id="300" name="Google Shape;300;p50"/>
          <p:cNvSpPr txBox="1"/>
          <p:nvPr/>
        </p:nvSpPr>
        <p:spPr>
          <a:xfrm>
            <a:off x="605400" y="1489650"/>
            <a:ext cx="7933200" cy="3140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6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b="1" lang="en" sz="1600">
                <a:solidFill>
                  <a:srgbClr val="FF0000"/>
                </a:solidFill>
                <a:latin typeface="Times New Roman"/>
                <a:ea typeface="Times New Roman"/>
                <a:cs typeface="Times New Roman"/>
                <a:sym typeface="Times New Roman"/>
              </a:rPr>
              <a:t>Model Accuracy: </a:t>
            </a:r>
            <a:endParaRPr b="1" sz="1600">
              <a:solidFill>
                <a:srgbClr val="FF0000"/>
              </a:solidFill>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Achieved an accuracy of 92% with the CNN model.</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0" lvl="0" marL="457200" rtl="0" algn="l">
              <a:spcBef>
                <a:spcPts val="0"/>
              </a:spcBef>
              <a:spcAft>
                <a:spcPts val="0"/>
              </a:spcAft>
              <a:buNone/>
            </a:pPr>
            <a:r>
              <a:rPr b="1" lang="en" sz="1600">
                <a:solidFill>
                  <a:srgbClr val="FF0000"/>
                </a:solidFill>
                <a:latin typeface="Times New Roman"/>
                <a:ea typeface="Times New Roman"/>
                <a:cs typeface="Times New Roman"/>
                <a:sym typeface="Times New Roman"/>
              </a:rPr>
              <a:t>Web Interface:</a:t>
            </a:r>
            <a:endParaRPr b="1" sz="1600">
              <a:solidFill>
                <a:srgbClr val="FF0000"/>
              </a:solidFill>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Currently completing the implementation of a web interface for real-time sentiment analysis.</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b="1" sz="16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b="1" lang="en" sz="1600">
                <a:solidFill>
                  <a:srgbClr val="FF0000"/>
                </a:solidFill>
                <a:latin typeface="Times New Roman"/>
                <a:ea typeface="Times New Roman"/>
                <a:cs typeface="Times New Roman"/>
                <a:sym typeface="Times New Roman"/>
              </a:rPr>
              <a:t>Real-Time Processing:</a:t>
            </a:r>
            <a:endParaRPr b="1" sz="1600">
              <a:solidFill>
                <a:srgbClr val="FF0000"/>
              </a:solidFill>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Finalizing the handling of real-time YouTube comments, with a focus on minimizing prediction time.</a:t>
            </a:r>
            <a:endParaRPr sz="1600">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t/>
            </a:r>
            <a:endParaRPr b="1" sz="1600">
              <a:solidFill>
                <a:srgbClr val="FF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1"/>
          <p:cNvSpPr txBox="1"/>
          <p:nvPr/>
        </p:nvSpPr>
        <p:spPr>
          <a:xfrm>
            <a:off x="1082713" y="3677825"/>
            <a:ext cx="76434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t/>
            </a:r>
            <a:endParaRPr sz="1600">
              <a:solidFill>
                <a:schemeClr val="accent2"/>
              </a:solidFill>
              <a:latin typeface="Times New Roman"/>
              <a:ea typeface="Times New Roman"/>
              <a:cs typeface="Times New Roman"/>
              <a:sym typeface="Times New Roman"/>
            </a:endParaRPr>
          </a:p>
        </p:txBody>
      </p:sp>
      <p:sp>
        <p:nvSpPr>
          <p:cNvPr id="306" name="Google Shape;306;p51"/>
          <p:cNvSpPr/>
          <p:nvPr/>
        </p:nvSpPr>
        <p:spPr>
          <a:xfrm>
            <a:off x="4119013" y="3596350"/>
            <a:ext cx="540000" cy="295200"/>
          </a:xfrm>
          <a:prstGeom prst="right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000000"/>
              </a:highlight>
              <a:latin typeface="Catamaran Light"/>
              <a:ea typeface="Catamaran Light"/>
              <a:cs typeface="Catamaran Light"/>
              <a:sym typeface="Catamaran Light"/>
            </a:endParaRPr>
          </a:p>
        </p:txBody>
      </p:sp>
      <p:pic>
        <p:nvPicPr>
          <p:cNvPr id="307" name="Google Shape;307;p51"/>
          <p:cNvPicPr preferRelativeResize="0"/>
          <p:nvPr/>
        </p:nvPicPr>
        <p:blipFill rotWithShape="1">
          <a:blip r:embed="rId3">
            <a:alphaModFix/>
          </a:blip>
          <a:srcRect b="0" l="0" r="0" t="3864"/>
          <a:stretch/>
        </p:blipFill>
        <p:spPr>
          <a:xfrm>
            <a:off x="32713" y="2319275"/>
            <a:ext cx="4086300" cy="2705726"/>
          </a:xfrm>
          <a:prstGeom prst="rect">
            <a:avLst/>
          </a:prstGeom>
          <a:noFill/>
          <a:ln>
            <a:noFill/>
          </a:ln>
        </p:spPr>
      </p:pic>
      <p:pic>
        <p:nvPicPr>
          <p:cNvPr id="308" name="Google Shape;308;p51"/>
          <p:cNvPicPr preferRelativeResize="0"/>
          <p:nvPr/>
        </p:nvPicPr>
        <p:blipFill rotWithShape="1">
          <a:blip r:embed="rId4">
            <a:alphaModFix/>
          </a:blip>
          <a:srcRect b="0" l="0" r="2846" t="0"/>
          <a:stretch/>
        </p:blipFill>
        <p:spPr>
          <a:xfrm>
            <a:off x="4659012" y="2319263"/>
            <a:ext cx="4452275" cy="2565399"/>
          </a:xfrm>
          <a:prstGeom prst="rect">
            <a:avLst/>
          </a:prstGeom>
          <a:noFill/>
          <a:ln>
            <a:noFill/>
          </a:ln>
        </p:spPr>
      </p:pic>
      <p:pic>
        <p:nvPicPr>
          <p:cNvPr id="309" name="Google Shape;309;p51"/>
          <p:cNvPicPr preferRelativeResize="0"/>
          <p:nvPr/>
        </p:nvPicPr>
        <p:blipFill>
          <a:blip r:embed="rId5">
            <a:alphaModFix/>
          </a:blip>
          <a:stretch>
            <a:fillRect/>
          </a:stretch>
        </p:blipFill>
        <p:spPr>
          <a:xfrm>
            <a:off x="2528850" y="37500"/>
            <a:ext cx="4086301" cy="22817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2"/>
          <p:cNvSpPr/>
          <p:nvPr/>
        </p:nvSpPr>
        <p:spPr>
          <a:xfrm flipH="1" rot="10800000">
            <a:off x="184900" y="138450"/>
            <a:ext cx="4086300" cy="9693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2"/>
          <p:cNvSpPr txBox="1"/>
          <p:nvPr>
            <p:ph type="ctrTitle"/>
          </p:nvPr>
        </p:nvSpPr>
        <p:spPr>
          <a:xfrm>
            <a:off x="510100" y="340350"/>
            <a:ext cx="3435900" cy="565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sz="2600">
                <a:solidFill>
                  <a:schemeClr val="lt1"/>
                </a:solidFill>
              </a:rPr>
              <a:t>11. DEMO</a:t>
            </a:r>
            <a:endParaRPr sz="2600">
              <a:solidFill>
                <a:schemeClr val="lt1"/>
              </a:solidFill>
            </a:endParaRPr>
          </a:p>
        </p:txBody>
      </p:sp>
      <p:sp>
        <p:nvSpPr>
          <p:cNvPr id="316" name="Google Shape;316;p52"/>
          <p:cNvSpPr txBox="1"/>
          <p:nvPr/>
        </p:nvSpPr>
        <p:spPr>
          <a:xfrm>
            <a:off x="1050000" y="1674000"/>
            <a:ext cx="76434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t/>
            </a:r>
            <a:endParaRPr sz="1600">
              <a:solidFill>
                <a:schemeClr val="accent2"/>
              </a:solidFill>
              <a:latin typeface="Times New Roman"/>
              <a:ea typeface="Times New Roman"/>
              <a:cs typeface="Times New Roman"/>
              <a:sym typeface="Times New Roman"/>
            </a:endParaRPr>
          </a:p>
        </p:txBody>
      </p:sp>
      <p:pic>
        <p:nvPicPr>
          <p:cNvPr id="317" name="Google Shape;317;p52"/>
          <p:cNvPicPr preferRelativeResize="0"/>
          <p:nvPr/>
        </p:nvPicPr>
        <p:blipFill>
          <a:blip r:embed="rId3">
            <a:alphaModFix/>
          </a:blip>
          <a:stretch>
            <a:fillRect/>
          </a:stretch>
        </p:blipFill>
        <p:spPr>
          <a:xfrm>
            <a:off x="284000" y="1695775"/>
            <a:ext cx="4146202" cy="2995225"/>
          </a:xfrm>
          <a:prstGeom prst="rect">
            <a:avLst/>
          </a:prstGeom>
          <a:noFill/>
          <a:ln>
            <a:noFill/>
          </a:ln>
        </p:spPr>
      </p:pic>
      <p:cxnSp>
        <p:nvCxnSpPr>
          <p:cNvPr id="318" name="Google Shape;318;p52"/>
          <p:cNvCxnSpPr/>
          <p:nvPr/>
        </p:nvCxnSpPr>
        <p:spPr>
          <a:xfrm>
            <a:off x="-1848776" y="4680788"/>
            <a:ext cx="299400" cy="10200"/>
          </a:xfrm>
          <a:prstGeom prst="straightConnector1">
            <a:avLst/>
          </a:prstGeom>
          <a:noFill/>
          <a:ln cap="flat" cmpd="sng" w="9525">
            <a:solidFill>
              <a:schemeClr val="dk2"/>
            </a:solidFill>
            <a:prstDash val="solid"/>
            <a:round/>
            <a:headEnd len="med" w="med" type="none"/>
            <a:tailEnd len="med" w="med" type="triangle"/>
          </a:ln>
        </p:spPr>
      </p:cxnSp>
      <p:pic>
        <p:nvPicPr>
          <p:cNvPr id="319" name="Google Shape;319;p52"/>
          <p:cNvPicPr preferRelativeResize="0"/>
          <p:nvPr/>
        </p:nvPicPr>
        <p:blipFill>
          <a:blip r:embed="rId4">
            <a:alphaModFix/>
          </a:blip>
          <a:stretch>
            <a:fillRect/>
          </a:stretch>
        </p:blipFill>
        <p:spPr>
          <a:xfrm>
            <a:off x="4559525" y="1712250"/>
            <a:ext cx="4443974" cy="296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p:nvPr/>
        </p:nvSpPr>
        <p:spPr>
          <a:xfrm flipH="1" rot="-5400000">
            <a:off x="83000" y="-82950"/>
            <a:ext cx="548400" cy="7143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5"/>
          <p:cNvSpPr/>
          <p:nvPr/>
        </p:nvSpPr>
        <p:spPr>
          <a:xfrm flipH="1" rot="-5400000">
            <a:off x="7474475" y="3397650"/>
            <a:ext cx="891300" cy="2600400"/>
          </a:xfrm>
          <a:prstGeom prst="rect">
            <a:avLst/>
          </a:prstGeom>
          <a:solidFill>
            <a:srgbClr val="FF0000"/>
          </a:solidFill>
          <a:ln>
            <a:noFill/>
          </a:ln>
          <a:effectLst>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5"/>
          <p:cNvSpPr txBox="1"/>
          <p:nvPr/>
        </p:nvSpPr>
        <p:spPr>
          <a:xfrm>
            <a:off x="1911100" y="998513"/>
            <a:ext cx="54318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chemeClr val="accent2"/>
                </a:solidFill>
                <a:latin typeface="Lexend"/>
                <a:ea typeface="Lexend"/>
                <a:cs typeface="Lexend"/>
                <a:sym typeface="Lexend"/>
              </a:rPr>
              <a:t>UNDER THE GUIDANCE OF: </a:t>
            </a:r>
            <a:endParaRPr b="1" i="0" sz="2300" u="none" cap="none" strike="noStrike">
              <a:solidFill>
                <a:schemeClr val="accent2"/>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chemeClr val="accent2"/>
                </a:solidFill>
                <a:latin typeface="Lexend"/>
                <a:ea typeface="Lexend"/>
                <a:cs typeface="Lexend"/>
                <a:sym typeface="Lexend"/>
              </a:rPr>
              <a:t>T.SANTHOSHA , Asst. Professor</a:t>
            </a:r>
            <a:endParaRPr b="0" i="0" sz="2300" u="none" cap="none" strike="noStrike">
              <a:solidFill>
                <a:schemeClr val="accent2"/>
              </a:solidFill>
              <a:latin typeface="Lexend"/>
              <a:ea typeface="Lexend"/>
              <a:cs typeface="Lexend"/>
              <a:sym typeface="Lexend"/>
            </a:endParaRPr>
          </a:p>
        </p:txBody>
      </p:sp>
      <p:sp>
        <p:nvSpPr>
          <p:cNvPr id="173" name="Google Shape;173;p35"/>
          <p:cNvSpPr txBox="1"/>
          <p:nvPr/>
        </p:nvSpPr>
        <p:spPr>
          <a:xfrm>
            <a:off x="1454750" y="2252775"/>
            <a:ext cx="72798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accent2"/>
                </a:solidFill>
                <a:latin typeface="Lexend"/>
                <a:ea typeface="Lexend"/>
                <a:cs typeface="Lexend"/>
                <a:sym typeface="Lexend"/>
              </a:rPr>
              <a:t>STUDENT DETAILS:</a:t>
            </a:r>
            <a:endParaRPr b="1" i="0" sz="1900" u="none" cap="none" strike="noStrike">
              <a:solidFill>
                <a:schemeClr val="accent2"/>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2"/>
              </a:solidFill>
              <a:latin typeface="Livvic Medium"/>
              <a:ea typeface="Livvic Medium"/>
              <a:cs typeface="Livvic Medium"/>
              <a:sym typeface="Livvic Medium"/>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accent2"/>
                </a:solidFill>
                <a:latin typeface="Livvic Medium"/>
                <a:ea typeface="Livvic Medium"/>
                <a:cs typeface="Livvic Medium"/>
                <a:sym typeface="Livvic Medium"/>
              </a:rPr>
              <a:t>G.DIVYA SAHUN				21R11A66A8</a:t>
            </a:r>
            <a:endParaRPr b="0" i="0" sz="2000" u="none" cap="none" strike="noStrike">
              <a:solidFill>
                <a:schemeClr val="accent2"/>
              </a:solidFill>
              <a:latin typeface="Livvic Medium"/>
              <a:ea typeface="Livvic Medium"/>
              <a:cs typeface="Livvic Medium"/>
              <a:sym typeface="Livvic Medium"/>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accent2"/>
                </a:solidFill>
                <a:latin typeface="Livvic Medium"/>
                <a:ea typeface="Livvic Medium"/>
                <a:cs typeface="Livvic Medium"/>
                <a:sym typeface="Livvic Medium"/>
              </a:rPr>
              <a:t>K.AJAY KUMAR				        21R11A66B8</a:t>
            </a:r>
            <a:endParaRPr b="0" i="0" sz="2000" u="none" cap="none" strike="noStrike">
              <a:solidFill>
                <a:schemeClr val="accent2"/>
              </a:solidFill>
              <a:latin typeface="Livvic Medium"/>
              <a:ea typeface="Livvic Medium"/>
              <a:cs typeface="Livvic Medium"/>
              <a:sym typeface="Livvic Medium"/>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accent2"/>
                </a:solidFill>
                <a:latin typeface="Livvic Medium"/>
                <a:ea typeface="Livvic Medium"/>
                <a:cs typeface="Livvic Medium"/>
                <a:sym typeface="Livvic Medium"/>
              </a:rPr>
              <a:t>P.TEJASWINI		                       21R11A66D0</a:t>
            </a:r>
            <a:endParaRPr b="0" i="0" sz="2000" u="none" cap="none" strike="noStrike">
              <a:solidFill>
                <a:schemeClr val="accent2"/>
              </a:solidFill>
              <a:latin typeface="Livvic Medium"/>
              <a:ea typeface="Livvic Medium"/>
              <a:cs typeface="Livvic Medium"/>
              <a:sym typeface="Livvic Medium"/>
            </a:endParaRPr>
          </a:p>
        </p:txBody>
      </p:sp>
      <p:sp>
        <p:nvSpPr>
          <p:cNvPr id="174" name="Google Shape;174;p35"/>
          <p:cNvSpPr txBox="1"/>
          <p:nvPr/>
        </p:nvSpPr>
        <p:spPr>
          <a:xfrm>
            <a:off x="3987400" y="1950450"/>
            <a:ext cx="453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tamaran Light"/>
              <a:ea typeface="Catamaran Light"/>
              <a:cs typeface="Catamaran Light"/>
              <a:sym typeface="Catamaran Light"/>
            </a:endParaRPr>
          </a:p>
        </p:txBody>
      </p:sp>
      <p:sp>
        <p:nvSpPr>
          <p:cNvPr id="175" name="Google Shape;175;p35"/>
          <p:cNvSpPr txBox="1"/>
          <p:nvPr/>
        </p:nvSpPr>
        <p:spPr>
          <a:xfrm>
            <a:off x="3418975" y="178650"/>
            <a:ext cx="1819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chemeClr val="dk1"/>
                </a:solidFill>
                <a:latin typeface="Livvic Black"/>
                <a:ea typeface="Livvic Black"/>
                <a:cs typeface="Livvic Black"/>
                <a:sym typeface="Livvic Black"/>
              </a:rPr>
              <a:t>TEAM-C14</a:t>
            </a:r>
            <a:endParaRPr b="0" i="0" sz="2200" u="none" cap="none" strike="noStrike">
              <a:solidFill>
                <a:schemeClr val="dk1"/>
              </a:solidFill>
              <a:latin typeface="Livvic Black"/>
              <a:ea typeface="Livvic Black"/>
              <a:cs typeface="Livvic Black"/>
              <a:sym typeface="Livvic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p:nvPr/>
        </p:nvSpPr>
        <p:spPr>
          <a:xfrm flipH="1" rot="10800000">
            <a:off x="260200" y="158550"/>
            <a:ext cx="5004600" cy="7569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3"/>
          <p:cNvSpPr txBox="1"/>
          <p:nvPr>
            <p:ph idx="1" type="subTitle"/>
          </p:nvPr>
        </p:nvSpPr>
        <p:spPr>
          <a:xfrm flipH="1">
            <a:off x="4189625" y="3380460"/>
            <a:ext cx="2951400" cy="2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chemeClr val="lt1"/>
                </a:solidFill>
              </a:rPr>
              <a:t>Venus has a beautiful name and is the second planet from the Sun. It’s terribly hot—even hotter than Mercury—and its atmosphere is extremely poisonous. It’s the second-brightest natural object in the night sky after the Moon</a:t>
            </a:r>
            <a:endParaRPr>
              <a:solidFill>
                <a:schemeClr val="lt1"/>
              </a:solidFill>
            </a:endParaRPr>
          </a:p>
        </p:txBody>
      </p:sp>
      <p:sp>
        <p:nvSpPr>
          <p:cNvPr id="326" name="Google Shape;326;p53"/>
          <p:cNvSpPr txBox="1"/>
          <p:nvPr>
            <p:ph type="ctrTitle"/>
          </p:nvPr>
        </p:nvSpPr>
        <p:spPr>
          <a:xfrm>
            <a:off x="405675" y="235800"/>
            <a:ext cx="4552500" cy="60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1"/>
                </a:solidFill>
              </a:rPr>
              <a:t>EVALUATION METRICS</a:t>
            </a:r>
            <a:endParaRPr>
              <a:solidFill>
                <a:schemeClr val="lt1"/>
              </a:solidFill>
            </a:endParaRPr>
          </a:p>
        </p:txBody>
      </p:sp>
      <p:sp>
        <p:nvSpPr>
          <p:cNvPr id="327" name="Google Shape;327;p53"/>
          <p:cNvSpPr txBox="1"/>
          <p:nvPr/>
        </p:nvSpPr>
        <p:spPr>
          <a:xfrm>
            <a:off x="612225" y="1145150"/>
            <a:ext cx="173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ivvic SemiBold"/>
                <a:ea typeface="Livvic SemiBold"/>
                <a:cs typeface="Livvic SemiBold"/>
                <a:sym typeface="Livvic SemiBold"/>
              </a:rPr>
              <a:t>ACCURACY</a:t>
            </a:r>
            <a:endParaRPr>
              <a:latin typeface="Livvic SemiBold"/>
              <a:ea typeface="Livvic SemiBold"/>
              <a:cs typeface="Livvic SemiBold"/>
              <a:sym typeface="Livvic SemiBold"/>
            </a:endParaRPr>
          </a:p>
        </p:txBody>
      </p:sp>
      <p:sp>
        <p:nvSpPr>
          <p:cNvPr id="328" name="Google Shape;328;p53"/>
          <p:cNvSpPr txBox="1"/>
          <p:nvPr/>
        </p:nvSpPr>
        <p:spPr>
          <a:xfrm>
            <a:off x="1223575" y="1836550"/>
            <a:ext cx="7254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latin typeface="Times New Roman"/>
                <a:ea typeface="Times New Roman"/>
                <a:cs typeface="Times New Roman"/>
                <a:sym typeface="Times New Roman"/>
              </a:rPr>
              <a:t>FORMULA</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Clr>
                <a:srgbClr val="FF0000"/>
              </a:buClr>
              <a:buSzPts val="1800"/>
              <a:buFont typeface="Times New Roman"/>
              <a:buChar char="●"/>
            </a:pPr>
            <a:r>
              <a:rPr lang="en" sz="1800">
                <a:latin typeface="Times New Roman"/>
                <a:ea typeface="Times New Roman"/>
                <a:cs typeface="Times New Roman"/>
                <a:sym typeface="Times New Roman"/>
              </a:rPr>
              <a:t>accuracy = model.evaluate(X_test, y_test)[1]</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u="sng">
                <a:latin typeface="Times New Roman"/>
                <a:ea typeface="Times New Roman"/>
                <a:cs typeface="Times New Roman"/>
                <a:sym typeface="Times New Roman"/>
              </a:rPr>
              <a:t>RESULTS</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Clr>
                <a:srgbClr val="FF0000"/>
              </a:buClr>
              <a:buSzPts val="1800"/>
              <a:buFont typeface="Times New Roman"/>
              <a:buChar char="●"/>
            </a:pPr>
            <a:r>
              <a:rPr lang="en" sz="1800">
                <a:latin typeface="Times New Roman"/>
                <a:ea typeface="Times New Roman"/>
                <a:cs typeface="Times New Roman"/>
                <a:sym typeface="Times New Roman"/>
              </a:rPr>
              <a:t>SNN Model Accuracy:   0.7441438436508179</a:t>
            </a:r>
            <a:endParaRPr sz="1800">
              <a:latin typeface="Times New Roman"/>
              <a:ea typeface="Times New Roman"/>
              <a:cs typeface="Times New Roman"/>
              <a:sym typeface="Times New Roman"/>
            </a:endParaRPr>
          </a:p>
          <a:p>
            <a:pPr indent="-342900" lvl="0" marL="457200" rtl="0" algn="l">
              <a:spcBef>
                <a:spcPts val="0"/>
              </a:spcBef>
              <a:spcAft>
                <a:spcPts val="0"/>
              </a:spcAft>
              <a:buClr>
                <a:srgbClr val="FF0000"/>
              </a:buClr>
              <a:buSzPts val="1800"/>
              <a:buFont typeface="Times New Roman"/>
              <a:buChar char="●"/>
            </a:pPr>
            <a:r>
              <a:rPr lang="en" sz="1800">
                <a:latin typeface="Times New Roman"/>
                <a:ea typeface="Times New Roman"/>
                <a:cs typeface="Times New Roman"/>
                <a:sym typeface="Times New Roman"/>
              </a:rPr>
              <a:t>CNN Model Accuracy:   0.9211912155151367</a:t>
            </a:r>
            <a:endParaRPr sz="1800">
              <a:latin typeface="Times New Roman"/>
              <a:ea typeface="Times New Roman"/>
              <a:cs typeface="Times New Roman"/>
              <a:sym typeface="Times New Roman"/>
            </a:endParaRPr>
          </a:p>
          <a:p>
            <a:pPr indent="-342900" lvl="0" marL="457200" rtl="0" algn="l">
              <a:spcBef>
                <a:spcPts val="0"/>
              </a:spcBef>
              <a:spcAft>
                <a:spcPts val="0"/>
              </a:spcAft>
              <a:buClr>
                <a:srgbClr val="FF0000"/>
              </a:buClr>
              <a:buSzPts val="1800"/>
              <a:buFont typeface="Times New Roman"/>
              <a:buChar char="●"/>
            </a:pPr>
            <a:r>
              <a:rPr lang="en" sz="1800">
                <a:latin typeface="Times New Roman"/>
                <a:ea typeface="Times New Roman"/>
                <a:cs typeface="Times New Roman"/>
                <a:sym typeface="Times New Roman"/>
              </a:rPr>
              <a:t>LSTM Model Accuracy: 0.3361176550388336</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p:nvPr/>
        </p:nvSpPr>
        <p:spPr>
          <a:xfrm flipH="1" rot="10800000">
            <a:off x="260200" y="158550"/>
            <a:ext cx="5004600" cy="7569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4"/>
          <p:cNvSpPr txBox="1"/>
          <p:nvPr>
            <p:ph idx="1" type="subTitle"/>
          </p:nvPr>
        </p:nvSpPr>
        <p:spPr>
          <a:xfrm flipH="1">
            <a:off x="4189625" y="3380460"/>
            <a:ext cx="2951400" cy="2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chemeClr val="lt1"/>
                </a:solidFill>
              </a:rPr>
              <a:t>Venus has a beautiful name and is the second planet from the Sun. It’s terribly hot—even hotter than Mercury—and its atmosphere is extremely poisonous. It’s the second-brightest natural object in the night sky after the Moon</a:t>
            </a:r>
            <a:endParaRPr>
              <a:solidFill>
                <a:schemeClr val="lt1"/>
              </a:solidFill>
            </a:endParaRPr>
          </a:p>
        </p:txBody>
      </p:sp>
      <p:sp>
        <p:nvSpPr>
          <p:cNvPr id="335" name="Google Shape;335;p54"/>
          <p:cNvSpPr txBox="1"/>
          <p:nvPr>
            <p:ph type="ctrTitle"/>
          </p:nvPr>
        </p:nvSpPr>
        <p:spPr>
          <a:xfrm>
            <a:off x="405675" y="235800"/>
            <a:ext cx="4552500" cy="60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1"/>
                </a:solidFill>
              </a:rPr>
              <a:t>EVALUATION METRICS</a:t>
            </a:r>
            <a:endParaRPr>
              <a:solidFill>
                <a:schemeClr val="lt1"/>
              </a:solidFill>
            </a:endParaRPr>
          </a:p>
        </p:txBody>
      </p:sp>
      <p:sp>
        <p:nvSpPr>
          <p:cNvPr id="336" name="Google Shape;336;p54"/>
          <p:cNvSpPr txBox="1"/>
          <p:nvPr/>
        </p:nvSpPr>
        <p:spPr>
          <a:xfrm>
            <a:off x="612225" y="1145150"/>
            <a:ext cx="173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ivvic SemiBold"/>
                <a:ea typeface="Livvic SemiBold"/>
                <a:cs typeface="Livvic SemiBold"/>
                <a:sym typeface="Livvic SemiBold"/>
              </a:rPr>
              <a:t>LOSS</a:t>
            </a:r>
            <a:endParaRPr>
              <a:latin typeface="Livvic SemiBold"/>
              <a:ea typeface="Livvic SemiBold"/>
              <a:cs typeface="Livvic SemiBold"/>
              <a:sym typeface="Livvic SemiBold"/>
            </a:endParaRPr>
          </a:p>
        </p:txBody>
      </p:sp>
      <p:sp>
        <p:nvSpPr>
          <p:cNvPr id="337" name="Google Shape;337;p54"/>
          <p:cNvSpPr txBox="1"/>
          <p:nvPr/>
        </p:nvSpPr>
        <p:spPr>
          <a:xfrm>
            <a:off x="1223575" y="1836550"/>
            <a:ext cx="7254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latin typeface="Times New Roman"/>
                <a:ea typeface="Times New Roman"/>
                <a:cs typeface="Times New Roman"/>
                <a:sym typeface="Times New Roman"/>
              </a:rPr>
              <a:t>FORMULA</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Clr>
                <a:srgbClr val="FF0000"/>
              </a:buClr>
              <a:buSzPts val="1800"/>
              <a:buFont typeface="Times New Roman"/>
              <a:buChar char="●"/>
            </a:pPr>
            <a:r>
              <a:rPr lang="en" sz="1800">
                <a:latin typeface="Times New Roman"/>
                <a:ea typeface="Times New Roman"/>
                <a:cs typeface="Times New Roman"/>
                <a:sym typeface="Times New Roman"/>
              </a:rPr>
              <a:t>l</a:t>
            </a:r>
            <a:r>
              <a:rPr lang="en" sz="1800">
                <a:latin typeface="Times New Roman"/>
                <a:ea typeface="Times New Roman"/>
                <a:cs typeface="Times New Roman"/>
                <a:sym typeface="Times New Roman"/>
              </a:rPr>
              <a:t>oss = model.evaluate(X_test, y_test, verbose=0)[0]</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u="sng">
                <a:latin typeface="Times New Roman"/>
                <a:ea typeface="Times New Roman"/>
                <a:cs typeface="Times New Roman"/>
                <a:sym typeface="Times New Roman"/>
              </a:rPr>
              <a:t>RESULTS</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914400" rtl="0" algn="l">
              <a:spcBef>
                <a:spcPts val="0"/>
              </a:spcBef>
              <a:spcAft>
                <a:spcPts val="0"/>
              </a:spcAft>
              <a:buClr>
                <a:srgbClr val="FF0000"/>
              </a:buClr>
              <a:buSzPts val="1800"/>
              <a:buFont typeface="Times New Roman"/>
              <a:buChar char="●"/>
            </a:pPr>
            <a:r>
              <a:rPr lang="en" sz="1800">
                <a:latin typeface="Times New Roman"/>
                <a:ea typeface="Times New Roman"/>
                <a:cs typeface="Times New Roman"/>
                <a:sym typeface="Times New Roman"/>
              </a:rPr>
              <a:t>SNN Model Loss: 0.6266180872917175</a:t>
            </a:r>
            <a:endParaRPr sz="1800">
              <a:latin typeface="Times New Roman"/>
              <a:ea typeface="Times New Roman"/>
              <a:cs typeface="Times New Roman"/>
              <a:sym typeface="Times New Roman"/>
            </a:endParaRPr>
          </a:p>
          <a:p>
            <a:pPr indent="-342900" lvl="0" marL="914400" rtl="0" algn="l">
              <a:spcBef>
                <a:spcPts val="0"/>
              </a:spcBef>
              <a:spcAft>
                <a:spcPts val="0"/>
              </a:spcAft>
              <a:buClr>
                <a:srgbClr val="FF0000"/>
              </a:buClr>
              <a:buSzPts val="1800"/>
              <a:buFont typeface="Times New Roman"/>
              <a:buChar char="●"/>
            </a:pPr>
            <a:r>
              <a:rPr lang="en" sz="1800">
                <a:latin typeface="Times New Roman"/>
                <a:ea typeface="Times New Roman"/>
                <a:cs typeface="Times New Roman"/>
                <a:sym typeface="Times New Roman"/>
              </a:rPr>
              <a:t>CNN Model Loss: 0.2655746340751648</a:t>
            </a:r>
            <a:endParaRPr sz="1800">
              <a:latin typeface="Times New Roman"/>
              <a:ea typeface="Times New Roman"/>
              <a:cs typeface="Times New Roman"/>
              <a:sym typeface="Times New Roman"/>
            </a:endParaRPr>
          </a:p>
          <a:p>
            <a:pPr indent="-342900" lvl="0" marL="914400" rtl="0" algn="l">
              <a:spcBef>
                <a:spcPts val="0"/>
              </a:spcBef>
              <a:spcAft>
                <a:spcPts val="0"/>
              </a:spcAft>
              <a:buClr>
                <a:srgbClr val="FF0000"/>
              </a:buClr>
              <a:buSzPts val="1800"/>
              <a:buFont typeface="Times New Roman"/>
              <a:buChar char="●"/>
            </a:pPr>
            <a:r>
              <a:rPr lang="en" sz="1800">
                <a:latin typeface="Times New Roman"/>
                <a:ea typeface="Times New Roman"/>
                <a:cs typeface="Times New Roman"/>
                <a:sym typeface="Times New Roman"/>
              </a:rPr>
              <a:t>LSTM Model Loss: 1.098703384399414</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5"/>
          <p:cNvSpPr/>
          <p:nvPr/>
        </p:nvSpPr>
        <p:spPr>
          <a:xfrm flipH="1" rot="10800000">
            <a:off x="260200" y="158550"/>
            <a:ext cx="5004600" cy="7569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5"/>
          <p:cNvSpPr txBox="1"/>
          <p:nvPr>
            <p:ph idx="1" type="subTitle"/>
          </p:nvPr>
        </p:nvSpPr>
        <p:spPr>
          <a:xfrm flipH="1">
            <a:off x="4189625" y="3380460"/>
            <a:ext cx="2951400" cy="2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chemeClr val="lt1"/>
                </a:solidFill>
              </a:rPr>
              <a:t>Venus has a beautiful name and is the second planet from the Sun. It’s terribly hot—even hotter than Mercury—and its atmosphere is extremely poisonous. It’s the second-brightest natural object in the night sky after the Moon</a:t>
            </a:r>
            <a:endParaRPr>
              <a:solidFill>
                <a:schemeClr val="lt1"/>
              </a:solidFill>
            </a:endParaRPr>
          </a:p>
        </p:txBody>
      </p:sp>
      <p:sp>
        <p:nvSpPr>
          <p:cNvPr id="344" name="Google Shape;344;p55"/>
          <p:cNvSpPr txBox="1"/>
          <p:nvPr>
            <p:ph type="ctrTitle"/>
          </p:nvPr>
        </p:nvSpPr>
        <p:spPr>
          <a:xfrm>
            <a:off x="564100" y="75925"/>
            <a:ext cx="4700700" cy="756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1"/>
                </a:solidFill>
              </a:rPr>
              <a:t>MODEL OUTCOMES</a:t>
            </a:r>
            <a:endParaRPr>
              <a:solidFill>
                <a:schemeClr val="lt1"/>
              </a:solidFill>
            </a:endParaRPr>
          </a:p>
        </p:txBody>
      </p:sp>
      <p:pic>
        <p:nvPicPr>
          <p:cNvPr id="345" name="Google Shape;345;p55"/>
          <p:cNvPicPr preferRelativeResize="0"/>
          <p:nvPr/>
        </p:nvPicPr>
        <p:blipFill>
          <a:blip r:embed="rId3">
            <a:alphaModFix/>
          </a:blip>
          <a:stretch>
            <a:fillRect/>
          </a:stretch>
        </p:blipFill>
        <p:spPr>
          <a:xfrm>
            <a:off x="1661900" y="1133350"/>
            <a:ext cx="5683175" cy="38144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6"/>
          <p:cNvSpPr txBox="1"/>
          <p:nvPr>
            <p:ph idx="1" type="subTitle"/>
          </p:nvPr>
        </p:nvSpPr>
        <p:spPr>
          <a:xfrm flipH="1">
            <a:off x="4189625" y="3380460"/>
            <a:ext cx="2951400" cy="2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chemeClr val="lt1"/>
                </a:solidFill>
              </a:rPr>
              <a:t>Venus has a beautiful name and is the second planet from the Sun. It’s terribly hot—even hotter than Mercury—and its atmosphere is extremely poisonous. It’s the second-brightest natural object in the night sky after the Moon</a:t>
            </a:r>
            <a:endParaRPr>
              <a:solidFill>
                <a:schemeClr val="lt1"/>
              </a:solidFill>
            </a:endParaRPr>
          </a:p>
        </p:txBody>
      </p:sp>
      <p:pic>
        <p:nvPicPr>
          <p:cNvPr id="351" name="Google Shape;351;p56"/>
          <p:cNvPicPr preferRelativeResize="0"/>
          <p:nvPr/>
        </p:nvPicPr>
        <p:blipFill>
          <a:blip r:embed="rId3">
            <a:alphaModFix/>
          </a:blip>
          <a:stretch>
            <a:fillRect/>
          </a:stretch>
        </p:blipFill>
        <p:spPr>
          <a:xfrm>
            <a:off x="153000" y="619625"/>
            <a:ext cx="3931950" cy="3904249"/>
          </a:xfrm>
          <a:prstGeom prst="rect">
            <a:avLst/>
          </a:prstGeom>
          <a:noFill/>
          <a:ln>
            <a:noFill/>
          </a:ln>
        </p:spPr>
      </p:pic>
      <p:pic>
        <p:nvPicPr>
          <p:cNvPr id="352" name="Google Shape;352;p56"/>
          <p:cNvPicPr preferRelativeResize="0"/>
          <p:nvPr/>
        </p:nvPicPr>
        <p:blipFill rotWithShape="1">
          <a:blip r:embed="rId4">
            <a:alphaModFix/>
          </a:blip>
          <a:srcRect b="0" l="1654" r="7453" t="0"/>
          <a:stretch/>
        </p:blipFill>
        <p:spPr>
          <a:xfrm>
            <a:off x="4309000" y="1571350"/>
            <a:ext cx="4835000" cy="2104300"/>
          </a:xfrm>
          <a:prstGeom prst="rect">
            <a:avLst/>
          </a:prstGeom>
          <a:noFill/>
          <a:ln>
            <a:noFill/>
          </a:ln>
        </p:spPr>
      </p:pic>
      <p:sp>
        <p:nvSpPr>
          <p:cNvPr id="353" name="Google Shape;353;p56"/>
          <p:cNvSpPr txBox="1"/>
          <p:nvPr/>
        </p:nvSpPr>
        <p:spPr>
          <a:xfrm>
            <a:off x="5183900" y="788600"/>
            <a:ext cx="3416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PROBABILITIES</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[NEGATIVE,NEUTRAL,POSITIVE]</a:t>
            </a:r>
            <a:endParaRPr b="1" sz="12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7"/>
          <p:cNvSpPr/>
          <p:nvPr/>
        </p:nvSpPr>
        <p:spPr>
          <a:xfrm rot="5400000">
            <a:off x="2616900" y="2709275"/>
            <a:ext cx="1827100" cy="2527000"/>
          </a:xfrm>
          <a:prstGeom prst="flowChartOffpageConnector">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7"/>
          <p:cNvSpPr/>
          <p:nvPr/>
        </p:nvSpPr>
        <p:spPr>
          <a:xfrm flipH="1" rot="-5400000">
            <a:off x="5291175" y="562175"/>
            <a:ext cx="1862300" cy="2357200"/>
          </a:xfrm>
          <a:prstGeom prst="flowChartOffpageConnector">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7"/>
          <p:cNvSpPr/>
          <p:nvPr/>
        </p:nvSpPr>
        <p:spPr>
          <a:xfrm flipH="1" rot="-5400000">
            <a:off x="5330100" y="2691675"/>
            <a:ext cx="1889225" cy="2461975"/>
          </a:xfrm>
          <a:prstGeom prst="flowChartOffpageConnector">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7"/>
          <p:cNvSpPr txBox="1"/>
          <p:nvPr>
            <p:ph type="ctrTitle"/>
          </p:nvPr>
        </p:nvSpPr>
        <p:spPr>
          <a:xfrm>
            <a:off x="329775" y="164950"/>
            <a:ext cx="2522400" cy="4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FUTURE WORK</a:t>
            </a:r>
            <a:endParaRPr/>
          </a:p>
        </p:txBody>
      </p:sp>
      <p:sp>
        <p:nvSpPr>
          <p:cNvPr id="362" name="Google Shape;362;p57"/>
          <p:cNvSpPr/>
          <p:nvPr/>
        </p:nvSpPr>
        <p:spPr>
          <a:xfrm rot="5400000">
            <a:off x="2593375" y="511775"/>
            <a:ext cx="1871825" cy="2448475"/>
          </a:xfrm>
          <a:prstGeom prst="flowChartOffpageConnector">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7"/>
          <p:cNvSpPr txBox="1"/>
          <p:nvPr>
            <p:ph idx="4294967295" type="ctrTitle"/>
          </p:nvPr>
        </p:nvSpPr>
        <p:spPr>
          <a:xfrm>
            <a:off x="2543175" y="1276425"/>
            <a:ext cx="1981800" cy="733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2800"/>
              <a:buFont typeface="Livvic"/>
              <a:buNone/>
            </a:pPr>
            <a:r>
              <a:rPr b="1" i="0" lang="en" sz="1800" u="none" cap="none" strike="noStrike">
                <a:solidFill>
                  <a:schemeClr val="lt1"/>
                </a:solidFill>
                <a:latin typeface="Livvic"/>
                <a:ea typeface="Livvic"/>
                <a:cs typeface="Livvic"/>
                <a:sym typeface="Livvic"/>
              </a:rPr>
              <a:t>MULTILINGUAL</a:t>
            </a:r>
            <a:endParaRPr b="1" i="0" sz="1800" u="none" cap="none" strike="noStrike">
              <a:solidFill>
                <a:schemeClr val="lt1"/>
              </a:solidFill>
              <a:latin typeface="Livvic"/>
              <a:ea typeface="Livvic"/>
              <a:cs typeface="Livvic"/>
              <a:sym typeface="Livvic"/>
            </a:endParaRPr>
          </a:p>
          <a:p>
            <a:pPr indent="0" lvl="0" marL="0" marR="0" rtl="0" algn="r">
              <a:lnSpc>
                <a:spcPct val="100000"/>
              </a:lnSpc>
              <a:spcBef>
                <a:spcPts val="0"/>
              </a:spcBef>
              <a:spcAft>
                <a:spcPts val="0"/>
              </a:spcAft>
              <a:buClr>
                <a:schemeClr val="dk1"/>
              </a:buClr>
              <a:buSzPts val="2800"/>
              <a:buFont typeface="Livvic"/>
              <a:buNone/>
            </a:pPr>
            <a:r>
              <a:rPr b="1" i="0" lang="en" sz="1800" u="none" cap="none" strike="noStrike">
                <a:solidFill>
                  <a:schemeClr val="lt1"/>
                </a:solidFill>
                <a:latin typeface="Livvic"/>
                <a:ea typeface="Livvic"/>
                <a:cs typeface="Livvic"/>
                <a:sym typeface="Livvic"/>
              </a:rPr>
              <a:t>SUPPORT</a:t>
            </a:r>
            <a:endParaRPr b="1" i="0" sz="1800" u="none" cap="none" strike="noStrike">
              <a:solidFill>
                <a:schemeClr val="lt1"/>
              </a:solidFill>
              <a:latin typeface="Livvic"/>
              <a:ea typeface="Livvic"/>
              <a:cs typeface="Livvic"/>
              <a:sym typeface="Livvic"/>
            </a:endParaRPr>
          </a:p>
        </p:txBody>
      </p:sp>
      <p:sp>
        <p:nvSpPr>
          <p:cNvPr id="364" name="Google Shape;364;p57"/>
          <p:cNvSpPr txBox="1"/>
          <p:nvPr>
            <p:ph idx="4294967295" type="ctrTitle"/>
          </p:nvPr>
        </p:nvSpPr>
        <p:spPr>
          <a:xfrm>
            <a:off x="2623575" y="3634950"/>
            <a:ext cx="1901400" cy="967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2800"/>
              <a:buFont typeface="Livvic"/>
              <a:buNone/>
            </a:pPr>
            <a:r>
              <a:rPr b="1" i="0" lang="en" sz="1800" u="none" cap="none" strike="noStrike">
                <a:solidFill>
                  <a:schemeClr val="lt1"/>
                </a:solidFill>
                <a:latin typeface="Livvic"/>
                <a:ea typeface="Livvic"/>
                <a:cs typeface="Livvic"/>
                <a:sym typeface="Livvic"/>
              </a:rPr>
              <a:t>ENHANCED</a:t>
            </a:r>
            <a:endParaRPr b="1" i="0" sz="1800" u="none" cap="none" strike="noStrike">
              <a:solidFill>
                <a:schemeClr val="lt1"/>
              </a:solidFill>
              <a:latin typeface="Livvic"/>
              <a:ea typeface="Livvic"/>
              <a:cs typeface="Livvic"/>
              <a:sym typeface="Livvic"/>
            </a:endParaRPr>
          </a:p>
          <a:p>
            <a:pPr indent="0" lvl="0" marL="0" marR="0" rtl="0" algn="ctr">
              <a:lnSpc>
                <a:spcPct val="100000"/>
              </a:lnSpc>
              <a:spcBef>
                <a:spcPts val="0"/>
              </a:spcBef>
              <a:spcAft>
                <a:spcPts val="0"/>
              </a:spcAft>
              <a:buClr>
                <a:schemeClr val="dk1"/>
              </a:buClr>
              <a:buSzPts val="2800"/>
              <a:buFont typeface="Livvic"/>
              <a:buNone/>
            </a:pPr>
            <a:r>
              <a:rPr b="1" i="0" lang="en" sz="1800" u="none" cap="none" strike="noStrike">
                <a:solidFill>
                  <a:schemeClr val="lt1"/>
                </a:solidFill>
                <a:latin typeface="Livvic"/>
                <a:ea typeface="Livvic"/>
                <a:cs typeface="Livvic"/>
                <a:sym typeface="Livvic"/>
              </a:rPr>
              <a:t>VISUALISATION</a:t>
            </a:r>
            <a:endParaRPr b="1" i="0" sz="1800" u="none" cap="none" strike="noStrike">
              <a:solidFill>
                <a:schemeClr val="lt1"/>
              </a:solidFill>
              <a:latin typeface="Livvic"/>
              <a:ea typeface="Livvic"/>
              <a:cs typeface="Livvic"/>
              <a:sym typeface="Livvic"/>
            </a:endParaRPr>
          </a:p>
        </p:txBody>
      </p:sp>
      <p:sp>
        <p:nvSpPr>
          <p:cNvPr id="365" name="Google Shape;365;p57"/>
          <p:cNvSpPr txBox="1"/>
          <p:nvPr>
            <p:ph idx="4294967295" type="ctrTitle"/>
          </p:nvPr>
        </p:nvSpPr>
        <p:spPr>
          <a:xfrm>
            <a:off x="5158075" y="1285950"/>
            <a:ext cx="1981800" cy="73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Livvic"/>
              <a:buNone/>
            </a:pPr>
            <a:r>
              <a:rPr b="1" i="0" lang="en" sz="1800" u="none" cap="none" strike="noStrike">
                <a:solidFill>
                  <a:schemeClr val="lt1"/>
                </a:solidFill>
                <a:latin typeface="Livvic"/>
                <a:ea typeface="Livvic"/>
                <a:cs typeface="Livvic"/>
                <a:sym typeface="Livvic"/>
              </a:rPr>
              <a:t>SPAM AND BOT DETECTION</a:t>
            </a:r>
            <a:endParaRPr b="1" i="0" sz="1800" u="none" cap="none" strike="noStrike">
              <a:solidFill>
                <a:schemeClr val="lt1"/>
              </a:solidFill>
              <a:latin typeface="Livvic"/>
              <a:ea typeface="Livvic"/>
              <a:cs typeface="Livvic"/>
              <a:sym typeface="Livvic"/>
            </a:endParaRPr>
          </a:p>
        </p:txBody>
      </p:sp>
      <p:sp>
        <p:nvSpPr>
          <p:cNvPr id="366" name="Google Shape;366;p57"/>
          <p:cNvSpPr txBox="1"/>
          <p:nvPr>
            <p:ph idx="4294967295" type="ctrTitle"/>
          </p:nvPr>
        </p:nvSpPr>
        <p:spPr>
          <a:xfrm>
            <a:off x="5158075" y="3634950"/>
            <a:ext cx="2280900" cy="9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Livvic"/>
              <a:buNone/>
            </a:pPr>
            <a:r>
              <a:rPr b="1" i="0" lang="en" sz="1800" u="none" cap="none" strike="noStrike">
                <a:solidFill>
                  <a:schemeClr val="lt1"/>
                </a:solidFill>
                <a:latin typeface="Livvic"/>
                <a:ea typeface="Livvic"/>
                <a:cs typeface="Livvic"/>
                <a:sym typeface="Livvic"/>
              </a:rPr>
              <a:t>NOISE </a:t>
            </a:r>
            <a:endParaRPr b="1" i="0" sz="18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800"/>
              <a:buFont typeface="Livvic"/>
              <a:buNone/>
            </a:pPr>
            <a:r>
              <a:rPr b="1" i="0" lang="en" sz="1800" u="none" cap="none" strike="noStrike">
                <a:solidFill>
                  <a:schemeClr val="lt1"/>
                </a:solidFill>
                <a:latin typeface="Livvic"/>
                <a:ea typeface="Livvic"/>
                <a:cs typeface="Livvic"/>
                <a:sym typeface="Livvic"/>
              </a:rPr>
              <a:t>REDUCTION</a:t>
            </a:r>
            <a:endParaRPr b="1" i="0" sz="1800" u="none" cap="none" strike="noStrike">
              <a:solidFill>
                <a:schemeClr val="lt1"/>
              </a:solidFill>
              <a:latin typeface="Livvic"/>
              <a:ea typeface="Livvic"/>
              <a:cs typeface="Livvic"/>
              <a:sym typeface="Livvic"/>
            </a:endParaRPr>
          </a:p>
        </p:txBody>
      </p:sp>
      <p:sp>
        <p:nvSpPr>
          <p:cNvPr id="367" name="Google Shape;367;p57"/>
          <p:cNvSpPr/>
          <p:nvPr/>
        </p:nvSpPr>
        <p:spPr>
          <a:xfrm>
            <a:off x="2638982" y="3608070"/>
            <a:ext cx="372159" cy="372159"/>
          </a:xfrm>
          <a:custGeom>
            <a:rect b="b" l="l" r="r" t="t"/>
            <a:pathLst>
              <a:path extrusionOk="0" h="11693" w="11693">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8" name="Google Shape;368;p57"/>
          <p:cNvPicPr preferRelativeResize="0"/>
          <p:nvPr/>
        </p:nvPicPr>
        <p:blipFill rotWithShape="1">
          <a:blip r:embed="rId3">
            <a:alphaModFix/>
          </a:blip>
          <a:srcRect b="0" l="0" r="0" t="0"/>
          <a:stretch/>
        </p:blipFill>
        <p:spPr>
          <a:xfrm>
            <a:off x="4324350" y="2301888"/>
            <a:ext cx="1147200" cy="11471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p:nvPr/>
        </p:nvSpPr>
        <p:spPr>
          <a:xfrm flipH="1" rot="10800000">
            <a:off x="260200" y="158550"/>
            <a:ext cx="5004600" cy="7569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8"/>
          <p:cNvSpPr txBox="1"/>
          <p:nvPr>
            <p:ph idx="1" type="subTitle"/>
          </p:nvPr>
        </p:nvSpPr>
        <p:spPr>
          <a:xfrm flipH="1">
            <a:off x="4189625" y="3380460"/>
            <a:ext cx="2951400" cy="2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chemeClr val="lt1"/>
                </a:solidFill>
              </a:rPr>
              <a:t>Venus has a beautiful name and is the second planet from the Sun. It’s terribly hot—even hotter than Mercury—and its atmosphere is extremely poisonous. It’s the second-brightest natural object in the night sky after the Moon</a:t>
            </a:r>
            <a:endParaRPr>
              <a:solidFill>
                <a:schemeClr val="lt1"/>
              </a:solidFill>
            </a:endParaRPr>
          </a:p>
        </p:txBody>
      </p:sp>
      <p:sp>
        <p:nvSpPr>
          <p:cNvPr id="375" name="Google Shape;375;p58"/>
          <p:cNvSpPr txBox="1"/>
          <p:nvPr>
            <p:ph type="ctrTitle"/>
          </p:nvPr>
        </p:nvSpPr>
        <p:spPr>
          <a:xfrm>
            <a:off x="564100" y="75925"/>
            <a:ext cx="4700700" cy="756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1"/>
                </a:solidFill>
              </a:rPr>
              <a:t>CONCLUSION</a:t>
            </a:r>
            <a:endParaRPr>
              <a:solidFill>
                <a:schemeClr val="lt1"/>
              </a:solidFill>
            </a:endParaRPr>
          </a:p>
        </p:txBody>
      </p:sp>
      <p:sp>
        <p:nvSpPr>
          <p:cNvPr id="376" name="Google Shape;376;p58"/>
          <p:cNvSpPr txBox="1"/>
          <p:nvPr/>
        </p:nvSpPr>
        <p:spPr>
          <a:xfrm>
            <a:off x="405675" y="1019525"/>
            <a:ext cx="7541100" cy="35709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rgbClr val="FF0000"/>
              </a:buClr>
              <a:buSzPts val="1600"/>
              <a:buFont typeface="Times New Roman"/>
              <a:buChar char="●"/>
            </a:pPr>
            <a:r>
              <a:rPr lang="en" sz="1600">
                <a:latin typeface="Times New Roman"/>
                <a:ea typeface="Times New Roman"/>
                <a:cs typeface="Times New Roman"/>
                <a:sym typeface="Times New Roman"/>
              </a:rPr>
              <a:t>This project leverages NLP and Deep Learning to automate the sentiment analysis of large-scale video comments, providing valuable insights for content creators, marketers, and researchers. By classifying comments into positive, neutral, and negative sentiments using CNN and LSTM models, it achieves high accuracy in predictions, showcasing AI's capability to process real-world data at scale. The project also highlights the potential for AI-driven content moderation and feedback analysis, improving efficiency.</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Catamaran Light"/>
              <a:ea typeface="Catamaran Light"/>
              <a:cs typeface="Catamaran Light"/>
              <a:sym typeface="Catamaran Light"/>
            </a:endParaRPr>
          </a:p>
          <a:p>
            <a:pPr indent="-330200" lvl="0" marL="457200" rtl="0" algn="just">
              <a:spcBef>
                <a:spcPts val="0"/>
              </a:spcBef>
              <a:spcAft>
                <a:spcPts val="0"/>
              </a:spcAft>
              <a:buClr>
                <a:srgbClr val="FF0000"/>
              </a:buClr>
              <a:buSzPts val="1600"/>
              <a:buFont typeface="Times New Roman"/>
              <a:buChar char="●"/>
            </a:pPr>
            <a:r>
              <a:rPr lang="en" sz="1600">
                <a:latin typeface="Times New Roman"/>
                <a:ea typeface="Times New Roman"/>
                <a:cs typeface="Times New Roman"/>
                <a:sym typeface="Times New Roman"/>
              </a:rPr>
              <a:t>The ReactJS-based interface bridges technical complexity with usability, allowing users to easily analyze audience reactions and make data-driven decisions. This system not only saves time but also enhances decision-making by offering actionable insights, ultimately helping to optimize engagement strategies and content performance. Metadata</a:t>
            </a:r>
            <a:endParaRPr sz="1600">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Catamaran Light"/>
              <a:ea typeface="Catamaran Light"/>
              <a:cs typeface="Catamaran Light"/>
              <a:sym typeface="Catamaran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82" name="Google Shape;382;p59"/>
          <p:cNvSpPr txBox="1"/>
          <p:nvPr/>
        </p:nvSpPr>
        <p:spPr>
          <a:xfrm>
            <a:off x="1847850" y="1781175"/>
            <a:ext cx="6920700" cy="1215900"/>
          </a:xfrm>
          <a:prstGeom prst="rect">
            <a:avLst/>
          </a:prstGeom>
          <a:noFill/>
          <a:ln>
            <a:noFill/>
          </a:ln>
          <a:effectLst>
            <a:outerShdw blurRad="85725" rotWithShape="0" algn="bl" dir="17340000" dist="219075">
              <a:srgbClr val="000000">
                <a:alpha val="69803"/>
              </a:srgbClr>
            </a:outerShdw>
            <a:reflection blurRad="0" dir="0" dist="0" endA="0" endPos="39000" fadeDir="5400012" kx="0" rotWithShape="0" algn="bl" stA="49000" stPos="0" sy="-100000" ky="0"/>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700"/>
              <a:buFont typeface="Arial"/>
              <a:buNone/>
            </a:pPr>
            <a:r>
              <a:rPr b="1" i="0" lang="en" sz="6700" u="none" cap="none" strike="noStrike">
                <a:solidFill>
                  <a:schemeClr val="lt1"/>
                </a:solidFill>
                <a:latin typeface="Lexend"/>
                <a:ea typeface="Lexend"/>
                <a:cs typeface="Lexend"/>
                <a:sym typeface="Lexend"/>
              </a:rPr>
              <a:t>THANK YOU</a:t>
            </a:r>
            <a:endParaRPr b="1" i="0" sz="6700" u="none" cap="none" strike="noStrike">
              <a:solidFill>
                <a:schemeClr val="lt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9" name="Shape 179"/>
        <p:cNvGrpSpPr/>
        <p:nvPr/>
      </p:nvGrpSpPr>
      <p:grpSpPr>
        <a:xfrm>
          <a:off x="0" y="0"/>
          <a:ext cx="0" cy="0"/>
          <a:chOff x="0" y="0"/>
          <a:chExt cx="0" cy="0"/>
        </a:xfrm>
      </p:grpSpPr>
      <p:sp>
        <p:nvSpPr>
          <p:cNvPr id="180" name="Google Shape;180;p36"/>
          <p:cNvSpPr txBox="1"/>
          <p:nvPr>
            <p:ph idx="9" type="ctrTitle"/>
          </p:nvPr>
        </p:nvSpPr>
        <p:spPr>
          <a:xfrm rot="5400000">
            <a:off x="6763852" y="1555375"/>
            <a:ext cx="2913300" cy="66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400"/>
              <a:t>TABLE OF CONTENTS</a:t>
            </a:r>
            <a:endParaRPr sz="2400"/>
          </a:p>
        </p:txBody>
      </p:sp>
      <p:sp>
        <p:nvSpPr>
          <p:cNvPr id="181" name="Google Shape;181;p36"/>
          <p:cNvSpPr/>
          <p:nvPr/>
        </p:nvSpPr>
        <p:spPr>
          <a:xfrm flipH="1" rot="-5400000">
            <a:off x="-957850" y="957900"/>
            <a:ext cx="5140800" cy="32250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6"/>
          <p:cNvSpPr txBox="1"/>
          <p:nvPr>
            <p:ph idx="6" type="ctrTitle"/>
          </p:nvPr>
        </p:nvSpPr>
        <p:spPr>
          <a:xfrm>
            <a:off x="3404075" y="2789475"/>
            <a:ext cx="3941700" cy="4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000"/>
              <a:t>WORKFLOW</a:t>
            </a:r>
            <a:endParaRPr sz="2000"/>
          </a:p>
        </p:txBody>
      </p:sp>
      <p:sp>
        <p:nvSpPr>
          <p:cNvPr id="183" name="Google Shape;183;p36"/>
          <p:cNvSpPr txBox="1"/>
          <p:nvPr>
            <p:ph idx="8" type="title"/>
          </p:nvPr>
        </p:nvSpPr>
        <p:spPr>
          <a:xfrm>
            <a:off x="2023007" y="1906763"/>
            <a:ext cx="15735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lt1"/>
                </a:solidFill>
              </a:rPr>
              <a:t>03</a:t>
            </a:r>
            <a:endParaRPr>
              <a:solidFill>
                <a:schemeClr val="lt1"/>
              </a:solidFill>
            </a:endParaRPr>
          </a:p>
        </p:txBody>
      </p:sp>
      <p:sp>
        <p:nvSpPr>
          <p:cNvPr id="184" name="Google Shape;184;p36"/>
          <p:cNvSpPr txBox="1"/>
          <p:nvPr>
            <p:ph type="ctrTitle"/>
          </p:nvPr>
        </p:nvSpPr>
        <p:spPr>
          <a:xfrm>
            <a:off x="3404075" y="263475"/>
            <a:ext cx="2710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000"/>
              <a:t>INTRODUCTION</a:t>
            </a:r>
            <a:endParaRPr sz="2100"/>
          </a:p>
        </p:txBody>
      </p:sp>
      <p:sp>
        <p:nvSpPr>
          <p:cNvPr id="185" name="Google Shape;185;p36"/>
          <p:cNvSpPr txBox="1"/>
          <p:nvPr>
            <p:ph idx="2" type="title"/>
          </p:nvPr>
        </p:nvSpPr>
        <p:spPr>
          <a:xfrm>
            <a:off x="2002157" y="263463"/>
            <a:ext cx="17391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lt1"/>
                </a:solidFill>
              </a:rPr>
              <a:t>01</a:t>
            </a:r>
            <a:endParaRPr>
              <a:solidFill>
                <a:schemeClr val="lt1"/>
              </a:solidFill>
            </a:endParaRPr>
          </a:p>
        </p:txBody>
      </p:sp>
      <p:sp>
        <p:nvSpPr>
          <p:cNvPr id="186" name="Google Shape;186;p36"/>
          <p:cNvSpPr txBox="1"/>
          <p:nvPr>
            <p:ph idx="3" type="ctrTitle"/>
          </p:nvPr>
        </p:nvSpPr>
        <p:spPr>
          <a:xfrm>
            <a:off x="3404075" y="1148725"/>
            <a:ext cx="3872100" cy="450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000"/>
              <a:t>PROJECT OVERVIEW</a:t>
            </a:r>
            <a:endParaRPr sz="2000"/>
          </a:p>
        </p:txBody>
      </p:sp>
      <p:sp>
        <p:nvSpPr>
          <p:cNvPr id="187" name="Google Shape;187;p36"/>
          <p:cNvSpPr txBox="1"/>
          <p:nvPr>
            <p:ph idx="5" type="title"/>
          </p:nvPr>
        </p:nvSpPr>
        <p:spPr>
          <a:xfrm>
            <a:off x="2002157" y="1085113"/>
            <a:ext cx="16152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lt1"/>
                </a:solidFill>
              </a:rPr>
              <a:t>02	</a:t>
            </a:r>
            <a:endParaRPr>
              <a:solidFill>
                <a:schemeClr val="lt1"/>
              </a:solidFill>
            </a:endParaRPr>
          </a:p>
        </p:txBody>
      </p:sp>
      <p:sp>
        <p:nvSpPr>
          <p:cNvPr id="188" name="Google Shape;188;p36"/>
          <p:cNvSpPr txBox="1"/>
          <p:nvPr>
            <p:ph idx="13" type="ctrTitle"/>
          </p:nvPr>
        </p:nvSpPr>
        <p:spPr>
          <a:xfrm>
            <a:off x="3404075" y="3611125"/>
            <a:ext cx="2999400" cy="4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000"/>
              <a:t>CHALLENGES</a:t>
            </a:r>
            <a:endParaRPr sz="2000"/>
          </a:p>
        </p:txBody>
      </p:sp>
      <p:sp>
        <p:nvSpPr>
          <p:cNvPr id="189" name="Google Shape;189;p36"/>
          <p:cNvSpPr txBox="1"/>
          <p:nvPr>
            <p:ph idx="15" type="title"/>
          </p:nvPr>
        </p:nvSpPr>
        <p:spPr>
          <a:xfrm>
            <a:off x="2023007" y="2728413"/>
            <a:ext cx="15735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lt1"/>
                </a:solidFill>
              </a:rPr>
              <a:t>04</a:t>
            </a:r>
            <a:endParaRPr>
              <a:solidFill>
                <a:schemeClr val="lt1"/>
              </a:solidFill>
            </a:endParaRPr>
          </a:p>
        </p:txBody>
      </p:sp>
      <p:sp>
        <p:nvSpPr>
          <p:cNvPr id="190" name="Google Shape;190;p36"/>
          <p:cNvSpPr txBox="1"/>
          <p:nvPr>
            <p:ph idx="16" type="ctrTitle"/>
          </p:nvPr>
        </p:nvSpPr>
        <p:spPr>
          <a:xfrm>
            <a:off x="3346525" y="4432775"/>
            <a:ext cx="4180500" cy="4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000"/>
              <a:t>RESULTS AND ACHIEVEMENTS</a:t>
            </a:r>
            <a:endParaRPr sz="2000"/>
          </a:p>
        </p:txBody>
      </p:sp>
      <p:sp>
        <p:nvSpPr>
          <p:cNvPr id="191" name="Google Shape;191;p36"/>
          <p:cNvSpPr txBox="1"/>
          <p:nvPr>
            <p:ph idx="18" type="title"/>
          </p:nvPr>
        </p:nvSpPr>
        <p:spPr>
          <a:xfrm>
            <a:off x="2023007" y="3550063"/>
            <a:ext cx="15735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lt1"/>
                </a:solidFill>
              </a:rPr>
              <a:t>05</a:t>
            </a:r>
            <a:endParaRPr>
              <a:solidFill>
                <a:schemeClr val="lt1"/>
              </a:solidFill>
            </a:endParaRPr>
          </a:p>
        </p:txBody>
      </p:sp>
      <p:sp>
        <p:nvSpPr>
          <p:cNvPr id="192" name="Google Shape;192;p36"/>
          <p:cNvSpPr txBox="1"/>
          <p:nvPr>
            <p:ph idx="6" type="ctrTitle"/>
          </p:nvPr>
        </p:nvSpPr>
        <p:spPr>
          <a:xfrm>
            <a:off x="3404075" y="1938575"/>
            <a:ext cx="3521100" cy="450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1900"/>
              <a:t>IMPLEMENTATIONS GOALS</a:t>
            </a:r>
            <a:endParaRPr sz="1900"/>
          </a:p>
        </p:txBody>
      </p:sp>
      <p:sp>
        <p:nvSpPr>
          <p:cNvPr id="193" name="Google Shape;193;p36"/>
          <p:cNvSpPr txBox="1"/>
          <p:nvPr>
            <p:ph idx="18" type="title"/>
          </p:nvPr>
        </p:nvSpPr>
        <p:spPr>
          <a:xfrm>
            <a:off x="2023007" y="4310663"/>
            <a:ext cx="15735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lt1"/>
                </a:solidFill>
              </a:rPr>
              <a:t>06</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37"/>
          <p:cNvSpPr txBox="1"/>
          <p:nvPr>
            <p:ph idx="1" type="subTitle"/>
          </p:nvPr>
        </p:nvSpPr>
        <p:spPr>
          <a:xfrm flipH="1">
            <a:off x="1213525" y="1068100"/>
            <a:ext cx="7508400" cy="37530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FF0000"/>
              </a:buClr>
              <a:buSzPts val="1600"/>
              <a:buFont typeface="Times New Roman"/>
              <a:buChar char="●"/>
            </a:pPr>
            <a:r>
              <a:rPr lang="en" sz="1600">
                <a:solidFill>
                  <a:srgbClr val="000000"/>
                </a:solidFill>
                <a:latin typeface="Times New Roman"/>
                <a:ea typeface="Times New Roman"/>
                <a:cs typeface="Times New Roman"/>
                <a:sym typeface="Times New Roman"/>
              </a:rPr>
              <a:t>Youtube comments give us important clues about what viewers think and feel. Here, we are exploring how people express their sentiments towards videos through these comments using advanced technologies like Deep Learning and Natural Language Processing. Our project involves collecting comment data, cleaning and preprocessing it, and using DL models like LSTM or CNN for sentiment classification. This analysis plays a pivotal role for content creators, marketers, and viewers in understanding audience preferences</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FF0000"/>
              </a:buClr>
              <a:buSzPts val="1600"/>
              <a:buFont typeface="Times New Roman"/>
              <a:buChar char="●"/>
            </a:pPr>
            <a:r>
              <a:rPr lang="en" sz="1600">
                <a:solidFill>
                  <a:srgbClr val="000000"/>
                </a:solidFill>
                <a:latin typeface="Times New Roman"/>
                <a:ea typeface="Times New Roman"/>
                <a:cs typeface="Times New Roman"/>
                <a:sym typeface="Times New Roman"/>
              </a:rPr>
              <a:t>In the context of youtube,  sentiment analysis can be applied to comments which were left by viewers of a video, providing some insights into how audience or users receive and respond to the content. However sentiment analysis can also help in marketing strategies where it helps to identify positive or negative responses.</a:t>
            </a:r>
            <a:endParaRPr sz="1600">
              <a:solidFill>
                <a:srgbClr val="000000"/>
              </a:solidFill>
              <a:latin typeface="Times New Roman"/>
              <a:ea typeface="Times New Roman"/>
              <a:cs typeface="Times New Roman"/>
              <a:sym typeface="Times New Roman"/>
            </a:endParaRPr>
          </a:p>
          <a:p>
            <a:pPr indent="0" lvl="0" marL="457200" rtl="0" algn="just">
              <a:lnSpc>
                <a:spcPct val="115000"/>
              </a:lnSpc>
              <a:spcBef>
                <a:spcPts val="1000"/>
              </a:spcBef>
              <a:spcAft>
                <a:spcPts val="1000"/>
              </a:spcAft>
              <a:buSzPts val="1200"/>
              <a:buNone/>
            </a:pPr>
            <a:r>
              <a:t/>
            </a:r>
            <a:endParaRPr sz="1300">
              <a:solidFill>
                <a:srgbClr val="000000"/>
              </a:solidFill>
              <a:latin typeface="Times New Roman"/>
              <a:ea typeface="Times New Roman"/>
              <a:cs typeface="Times New Roman"/>
              <a:sym typeface="Times New Roman"/>
            </a:endParaRPr>
          </a:p>
        </p:txBody>
      </p:sp>
      <p:sp>
        <p:nvSpPr>
          <p:cNvPr id="199" name="Google Shape;199;p37"/>
          <p:cNvSpPr txBox="1"/>
          <p:nvPr>
            <p:ph type="title"/>
          </p:nvPr>
        </p:nvSpPr>
        <p:spPr>
          <a:xfrm>
            <a:off x="448625" y="171400"/>
            <a:ext cx="3353700" cy="896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1. </a:t>
            </a:r>
            <a:r>
              <a:rPr lang="en"/>
              <a:t>INTRODUCTION</a:t>
            </a:r>
            <a:endParaRPr/>
          </a:p>
        </p:txBody>
      </p:sp>
      <p:sp>
        <p:nvSpPr>
          <p:cNvPr id="200" name="Google Shape;200;p37"/>
          <p:cNvSpPr/>
          <p:nvPr/>
        </p:nvSpPr>
        <p:spPr>
          <a:xfrm>
            <a:off x="0" y="1577400"/>
            <a:ext cx="362100" cy="19887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p:nvPr/>
        </p:nvSpPr>
        <p:spPr>
          <a:xfrm flipH="1" rot="10800000">
            <a:off x="207075" y="142900"/>
            <a:ext cx="5678700" cy="6384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8"/>
          <p:cNvSpPr txBox="1"/>
          <p:nvPr>
            <p:ph idx="1" type="subTitle"/>
          </p:nvPr>
        </p:nvSpPr>
        <p:spPr>
          <a:xfrm flipH="1">
            <a:off x="4189625" y="3380460"/>
            <a:ext cx="2951400" cy="2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chemeClr val="lt1"/>
                </a:solidFill>
              </a:rPr>
              <a:t>Venus has a beautiful name and is the second planet from the Sun. It’s terribly hot—even hotter than Mercury—and its atmosphere is extremely poisonous. It’s the second-brightest natural object in the night sky after the Moon</a:t>
            </a:r>
            <a:endParaRPr>
              <a:solidFill>
                <a:schemeClr val="lt1"/>
              </a:solidFill>
            </a:endParaRPr>
          </a:p>
        </p:txBody>
      </p:sp>
      <p:sp>
        <p:nvSpPr>
          <p:cNvPr id="207" name="Google Shape;207;p38"/>
          <p:cNvSpPr txBox="1"/>
          <p:nvPr/>
        </p:nvSpPr>
        <p:spPr>
          <a:xfrm>
            <a:off x="1252625" y="1907775"/>
            <a:ext cx="7541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tamaran Light"/>
              <a:ea typeface="Catamaran Light"/>
              <a:cs typeface="Catamaran Light"/>
              <a:sym typeface="Catamaran Light"/>
            </a:endParaRPr>
          </a:p>
        </p:txBody>
      </p:sp>
      <p:sp>
        <p:nvSpPr>
          <p:cNvPr id="208" name="Google Shape;208;p38"/>
          <p:cNvSpPr txBox="1"/>
          <p:nvPr/>
        </p:nvSpPr>
        <p:spPr>
          <a:xfrm>
            <a:off x="143225" y="923875"/>
            <a:ext cx="88026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Objective</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0" marL="457200" rtl="0" algn="l">
              <a:spcBef>
                <a:spcPts val="0"/>
              </a:spcBef>
              <a:spcAft>
                <a:spcPts val="0"/>
              </a:spcAft>
              <a:buClr>
                <a:srgbClr val="FF0000"/>
              </a:buClr>
              <a:buSzPts val="1600"/>
              <a:buFont typeface="Times New Roman"/>
              <a:buChar char="●"/>
            </a:pPr>
            <a:r>
              <a:rPr lang="en" sz="1600">
                <a:latin typeface="Times New Roman"/>
                <a:ea typeface="Times New Roman"/>
                <a:cs typeface="Times New Roman"/>
                <a:sym typeface="Times New Roman"/>
              </a:rPr>
              <a:t>To develop an automated system that categorizes YouTube comments into positive, negative, or neutral sentiments, helping creators understand audience feedback.</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Scope</a:t>
            </a:r>
            <a:endParaRPr b="1" sz="1600">
              <a:latin typeface="Times New Roman"/>
              <a:ea typeface="Times New Roman"/>
              <a:cs typeface="Times New Roman"/>
              <a:sym typeface="Times New Roman"/>
            </a:endParaRPr>
          </a:p>
          <a:p>
            <a:pPr indent="-330200" lvl="0" marL="457200" rtl="0" algn="l">
              <a:spcBef>
                <a:spcPts val="0"/>
              </a:spcBef>
              <a:spcAft>
                <a:spcPts val="0"/>
              </a:spcAft>
              <a:buClr>
                <a:srgbClr val="FF0000"/>
              </a:buClr>
              <a:buSzPts val="1600"/>
              <a:buFont typeface="Times New Roman"/>
              <a:buChar char="●"/>
            </a:pPr>
            <a:r>
              <a:rPr lang="en" sz="1600" u="sng">
                <a:latin typeface="Times New Roman"/>
                <a:ea typeface="Times New Roman"/>
                <a:cs typeface="Times New Roman"/>
                <a:sym typeface="Times New Roman"/>
              </a:rPr>
              <a:t>Automate Sentiment Analysis</a:t>
            </a:r>
            <a:r>
              <a:rPr lang="en" sz="1600">
                <a:latin typeface="Times New Roman"/>
                <a:ea typeface="Times New Roman"/>
                <a:cs typeface="Times New Roman"/>
                <a:sym typeface="Times New Roman"/>
              </a:rPr>
              <a:t>: Develop a system to automatically classify YouTube comments into sentiments without manual input.</a:t>
            </a:r>
            <a:endParaRPr sz="1600">
              <a:latin typeface="Times New Roman"/>
              <a:ea typeface="Times New Roman"/>
              <a:cs typeface="Times New Roman"/>
              <a:sym typeface="Times New Roman"/>
            </a:endParaRPr>
          </a:p>
          <a:p>
            <a:pPr indent="-330200" lvl="0" marL="457200" rtl="0" algn="l">
              <a:spcBef>
                <a:spcPts val="0"/>
              </a:spcBef>
              <a:spcAft>
                <a:spcPts val="0"/>
              </a:spcAft>
              <a:buClr>
                <a:srgbClr val="FF0000"/>
              </a:buClr>
              <a:buSzPts val="1600"/>
              <a:buFont typeface="Times New Roman"/>
              <a:buChar char="●"/>
            </a:pPr>
            <a:r>
              <a:rPr lang="en" sz="1600" u="sng">
                <a:latin typeface="Times New Roman"/>
                <a:ea typeface="Times New Roman"/>
                <a:cs typeface="Times New Roman"/>
                <a:sym typeface="Times New Roman"/>
              </a:rPr>
              <a:t>Enhance Creator Insights</a:t>
            </a:r>
            <a:r>
              <a:rPr lang="en" sz="1600">
                <a:latin typeface="Times New Roman"/>
                <a:ea typeface="Times New Roman"/>
                <a:cs typeface="Times New Roman"/>
                <a:sym typeface="Times New Roman"/>
              </a:rPr>
              <a:t>: Deliver actionable insights on viewer feedback, enabling informed content decisions.</a:t>
            </a:r>
            <a:endParaRPr sz="1600">
              <a:latin typeface="Times New Roman"/>
              <a:ea typeface="Times New Roman"/>
              <a:cs typeface="Times New Roman"/>
              <a:sym typeface="Times New Roman"/>
            </a:endParaRPr>
          </a:p>
          <a:p>
            <a:pPr indent="-330200" lvl="0" marL="457200" rtl="0" algn="l">
              <a:spcBef>
                <a:spcPts val="0"/>
              </a:spcBef>
              <a:spcAft>
                <a:spcPts val="0"/>
              </a:spcAft>
              <a:buClr>
                <a:srgbClr val="FF0000"/>
              </a:buClr>
              <a:buSzPts val="1600"/>
              <a:buFont typeface="Times New Roman"/>
              <a:buChar char="●"/>
            </a:pPr>
            <a:r>
              <a:rPr lang="en" sz="1600" u="sng">
                <a:latin typeface="Times New Roman"/>
                <a:ea typeface="Times New Roman"/>
                <a:cs typeface="Times New Roman"/>
                <a:sym typeface="Times New Roman"/>
              </a:rPr>
              <a:t>User-Friendly Interface</a:t>
            </a:r>
            <a:r>
              <a:rPr lang="en" sz="1600">
                <a:latin typeface="Times New Roman"/>
                <a:ea typeface="Times New Roman"/>
                <a:cs typeface="Times New Roman"/>
                <a:sym typeface="Times New Roman"/>
              </a:rPr>
              <a:t>: Create an intuitive interface for content creators to input video links, scrape comments, and view sentiment analysis results easily.</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Problem Statement</a:t>
            </a:r>
            <a:endParaRPr b="1" sz="1600">
              <a:latin typeface="Times New Roman"/>
              <a:ea typeface="Times New Roman"/>
              <a:cs typeface="Times New Roman"/>
              <a:sym typeface="Times New Roman"/>
            </a:endParaRPr>
          </a:p>
          <a:p>
            <a:pPr indent="-330200" lvl="0" marL="457200" rtl="0" algn="l">
              <a:spcBef>
                <a:spcPts val="0"/>
              </a:spcBef>
              <a:spcAft>
                <a:spcPts val="0"/>
              </a:spcAft>
              <a:buClr>
                <a:srgbClr val="FF0000"/>
              </a:buClr>
              <a:buSzPts val="1600"/>
              <a:buFont typeface="Times New Roman"/>
              <a:buChar char="●"/>
            </a:pPr>
            <a:r>
              <a:rPr lang="en" sz="1600">
                <a:latin typeface="Times New Roman"/>
                <a:ea typeface="Times New Roman"/>
                <a:cs typeface="Times New Roman"/>
                <a:sym typeface="Times New Roman"/>
              </a:rPr>
              <a:t>YouTube's vast daily comments render manual sentiment analysis impractical. Automating this process will classify comments as positive, negative, or neutral, providing valuable insights for creators to enhance audience engagement.</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p:txBody>
      </p:sp>
      <p:sp>
        <p:nvSpPr>
          <p:cNvPr id="209" name="Google Shape;209;p38"/>
          <p:cNvSpPr txBox="1"/>
          <p:nvPr>
            <p:ph type="ctrTitle"/>
          </p:nvPr>
        </p:nvSpPr>
        <p:spPr>
          <a:xfrm>
            <a:off x="209825" y="122550"/>
            <a:ext cx="5545800" cy="69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1"/>
                </a:solidFill>
              </a:rPr>
              <a:t>2. PROJECT OVERVIEW</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p:nvPr/>
        </p:nvSpPr>
        <p:spPr>
          <a:xfrm flipH="1" rot="10800000">
            <a:off x="181025" y="117150"/>
            <a:ext cx="5561400" cy="7032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9"/>
          <p:cNvSpPr txBox="1"/>
          <p:nvPr>
            <p:ph idx="1" type="subTitle"/>
          </p:nvPr>
        </p:nvSpPr>
        <p:spPr>
          <a:xfrm flipH="1">
            <a:off x="4189625" y="3380460"/>
            <a:ext cx="2951400" cy="2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solidFill>
                  <a:schemeClr val="lt1"/>
                </a:solidFill>
              </a:rPr>
              <a:t>Venus has a beautiful name and is the second planet from the Sun. It’s terribly hot—even hotter than Mercury—and its atmosphere is extremely poisonous. It’s the second-brightest natural object in the night sky after the Moon</a:t>
            </a:r>
            <a:endParaRPr>
              <a:solidFill>
                <a:schemeClr val="lt1"/>
              </a:solidFill>
            </a:endParaRPr>
          </a:p>
        </p:txBody>
      </p:sp>
      <p:sp>
        <p:nvSpPr>
          <p:cNvPr id="216" name="Google Shape;216;p39"/>
          <p:cNvSpPr txBox="1"/>
          <p:nvPr>
            <p:ph type="ctrTitle"/>
          </p:nvPr>
        </p:nvSpPr>
        <p:spPr>
          <a:xfrm>
            <a:off x="457225" y="122550"/>
            <a:ext cx="4673400" cy="69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1"/>
                </a:solidFill>
              </a:rPr>
              <a:t>3. PROJECT PLAN</a:t>
            </a:r>
            <a:endParaRPr>
              <a:solidFill>
                <a:schemeClr val="lt1"/>
              </a:solidFill>
            </a:endParaRPr>
          </a:p>
        </p:txBody>
      </p:sp>
      <p:sp>
        <p:nvSpPr>
          <p:cNvPr id="217" name="Google Shape;217;p39"/>
          <p:cNvSpPr txBox="1"/>
          <p:nvPr/>
        </p:nvSpPr>
        <p:spPr>
          <a:xfrm>
            <a:off x="841650" y="1124850"/>
            <a:ext cx="76434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Phase 1: Data Acquisition and Preprocessing (</a:t>
            </a:r>
            <a:r>
              <a:rPr b="1" lang="en" sz="1700">
                <a:latin typeface="Times New Roman"/>
                <a:ea typeface="Times New Roman"/>
                <a:cs typeface="Times New Roman"/>
                <a:sym typeface="Times New Roman"/>
              </a:rPr>
              <a:t>1-3 </a:t>
            </a:r>
            <a:r>
              <a:rPr b="1" lang="en" sz="1700">
                <a:latin typeface="Times New Roman"/>
                <a:ea typeface="Times New Roman"/>
                <a:cs typeface="Times New Roman"/>
                <a:sym typeface="Times New Roman"/>
              </a:rPr>
              <a:t>Weeks)</a:t>
            </a:r>
            <a:endParaRPr b="1" sz="1700">
              <a:latin typeface="Times New Roman"/>
              <a:ea typeface="Times New Roman"/>
              <a:cs typeface="Times New Roman"/>
              <a:sym typeface="Times New Roman"/>
            </a:endParaRPr>
          </a:p>
          <a:p>
            <a:pPr indent="-336550" lvl="0" marL="457200" rtl="0" algn="l">
              <a:spcBef>
                <a:spcPts val="0"/>
              </a:spcBef>
              <a:spcAft>
                <a:spcPts val="0"/>
              </a:spcAft>
              <a:buClr>
                <a:srgbClr val="FF0000"/>
              </a:buClr>
              <a:buSzPts val="1700"/>
              <a:buFont typeface="Times New Roman"/>
              <a:buChar char="●"/>
            </a:pPr>
            <a:r>
              <a:rPr lang="en" sz="1700">
                <a:latin typeface="Times New Roman"/>
                <a:ea typeface="Times New Roman"/>
                <a:cs typeface="Times New Roman"/>
                <a:sym typeface="Times New Roman"/>
              </a:rPr>
              <a:t>Acquire labeled sentiment dataset.</a:t>
            </a:r>
            <a:endParaRPr sz="1700">
              <a:latin typeface="Times New Roman"/>
              <a:ea typeface="Times New Roman"/>
              <a:cs typeface="Times New Roman"/>
              <a:sym typeface="Times New Roman"/>
            </a:endParaRPr>
          </a:p>
          <a:p>
            <a:pPr indent="-336550" lvl="0" marL="457200" rtl="0" algn="l">
              <a:spcBef>
                <a:spcPts val="0"/>
              </a:spcBef>
              <a:spcAft>
                <a:spcPts val="0"/>
              </a:spcAft>
              <a:buClr>
                <a:srgbClr val="FF0000"/>
              </a:buClr>
              <a:buSzPts val="1700"/>
              <a:buFont typeface="Times New Roman"/>
              <a:buChar char="●"/>
            </a:pPr>
            <a:r>
              <a:rPr lang="en" sz="1700">
                <a:latin typeface="Times New Roman"/>
                <a:ea typeface="Times New Roman"/>
                <a:cs typeface="Times New Roman"/>
                <a:sym typeface="Times New Roman"/>
              </a:rPr>
              <a:t>Preprocess the data (cleaning, tokenization, etc.).</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Phase 2: Model Training (7</a:t>
            </a:r>
            <a:r>
              <a:rPr b="1" lang="en" sz="1700">
                <a:latin typeface="Times New Roman"/>
                <a:ea typeface="Times New Roman"/>
                <a:cs typeface="Times New Roman"/>
                <a:sym typeface="Times New Roman"/>
              </a:rPr>
              <a:t>-8 </a:t>
            </a:r>
            <a:r>
              <a:rPr b="1" lang="en" sz="1700">
                <a:latin typeface="Times New Roman"/>
                <a:ea typeface="Times New Roman"/>
                <a:cs typeface="Times New Roman"/>
                <a:sym typeface="Times New Roman"/>
              </a:rPr>
              <a:t>Weeks)</a:t>
            </a:r>
            <a:endParaRPr b="1" sz="1700">
              <a:latin typeface="Times New Roman"/>
              <a:ea typeface="Times New Roman"/>
              <a:cs typeface="Times New Roman"/>
              <a:sym typeface="Times New Roman"/>
            </a:endParaRPr>
          </a:p>
          <a:p>
            <a:pPr indent="-336550" lvl="0" marL="457200" rtl="0" algn="l">
              <a:spcBef>
                <a:spcPts val="0"/>
              </a:spcBef>
              <a:spcAft>
                <a:spcPts val="0"/>
              </a:spcAft>
              <a:buClr>
                <a:srgbClr val="FF0000"/>
              </a:buClr>
              <a:buSzPts val="1700"/>
              <a:buFont typeface="Times New Roman"/>
              <a:buChar char="●"/>
            </a:pPr>
            <a:r>
              <a:rPr lang="en" sz="1700">
                <a:latin typeface="Times New Roman"/>
                <a:ea typeface="Times New Roman"/>
                <a:cs typeface="Times New Roman"/>
                <a:sym typeface="Times New Roman"/>
              </a:rPr>
              <a:t>Train models using SNN, CNN, and LSTM architectures.</a:t>
            </a:r>
            <a:endParaRPr sz="1700">
              <a:latin typeface="Times New Roman"/>
              <a:ea typeface="Times New Roman"/>
              <a:cs typeface="Times New Roman"/>
              <a:sym typeface="Times New Roman"/>
            </a:endParaRPr>
          </a:p>
          <a:p>
            <a:pPr indent="-336550" lvl="0" marL="457200" rtl="0" algn="l">
              <a:spcBef>
                <a:spcPts val="0"/>
              </a:spcBef>
              <a:spcAft>
                <a:spcPts val="0"/>
              </a:spcAft>
              <a:buClr>
                <a:srgbClr val="FF0000"/>
              </a:buClr>
              <a:buSzPts val="1700"/>
              <a:buFont typeface="Times New Roman"/>
              <a:buChar char="●"/>
            </a:pPr>
            <a:r>
              <a:rPr lang="en" sz="1700">
                <a:latin typeface="Times New Roman"/>
                <a:ea typeface="Times New Roman"/>
                <a:cs typeface="Times New Roman"/>
                <a:sym typeface="Times New Roman"/>
              </a:rPr>
              <a:t>Perform hyperparameter tuning and validation.</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Phase 3: YouTube API Integration (1-2 Weeks )</a:t>
            </a:r>
            <a:endParaRPr b="1" sz="1700">
              <a:latin typeface="Times New Roman"/>
              <a:ea typeface="Times New Roman"/>
              <a:cs typeface="Times New Roman"/>
              <a:sym typeface="Times New Roman"/>
            </a:endParaRPr>
          </a:p>
          <a:p>
            <a:pPr indent="-336550" lvl="0" marL="457200" rtl="0" algn="l">
              <a:spcBef>
                <a:spcPts val="0"/>
              </a:spcBef>
              <a:spcAft>
                <a:spcPts val="0"/>
              </a:spcAft>
              <a:buClr>
                <a:srgbClr val="FF0000"/>
              </a:buClr>
              <a:buSzPts val="1700"/>
              <a:buFont typeface="Times New Roman"/>
              <a:buChar char="●"/>
            </a:pPr>
            <a:r>
              <a:rPr lang="en" sz="1700">
                <a:latin typeface="Times New Roman"/>
                <a:ea typeface="Times New Roman"/>
                <a:cs typeface="Times New Roman"/>
                <a:sym typeface="Times New Roman"/>
              </a:rPr>
              <a:t>Set up and integrate YouTube API to fetch comments from videos.</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Phase 4: Model Evaluation (3</a:t>
            </a:r>
            <a:r>
              <a:rPr b="1" lang="en" sz="1700">
                <a:latin typeface="Times New Roman"/>
                <a:ea typeface="Times New Roman"/>
                <a:cs typeface="Times New Roman"/>
                <a:sym typeface="Times New Roman"/>
              </a:rPr>
              <a:t>-4 </a:t>
            </a:r>
            <a:r>
              <a:rPr b="1" lang="en" sz="1700">
                <a:latin typeface="Times New Roman"/>
                <a:ea typeface="Times New Roman"/>
                <a:cs typeface="Times New Roman"/>
                <a:sym typeface="Times New Roman"/>
              </a:rPr>
              <a:t>Weeks)</a:t>
            </a:r>
            <a:endParaRPr b="1" sz="1700">
              <a:latin typeface="Times New Roman"/>
              <a:ea typeface="Times New Roman"/>
              <a:cs typeface="Times New Roman"/>
              <a:sym typeface="Times New Roman"/>
            </a:endParaRPr>
          </a:p>
          <a:p>
            <a:pPr indent="-336550" lvl="0" marL="457200" rtl="0" algn="l">
              <a:spcBef>
                <a:spcPts val="0"/>
              </a:spcBef>
              <a:spcAft>
                <a:spcPts val="0"/>
              </a:spcAft>
              <a:buClr>
                <a:srgbClr val="FF0000"/>
              </a:buClr>
              <a:buSzPts val="1700"/>
              <a:buFont typeface="Times New Roman"/>
              <a:buChar char="●"/>
            </a:pPr>
            <a:r>
              <a:rPr lang="en" sz="1700">
                <a:latin typeface="Times New Roman"/>
                <a:ea typeface="Times New Roman"/>
                <a:cs typeface="Times New Roman"/>
                <a:sym typeface="Times New Roman"/>
              </a:rPr>
              <a:t>Evaluate model performance using metrics like accuracy and F1-score.</a:t>
            </a:r>
            <a:endParaRPr sz="1700">
              <a:latin typeface="Times New Roman"/>
              <a:ea typeface="Times New Roman"/>
              <a:cs typeface="Times New Roman"/>
              <a:sym typeface="Times New Roman"/>
            </a:endParaRPr>
          </a:p>
          <a:p>
            <a:pPr indent="-336550" lvl="0" marL="457200" rtl="0" algn="l">
              <a:spcBef>
                <a:spcPts val="0"/>
              </a:spcBef>
              <a:spcAft>
                <a:spcPts val="0"/>
              </a:spcAft>
              <a:buClr>
                <a:srgbClr val="FF0000"/>
              </a:buClr>
              <a:buSzPts val="1700"/>
              <a:buFont typeface="Times New Roman"/>
              <a:buChar char="●"/>
            </a:pPr>
            <a:r>
              <a:rPr lang="en" sz="1700">
                <a:latin typeface="Times New Roman"/>
                <a:ea typeface="Times New Roman"/>
                <a:cs typeface="Times New Roman"/>
                <a:sym typeface="Times New Roman"/>
              </a:rPr>
              <a:t>Select the best-performing model based on evaluation results.</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Phase 5: Interface Development (Ongoing)</a:t>
            </a:r>
            <a:endParaRPr b="1" sz="1700">
              <a:latin typeface="Times New Roman"/>
              <a:ea typeface="Times New Roman"/>
              <a:cs typeface="Times New Roman"/>
              <a:sym typeface="Times New Roman"/>
            </a:endParaRPr>
          </a:p>
          <a:p>
            <a:pPr indent="-336550" lvl="0" marL="457200" rtl="0" algn="l">
              <a:spcBef>
                <a:spcPts val="0"/>
              </a:spcBef>
              <a:spcAft>
                <a:spcPts val="0"/>
              </a:spcAft>
              <a:buClr>
                <a:srgbClr val="FF0000"/>
              </a:buClr>
              <a:buSzPts val="1700"/>
              <a:buFont typeface="Times New Roman"/>
              <a:buChar char="●"/>
            </a:pPr>
            <a:r>
              <a:rPr lang="en" sz="1700">
                <a:latin typeface="Times New Roman"/>
                <a:ea typeface="Times New Roman"/>
                <a:cs typeface="Times New Roman"/>
                <a:sym typeface="Times New Roman"/>
              </a:rPr>
              <a:t>Develop a user-friendly Flask interface for inputting video links.</a:t>
            </a:r>
            <a:endParaRPr sz="1700">
              <a:latin typeface="Times New Roman"/>
              <a:ea typeface="Times New Roman"/>
              <a:cs typeface="Times New Roman"/>
              <a:sym typeface="Times New Roman"/>
            </a:endParaRPr>
          </a:p>
          <a:p>
            <a:pPr indent="-336550" lvl="0" marL="457200" rtl="0" algn="l">
              <a:spcBef>
                <a:spcPts val="0"/>
              </a:spcBef>
              <a:spcAft>
                <a:spcPts val="0"/>
              </a:spcAft>
              <a:buClr>
                <a:srgbClr val="FF0000"/>
              </a:buClr>
              <a:buSzPts val="1700"/>
              <a:buFont typeface="Times New Roman"/>
              <a:buChar char="●"/>
            </a:pPr>
            <a:r>
              <a:rPr lang="en" sz="1700">
                <a:latin typeface="Times New Roman"/>
                <a:ea typeface="Times New Roman"/>
                <a:cs typeface="Times New Roman"/>
                <a:sym typeface="Times New Roman"/>
              </a:rPr>
              <a:t>Implement sentiment analysis results display.</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40"/>
          <p:cNvSpPr txBox="1"/>
          <p:nvPr>
            <p:ph idx="1" type="subTitle"/>
          </p:nvPr>
        </p:nvSpPr>
        <p:spPr>
          <a:xfrm flipH="1">
            <a:off x="817700" y="856825"/>
            <a:ext cx="8076000" cy="4286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000000"/>
                </a:solidFill>
                <a:latin typeface="Times New Roman"/>
                <a:ea typeface="Times New Roman"/>
                <a:cs typeface="Times New Roman"/>
                <a:sym typeface="Times New Roman"/>
              </a:rPr>
              <a:t>Milestone 1: Data Acquisition and Preprocessing</a:t>
            </a:r>
            <a:endParaRPr b="1">
              <a:solidFill>
                <a:srgbClr val="000000"/>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FF0000"/>
              </a:buClr>
              <a:buSzPts val="1200"/>
              <a:buFont typeface="Times New Roman"/>
              <a:buChar char="●"/>
            </a:pPr>
            <a:r>
              <a:rPr lang="en">
                <a:solidFill>
                  <a:srgbClr val="000000"/>
                </a:solidFill>
                <a:latin typeface="Times New Roman"/>
                <a:ea typeface="Times New Roman"/>
                <a:cs typeface="Times New Roman"/>
                <a:sym typeface="Times New Roman"/>
              </a:rPr>
              <a:t>Timeline: </a:t>
            </a:r>
            <a:r>
              <a:rPr lang="en">
                <a:solidFill>
                  <a:srgbClr val="000000"/>
                </a:solidFill>
                <a:latin typeface="Times New Roman"/>
                <a:ea typeface="Times New Roman"/>
                <a:cs typeface="Times New Roman"/>
                <a:sym typeface="Times New Roman"/>
              </a:rPr>
              <a:t>1-3 </a:t>
            </a:r>
            <a:r>
              <a:rPr lang="en">
                <a:solidFill>
                  <a:srgbClr val="000000"/>
                </a:solidFill>
                <a:latin typeface="Times New Roman"/>
                <a:ea typeface="Times New Roman"/>
                <a:cs typeface="Times New Roman"/>
                <a:sym typeface="Times New Roman"/>
              </a:rPr>
              <a:t>Weeks </a:t>
            </a:r>
            <a:endParaRPr>
              <a:solidFill>
                <a:srgbClr val="000000"/>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FF0000"/>
              </a:buClr>
              <a:buSzPts val="1200"/>
              <a:buFont typeface="Times New Roman"/>
              <a:buChar char="●"/>
            </a:pPr>
            <a:r>
              <a:rPr lang="en">
                <a:solidFill>
                  <a:srgbClr val="000000"/>
                </a:solidFill>
                <a:latin typeface="Times New Roman"/>
                <a:ea typeface="Times New Roman"/>
                <a:cs typeface="Times New Roman"/>
                <a:sym typeface="Times New Roman"/>
              </a:rPr>
              <a:t>Key Deliverables</a:t>
            </a:r>
            <a:endParaRPr>
              <a:solidFill>
                <a:srgbClr val="000000"/>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Acquired labeled sentiment dataset.</a:t>
            </a:r>
            <a:endParaRPr sz="1200">
              <a:solidFill>
                <a:srgbClr val="000000"/>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Completed data cleaning and preprocessing.</a:t>
            </a:r>
            <a:endParaRPr sz="1200">
              <a:solidFill>
                <a:srgbClr val="000000"/>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Generated exploratory data analysis (EDA) report.</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a:solidFill>
                  <a:srgbClr val="000000"/>
                </a:solidFill>
                <a:latin typeface="Times New Roman"/>
                <a:ea typeface="Times New Roman"/>
                <a:cs typeface="Times New Roman"/>
                <a:sym typeface="Times New Roman"/>
              </a:rPr>
              <a:t>Milestone 2: Model Development</a:t>
            </a:r>
            <a:endParaRPr b="1">
              <a:solidFill>
                <a:srgbClr val="000000"/>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FF0000"/>
              </a:buClr>
              <a:buSzPts val="1200"/>
              <a:buFont typeface="Times New Roman"/>
              <a:buChar char="●"/>
            </a:pPr>
            <a:r>
              <a:rPr lang="en">
                <a:solidFill>
                  <a:srgbClr val="000000"/>
                </a:solidFill>
                <a:latin typeface="Times New Roman"/>
                <a:ea typeface="Times New Roman"/>
                <a:cs typeface="Times New Roman"/>
                <a:sym typeface="Times New Roman"/>
              </a:rPr>
              <a:t>Timeline: 7-8 Weeks</a:t>
            </a:r>
            <a:endParaRPr>
              <a:solidFill>
                <a:srgbClr val="000000"/>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FF0000"/>
              </a:buClr>
              <a:buSzPts val="1200"/>
              <a:buFont typeface="Times New Roman"/>
              <a:buChar char="●"/>
            </a:pPr>
            <a:r>
              <a:rPr lang="en">
                <a:solidFill>
                  <a:srgbClr val="000000"/>
                </a:solidFill>
                <a:latin typeface="Times New Roman"/>
                <a:ea typeface="Times New Roman"/>
                <a:cs typeface="Times New Roman"/>
                <a:sym typeface="Times New Roman"/>
              </a:rPr>
              <a:t>Key Deliverables</a:t>
            </a:r>
            <a:endParaRPr>
              <a:solidFill>
                <a:srgbClr val="000000"/>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Developed and trained SNN, CNN, and LSTM models.</a:t>
            </a:r>
            <a:endParaRPr sz="1200">
              <a:solidFill>
                <a:srgbClr val="000000"/>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Evaluated model performance using accuracy metrics.</a:t>
            </a:r>
            <a:endParaRPr sz="1200">
              <a:solidFill>
                <a:srgbClr val="000000"/>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Selected the best-performing model based on evaluation results.</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a:solidFill>
                  <a:srgbClr val="000000"/>
                </a:solidFill>
                <a:latin typeface="Times New Roman"/>
                <a:ea typeface="Times New Roman"/>
                <a:cs typeface="Times New Roman"/>
                <a:sym typeface="Times New Roman"/>
              </a:rPr>
              <a:t>Milestone 3: YouTube API Integration</a:t>
            </a:r>
            <a:endParaRPr b="1">
              <a:solidFill>
                <a:srgbClr val="000000"/>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FF0000"/>
              </a:buClr>
              <a:buSzPts val="1200"/>
              <a:buFont typeface="Times New Roman"/>
              <a:buChar char="●"/>
            </a:pPr>
            <a:r>
              <a:rPr lang="en">
                <a:solidFill>
                  <a:srgbClr val="000000"/>
                </a:solidFill>
                <a:latin typeface="Times New Roman"/>
                <a:ea typeface="Times New Roman"/>
                <a:cs typeface="Times New Roman"/>
                <a:sym typeface="Times New Roman"/>
              </a:rPr>
              <a:t>Timeline: 1-2 Weeks</a:t>
            </a:r>
            <a:endParaRPr>
              <a:solidFill>
                <a:srgbClr val="000000"/>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FF0000"/>
              </a:buClr>
              <a:buSzPts val="1200"/>
              <a:buFont typeface="Times New Roman"/>
              <a:buChar char="●"/>
            </a:pPr>
            <a:r>
              <a:rPr lang="en">
                <a:solidFill>
                  <a:srgbClr val="000000"/>
                </a:solidFill>
                <a:latin typeface="Times New Roman"/>
                <a:ea typeface="Times New Roman"/>
                <a:cs typeface="Times New Roman"/>
                <a:sym typeface="Times New Roman"/>
              </a:rPr>
              <a:t>Key Deliverables</a:t>
            </a:r>
            <a:endParaRPr>
              <a:solidFill>
                <a:srgbClr val="000000"/>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Implemented YouTube API to fetch comments.</a:t>
            </a:r>
            <a:endParaRPr sz="1200">
              <a:solidFill>
                <a:srgbClr val="000000"/>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Successfully scraped comments from sample videos.</a:t>
            </a:r>
            <a:endParaRPr sz="1200">
              <a:solidFill>
                <a:srgbClr val="000000"/>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Ensured comments are stored for analysis.</a:t>
            </a:r>
            <a:endParaRPr>
              <a:solidFill>
                <a:srgbClr val="000000"/>
              </a:solidFill>
              <a:latin typeface="Times New Roman"/>
              <a:ea typeface="Times New Roman"/>
              <a:cs typeface="Times New Roman"/>
              <a:sym typeface="Times New Roman"/>
            </a:endParaRPr>
          </a:p>
        </p:txBody>
      </p:sp>
      <p:sp>
        <p:nvSpPr>
          <p:cNvPr id="223" name="Google Shape;223;p40"/>
          <p:cNvSpPr txBox="1"/>
          <p:nvPr>
            <p:ph type="title"/>
          </p:nvPr>
        </p:nvSpPr>
        <p:spPr>
          <a:xfrm>
            <a:off x="362100" y="68175"/>
            <a:ext cx="7190400" cy="67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MILESTONES AND KEY DELIVERABLES</a:t>
            </a:r>
            <a:endParaRPr/>
          </a:p>
        </p:txBody>
      </p:sp>
      <p:sp>
        <p:nvSpPr>
          <p:cNvPr id="224" name="Google Shape;224;p40"/>
          <p:cNvSpPr/>
          <p:nvPr/>
        </p:nvSpPr>
        <p:spPr>
          <a:xfrm>
            <a:off x="0" y="1577400"/>
            <a:ext cx="362100" cy="19887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41"/>
          <p:cNvSpPr txBox="1"/>
          <p:nvPr>
            <p:ph idx="1" type="subTitle"/>
          </p:nvPr>
        </p:nvSpPr>
        <p:spPr>
          <a:xfrm flipH="1">
            <a:off x="713525" y="348975"/>
            <a:ext cx="8076000" cy="387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400">
                <a:solidFill>
                  <a:srgbClr val="000000"/>
                </a:solidFill>
                <a:latin typeface="Times New Roman"/>
                <a:ea typeface="Times New Roman"/>
                <a:cs typeface="Times New Roman"/>
                <a:sym typeface="Times New Roman"/>
              </a:rPr>
              <a:t>Milestone 4: Model Inference</a:t>
            </a:r>
            <a:endParaRPr b="1"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FF0000"/>
              </a:buClr>
              <a:buSzPts val="1400"/>
              <a:buFont typeface="Times New Roman"/>
              <a:buChar char="●"/>
            </a:pPr>
            <a:r>
              <a:rPr lang="en" sz="1400">
                <a:solidFill>
                  <a:srgbClr val="000000"/>
                </a:solidFill>
                <a:latin typeface="Times New Roman"/>
                <a:ea typeface="Times New Roman"/>
                <a:cs typeface="Times New Roman"/>
                <a:sym typeface="Times New Roman"/>
              </a:rPr>
              <a:t>Timeline: 3-4 Weeks </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FF0000"/>
              </a:buClr>
              <a:buSzPts val="1400"/>
              <a:buFont typeface="Times New Roman"/>
              <a:buChar char="●"/>
            </a:pPr>
            <a:r>
              <a:rPr lang="en" sz="1400">
                <a:solidFill>
                  <a:srgbClr val="000000"/>
                </a:solidFill>
                <a:latin typeface="Times New Roman"/>
                <a:ea typeface="Times New Roman"/>
                <a:cs typeface="Times New Roman"/>
                <a:sym typeface="Times New Roman"/>
              </a:rPr>
              <a:t>Key Deliverables</a:t>
            </a:r>
            <a:endParaRPr sz="1400">
              <a:solidFill>
                <a:srgbClr val="000000"/>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solidFill>
                  <a:srgbClr val="000000"/>
                </a:solidFill>
                <a:latin typeface="Times New Roman"/>
                <a:ea typeface="Times New Roman"/>
                <a:cs typeface="Times New Roman"/>
                <a:sym typeface="Times New Roman"/>
              </a:rPr>
              <a:t>Developed code for real-time sentiment analysis of scraped comments.</a:t>
            </a:r>
            <a:endParaRPr sz="1400">
              <a:solidFill>
                <a:srgbClr val="000000"/>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solidFill>
                  <a:srgbClr val="000000"/>
                </a:solidFill>
                <a:latin typeface="Times New Roman"/>
                <a:ea typeface="Times New Roman"/>
                <a:cs typeface="Times New Roman"/>
                <a:sym typeface="Times New Roman"/>
              </a:rPr>
              <a:t>Generated predictions from the best-performing model.</a:t>
            </a:r>
            <a:endParaRPr sz="1400">
              <a:solidFill>
                <a:srgbClr val="000000"/>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solidFill>
                  <a:srgbClr val="000000"/>
                </a:solidFill>
                <a:latin typeface="Times New Roman"/>
                <a:ea typeface="Times New Roman"/>
                <a:cs typeface="Times New Roman"/>
                <a:sym typeface="Times New Roman"/>
              </a:rPr>
              <a:t>Compiled results into a structured format for review.</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400">
                <a:solidFill>
                  <a:srgbClr val="000000"/>
                </a:solidFill>
                <a:latin typeface="Times New Roman"/>
                <a:ea typeface="Times New Roman"/>
                <a:cs typeface="Times New Roman"/>
                <a:sym typeface="Times New Roman"/>
              </a:rPr>
              <a:t>Milestone 5: Interface Development and Final Evaluation</a:t>
            </a:r>
            <a:endParaRPr b="1"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FF0000"/>
              </a:buClr>
              <a:buSzPts val="1400"/>
              <a:buFont typeface="Times New Roman"/>
              <a:buChar char="●"/>
            </a:pPr>
            <a:r>
              <a:rPr lang="en" sz="1400">
                <a:solidFill>
                  <a:srgbClr val="000000"/>
                </a:solidFill>
                <a:latin typeface="Times New Roman"/>
                <a:ea typeface="Times New Roman"/>
                <a:cs typeface="Times New Roman"/>
                <a:sym typeface="Times New Roman"/>
              </a:rPr>
              <a:t>Timeline: Ongoing</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FF0000"/>
              </a:buClr>
              <a:buSzPts val="1400"/>
              <a:buFont typeface="Times New Roman"/>
              <a:buChar char="●"/>
            </a:pPr>
            <a:r>
              <a:rPr lang="en" sz="1400">
                <a:solidFill>
                  <a:srgbClr val="000000"/>
                </a:solidFill>
                <a:latin typeface="Times New Roman"/>
                <a:ea typeface="Times New Roman"/>
                <a:cs typeface="Times New Roman"/>
                <a:sym typeface="Times New Roman"/>
              </a:rPr>
              <a:t>Key Deliverables</a:t>
            </a:r>
            <a:endParaRPr sz="1400">
              <a:solidFill>
                <a:srgbClr val="000000"/>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User-friendly interface for content creators is being developed.</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Sentiment analysis functionality is being integrated into the interface.</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Final testing and evaluation of the complete system are being conducted.</a:t>
            </a:r>
            <a:endParaRPr sz="1400">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230" name="Google Shape;230;p41"/>
          <p:cNvSpPr/>
          <p:nvPr/>
        </p:nvSpPr>
        <p:spPr>
          <a:xfrm>
            <a:off x="0" y="1577400"/>
            <a:ext cx="362100" cy="19887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42"/>
          <p:cNvSpPr txBox="1"/>
          <p:nvPr>
            <p:ph idx="1" type="subTitle"/>
          </p:nvPr>
        </p:nvSpPr>
        <p:spPr>
          <a:xfrm flipH="1">
            <a:off x="817700" y="856825"/>
            <a:ext cx="8076000" cy="387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000000"/>
                </a:solidFill>
                <a:latin typeface="Times New Roman"/>
                <a:ea typeface="Times New Roman"/>
                <a:cs typeface="Times New Roman"/>
                <a:sym typeface="Times New Roman"/>
              </a:rPr>
              <a:t>Implementation Achievements</a:t>
            </a:r>
            <a:endParaRPr b="1"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FF0000"/>
              </a:buClr>
              <a:buSzPts val="1600"/>
              <a:buFont typeface="Times New Roman"/>
              <a:buChar char="●"/>
            </a:pPr>
            <a:r>
              <a:rPr lang="en" sz="1600">
                <a:solidFill>
                  <a:srgbClr val="000000"/>
                </a:solidFill>
                <a:latin typeface="Times New Roman"/>
                <a:ea typeface="Times New Roman"/>
                <a:cs typeface="Times New Roman"/>
                <a:sym typeface="Times New Roman"/>
              </a:rPr>
              <a:t>Acquired the labeled sentiment dataset.</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FF0000"/>
              </a:buClr>
              <a:buSzPts val="1600"/>
              <a:buFont typeface="Times New Roman"/>
              <a:buChar char="●"/>
            </a:pPr>
            <a:r>
              <a:rPr lang="en" sz="1600">
                <a:solidFill>
                  <a:srgbClr val="000000"/>
                </a:solidFill>
                <a:latin typeface="Times New Roman"/>
                <a:ea typeface="Times New Roman"/>
                <a:cs typeface="Times New Roman"/>
                <a:sym typeface="Times New Roman"/>
              </a:rPr>
              <a:t>Completed preprocessing of the data.</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FF0000"/>
              </a:buClr>
              <a:buSzPts val="1600"/>
              <a:buFont typeface="Times New Roman"/>
              <a:buChar char="●"/>
            </a:pPr>
            <a:r>
              <a:rPr lang="en" sz="1600">
                <a:solidFill>
                  <a:srgbClr val="000000"/>
                </a:solidFill>
                <a:latin typeface="Times New Roman"/>
                <a:ea typeface="Times New Roman"/>
                <a:cs typeface="Times New Roman"/>
                <a:sym typeface="Times New Roman"/>
              </a:rPr>
              <a:t>Trained models using SNN, CNN, and LSTM.</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FF0000"/>
              </a:buClr>
              <a:buSzPts val="1600"/>
              <a:buFont typeface="Times New Roman"/>
              <a:buChar char="●"/>
            </a:pPr>
            <a:r>
              <a:rPr lang="en" sz="1600">
                <a:solidFill>
                  <a:srgbClr val="000000"/>
                </a:solidFill>
                <a:latin typeface="Times New Roman"/>
                <a:ea typeface="Times New Roman"/>
                <a:cs typeface="Times New Roman"/>
                <a:sym typeface="Times New Roman"/>
              </a:rPr>
              <a:t>Utilized the YouTube API to fetch comments.</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FF0000"/>
              </a:buClr>
              <a:buSzPts val="1600"/>
              <a:buFont typeface="Times New Roman"/>
              <a:buChar char="●"/>
            </a:pPr>
            <a:r>
              <a:rPr lang="en" sz="1600">
                <a:solidFill>
                  <a:srgbClr val="000000"/>
                </a:solidFill>
                <a:latin typeface="Times New Roman"/>
                <a:ea typeface="Times New Roman"/>
                <a:cs typeface="Times New Roman"/>
                <a:sym typeface="Times New Roman"/>
              </a:rPr>
              <a:t>Trained the model using the best-performing architecture.</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FF0000"/>
              </a:buClr>
              <a:buSzPts val="1600"/>
              <a:buFont typeface="Times New Roman"/>
              <a:buChar char="●"/>
            </a:pPr>
            <a:r>
              <a:rPr lang="en" sz="1600">
                <a:solidFill>
                  <a:srgbClr val="000000"/>
                </a:solidFill>
                <a:latin typeface="Times New Roman"/>
                <a:ea typeface="Times New Roman"/>
                <a:cs typeface="Times New Roman"/>
                <a:sym typeface="Times New Roman"/>
              </a:rPr>
              <a:t>Conducted model evaluation.</a:t>
            </a:r>
            <a:endParaRPr sz="16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600">
                <a:solidFill>
                  <a:srgbClr val="000000"/>
                </a:solidFill>
                <a:latin typeface="Times New Roman"/>
                <a:ea typeface="Times New Roman"/>
                <a:cs typeface="Times New Roman"/>
                <a:sym typeface="Times New Roman"/>
              </a:rPr>
              <a:t>Success Criteria</a:t>
            </a:r>
            <a:endParaRPr b="1"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FF0000"/>
              </a:buClr>
              <a:buSzPts val="1600"/>
              <a:buFont typeface="Times New Roman"/>
              <a:buChar char="●"/>
            </a:pPr>
            <a:r>
              <a:rPr lang="en" sz="1600">
                <a:solidFill>
                  <a:srgbClr val="000000"/>
                </a:solidFill>
                <a:latin typeface="Times New Roman"/>
                <a:ea typeface="Times New Roman"/>
                <a:cs typeface="Times New Roman"/>
                <a:sym typeface="Times New Roman"/>
              </a:rPr>
              <a:t>Model Accuracy</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FF0000"/>
              </a:buClr>
              <a:buSzPts val="1600"/>
              <a:buFont typeface="Times New Roman"/>
              <a:buChar char="●"/>
            </a:pPr>
            <a:r>
              <a:rPr lang="en" sz="1600">
                <a:solidFill>
                  <a:srgbClr val="000000"/>
                </a:solidFill>
                <a:latin typeface="Times New Roman"/>
                <a:ea typeface="Times New Roman"/>
                <a:cs typeface="Times New Roman"/>
                <a:sym typeface="Times New Roman"/>
              </a:rPr>
              <a:t>Data Preprocessing Efficiency</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FF0000"/>
              </a:buClr>
              <a:buSzPts val="1600"/>
              <a:buFont typeface="Times New Roman"/>
              <a:buChar char="●"/>
            </a:pPr>
            <a:r>
              <a:rPr lang="en" sz="1600">
                <a:solidFill>
                  <a:srgbClr val="000000"/>
                </a:solidFill>
                <a:latin typeface="Times New Roman"/>
                <a:ea typeface="Times New Roman"/>
                <a:cs typeface="Times New Roman"/>
                <a:sym typeface="Times New Roman"/>
              </a:rPr>
              <a:t>Comment Fetching Capability</a:t>
            </a:r>
            <a:endParaRPr sz="1600">
              <a:solidFill>
                <a:srgbClr val="000000"/>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b="1">
              <a:solidFill>
                <a:srgbClr val="000000"/>
              </a:solidFill>
              <a:latin typeface="Times New Roman"/>
              <a:ea typeface="Times New Roman"/>
              <a:cs typeface="Times New Roman"/>
              <a:sym typeface="Times New Roman"/>
            </a:endParaRPr>
          </a:p>
        </p:txBody>
      </p:sp>
      <p:sp>
        <p:nvSpPr>
          <p:cNvPr id="236" name="Google Shape;236;p42"/>
          <p:cNvSpPr txBox="1"/>
          <p:nvPr>
            <p:ph type="title"/>
          </p:nvPr>
        </p:nvSpPr>
        <p:spPr>
          <a:xfrm>
            <a:off x="-145725" y="68175"/>
            <a:ext cx="7190400" cy="67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4. IMPLEMENTATION GOALS</a:t>
            </a:r>
            <a:endParaRPr/>
          </a:p>
        </p:txBody>
      </p:sp>
      <p:sp>
        <p:nvSpPr>
          <p:cNvPr id="237" name="Google Shape;237;p42"/>
          <p:cNvSpPr/>
          <p:nvPr/>
        </p:nvSpPr>
        <p:spPr>
          <a:xfrm>
            <a:off x="0" y="1577400"/>
            <a:ext cx="362100" cy="19887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Engineering Project Proposal by Slidesgo">
  <a:themeElements>
    <a:clrScheme name="Simple Light">
      <a:dk1>
        <a:srgbClr val="434343"/>
      </a:dk1>
      <a:lt1>
        <a:srgbClr val="FFFFFF"/>
      </a:lt1>
      <a:dk2>
        <a:srgbClr val="595959"/>
      </a:dk2>
      <a:lt2>
        <a:srgbClr val="EEEEEE"/>
      </a:lt2>
      <a:accent1>
        <a:srgbClr val="908269"/>
      </a:accent1>
      <a:accent2>
        <a:srgbClr val="212121"/>
      </a:accent2>
      <a:accent3>
        <a:srgbClr val="CFC3AC"/>
      </a:accent3>
      <a:accent4>
        <a:srgbClr val="976E26"/>
      </a:accent4>
      <a:accent5>
        <a:srgbClr val="927D59"/>
      </a:accent5>
      <a:accent6>
        <a:srgbClr val="584F3E"/>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