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  <p:sldId id="276" r:id="rId7"/>
    <p:sldId id="278" r:id="rId8"/>
    <p:sldId id="261" r:id="rId9"/>
    <p:sldId id="277" r:id="rId10"/>
    <p:sldId id="262" r:id="rId11"/>
    <p:sldId id="279" r:id="rId12"/>
    <p:sldId id="280" r:id="rId13"/>
    <p:sldId id="265" r:id="rId14"/>
    <p:sldId id="266" r:id="rId15"/>
    <p:sldId id="281" r:id="rId16"/>
    <p:sldId id="267" r:id="rId17"/>
    <p:sldId id="268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10/18/2017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609600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400" dirty="0" smtClean="0"/>
              <a:t>AIRLINE RESERVATION SYSTEM</a:t>
            </a:r>
            <a:endParaRPr lang="en-IN" sz="4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00200" y="4114800"/>
            <a:ext cx="6154737" cy="1782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altLang="en-US" sz="2400" dirty="0" smtClean="0">
                <a:cs typeface="Arial" charset="0"/>
              </a:rPr>
              <a:t>Team </a:t>
            </a:r>
            <a:r>
              <a:rPr lang="en-US" altLang="en-US" sz="2400" dirty="0">
                <a:cs typeface="Arial" charset="0"/>
              </a:rPr>
              <a:t>Number 2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rgbClr val="FF0000"/>
              </a:solidFill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cs typeface="Arial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cs typeface="Arial" charset="0"/>
              </a:rPr>
              <a:t>		        </a:t>
            </a:r>
            <a:r>
              <a:rPr lang="en-US" altLang="en-US" sz="2000" dirty="0" smtClean="0">
                <a:cs typeface="Arial" charset="0"/>
              </a:rPr>
              <a:t>   Mentor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cs typeface="Arial" charset="0"/>
              </a:rPr>
              <a:t>	</a:t>
            </a:r>
            <a:r>
              <a:rPr lang="en-US" altLang="en-US" sz="2000" dirty="0" smtClean="0">
                <a:cs typeface="Arial" charset="0"/>
              </a:rPr>
              <a:t>	    Mrs. </a:t>
            </a:r>
            <a:r>
              <a:rPr lang="en-US" altLang="en-US" sz="2000" dirty="0" err="1" smtClean="0">
                <a:cs typeface="Arial" charset="0"/>
              </a:rPr>
              <a:t>Anjulata</a:t>
            </a:r>
            <a:r>
              <a:rPr lang="en-US" altLang="en-US" sz="2000" dirty="0" smtClean="0">
                <a:cs typeface="Arial" charset="0"/>
              </a:rPr>
              <a:t>  </a:t>
            </a:r>
            <a:r>
              <a:rPr lang="en-US" altLang="en-US" sz="2000" dirty="0" err="1" smtClean="0">
                <a:cs typeface="Arial" charset="0"/>
              </a:rPr>
              <a:t>Tembhare</a:t>
            </a:r>
            <a:endParaRPr lang="en-US" altLang="en-US" sz="2000" dirty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299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74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Executive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708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534400" cy="1143000"/>
          </a:xfrm>
        </p:spPr>
        <p:txBody>
          <a:bodyPr/>
          <a:lstStyle/>
          <a:p>
            <a:r>
              <a:rPr lang="en-US" sz="4000" dirty="0" smtClean="0"/>
              <a:t>View </a:t>
            </a:r>
            <a:r>
              <a:rPr lang="en-US" sz="4000" dirty="0"/>
              <a:t>Flight Occupancy On Flight Number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400800" cy="3474720"/>
          </a:xfrm>
        </p:spPr>
        <p:txBody>
          <a:bodyPr/>
          <a:lstStyle/>
          <a:p>
            <a:r>
              <a:rPr lang="en-US" dirty="0" smtClean="0"/>
              <a:t>Executive can enter the flight number and then view  the occupancy details of the flight as in :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99393"/>
              </p:ext>
            </p:extLst>
          </p:nvPr>
        </p:nvGraphicFramePr>
        <p:xfrm>
          <a:off x="1981200" y="2819400"/>
          <a:ext cx="4343400" cy="2590799"/>
        </p:xfrm>
        <a:graphic>
          <a:graphicData uri="http://schemas.openxmlformats.org/drawingml/2006/table">
            <a:tbl>
              <a:tblPr/>
              <a:tblGrid>
                <a:gridCol w="3112770"/>
                <a:gridCol w="1230630"/>
              </a:tblGrid>
              <a:tr h="490151">
                <a:tc>
                  <a:txBody>
                    <a:bodyPr/>
                    <a:lstStyle/>
                    <a:p>
                      <a:r>
                        <a:rPr lang="en-IN" b="1" dirty="0"/>
                        <a:t>Number of First class seats 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0216">
                <a:tc>
                  <a:txBody>
                    <a:bodyPr/>
                    <a:lstStyle/>
                    <a:p>
                      <a:r>
                        <a:rPr lang="en-IN" b="1" dirty="0"/>
                        <a:t>Number of First class available 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0216">
                <a:tc>
                  <a:txBody>
                    <a:bodyPr/>
                    <a:lstStyle/>
                    <a:p>
                      <a:r>
                        <a:rPr lang="en-IN" b="1" dirty="0"/>
                        <a:t>Number of Business class seats 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0216">
                <a:tc>
                  <a:txBody>
                    <a:bodyPr/>
                    <a:lstStyle/>
                    <a:p>
                      <a:r>
                        <a:rPr lang="en-IN" b="1" dirty="0"/>
                        <a:t>Number of Business class available 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7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534400" cy="1143000"/>
          </a:xfrm>
        </p:spPr>
        <p:txBody>
          <a:bodyPr/>
          <a:lstStyle/>
          <a:p>
            <a:r>
              <a:rPr lang="en-US" sz="4000" dirty="0" smtClean="0"/>
              <a:t>View </a:t>
            </a:r>
            <a:r>
              <a:rPr lang="en-US" sz="4000" dirty="0"/>
              <a:t>Flight </a:t>
            </a:r>
            <a:r>
              <a:rPr lang="en-US" sz="4000" dirty="0" smtClean="0"/>
              <a:t>Occupancy between two dates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6400800" cy="3474720"/>
          </a:xfrm>
        </p:spPr>
        <p:txBody>
          <a:bodyPr/>
          <a:lstStyle/>
          <a:p>
            <a:r>
              <a:rPr lang="en-US" dirty="0"/>
              <a:t>Executive can enter the </a:t>
            </a:r>
            <a:r>
              <a:rPr lang="en-US" dirty="0" smtClean="0"/>
              <a:t>start date and the end date and then </a:t>
            </a:r>
            <a:r>
              <a:rPr lang="en-US" dirty="0"/>
              <a:t>view  </a:t>
            </a:r>
            <a:r>
              <a:rPr lang="en-US" dirty="0" smtClean="0"/>
              <a:t>the list of flights between the mentioned dates.</a:t>
            </a:r>
          </a:p>
          <a:p>
            <a:r>
              <a:rPr lang="en-US" dirty="0" smtClean="0"/>
              <a:t>The occupancy details of each of flight are displayed.</a:t>
            </a:r>
            <a:endParaRPr lang="en-US" dirty="0"/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8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Admin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6512511" cy="1143000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Create  </a:t>
            </a:r>
            <a:r>
              <a:rPr lang="en-US" sz="4800" dirty="0"/>
              <a:t>New Flight</a:t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6477000" cy="3017520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 smtClean="0"/>
              <a:t>The Admin will be asked enter the following to create a new flight :</a:t>
            </a:r>
          </a:p>
          <a:p>
            <a:pPr marL="114300" indent="0">
              <a:buNone/>
            </a:pPr>
            <a:endParaRPr lang="en-US" sz="9600" dirty="0" smtClean="0"/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 F</a:t>
            </a:r>
            <a:r>
              <a:rPr lang="en-IN" sz="6400" dirty="0" smtClean="0"/>
              <a:t>light Number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 smtClean="0"/>
              <a:t>Airlines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Departure </a:t>
            </a:r>
            <a:r>
              <a:rPr lang="en-IN" sz="6400" dirty="0" smtClean="0"/>
              <a:t>City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Arrival </a:t>
            </a:r>
            <a:r>
              <a:rPr lang="en-IN" sz="6400" dirty="0" smtClean="0"/>
              <a:t>City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Departure </a:t>
            </a:r>
            <a:r>
              <a:rPr lang="en-IN" sz="6400" dirty="0" smtClean="0"/>
              <a:t>Date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Arrival </a:t>
            </a:r>
            <a:r>
              <a:rPr lang="en-IN" sz="6400" dirty="0" smtClean="0"/>
              <a:t>Date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Departure </a:t>
            </a:r>
            <a:r>
              <a:rPr lang="en-IN" sz="6400" dirty="0" smtClean="0"/>
              <a:t>Time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Arrival </a:t>
            </a:r>
            <a:r>
              <a:rPr lang="en-IN" sz="6400" dirty="0" smtClean="0"/>
              <a:t>Time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Total First Class </a:t>
            </a:r>
            <a:r>
              <a:rPr lang="en-IN" sz="6400" dirty="0" smtClean="0"/>
              <a:t>Seats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Total Fare of First Class </a:t>
            </a:r>
            <a:r>
              <a:rPr lang="en-IN" sz="6400" dirty="0" smtClean="0"/>
              <a:t>Seat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Total Business Class </a:t>
            </a:r>
            <a:r>
              <a:rPr lang="en-IN" sz="6400" dirty="0" smtClean="0"/>
              <a:t>Seats</a:t>
            </a:r>
          </a:p>
          <a:p>
            <a:pPr marL="571500" indent="-457200">
              <a:buFont typeface="+mj-lt"/>
              <a:buAutoNum type="alphaLcParenR"/>
            </a:pPr>
            <a:r>
              <a:rPr lang="en-IN" sz="6400" dirty="0"/>
              <a:t>Total Fare of Business Class Seat</a:t>
            </a:r>
            <a:endParaRPr lang="en-IN" sz="6400" dirty="0" smtClean="0"/>
          </a:p>
          <a:p>
            <a:pPr marL="571500" indent="-457200">
              <a:buFont typeface="+mj-lt"/>
              <a:buAutoNum type="alphaLcParenR"/>
            </a:pPr>
            <a:endParaRPr lang="en-IN" dirty="0" smtClean="0"/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5365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Remove  Flight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Admin can </a:t>
            </a:r>
            <a:r>
              <a:rPr lang="en-US" dirty="0"/>
              <a:t>enter </a:t>
            </a:r>
            <a:r>
              <a:rPr lang="en-US" dirty="0" smtClean="0"/>
              <a:t>his flight number  </a:t>
            </a:r>
            <a:r>
              <a:rPr lang="en-US" dirty="0"/>
              <a:t>and cancel his booking.</a:t>
            </a:r>
          </a:p>
          <a:p>
            <a:r>
              <a:rPr lang="en-US" dirty="0"/>
              <a:t>If he has entered a wrong booking Id, then a message will displayed that there is no booking existing for the given booking Id and prompts the same page to the user.</a:t>
            </a:r>
          </a:p>
          <a:p>
            <a:pPr marL="342900" lvl="1">
              <a:buClr>
                <a:schemeClr val="accent1"/>
              </a:buClr>
            </a:pPr>
            <a:r>
              <a:rPr lang="en-US" sz="2200" dirty="0"/>
              <a:t>Assumption : Any customer can cancel only his booking , this is assured by storing the username in session.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2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924800" cy="1143000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Update </a:t>
            </a:r>
            <a:r>
              <a:rPr lang="en-US" sz="4800" dirty="0"/>
              <a:t>Flight Details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6400800" cy="3474720"/>
          </a:xfrm>
        </p:spPr>
        <p:txBody>
          <a:bodyPr/>
          <a:lstStyle/>
          <a:p>
            <a:pPr lvl="0"/>
            <a:r>
              <a:rPr lang="en-US" dirty="0"/>
              <a:t>List of scheduled </a:t>
            </a:r>
            <a:r>
              <a:rPr lang="en-US" dirty="0" smtClean="0"/>
              <a:t>programs.</a:t>
            </a:r>
            <a:endParaRPr lang="en-IN" dirty="0"/>
          </a:p>
          <a:p>
            <a:r>
              <a:rPr lang="en-US" dirty="0"/>
              <a:t>With respect to </a:t>
            </a:r>
            <a:r>
              <a:rPr lang="en-US" dirty="0" smtClean="0"/>
              <a:t>scheduled Id </a:t>
            </a:r>
            <a:r>
              <a:rPr lang="en-US" dirty="0"/>
              <a:t>, applicants table is displayed in the next page</a:t>
            </a:r>
          </a:p>
          <a:p>
            <a:pPr lvl="0"/>
            <a:r>
              <a:rPr lang="en-US" dirty="0" smtClean="0"/>
              <a:t>Else </a:t>
            </a:r>
            <a:r>
              <a:rPr lang="en-US" dirty="0"/>
              <a:t>appropriate error message will be displayed.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60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6512511" cy="1143000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Show  </a:t>
            </a:r>
            <a:r>
              <a:rPr lang="en-US" sz="4800" dirty="0"/>
              <a:t>bookings on Flight</a:t>
            </a:r>
            <a:br>
              <a:rPr lang="en-US" sz="4800" dirty="0"/>
            </a:br>
            <a:r>
              <a:rPr lang="en-US" sz="4800" dirty="0"/>
              <a:t/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239000" cy="5334000"/>
          </a:xfrm>
        </p:spPr>
        <p:txBody>
          <a:bodyPr>
            <a:normAutofit/>
          </a:bodyPr>
          <a:lstStyle/>
          <a:p>
            <a:r>
              <a:rPr lang="en-US" dirty="0"/>
              <a:t>List of programs offered </a:t>
            </a:r>
            <a:r>
              <a:rPr lang="en-US" dirty="0" smtClean="0"/>
              <a:t>with ADD </a:t>
            </a:r>
            <a:r>
              <a:rPr lang="en-US" dirty="0"/>
              <a:t>PROGRAM </a:t>
            </a:r>
            <a:r>
              <a:rPr lang="en-US" dirty="0" smtClean="0"/>
              <a:t>hyperlink.</a:t>
            </a:r>
          </a:p>
          <a:p>
            <a:r>
              <a:rPr lang="en-US" dirty="0"/>
              <a:t>In the Programs Offered table, Program name is the hyperlink for the next </a:t>
            </a:r>
            <a:r>
              <a:rPr lang="en-US" dirty="0" smtClean="0"/>
              <a:t>page.</a:t>
            </a:r>
          </a:p>
          <a:p>
            <a:pPr lvl="0"/>
            <a:r>
              <a:rPr lang="en-US" dirty="0"/>
              <a:t>Else No programs offered is displayed and the hyper link to add the program is also provided</a:t>
            </a:r>
            <a:r>
              <a:rPr lang="en-US" dirty="0" smtClean="0"/>
              <a:t>.</a:t>
            </a:r>
          </a:p>
          <a:p>
            <a:r>
              <a:rPr lang="en-US" dirty="0"/>
              <a:t>On the next page List of programs Scheduled table for the program selected is displayed along with the hyperlinks to UPDATE the program and ADD SCHEDULE to this program.</a:t>
            </a:r>
            <a:endParaRPr lang="en-IN" dirty="0"/>
          </a:p>
          <a:p>
            <a:pPr lvl="0"/>
            <a:endParaRPr lang="en-IN" dirty="0"/>
          </a:p>
          <a:p>
            <a:pPr marL="4572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187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510" y="15240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 smtClean="0"/>
              <a:t>Technologies used in Project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6400800" cy="3474720"/>
          </a:xfrm>
        </p:spPr>
        <p:txBody>
          <a:bodyPr>
            <a:normAutofit/>
          </a:bodyPr>
          <a:lstStyle/>
          <a:p>
            <a:r>
              <a:rPr lang="en-US" dirty="0" smtClean="0"/>
              <a:t>JSP</a:t>
            </a:r>
          </a:p>
          <a:p>
            <a:r>
              <a:rPr lang="en-US" dirty="0" smtClean="0"/>
              <a:t>CSS</a:t>
            </a:r>
          </a:p>
          <a:p>
            <a:r>
              <a:rPr lang="en-US" dirty="0"/>
              <a:t>CORE </a:t>
            </a:r>
            <a:r>
              <a:rPr lang="en-US" dirty="0" smtClean="0"/>
              <a:t>JAVA</a:t>
            </a:r>
          </a:p>
          <a:p>
            <a:r>
              <a:rPr lang="en-US" dirty="0" smtClean="0"/>
              <a:t>JUNIT</a:t>
            </a:r>
          </a:p>
          <a:p>
            <a:r>
              <a:rPr lang="en-US" dirty="0" smtClean="0"/>
              <a:t>JAVA SCRPIT</a:t>
            </a:r>
          </a:p>
          <a:p>
            <a:r>
              <a:rPr lang="en-US" dirty="0" smtClean="0"/>
              <a:t>LOG4J</a:t>
            </a:r>
          </a:p>
          <a:p>
            <a:r>
              <a:rPr lang="en-US" dirty="0" smtClean="0"/>
              <a:t>SERVLET</a:t>
            </a:r>
          </a:p>
        </p:txBody>
      </p:sp>
    </p:spTree>
    <p:extLst>
      <p:ext uri="{BB962C8B-B14F-4D97-AF65-F5344CB8AC3E}">
        <p14:creationId xmlns:p14="http://schemas.microsoft.com/office/powerpoint/2010/main" val="776823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514600"/>
            <a:ext cx="76200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6600" dirty="0" smtClean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93073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315200" cy="1143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4000" dirty="0" smtClean="0"/>
              <a:t>Requirement Understanding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76400"/>
            <a:ext cx="6400800" cy="3474720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None/>
              <a:defRPr/>
            </a:pPr>
            <a:r>
              <a:rPr lang="en-US" sz="2400" dirty="0"/>
              <a:t>The users are classified </a:t>
            </a:r>
            <a:r>
              <a:rPr lang="en-US" sz="2400" dirty="0" smtClean="0"/>
              <a:t>into THREE </a:t>
            </a:r>
            <a:r>
              <a:rPr lang="en-US" sz="2400" dirty="0"/>
              <a:t>types:</a:t>
            </a:r>
          </a:p>
          <a:p>
            <a:pPr lvl="1" algn="just">
              <a:lnSpc>
                <a:spcPct val="150000"/>
              </a:lnSpc>
              <a:defRPr/>
            </a:pPr>
            <a:r>
              <a:rPr lang="en-US" sz="2200" b="1" dirty="0" smtClean="0"/>
              <a:t>Customer </a:t>
            </a:r>
            <a:r>
              <a:rPr lang="en-US" sz="2200" dirty="0"/>
              <a:t>-</a:t>
            </a:r>
            <a:r>
              <a:rPr lang="en-US" sz="2200" dirty="0" smtClean="0"/>
              <a:t>can </a:t>
            </a:r>
            <a:r>
              <a:rPr lang="en-US" sz="2200" dirty="0"/>
              <a:t>view </a:t>
            </a:r>
            <a:r>
              <a:rPr lang="en-US" sz="2200" dirty="0" smtClean="0"/>
              <a:t>/book </a:t>
            </a:r>
            <a:r>
              <a:rPr lang="en-US" sz="2200" dirty="0"/>
              <a:t>the </a:t>
            </a:r>
            <a:r>
              <a:rPr lang="en-US" sz="2200" dirty="0" smtClean="0"/>
              <a:t>flights.</a:t>
            </a:r>
            <a:endParaRPr lang="en-US" sz="2200" dirty="0"/>
          </a:p>
          <a:p>
            <a:pPr lvl="1" algn="just">
              <a:lnSpc>
                <a:spcPct val="150000"/>
              </a:lnSpc>
              <a:defRPr/>
            </a:pPr>
            <a:r>
              <a:rPr lang="en-US" sz="2200" b="1" dirty="0" smtClean="0"/>
              <a:t>Executive –</a:t>
            </a:r>
            <a:r>
              <a:rPr lang="en-US" sz="2200" dirty="0" smtClean="0"/>
              <a:t>view flight occupancy.</a:t>
            </a:r>
            <a:endParaRPr lang="en-US" sz="2200" dirty="0"/>
          </a:p>
          <a:p>
            <a:pPr lvl="1" algn="just">
              <a:lnSpc>
                <a:spcPct val="150000"/>
              </a:lnSpc>
              <a:defRPr/>
            </a:pPr>
            <a:r>
              <a:rPr lang="en-US" sz="2200" b="1" dirty="0" smtClean="0"/>
              <a:t>Admin </a:t>
            </a:r>
            <a:r>
              <a:rPr lang="en-US" sz="2200" dirty="0" smtClean="0"/>
              <a:t>-can create, remove and update a flight and view bookings on flights.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316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0" y="0"/>
            <a:ext cx="6512511" cy="11430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4000" dirty="0" smtClean="0"/>
              <a:t>  Modules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6400800" cy="5562600"/>
          </a:xfrm>
        </p:spPr>
        <p:txBody>
          <a:bodyPr>
            <a:normAutofit/>
          </a:bodyPr>
          <a:lstStyle/>
          <a:p>
            <a:pPr marL="388620" indent="-342900"/>
            <a:r>
              <a:rPr lang="en-US" sz="2000" dirty="0" smtClean="0"/>
              <a:t>Login</a:t>
            </a:r>
          </a:p>
          <a:p>
            <a:pPr marL="45720" indent="0">
              <a:buNone/>
            </a:pPr>
            <a:r>
              <a:rPr lang="en-US" sz="2000" b="1" dirty="0" smtClean="0"/>
              <a:t>Customers</a:t>
            </a:r>
          </a:p>
          <a:p>
            <a:r>
              <a:rPr lang="en-US" sz="2000" dirty="0" smtClean="0"/>
              <a:t>Registration</a:t>
            </a:r>
          </a:p>
          <a:p>
            <a:r>
              <a:rPr lang="en-US" sz="2000" dirty="0" smtClean="0"/>
              <a:t>Book Flight</a:t>
            </a:r>
          </a:p>
          <a:p>
            <a:r>
              <a:rPr lang="en-US" sz="2000" dirty="0" smtClean="0"/>
              <a:t>View Booking Details</a:t>
            </a:r>
          </a:p>
          <a:p>
            <a:r>
              <a:rPr lang="en-US" sz="2000" dirty="0" smtClean="0"/>
              <a:t>Cancel Booking</a:t>
            </a:r>
          </a:p>
          <a:p>
            <a:pPr marL="45720" indent="0">
              <a:buNone/>
            </a:pPr>
            <a:r>
              <a:rPr lang="en-US" sz="2000" b="1" dirty="0" smtClean="0"/>
              <a:t>Executive</a:t>
            </a:r>
          </a:p>
          <a:p>
            <a:r>
              <a:rPr lang="en-US" sz="2000" dirty="0" smtClean="0"/>
              <a:t>View Flight Occupancy On Flight Number</a:t>
            </a:r>
          </a:p>
          <a:p>
            <a:r>
              <a:rPr lang="en-US" sz="2000" dirty="0" smtClean="0"/>
              <a:t>View Flight Occupancy in between  two dates</a:t>
            </a:r>
          </a:p>
          <a:p>
            <a:pPr marL="45720" indent="0">
              <a:buNone/>
            </a:pPr>
            <a:r>
              <a:rPr lang="en-US" sz="2000" b="1" smtClean="0"/>
              <a:t>Admin</a:t>
            </a:r>
            <a:endParaRPr lang="en-US" sz="2000" dirty="0" smtClean="0"/>
          </a:p>
          <a:p>
            <a:r>
              <a:rPr lang="en-US" sz="2000" dirty="0" smtClean="0"/>
              <a:t>Create  New Flight</a:t>
            </a:r>
          </a:p>
          <a:p>
            <a:r>
              <a:rPr lang="en-US" sz="2000" dirty="0" smtClean="0"/>
              <a:t>Remove  Flight</a:t>
            </a:r>
          </a:p>
          <a:p>
            <a:r>
              <a:rPr lang="en-US" sz="2000" dirty="0" smtClean="0"/>
              <a:t>Update Flight Details</a:t>
            </a:r>
          </a:p>
          <a:p>
            <a:r>
              <a:rPr lang="en-US" sz="2000" dirty="0" smtClean="0"/>
              <a:t>Show  bookings on Flight</a:t>
            </a:r>
          </a:p>
          <a:p>
            <a:pPr marL="114300" indent="0">
              <a:buNone/>
            </a:pPr>
            <a:endParaRPr lang="en-US" sz="2000" dirty="0" smtClean="0"/>
          </a:p>
          <a:p>
            <a:endParaRPr lang="en-US" sz="2000" dirty="0"/>
          </a:p>
          <a:p>
            <a:pPr marL="4572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456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512511" cy="140036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9493"/>
            <a:ext cx="6400800" cy="5257800"/>
          </a:xfrm>
        </p:spPr>
        <p:txBody>
          <a:bodyPr>
            <a:normAutofit/>
          </a:bodyPr>
          <a:lstStyle/>
          <a:p>
            <a:r>
              <a:rPr lang="en-US" altLang="en-US" sz="2400" u="sng" dirty="0">
                <a:cs typeface="Arial" charset="0"/>
              </a:rPr>
              <a:t>Login Module:</a:t>
            </a:r>
            <a:endParaRPr lang="en-US" altLang="en-US" sz="2400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cs typeface="Arial" charset="0"/>
              </a:rPr>
              <a:t>	</a:t>
            </a:r>
            <a:r>
              <a:rPr lang="en-US" altLang="en-US" dirty="0">
                <a:cs typeface="Arial" charset="0"/>
              </a:rPr>
              <a:t>Login module is common for all the users of the system </a:t>
            </a:r>
            <a:r>
              <a:rPr lang="en-US" altLang="en-US" dirty="0" smtClean="0">
                <a:cs typeface="Arial" charset="0"/>
              </a:rPr>
              <a:t>i.e. Customer, Executive </a:t>
            </a:r>
            <a:r>
              <a:rPr lang="en-US" altLang="en-US" dirty="0">
                <a:cs typeface="Arial" charset="0"/>
              </a:rPr>
              <a:t>and </a:t>
            </a:r>
            <a:r>
              <a:rPr lang="en-US" altLang="en-US" dirty="0" smtClean="0">
                <a:cs typeface="Arial" charset="0"/>
              </a:rPr>
              <a:t>Admin.</a:t>
            </a:r>
            <a:endParaRPr lang="en-US" altLang="en-US" dirty="0">
              <a:cs typeface="Arial" charset="0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cs typeface="Arial" charset="0"/>
            </a:endParaRPr>
          </a:p>
          <a:p>
            <a:r>
              <a:rPr lang="en-US" altLang="en-US" sz="2400" dirty="0">
                <a:cs typeface="Arial" charset="0"/>
              </a:rPr>
              <a:t>Basic functionality of module are as follows:</a:t>
            </a:r>
          </a:p>
          <a:p>
            <a:pPr marL="904875" lvl="1" indent="-457200">
              <a:buFont typeface="Calibri" pitchFamily="34" charset="0"/>
              <a:buAutoNum type="arabicPeriod"/>
            </a:pPr>
            <a:r>
              <a:rPr lang="en-US" altLang="en-US" sz="2200" dirty="0">
                <a:cs typeface="Arial" charset="0"/>
              </a:rPr>
              <a:t>Taking login credentials from the user.</a:t>
            </a:r>
          </a:p>
          <a:p>
            <a:pPr marL="904875" lvl="1" indent="-457200">
              <a:buFont typeface="Calibri" pitchFamily="34" charset="0"/>
              <a:buAutoNum type="arabicPeriod"/>
            </a:pPr>
            <a:r>
              <a:rPr lang="en-US" altLang="en-US" sz="2200" dirty="0">
                <a:cs typeface="Arial" charset="0"/>
              </a:rPr>
              <a:t>If given credentials are wrong, show appropriate message.</a:t>
            </a:r>
          </a:p>
          <a:p>
            <a:pPr marL="904875" lvl="1" indent="-457200">
              <a:buFont typeface="Calibri" pitchFamily="34" charset="0"/>
              <a:buAutoNum type="arabicPeriod"/>
            </a:pPr>
            <a:r>
              <a:rPr lang="en-US" altLang="en-US" sz="2200" dirty="0">
                <a:cs typeface="Arial" charset="0"/>
              </a:rPr>
              <a:t>If login succeeds, user will be navigated to his/her respective page as per his/her role.</a:t>
            </a:r>
          </a:p>
          <a:p>
            <a:pPr marL="4572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433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59080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Customers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4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512511" cy="140036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Registration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9493"/>
            <a:ext cx="6400800" cy="52578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 u="sng" dirty="0">
                <a:cs typeface="Arial" charset="0"/>
              </a:rPr>
              <a:t>Registration Module:</a:t>
            </a:r>
            <a:endParaRPr lang="en-US" altLang="en-US" sz="2400" dirty="0">
              <a:cs typeface="Arial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altLang="en-US" sz="2400" dirty="0">
                <a:cs typeface="Arial" charset="0"/>
              </a:rPr>
              <a:t>    </a:t>
            </a:r>
            <a:r>
              <a:rPr lang="en-US" altLang="en-US" dirty="0">
                <a:cs typeface="Arial" charset="0"/>
              </a:rPr>
              <a:t>If a </a:t>
            </a:r>
            <a:r>
              <a:rPr lang="en-US" altLang="en-US" dirty="0" smtClean="0">
                <a:cs typeface="Arial" charset="0"/>
              </a:rPr>
              <a:t>customer </a:t>
            </a:r>
            <a:r>
              <a:rPr lang="en-US" altLang="en-US" dirty="0">
                <a:cs typeface="Arial" charset="0"/>
              </a:rPr>
              <a:t>wants to buy any product then he/she will be asked to register.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altLang="en-US" sz="2200" dirty="0" smtClean="0">
                <a:cs typeface="Arial" charset="0"/>
              </a:rPr>
              <a:t>Customer </a:t>
            </a:r>
            <a:r>
              <a:rPr lang="en-US" altLang="en-US" sz="2200" dirty="0">
                <a:cs typeface="Arial" charset="0"/>
              </a:rPr>
              <a:t>will be asked to enter the following details:</a:t>
            </a:r>
          </a:p>
          <a:p>
            <a:pPr lvl="1" algn="just"/>
            <a:r>
              <a:rPr lang="en-US" altLang="en-US" sz="1600" dirty="0" smtClean="0">
                <a:cs typeface="Arial" charset="0"/>
              </a:rPr>
              <a:t>First Name</a:t>
            </a:r>
          </a:p>
          <a:p>
            <a:pPr lvl="1" algn="just"/>
            <a:r>
              <a:rPr lang="en-US" altLang="en-US" sz="1600" dirty="0" smtClean="0">
                <a:cs typeface="Arial" charset="0"/>
              </a:rPr>
              <a:t>Last Name</a:t>
            </a:r>
            <a:endParaRPr lang="en-US" altLang="en-US" sz="1600" dirty="0">
              <a:cs typeface="Arial" charset="0"/>
            </a:endParaRPr>
          </a:p>
          <a:p>
            <a:pPr lvl="1" algn="just"/>
            <a:r>
              <a:rPr lang="en-US" altLang="en-US" sz="1600" dirty="0">
                <a:cs typeface="Arial" charset="0"/>
              </a:rPr>
              <a:t>User </a:t>
            </a:r>
            <a:r>
              <a:rPr lang="en-US" altLang="en-US" sz="1600" dirty="0" smtClean="0">
                <a:cs typeface="Arial" charset="0"/>
              </a:rPr>
              <a:t>Name</a:t>
            </a:r>
            <a:endParaRPr lang="en-US" altLang="en-US" sz="1600" dirty="0">
              <a:cs typeface="Arial" charset="0"/>
            </a:endParaRPr>
          </a:p>
          <a:p>
            <a:pPr lvl="1" algn="just"/>
            <a:r>
              <a:rPr lang="en-US" altLang="en-US" sz="1600" dirty="0">
                <a:cs typeface="Arial" charset="0"/>
              </a:rPr>
              <a:t>Email Id</a:t>
            </a:r>
          </a:p>
          <a:p>
            <a:pPr lvl="1" algn="just"/>
            <a:r>
              <a:rPr lang="en-US" altLang="en-US" sz="1600" dirty="0" smtClean="0">
                <a:cs typeface="Arial" charset="0"/>
              </a:rPr>
              <a:t>Password</a:t>
            </a:r>
            <a:endParaRPr lang="en-US" altLang="en-US" sz="1600" dirty="0">
              <a:cs typeface="Arial" charset="0"/>
            </a:endParaRPr>
          </a:p>
          <a:p>
            <a:pPr algn="just"/>
            <a:r>
              <a:rPr lang="en-US" altLang="en-US" sz="2400" u="sng" dirty="0">
                <a:cs typeface="Arial" charset="0"/>
              </a:rPr>
              <a:t>Note:</a:t>
            </a:r>
            <a:r>
              <a:rPr lang="en-US" altLang="en-US" sz="2400" dirty="0">
                <a:cs typeface="Arial" charset="0"/>
              </a:rPr>
              <a:t> </a:t>
            </a:r>
            <a:r>
              <a:rPr lang="en-US" altLang="en-US" dirty="0">
                <a:cs typeface="Arial" charset="0"/>
              </a:rPr>
              <a:t>If the user name already exists then the visitor </a:t>
            </a:r>
            <a:r>
              <a:rPr lang="en-US" altLang="en-US" dirty="0" smtClean="0">
                <a:cs typeface="Arial" charset="0"/>
              </a:rPr>
              <a:t>will be </a:t>
            </a:r>
            <a:r>
              <a:rPr lang="en-US" altLang="en-US" dirty="0">
                <a:cs typeface="Arial" charset="0"/>
              </a:rPr>
              <a:t>asked to change the username. </a:t>
            </a:r>
          </a:p>
          <a:p>
            <a:pPr marL="114300" indent="0" algn="just">
              <a:buNone/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6512511" cy="140036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Book Flight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69493"/>
            <a:ext cx="6400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View the list of flights on the basis of source city, departure city and the date of  departure</a:t>
            </a:r>
          </a:p>
          <a:p>
            <a:r>
              <a:rPr lang="en-US" dirty="0" smtClean="0"/>
              <a:t>Accordingly book a flight after viewing all its details  by giving the no. of the seats, after the total fare is displayed , by providing the email Id and the credit card information.</a:t>
            </a:r>
          </a:p>
          <a:p>
            <a:r>
              <a:rPr lang="en-US" dirty="0" smtClean="0"/>
              <a:t>On successful booking, the user is provided with the BOOKING ID, trip details, </a:t>
            </a:r>
            <a:r>
              <a:rPr lang="en-US" dirty="0" err="1" smtClean="0"/>
              <a:t>traveller</a:t>
            </a:r>
            <a:r>
              <a:rPr lang="en-US" dirty="0" smtClean="0"/>
              <a:t> details and fare details.</a:t>
            </a:r>
          </a:p>
          <a:p>
            <a:pPr marL="114300" indent="0">
              <a:buNone/>
            </a:pPr>
            <a:r>
              <a:rPr lang="en-US" dirty="0" smtClean="0"/>
              <a:t> </a:t>
            </a: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2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534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View Booking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6400800" cy="3474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Customer can enter his booking Id and view his booking details.</a:t>
            </a:r>
          </a:p>
          <a:p>
            <a:r>
              <a:rPr lang="en-US" dirty="0" smtClean="0"/>
              <a:t>If he has entered a wrong booking Id, then a message will displayed that there is no booking existing for the given booking Id and prompts the same page to the user.</a:t>
            </a:r>
          </a:p>
          <a:p>
            <a:pPr marL="342900" lvl="1">
              <a:buClr>
                <a:schemeClr val="accent1"/>
              </a:buClr>
            </a:pPr>
            <a:r>
              <a:rPr lang="en-US" sz="2200" dirty="0"/>
              <a:t>Customer can </a:t>
            </a:r>
            <a:r>
              <a:rPr lang="en-US" sz="2200" dirty="0" smtClean="0"/>
              <a:t>continue booking.</a:t>
            </a:r>
          </a:p>
          <a:p>
            <a:pPr marL="342900" lvl="1">
              <a:buClr>
                <a:schemeClr val="accent1"/>
              </a:buClr>
            </a:pPr>
            <a:r>
              <a:rPr lang="en-US" sz="2200" dirty="0" smtClean="0"/>
              <a:t>Assumption : MAXIMUM 5  seats can be reserved for  a single login.</a:t>
            </a:r>
            <a:endParaRPr lang="en-US" sz="2200" dirty="0"/>
          </a:p>
          <a:p>
            <a:pPr marL="11430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94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5344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Cancel Booking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6400800" cy="3474720"/>
          </a:xfrm>
        </p:spPr>
        <p:txBody>
          <a:bodyPr/>
          <a:lstStyle/>
          <a:p>
            <a:r>
              <a:rPr lang="en-US" dirty="0"/>
              <a:t>Customer can enter his booking Id and </a:t>
            </a:r>
            <a:r>
              <a:rPr lang="en-US" dirty="0" smtClean="0"/>
              <a:t>cancel his booking.</a:t>
            </a:r>
          </a:p>
          <a:p>
            <a:r>
              <a:rPr lang="en-US" dirty="0" smtClean="0"/>
              <a:t>If he </a:t>
            </a:r>
            <a:r>
              <a:rPr lang="en-US" dirty="0"/>
              <a:t>has entered a wrong booking Id, then a message will displayed that there is no booking existing for the given booking Id and prompts the same page to the </a:t>
            </a:r>
            <a:r>
              <a:rPr lang="en-US" dirty="0" smtClean="0"/>
              <a:t>user.</a:t>
            </a:r>
            <a:endParaRPr lang="en-US" sz="2200" dirty="0"/>
          </a:p>
          <a:p>
            <a:pPr marL="342900" lvl="1">
              <a:buClr>
                <a:schemeClr val="accent1"/>
              </a:buClr>
            </a:pPr>
            <a:r>
              <a:rPr lang="en-US" sz="2200" dirty="0"/>
              <a:t>Assumption </a:t>
            </a:r>
            <a:r>
              <a:rPr lang="en-US" sz="2200" dirty="0" smtClean="0"/>
              <a:t>: Any customer can cancel only his booking , this is assured by storing the username in session.</a:t>
            </a:r>
            <a:endParaRPr lang="en-US" sz="2200" dirty="0"/>
          </a:p>
          <a:p>
            <a:pPr marL="11430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150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558</TotalTime>
  <Words>645</Words>
  <Application>Microsoft Office PowerPoint</Application>
  <PresentationFormat>On-screen Show (4:3)</PresentationFormat>
  <Paragraphs>112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Adjacency</vt:lpstr>
      <vt:lpstr>AIRLINE RESERVATION SYSTEM</vt:lpstr>
      <vt:lpstr>Requirement Understanding</vt:lpstr>
      <vt:lpstr>  Modules</vt:lpstr>
      <vt:lpstr>Login</vt:lpstr>
      <vt:lpstr>Customers</vt:lpstr>
      <vt:lpstr>Registration</vt:lpstr>
      <vt:lpstr>Book Flight</vt:lpstr>
      <vt:lpstr>View Booking Details</vt:lpstr>
      <vt:lpstr>Cancel Booking</vt:lpstr>
      <vt:lpstr>Executive</vt:lpstr>
      <vt:lpstr>View Flight Occupancy On Flight Number</vt:lpstr>
      <vt:lpstr>View Flight Occupancy between two dates</vt:lpstr>
      <vt:lpstr>Admin</vt:lpstr>
      <vt:lpstr> Create  New Flight </vt:lpstr>
      <vt:lpstr>Remove  Flight</vt:lpstr>
      <vt:lpstr> Update Flight Details  </vt:lpstr>
      <vt:lpstr> Show  bookings on Flight  </vt:lpstr>
      <vt:lpstr>Technologies used in Project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SYSTEM</dc:title>
  <dc:creator>KUNKA, JITHIN</dc:creator>
  <cp:lastModifiedBy>Ommi, Amulya Bhavana</cp:lastModifiedBy>
  <cp:revision>74</cp:revision>
  <dcterms:created xsi:type="dcterms:W3CDTF">2006-08-16T00:00:00Z</dcterms:created>
  <dcterms:modified xsi:type="dcterms:W3CDTF">2017-10-18T16:29:34Z</dcterms:modified>
</cp:coreProperties>
</file>