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Play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lay-bold.fntdata"/><Relationship Id="rId12" Type="http://schemas.openxmlformats.org/officeDocument/2006/relationships/font" Target="fonts/Play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6122f0246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6122f024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7500" y="1035700"/>
            <a:ext cx="8943275" cy="437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92" name="Google Shape;92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600" y="-117725"/>
            <a:ext cx="9785700" cy="6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98" name="Google Shape;98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788" y="-146800"/>
            <a:ext cx="116202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6" title="Screenshot 2025-05-08 at 7.25.27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950" y="911825"/>
            <a:ext cx="10337848" cy="4845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111" name="Google Shape;111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0850" y="251925"/>
            <a:ext cx="8919300" cy="602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117" name="Google Shape;117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9901" y="1245625"/>
            <a:ext cx="10332000" cy="480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https://drive.google.com/file/d/1xJGllnE12mAggLuRo8b0oNSshUlG8GvF/view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