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23bce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23bce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23bce5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23bce5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23bce5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23bce5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23bce5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23bce5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23bce5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23bce5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23bce5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23bce5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sideairbnb.com/get-the-dat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Dashboards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link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https://insideairbnb.com/get-the-data/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19" y="566000"/>
            <a:ext cx="878083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50" y="53700"/>
            <a:ext cx="7279676" cy="48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00" y="366550"/>
            <a:ext cx="7340774" cy="4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202525"/>
            <a:ext cx="7268350" cy="59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25" y="-246650"/>
            <a:ext cx="7440526" cy="5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2361"/>
            <a:ext cx="8832300" cy="190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