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47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25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0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9A2A-CE1C-4F43-A82E-E55C0675587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E0F734-4EF2-4BAD-BF5D-6016AAD3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107" y="366728"/>
            <a:ext cx="7766936" cy="1646302"/>
          </a:xfrm>
        </p:spPr>
        <p:txBody>
          <a:bodyPr/>
          <a:lstStyle/>
          <a:p>
            <a:r>
              <a:rPr lang="en-US" dirty="0" smtClean="0"/>
              <a:t>Cloud and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61" y="2351312"/>
            <a:ext cx="9374293" cy="128016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“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provisioning and configuration of NGINX server 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Docker container </a:t>
            </a:r>
            <a:r>
              <a:rPr lang="en-IN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</a:t>
            </a:r>
            <a:r>
              <a:rPr lang="en-IN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2 duplicate servers</a:t>
            </a:r>
            <a:r>
              <a:rPr lang="en-IN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AWS cloud using Jenkins, </a:t>
            </a:r>
            <a:r>
              <a:rPr lang="en-IN" sz="2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r>
              <a:rPr lang="en-I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89565" y="4188820"/>
            <a:ext cx="3953691" cy="175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Name:Akshay</a:t>
            </a:r>
            <a:r>
              <a:rPr lang="en-US" b="1" dirty="0" smtClean="0">
                <a:solidFill>
                  <a:schemeClr val="tx1"/>
                </a:solidFill>
              </a:rPr>
              <a:t> Gupta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Registration Number:11913896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Lovely Professional University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6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lideteam.net/media/catalog/product/cache/1280x720/t/h/thank_you_presentation_images_Slide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3" y="1233125"/>
            <a:ext cx="638984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3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9692"/>
            <a:ext cx="784434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6760" y="1774763"/>
            <a:ext cx="67012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Architectured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938" y="1017341"/>
            <a:ext cx="1978782" cy="579123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760167" y="2150053"/>
            <a:ext cx="5801844" cy="2461136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Nginx along with self signed SSL certificate in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,building it and pushing it in the </a:t>
            </a:r>
            <a:r>
              <a:rPr lang="en-US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hub so that it can be pull in the upcoming playbook file.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2" y="1973765"/>
            <a:ext cx="6266152" cy="3042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3224" y="966651"/>
            <a:ext cx="62661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Using Terraform ,creating Ec2 machine in AWS.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0398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509" y="979714"/>
            <a:ext cx="69233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,configuring the dynamic inventory with the help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ec2 plugin and writing the playbook.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2407803"/>
            <a:ext cx="6375849" cy="33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6" y="2459641"/>
            <a:ext cx="6542666" cy="3715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6062" y="1802675"/>
            <a:ext cx="49116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using Jenkins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006" y="0"/>
            <a:ext cx="640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9" y="553998"/>
            <a:ext cx="8230020" cy="59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006" y="0"/>
            <a:ext cx="640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791851"/>
            <a:ext cx="8765177" cy="49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006" y="0"/>
            <a:ext cx="640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4" y="751096"/>
            <a:ext cx="8678006" cy="48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49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115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Cloud and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and DevOPs</dc:title>
  <dc:creator>Nirmal Chhetri</dc:creator>
  <cp:lastModifiedBy>Akshay Gupta</cp:lastModifiedBy>
  <cp:revision>9</cp:revision>
  <dcterms:created xsi:type="dcterms:W3CDTF">2023-05-02T09:33:25Z</dcterms:created>
  <dcterms:modified xsi:type="dcterms:W3CDTF">2023-05-05T05:44:18Z</dcterms:modified>
</cp:coreProperties>
</file>