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64" r:id="rId2"/>
    <p:sldId id="413" r:id="rId3"/>
    <p:sldId id="440" r:id="rId4"/>
    <p:sldId id="441" r:id="rId5"/>
    <p:sldId id="466" r:id="rId6"/>
    <p:sldId id="474" r:id="rId7"/>
    <p:sldId id="475" r:id="rId8"/>
    <p:sldId id="469" r:id="rId9"/>
    <p:sldId id="448" r:id="rId10"/>
    <p:sldId id="479" r:id="rId11"/>
    <p:sldId id="480" r:id="rId12"/>
    <p:sldId id="481" r:id="rId13"/>
    <p:sldId id="482" r:id="rId14"/>
    <p:sldId id="483" r:id="rId15"/>
    <p:sldId id="484"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7D26"/>
    <a:srgbClr val="CB7824"/>
    <a:srgbClr val="FF6600"/>
    <a:srgbClr val="FF9900"/>
    <a:srgbClr val="CCFFFF"/>
    <a:srgbClr val="66FFFF"/>
    <a:srgbClr val="FFFF66"/>
    <a:srgbClr val="FFFF00"/>
    <a:srgbClr val="FF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5C922-69A7-45D9-B2F9-33A6A86AB9AB}" v="52" dt="2024-02-29T10:19:03.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036" autoAdjust="0"/>
  </p:normalViewPr>
  <p:slideViewPr>
    <p:cSldViewPr>
      <p:cViewPr varScale="1">
        <p:scale>
          <a:sx n="74" d="100"/>
          <a:sy n="74" d="100"/>
        </p:scale>
        <p:origin x="376" y="56"/>
      </p:cViewPr>
      <p:guideLst>
        <p:guide orient="horz" pos="2160"/>
        <p:guide pos="3841"/>
      </p:guideLst>
    </p:cSldViewPr>
  </p:slideViewPr>
  <p:notesTextViewPr>
    <p:cViewPr>
      <p:scale>
        <a:sx n="125" d="100"/>
        <a:sy n="125" d="100"/>
      </p:scale>
      <p:origin x="0" y="0"/>
    </p:cViewPr>
  </p:notesTextViewPr>
  <p:sorterViewPr>
    <p:cViewPr>
      <p:scale>
        <a:sx n="100" d="100"/>
        <a:sy n="100" d="100"/>
      </p:scale>
      <p:origin x="0" y="5328"/>
    </p:cViewPr>
  </p:sorterViewPr>
  <p:notesViewPr>
    <p:cSldViewPr>
      <p:cViewPr varScale="1">
        <p:scale>
          <a:sx n="55" d="100"/>
          <a:sy n="55" d="100"/>
        </p:scale>
        <p:origin x="288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chatra@outlook.com" userId="0026499deb108e50" providerId="LiveId" clId="{FB05C922-69A7-45D9-B2F9-33A6A86AB9AB}"/>
    <pc:docChg chg="undo redo custSel addSld delSld modSld sldOrd">
      <pc:chgData name="akshay.chatra@outlook.com" userId="0026499deb108e50" providerId="LiveId" clId="{FB05C922-69A7-45D9-B2F9-33A6A86AB9AB}" dt="2024-02-29T10:29:13.554" v="1457" actId="14100"/>
      <pc:docMkLst>
        <pc:docMk/>
      </pc:docMkLst>
      <pc:sldChg chg="modSp mod">
        <pc:chgData name="akshay.chatra@outlook.com" userId="0026499deb108e50" providerId="LiveId" clId="{FB05C922-69A7-45D9-B2F9-33A6A86AB9AB}" dt="2024-02-29T10:26:21.192" v="1206" actId="20577"/>
        <pc:sldMkLst>
          <pc:docMk/>
          <pc:sldMk cId="0" sldId="264"/>
        </pc:sldMkLst>
        <pc:spChg chg="mod">
          <ac:chgData name="akshay.chatra@outlook.com" userId="0026499deb108e50" providerId="LiveId" clId="{FB05C922-69A7-45D9-B2F9-33A6A86AB9AB}" dt="2024-02-22T15:07:51.355" v="30" actId="20577"/>
          <ac:spMkLst>
            <pc:docMk/>
            <pc:sldMk cId="0" sldId="264"/>
            <ac:spMk id="16385" creationId="{00000000-0000-0000-0000-000000000000}"/>
          </ac:spMkLst>
        </pc:spChg>
        <pc:graphicFrameChg chg="mod modGraphic">
          <ac:chgData name="akshay.chatra@outlook.com" userId="0026499deb108e50" providerId="LiveId" clId="{FB05C922-69A7-45D9-B2F9-33A6A86AB9AB}" dt="2024-02-29T10:26:21.192" v="1206" actId="20577"/>
          <ac:graphicFrameMkLst>
            <pc:docMk/>
            <pc:sldMk cId="0" sldId="264"/>
            <ac:graphicFrameMk id="2" creationId="{00000000-0000-0000-0000-000000000000}"/>
          </ac:graphicFrameMkLst>
        </pc:graphicFrameChg>
      </pc:sldChg>
      <pc:sldChg chg="del">
        <pc:chgData name="akshay.chatra@outlook.com" userId="0026499deb108e50" providerId="LiveId" clId="{FB05C922-69A7-45D9-B2F9-33A6A86AB9AB}" dt="2024-02-22T16:05:08.738" v="365" actId="47"/>
        <pc:sldMkLst>
          <pc:docMk/>
          <pc:sldMk cId="1137447225" sldId="410"/>
        </pc:sldMkLst>
      </pc:sldChg>
      <pc:sldChg chg="modSp mod">
        <pc:chgData name="akshay.chatra@outlook.com" userId="0026499deb108e50" providerId="LiveId" clId="{FB05C922-69A7-45D9-B2F9-33A6A86AB9AB}" dt="2024-02-23T08:38:16.361" v="462" actId="20577"/>
        <pc:sldMkLst>
          <pc:docMk/>
          <pc:sldMk cId="1878279758" sldId="413"/>
        </pc:sldMkLst>
        <pc:spChg chg="mod">
          <ac:chgData name="akshay.chatra@outlook.com" userId="0026499deb108e50" providerId="LiveId" clId="{FB05C922-69A7-45D9-B2F9-33A6A86AB9AB}" dt="2024-02-23T08:38:16.361" v="462" actId="20577"/>
          <ac:spMkLst>
            <pc:docMk/>
            <pc:sldMk cId="1878279758" sldId="413"/>
            <ac:spMk id="3" creationId="{00000000-0000-0000-0000-000000000000}"/>
          </ac:spMkLst>
        </pc:spChg>
      </pc:sldChg>
      <pc:sldChg chg="del">
        <pc:chgData name="akshay.chatra@outlook.com" userId="0026499deb108e50" providerId="LiveId" clId="{FB05C922-69A7-45D9-B2F9-33A6A86AB9AB}" dt="2024-02-22T16:05:19.098" v="371" actId="47"/>
        <pc:sldMkLst>
          <pc:docMk/>
          <pc:sldMk cId="3760984619" sldId="434"/>
        </pc:sldMkLst>
      </pc:sldChg>
      <pc:sldChg chg="modSp mod">
        <pc:chgData name="akshay.chatra@outlook.com" userId="0026499deb108e50" providerId="LiveId" clId="{FB05C922-69A7-45D9-B2F9-33A6A86AB9AB}" dt="2024-02-22T15:18:18.946" v="134" actId="12"/>
        <pc:sldMkLst>
          <pc:docMk/>
          <pc:sldMk cId="3954245881" sldId="440"/>
        </pc:sldMkLst>
        <pc:spChg chg="mod">
          <ac:chgData name="akshay.chatra@outlook.com" userId="0026499deb108e50" providerId="LiveId" clId="{FB05C922-69A7-45D9-B2F9-33A6A86AB9AB}" dt="2024-02-22T15:18:18.946" v="134" actId="12"/>
          <ac:spMkLst>
            <pc:docMk/>
            <pc:sldMk cId="3954245881" sldId="440"/>
            <ac:spMk id="9" creationId="{EE187B90-23F6-4416-A139-0D1D53F1CBCB}"/>
          </ac:spMkLst>
        </pc:spChg>
      </pc:sldChg>
      <pc:sldChg chg="modSp mod">
        <pc:chgData name="akshay.chatra@outlook.com" userId="0026499deb108e50" providerId="LiveId" clId="{FB05C922-69A7-45D9-B2F9-33A6A86AB9AB}" dt="2024-02-29T10:29:13.554" v="1457" actId="14100"/>
        <pc:sldMkLst>
          <pc:docMk/>
          <pc:sldMk cId="4289601832" sldId="441"/>
        </pc:sldMkLst>
        <pc:graphicFrameChg chg="mod modGraphic">
          <ac:chgData name="akshay.chatra@outlook.com" userId="0026499deb108e50" providerId="LiveId" clId="{FB05C922-69A7-45D9-B2F9-33A6A86AB9AB}" dt="2024-02-29T10:29:13.554" v="1457" actId="14100"/>
          <ac:graphicFrameMkLst>
            <pc:docMk/>
            <pc:sldMk cId="4289601832" sldId="441"/>
            <ac:graphicFrameMk id="5" creationId="{46ADD22B-CD09-EB5F-4320-99B2C6E4FE90}"/>
          </ac:graphicFrameMkLst>
        </pc:graphicFrameChg>
      </pc:sldChg>
      <pc:sldChg chg="modSp mod">
        <pc:chgData name="akshay.chatra@outlook.com" userId="0026499deb108e50" providerId="LiveId" clId="{FB05C922-69A7-45D9-B2F9-33A6A86AB9AB}" dt="2024-02-23T08:52:17.770" v="645" actId="20577"/>
        <pc:sldMkLst>
          <pc:docMk/>
          <pc:sldMk cId="30425119" sldId="448"/>
        </pc:sldMkLst>
        <pc:spChg chg="mod">
          <ac:chgData name="akshay.chatra@outlook.com" userId="0026499deb108e50" providerId="LiveId" clId="{FB05C922-69A7-45D9-B2F9-33A6A86AB9AB}" dt="2024-02-23T08:52:17.770" v="645" actId="20577"/>
          <ac:spMkLst>
            <pc:docMk/>
            <pc:sldMk cId="30425119" sldId="448"/>
            <ac:spMk id="4" creationId="{B6D3DB84-685E-1208-3BAC-1339783A5657}"/>
          </ac:spMkLst>
        </pc:spChg>
      </pc:sldChg>
      <pc:sldChg chg="del">
        <pc:chgData name="akshay.chatra@outlook.com" userId="0026499deb108e50" providerId="LiveId" clId="{FB05C922-69A7-45D9-B2F9-33A6A86AB9AB}" dt="2024-02-22T16:05:20.214" v="372" actId="47"/>
        <pc:sldMkLst>
          <pc:docMk/>
          <pc:sldMk cId="1399500336" sldId="462"/>
        </pc:sldMkLst>
      </pc:sldChg>
      <pc:sldChg chg="delSp modSp del mod">
        <pc:chgData name="akshay.chatra@outlook.com" userId="0026499deb108e50" providerId="LiveId" clId="{FB05C922-69A7-45D9-B2F9-33A6A86AB9AB}" dt="2024-02-22T16:05:14.128" v="368" actId="47"/>
        <pc:sldMkLst>
          <pc:docMk/>
          <pc:sldMk cId="1573551517" sldId="463"/>
        </pc:sldMkLst>
        <pc:spChg chg="del mod">
          <ac:chgData name="akshay.chatra@outlook.com" userId="0026499deb108e50" providerId="LiveId" clId="{FB05C922-69A7-45D9-B2F9-33A6A86AB9AB}" dt="2024-02-22T16:04:56.096" v="359" actId="478"/>
          <ac:spMkLst>
            <pc:docMk/>
            <pc:sldMk cId="1573551517" sldId="463"/>
            <ac:spMk id="5" creationId="{B77F5B72-1C01-48AA-BB4B-F5D7980AD148}"/>
          </ac:spMkLst>
        </pc:spChg>
        <pc:picChg chg="del">
          <ac:chgData name="akshay.chatra@outlook.com" userId="0026499deb108e50" providerId="LiveId" clId="{FB05C922-69A7-45D9-B2F9-33A6A86AB9AB}" dt="2024-02-22T16:04:49.357" v="356" actId="478"/>
          <ac:picMkLst>
            <pc:docMk/>
            <pc:sldMk cId="1573551517" sldId="463"/>
            <ac:picMk id="9" creationId="{F2459FA0-45BA-53C9-8993-87F0ED818409}"/>
          </ac:picMkLst>
        </pc:picChg>
      </pc:sldChg>
      <pc:sldChg chg="del">
        <pc:chgData name="akshay.chatra@outlook.com" userId="0026499deb108e50" providerId="LiveId" clId="{FB05C922-69A7-45D9-B2F9-33A6A86AB9AB}" dt="2024-02-22T16:05:16.442" v="369" actId="47"/>
        <pc:sldMkLst>
          <pc:docMk/>
          <pc:sldMk cId="2126352998" sldId="464"/>
        </pc:sldMkLst>
      </pc:sldChg>
      <pc:sldChg chg="del">
        <pc:chgData name="akshay.chatra@outlook.com" userId="0026499deb108e50" providerId="LiveId" clId="{FB05C922-69A7-45D9-B2F9-33A6A86AB9AB}" dt="2024-02-22T16:05:28.083" v="373" actId="47"/>
        <pc:sldMkLst>
          <pc:docMk/>
          <pc:sldMk cId="1574296500" sldId="465"/>
        </pc:sldMkLst>
      </pc:sldChg>
      <pc:sldChg chg="modSp mod">
        <pc:chgData name="akshay.chatra@outlook.com" userId="0026499deb108e50" providerId="LiveId" clId="{FB05C922-69A7-45D9-B2F9-33A6A86AB9AB}" dt="2024-02-22T15:23:31.123" v="155"/>
        <pc:sldMkLst>
          <pc:docMk/>
          <pc:sldMk cId="2131709482" sldId="466"/>
        </pc:sldMkLst>
        <pc:spChg chg="mod">
          <ac:chgData name="akshay.chatra@outlook.com" userId="0026499deb108e50" providerId="LiveId" clId="{FB05C922-69A7-45D9-B2F9-33A6A86AB9AB}" dt="2024-02-22T15:23:31.123" v="155"/>
          <ac:spMkLst>
            <pc:docMk/>
            <pc:sldMk cId="2131709482" sldId="466"/>
            <ac:spMk id="9" creationId="{EE187B90-23F6-4416-A139-0D1D53F1CBCB}"/>
          </ac:spMkLst>
        </pc:spChg>
      </pc:sldChg>
      <pc:sldChg chg="del">
        <pc:chgData name="akshay.chatra@outlook.com" userId="0026499deb108e50" providerId="LiveId" clId="{FB05C922-69A7-45D9-B2F9-33A6A86AB9AB}" dt="2024-02-22T16:05:17.604" v="370" actId="47"/>
        <pc:sldMkLst>
          <pc:docMk/>
          <pc:sldMk cId="1790877840" sldId="468"/>
        </pc:sldMkLst>
      </pc:sldChg>
      <pc:sldChg chg="addSp delSp modSp mod">
        <pc:chgData name="akshay.chatra@outlook.com" userId="0026499deb108e50" providerId="LiveId" clId="{FB05C922-69A7-45D9-B2F9-33A6A86AB9AB}" dt="2024-02-22T16:41:19.243" v="405" actId="14100"/>
        <pc:sldMkLst>
          <pc:docMk/>
          <pc:sldMk cId="3727733709" sldId="469"/>
        </pc:sldMkLst>
        <pc:spChg chg="add del mod">
          <ac:chgData name="akshay.chatra@outlook.com" userId="0026499deb108e50" providerId="LiveId" clId="{FB05C922-69A7-45D9-B2F9-33A6A86AB9AB}" dt="2024-02-22T16:40:17.931" v="397" actId="478"/>
          <ac:spMkLst>
            <pc:docMk/>
            <pc:sldMk cId="3727733709" sldId="469"/>
            <ac:spMk id="3" creationId="{2ED9391B-457A-EE7B-FD06-A6681AFD74C4}"/>
          </ac:spMkLst>
        </pc:spChg>
        <pc:spChg chg="del mod">
          <ac:chgData name="akshay.chatra@outlook.com" userId="0026499deb108e50" providerId="LiveId" clId="{FB05C922-69A7-45D9-B2F9-33A6A86AB9AB}" dt="2024-02-22T16:34:35.159" v="380"/>
          <ac:spMkLst>
            <pc:docMk/>
            <pc:sldMk cId="3727733709" sldId="469"/>
            <ac:spMk id="4" creationId="{EE54F019-708A-454D-8724-F3011E518121}"/>
          </ac:spMkLst>
        </pc:spChg>
        <pc:spChg chg="add mod">
          <ac:chgData name="akshay.chatra@outlook.com" userId="0026499deb108e50" providerId="LiveId" clId="{FB05C922-69A7-45D9-B2F9-33A6A86AB9AB}" dt="2024-02-22T16:41:12.362" v="404" actId="1076"/>
          <ac:spMkLst>
            <pc:docMk/>
            <pc:sldMk cId="3727733709" sldId="469"/>
            <ac:spMk id="8" creationId="{EDB86AE2-FF5A-89AA-3811-0289049CA918}"/>
          </ac:spMkLst>
        </pc:spChg>
        <pc:spChg chg="add del mod">
          <ac:chgData name="akshay.chatra@outlook.com" userId="0026499deb108e50" providerId="LiveId" clId="{FB05C922-69A7-45D9-B2F9-33A6A86AB9AB}" dt="2024-02-22T16:39:34.407" v="390" actId="478"/>
          <ac:spMkLst>
            <pc:docMk/>
            <pc:sldMk cId="3727733709" sldId="469"/>
            <ac:spMk id="11" creationId="{1D12F604-0B49-9281-9F4B-0D087041786D}"/>
          </ac:spMkLst>
        </pc:spChg>
        <pc:spChg chg="add mod">
          <ac:chgData name="akshay.chatra@outlook.com" userId="0026499deb108e50" providerId="LiveId" clId="{FB05C922-69A7-45D9-B2F9-33A6A86AB9AB}" dt="2024-02-22T16:39:17.136" v="386"/>
          <ac:spMkLst>
            <pc:docMk/>
            <pc:sldMk cId="3727733709" sldId="469"/>
            <ac:spMk id="13" creationId="{677704CF-5116-D912-7C2E-DEED03BD3E1D}"/>
          </ac:spMkLst>
        </pc:spChg>
        <pc:spChg chg="add mod">
          <ac:chgData name="akshay.chatra@outlook.com" userId="0026499deb108e50" providerId="LiveId" clId="{FB05C922-69A7-45D9-B2F9-33A6A86AB9AB}" dt="2024-02-22T16:41:19.243" v="405" actId="14100"/>
          <ac:spMkLst>
            <pc:docMk/>
            <pc:sldMk cId="3727733709" sldId="469"/>
            <ac:spMk id="14" creationId="{A6DDB253-0203-0676-2A2D-3591380E2D61}"/>
          </ac:spMkLst>
        </pc:spChg>
        <pc:spChg chg="add mod">
          <ac:chgData name="akshay.chatra@outlook.com" userId="0026499deb108e50" providerId="LiveId" clId="{FB05C922-69A7-45D9-B2F9-33A6A86AB9AB}" dt="2024-02-22T16:39:17.136" v="386"/>
          <ac:spMkLst>
            <pc:docMk/>
            <pc:sldMk cId="3727733709" sldId="469"/>
            <ac:spMk id="15" creationId="{78C9F680-11A3-D20A-F9A4-01EAC6A8D68F}"/>
          </ac:spMkLst>
        </pc:spChg>
        <pc:spChg chg="add mod">
          <ac:chgData name="akshay.chatra@outlook.com" userId="0026499deb108e50" providerId="LiveId" clId="{FB05C922-69A7-45D9-B2F9-33A6A86AB9AB}" dt="2024-02-22T16:39:17.136" v="386"/>
          <ac:spMkLst>
            <pc:docMk/>
            <pc:sldMk cId="3727733709" sldId="469"/>
            <ac:spMk id="16" creationId="{AD0EAB7D-5765-8D4E-C159-7C9E47A8567D}"/>
          </ac:spMkLst>
        </pc:spChg>
        <pc:spChg chg="add mod">
          <ac:chgData name="akshay.chatra@outlook.com" userId="0026499deb108e50" providerId="LiveId" clId="{FB05C922-69A7-45D9-B2F9-33A6A86AB9AB}" dt="2024-02-22T16:39:17.136" v="386"/>
          <ac:spMkLst>
            <pc:docMk/>
            <pc:sldMk cId="3727733709" sldId="469"/>
            <ac:spMk id="17" creationId="{0EED5718-35F9-E6EF-9F68-8908076D0A2A}"/>
          </ac:spMkLst>
        </pc:spChg>
        <pc:spChg chg="add mod">
          <ac:chgData name="akshay.chatra@outlook.com" userId="0026499deb108e50" providerId="LiveId" clId="{FB05C922-69A7-45D9-B2F9-33A6A86AB9AB}" dt="2024-02-22T16:39:17.136" v="386"/>
          <ac:spMkLst>
            <pc:docMk/>
            <pc:sldMk cId="3727733709" sldId="469"/>
            <ac:spMk id="18" creationId="{E8369667-A858-D41A-817B-F78328AA153B}"/>
          </ac:spMkLst>
        </pc:spChg>
        <pc:spChg chg="add mod">
          <ac:chgData name="akshay.chatra@outlook.com" userId="0026499deb108e50" providerId="LiveId" clId="{FB05C922-69A7-45D9-B2F9-33A6A86AB9AB}" dt="2024-02-22T16:39:17.136" v="386"/>
          <ac:spMkLst>
            <pc:docMk/>
            <pc:sldMk cId="3727733709" sldId="469"/>
            <ac:spMk id="19" creationId="{5E773639-9A1E-134C-BE90-E9284B61C963}"/>
          </ac:spMkLst>
        </pc:spChg>
        <pc:spChg chg="add mod">
          <ac:chgData name="akshay.chatra@outlook.com" userId="0026499deb108e50" providerId="LiveId" clId="{FB05C922-69A7-45D9-B2F9-33A6A86AB9AB}" dt="2024-02-22T16:39:17.136" v="386"/>
          <ac:spMkLst>
            <pc:docMk/>
            <pc:sldMk cId="3727733709" sldId="469"/>
            <ac:spMk id="20" creationId="{96DBD92F-2C5F-07EE-4A5A-DCB97C8AF7E9}"/>
          </ac:spMkLst>
        </pc:spChg>
        <pc:spChg chg="add mod">
          <ac:chgData name="akshay.chatra@outlook.com" userId="0026499deb108e50" providerId="LiveId" clId="{FB05C922-69A7-45D9-B2F9-33A6A86AB9AB}" dt="2024-02-22T16:39:17.136" v="386"/>
          <ac:spMkLst>
            <pc:docMk/>
            <pc:sldMk cId="3727733709" sldId="469"/>
            <ac:spMk id="21" creationId="{9EE49DEB-E363-FD7B-F3F8-A063F1444119}"/>
          </ac:spMkLst>
        </pc:spChg>
        <pc:spChg chg="add mod">
          <ac:chgData name="akshay.chatra@outlook.com" userId="0026499deb108e50" providerId="LiveId" clId="{FB05C922-69A7-45D9-B2F9-33A6A86AB9AB}" dt="2024-02-22T16:39:17.136" v="386"/>
          <ac:spMkLst>
            <pc:docMk/>
            <pc:sldMk cId="3727733709" sldId="469"/>
            <ac:spMk id="22" creationId="{5ADE6567-9AB4-F7DD-262E-9E5028106828}"/>
          </ac:spMkLst>
        </pc:spChg>
        <pc:grpChg chg="add mod">
          <ac:chgData name="akshay.chatra@outlook.com" userId="0026499deb108e50" providerId="LiveId" clId="{FB05C922-69A7-45D9-B2F9-33A6A86AB9AB}" dt="2024-02-22T16:41:09.848" v="403" actId="14100"/>
          <ac:grpSpMkLst>
            <pc:docMk/>
            <pc:sldMk cId="3727733709" sldId="469"/>
            <ac:grpSpMk id="12" creationId="{61E13EBC-4DEE-CC93-BAA7-62E6BD9A13A5}"/>
          </ac:grpSpMkLst>
        </pc:grpChg>
        <pc:picChg chg="del">
          <ac:chgData name="akshay.chatra@outlook.com" userId="0026499deb108e50" providerId="LiveId" clId="{FB05C922-69A7-45D9-B2F9-33A6A86AB9AB}" dt="2024-02-22T16:06:20.205" v="375" actId="478"/>
          <ac:picMkLst>
            <pc:docMk/>
            <pc:sldMk cId="3727733709" sldId="469"/>
            <ac:picMk id="9" creationId="{C9EF1074-D0FA-3EE9-6AE4-7EB9B74ED9B3}"/>
          </ac:picMkLst>
        </pc:picChg>
      </pc:sldChg>
      <pc:sldChg chg="del">
        <pc:chgData name="akshay.chatra@outlook.com" userId="0026499deb108e50" providerId="LiveId" clId="{FB05C922-69A7-45D9-B2F9-33A6A86AB9AB}" dt="2024-02-22T16:04:58.722" v="360" actId="47"/>
        <pc:sldMkLst>
          <pc:docMk/>
          <pc:sldMk cId="2490062368" sldId="472"/>
        </pc:sldMkLst>
      </pc:sldChg>
      <pc:sldChg chg="addSp delSp modSp mod addAnim delAnim">
        <pc:chgData name="akshay.chatra@outlook.com" userId="0026499deb108e50" providerId="LiveId" clId="{FB05C922-69A7-45D9-B2F9-33A6A86AB9AB}" dt="2024-02-29T10:22:03.303" v="1186" actId="20577"/>
        <pc:sldMkLst>
          <pc:docMk/>
          <pc:sldMk cId="563899600" sldId="474"/>
        </pc:sldMkLst>
        <pc:spChg chg="mod">
          <ac:chgData name="akshay.chatra@outlook.com" userId="0026499deb108e50" providerId="LiveId" clId="{FB05C922-69A7-45D9-B2F9-33A6A86AB9AB}" dt="2024-02-29T10:22:03.303" v="1186" actId="20577"/>
          <ac:spMkLst>
            <pc:docMk/>
            <pc:sldMk cId="563899600" sldId="474"/>
            <ac:spMk id="6" creationId="{B184825B-C318-35B0-43ED-65569633F247}"/>
          </ac:spMkLst>
        </pc:spChg>
        <pc:graphicFrameChg chg="add del mod modGraphic">
          <ac:chgData name="akshay.chatra@outlook.com" userId="0026499deb108e50" providerId="LiveId" clId="{FB05C922-69A7-45D9-B2F9-33A6A86AB9AB}" dt="2024-02-22T15:33:16.414" v="177" actId="478"/>
          <ac:graphicFrameMkLst>
            <pc:docMk/>
            <pc:sldMk cId="563899600" sldId="474"/>
            <ac:graphicFrameMk id="5" creationId="{1F3A6163-5B64-9F0E-4A72-7580D8EE1597}"/>
          </ac:graphicFrameMkLst>
        </pc:graphicFrameChg>
        <pc:graphicFrameChg chg="add del mod modGraphic">
          <ac:chgData name="akshay.chatra@outlook.com" userId="0026499deb108e50" providerId="LiveId" clId="{FB05C922-69A7-45D9-B2F9-33A6A86AB9AB}" dt="2024-02-22T15:27:59.731" v="163" actId="478"/>
          <ac:graphicFrameMkLst>
            <pc:docMk/>
            <pc:sldMk cId="563899600" sldId="474"/>
            <ac:graphicFrameMk id="7" creationId="{E2D9A45B-A141-55AE-8893-4FF9E5132D64}"/>
          </ac:graphicFrameMkLst>
        </pc:graphicFrameChg>
        <pc:picChg chg="add mod">
          <ac:chgData name="akshay.chatra@outlook.com" userId="0026499deb108e50" providerId="LiveId" clId="{FB05C922-69A7-45D9-B2F9-33A6A86AB9AB}" dt="2024-02-22T16:05:46.890" v="374" actId="1076"/>
          <ac:picMkLst>
            <pc:docMk/>
            <pc:sldMk cId="563899600" sldId="474"/>
            <ac:picMk id="1026" creationId="{02EACD63-3C85-27B4-2400-8E0C76D46E69}"/>
          </ac:picMkLst>
        </pc:picChg>
      </pc:sldChg>
      <pc:sldChg chg="addSp delSp modSp mod">
        <pc:chgData name="akshay.chatra@outlook.com" userId="0026499deb108e50" providerId="LiveId" clId="{FB05C922-69A7-45D9-B2F9-33A6A86AB9AB}" dt="2024-02-22T16:03:58.900" v="355" actId="20577"/>
        <pc:sldMkLst>
          <pc:docMk/>
          <pc:sldMk cId="1434626896" sldId="475"/>
        </pc:sldMkLst>
        <pc:spChg chg="del">
          <ac:chgData name="akshay.chatra@outlook.com" userId="0026499deb108e50" providerId="LiveId" clId="{FB05C922-69A7-45D9-B2F9-33A6A86AB9AB}" dt="2024-02-22T15:32:52.842" v="171" actId="478"/>
          <ac:spMkLst>
            <pc:docMk/>
            <pc:sldMk cId="1434626896" sldId="475"/>
            <ac:spMk id="10" creationId="{34E17C5F-8008-E76D-D98B-6430874D1980}"/>
          </ac:spMkLst>
        </pc:spChg>
        <pc:spChg chg="mod">
          <ac:chgData name="akshay.chatra@outlook.com" userId="0026499deb108e50" providerId="LiveId" clId="{FB05C922-69A7-45D9-B2F9-33A6A86AB9AB}" dt="2024-02-22T16:03:58.900" v="355" actId="20577"/>
          <ac:spMkLst>
            <pc:docMk/>
            <pc:sldMk cId="1434626896" sldId="475"/>
            <ac:spMk id="11" creationId="{FAAD4C3B-C329-5A38-D8A2-C36A33C5A27C}"/>
          </ac:spMkLst>
        </pc:spChg>
        <pc:picChg chg="add del mod modCrop">
          <ac:chgData name="akshay.chatra@outlook.com" userId="0026499deb108e50" providerId="LiveId" clId="{FB05C922-69A7-45D9-B2F9-33A6A86AB9AB}" dt="2024-02-22T15:38:26.873" v="193" actId="478"/>
          <ac:picMkLst>
            <pc:docMk/>
            <pc:sldMk cId="1434626896" sldId="475"/>
            <ac:picMk id="5" creationId="{4AB1E0CD-AC6B-CDB1-3CE5-417B0B72EC0E}"/>
          </ac:picMkLst>
        </pc:picChg>
        <pc:picChg chg="add del mod">
          <ac:chgData name="akshay.chatra@outlook.com" userId="0026499deb108e50" providerId="LiveId" clId="{FB05C922-69A7-45D9-B2F9-33A6A86AB9AB}" dt="2024-02-22T15:39:40.976" v="196" actId="21"/>
          <ac:picMkLst>
            <pc:docMk/>
            <pc:sldMk cId="1434626896" sldId="475"/>
            <ac:picMk id="6" creationId="{A2CCE0EE-AA07-E6D3-69DF-C52F30AA624C}"/>
          </ac:picMkLst>
        </pc:picChg>
        <pc:picChg chg="add del mod">
          <ac:chgData name="akshay.chatra@outlook.com" userId="0026499deb108e50" providerId="LiveId" clId="{FB05C922-69A7-45D9-B2F9-33A6A86AB9AB}" dt="2024-02-22T16:01:19.780" v="326" actId="478"/>
          <ac:picMkLst>
            <pc:docMk/>
            <pc:sldMk cId="1434626896" sldId="475"/>
            <ac:picMk id="7" creationId="{351535C5-6E6A-EE45-12B9-9FCCC1984CAD}"/>
          </ac:picMkLst>
        </pc:picChg>
        <pc:picChg chg="del">
          <ac:chgData name="akshay.chatra@outlook.com" userId="0026499deb108e50" providerId="LiveId" clId="{FB05C922-69A7-45D9-B2F9-33A6A86AB9AB}" dt="2024-02-22T15:32:52.842" v="171" actId="478"/>
          <ac:picMkLst>
            <pc:docMk/>
            <pc:sldMk cId="1434626896" sldId="475"/>
            <ac:picMk id="9" creationId="{1D174D77-1480-F8F2-BD2E-DD075F22AB99}"/>
          </ac:picMkLst>
        </pc:picChg>
        <pc:picChg chg="add del mod">
          <ac:chgData name="akshay.chatra@outlook.com" userId="0026499deb108e50" providerId="LiveId" clId="{FB05C922-69A7-45D9-B2F9-33A6A86AB9AB}" dt="2024-02-22T15:33:13.053" v="176" actId="21"/>
          <ac:picMkLst>
            <pc:docMk/>
            <pc:sldMk cId="1434626896" sldId="475"/>
            <ac:picMk id="1026" creationId="{02EACD63-3C85-27B4-2400-8E0C76D46E69}"/>
          </ac:picMkLst>
        </pc:picChg>
      </pc:sldChg>
      <pc:sldChg chg="new del ord">
        <pc:chgData name="akshay.chatra@outlook.com" userId="0026499deb108e50" providerId="LiveId" clId="{FB05C922-69A7-45D9-B2F9-33A6A86AB9AB}" dt="2024-02-23T08:44:19.727" v="629" actId="47"/>
        <pc:sldMkLst>
          <pc:docMk/>
          <pc:sldMk cId="1507903741" sldId="476"/>
        </pc:sldMkLst>
      </pc:sldChg>
      <pc:sldChg chg="del">
        <pc:chgData name="akshay.chatra@outlook.com" userId="0026499deb108e50" providerId="LiveId" clId="{FB05C922-69A7-45D9-B2F9-33A6A86AB9AB}" dt="2024-02-22T16:05:12.777" v="367" actId="47"/>
        <pc:sldMkLst>
          <pc:docMk/>
          <pc:sldMk cId="2198076293" sldId="476"/>
        </pc:sldMkLst>
      </pc:sldChg>
      <pc:sldChg chg="new del">
        <pc:chgData name="akshay.chatra@outlook.com" userId="0026499deb108e50" providerId="LiveId" clId="{FB05C922-69A7-45D9-B2F9-33A6A86AB9AB}" dt="2024-02-23T08:43:53.378" v="625" actId="47"/>
        <pc:sldMkLst>
          <pc:docMk/>
          <pc:sldMk cId="3075247055" sldId="476"/>
        </pc:sldMkLst>
      </pc:sldChg>
      <pc:sldChg chg="addSp delSp modSp new del mod">
        <pc:chgData name="akshay.chatra@outlook.com" userId="0026499deb108e50" providerId="LiveId" clId="{FB05C922-69A7-45D9-B2F9-33A6A86AB9AB}" dt="2024-02-23T09:11:32.578" v="1004" actId="47"/>
        <pc:sldMkLst>
          <pc:docMk/>
          <pc:sldMk cId="4216134907" sldId="476"/>
        </pc:sldMkLst>
        <pc:spChg chg="add del mod">
          <ac:chgData name="akshay.chatra@outlook.com" userId="0026499deb108e50" providerId="LiveId" clId="{FB05C922-69A7-45D9-B2F9-33A6A86AB9AB}" dt="2024-02-23T08:52:05.877" v="637"/>
          <ac:spMkLst>
            <pc:docMk/>
            <pc:sldMk cId="4216134907" sldId="476"/>
            <ac:spMk id="3" creationId="{CDCD6E4C-6F76-34BE-96C7-523F5A70F7EC}"/>
          </ac:spMkLst>
        </pc:spChg>
        <pc:picChg chg="add del mod">
          <ac:chgData name="akshay.chatra@outlook.com" userId="0026499deb108e50" providerId="LiveId" clId="{FB05C922-69A7-45D9-B2F9-33A6A86AB9AB}" dt="2024-02-23T09:07:06.974" v="692" actId="21"/>
          <ac:picMkLst>
            <pc:docMk/>
            <pc:sldMk cId="4216134907" sldId="476"/>
            <ac:picMk id="5" creationId="{A18933A6-FB49-2BBA-5C52-0B6D502D650B}"/>
          </ac:picMkLst>
        </pc:picChg>
      </pc:sldChg>
      <pc:sldChg chg="addSp delSp modSp new del mod">
        <pc:chgData name="akshay.chatra@outlook.com" userId="0026499deb108e50" providerId="LiveId" clId="{FB05C922-69A7-45D9-B2F9-33A6A86AB9AB}" dt="2024-02-23T09:07:00.576" v="691" actId="47"/>
        <pc:sldMkLst>
          <pc:docMk/>
          <pc:sldMk cId="871476004" sldId="477"/>
        </pc:sldMkLst>
        <pc:picChg chg="add del mod">
          <ac:chgData name="akshay.chatra@outlook.com" userId="0026499deb108e50" providerId="LiveId" clId="{FB05C922-69A7-45D9-B2F9-33A6A86AB9AB}" dt="2024-02-23T09:05:02.852" v="671" actId="21"/>
          <ac:picMkLst>
            <pc:docMk/>
            <pc:sldMk cId="871476004" sldId="477"/>
            <ac:picMk id="2" creationId="{FDB53F00-A930-2BC5-8C8A-9F614F392A2B}"/>
          </ac:picMkLst>
        </pc:picChg>
      </pc:sldChg>
      <pc:sldChg chg="del">
        <pc:chgData name="akshay.chatra@outlook.com" userId="0026499deb108e50" providerId="LiveId" clId="{FB05C922-69A7-45D9-B2F9-33A6A86AB9AB}" dt="2024-02-22T16:05:11.244" v="366" actId="47"/>
        <pc:sldMkLst>
          <pc:docMk/>
          <pc:sldMk cId="3254439336" sldId="477"/>
        </pc:sldMkLst>
      </pc:sldChg>
      <pc:sldChg chg="addSp delSp modSp new del mod">
        <pc:chgData name="akshay.chatra@outlook.com" userId="0026499deb108e50" providerId="LiveId" clId="{FB05C922-69A7-45D9-B2F9-33A6A86AB9AB}" dt="2024-02-23T09:06:58.690" v="690" actId="47"/>
        <pc:sldMkLst>
          <pc:docMk/>
          <pc:sldMk cId="255105277" sldId="478"/>
        </pc:sldMkLst>
        <pc:picChg chg="add del mod">
          <ac:chgData name="akshay.chatra@outlook.com" userId="0026499deb108e50" providerId="LiveId" clId="{FB05C922-69A7-45D9-B2F9-33A6A86AB9AB}" dt="2024-02-23T09:05:31.606" v="676" actId="21"/>
          <ac:picMkLst>
            <pc:docMk/>
            <pc:sldMk cId="255105277" sldId="478"/>
            <ac:picMk id="2" creationId="{AD62121D-F62D-C834-A8B9-C0B7C7F1D66D}"/>
          </ac:picMkLst>
        </pc:picChg>
        <pc:picChg chg="add del mod">
          <ac:chgData name="akshay.chatra@outlook.com" userId="0026499deb108e50" providerId="LiveId" clId="{FB05C922-69A7-45D9-B2F9-33A6A86AB9AB}" dt="2024-02-23T09:04:37.806" v="666" actId="478"/>
          <ac:picMkLst>
            <pc:docMk/>
            <pc:sldMk cId="255105277" sldId="478"/>
            <ac:picMk id="4" creationId="{8DEA65BD-E813-5AB3-D5F2-F7B6FDE53675}"/>
          </ac:picMkLst>
        </pc:picChg>
        <pc:picChg chg="add del mod">
          <ac:chgData name="akshay.chatra@outlook.com" userId="0026499deb108e50" providerId="LiveId" clId="{FB05C922-69A7-45D9-B2F9-33A6A86AB9AB}" dt="2024-02-23T09:04:42.890" v="668" actId="478"/>
          <ac:picMkLst>
            <pc:docMk/>
            <pc:sldMk cId="255105277" sldId="478"/>
            <ac:picMk id="6" creationId="{B57E425B-5152-76E8-60BB-6812F0882CDE}"/>
          </ac:picMkLst>
        </pc:picChg>
      </pc:sldChg>
      <pc:sldChg chg="del">
        <pc:chgData name="akshay.chatra@outlook.com" userId="0026499deb108e50" providerId="LiveId" clId="{FB05C922-69A7-45D9-B2F9-33A6A86AB9AB}" dt="2024-02-22T16:05:06.583" v="364" actId="47"/>
        <pc:sldMkLst>
          <pc:docMk/>
          <pc:sldMk cId="3471997262" sldId="478"/>
        </pc:sldMkLst>
      </pc:sldChg>
      <pc:sldChg chg="del">
        <pc:chgData name="akshay.chatra@outlook.com" userId="0026499deb108e50" providerId="LiveId" clId="{FB05C922-69A7-45D9-B2F9-33A6A86AB9AB}" dt="2024-02-22T16:05:01.395" v="361" actId="47"/>
        <pc:sldMkLst>
          <pc:docMk/>
          <pc:sldMk cId="1151529164" sldId="479"/>
        </pc:sldMkLst>
      </pc:sldChg>
      <pc:sldChg chg="addSp modSp add mod">
        <pc:chgData name="akshay.chatra@outlook.com" userId="0026499deb108e50" providerId="LiveId" clId="{FB05C922-69A7-45D9-B2F9-33A6A86AB9AB}" dt="2024-02-23T09:09:02.428" v="894" actId="20577"/>
        <pc:sldMkLst>
          <pc:docMk/>
          <pc:sldMk cId="2204821938" sldId="479"/>
        </pc:sldMkLst>
        <pc:spChg chg="mod">
          <ac:chgData name="akshay.chatra@outlook.com" userId="0026499deb108e50" providerId="LiveId" clId="{FB05C922-69A7-45D9-B2F9-33A6A86AB9AB}" dt="2024-02-23T09:09:02.428" v="894" actId="20577"/>
          <ac:spMkLst>
            <pc:docMk/>
            <pc:sldMk cId="2204821938" sldId="479"/>
            <ac:spMk id="3" creationId="{95E83CA6-417E-A414-8D93-45116A174AE4}"/>
          </ac:spMkLst>
        </pc:spChg>
        <pc:spChg chg="mod">
          <ac:chgData name="akshay.chatra@outlook.com" userId="0026499deb108e50" providerId="LiveId" clId="{FB05C922-69A7-45D9-B2F9-33A6A86AB9AB}" dt="2024-02-23T09:04:58.408" v="670" actId="20577"/>
          <ac:spMkLst>
            <pc:docMk/>
            <pc:sldMk cId="2204821938" sldId="479"/>
            <ac:spMk id="4" creationId="{F57E7790-FF5D-758B-B43E-A500833AE285}"/>
          </ac:spMkLst>
        </pc:spChg>
        <pc:picChg chg="add mod">
          <ac:chgData name="akshay.chatra@outlook.com" userId="0026499deb108e50" providerId="LiveId" clId="{FB05C922-69A7-45D9-B2F9-33A6A86AB9AB}" dt="2024-02-23T09:05:17.544" v="673" actId="14100"/>
          <ac:picMkLst>
            <pc:docMk/>
            <pc:sldMk cId="2204821938" sldId="479"/>
            <ac:picMk id="7" creationId="{FD49639D-392B-7B27-CE26-5AE596554BF9}"/>
          </ac:picMkLst>
        </pc:picChg>
      </pc:sldChg>
      <pc:sldChg chg="del">
        <pc:chgData name="akshay.chatra@outlook.com" userId="0026499deb108e50" providerId="LiveId" clId="{FB05C922-69A7-45D9-B2F9-33A6A86AB9AB}" dt="2024-02-22T16:05:03.392" v="362" actId="47"/>
        <pc:sldMkLst>
          <pc:docMk/>
          <pc:sldMk cId="832982763" sldId="480"/>
        </pc:sldMkLst>
      </pc:sldChg>
      <pc:sldChg chg="addSp delSp modSp add mod">
        <pc:chgData name="akshay.chatra@outlook.com" userId="0026499deb108e50" providerId="LiveId" clId="{FB05C922-69A7-45D9-B2F9-33A6A86AB9AB}" dt="2024-02-23T09:08:32.220" v="826" actId="20577"/>
        <pc:sldMkLst>
          <pc:docMk/>
          <pc:sldMk cId="4264300711" sldId="480"/>
        </pc:sldMkLst>
        <pc:spChg chg="mod">
          <ac:chgData name="akshay.chatra@outlook.com" userId="0026499deb108e50" providerId="LiveId" clId="{FB05C922-69A7-45D9-B2F9-33A6A86AB9AB}" dt="2024-02-23T09:08:32.220" v="826" actId="20577"/>
          <ac:spMkLst>
            <pc:docMk/>
            <pc:sldMk cId="4264300711" sldId="480"/>
            <ac:spMk id="3" creationId="{A468D6C9-345E-F5FE-185F-42509A107BFB}"/>
          </ac:spMkLst>
        </pc:spChg>
        <pc:picChg chg="del">
          <ac:chgData name="akshay.chatra@outlook.com" userId="0026499deb108e50" providerId="LiveId" clId="{FB05C922-69A7-45D9-B2F9-33A6A86AB9AB}" dt="2024-02-23T09:05:24.388" v="675" actId="478"/>
          <ac:picMkLst>
            <pc:docMk/>
            <pc:sldMk cId="4264300711" sldId="480"/>
            <ac:picMk id="7" creationId="{86568F1E-FBA1-BC52-A936-1186AC1D5421}"/>
          </ac:picMkLst>
        </pc:picChg>
        <pc:picChg chg="add mod">
          <ac:chgData name="akshay.chatra@outlook.com" userId="0026499deb108e50" providerId="LiveId" clId="{FB05C922-69A7-45D9-B2F9-33A6A86AB9AB}" dt="2024-02-23T09:05:45.955" v="679" actId="14100"/>
          <ac:picMkLst>
            <pc:docMk/>
            <pc:sldMk cId="4264300711" sldId="480"/>
            <ac:picMk id="8" creationId="{E043BA4E-4B85-4E4B-C043-8DEAD56CC119}"/>
          </ac:picMkLst>
        </pc:picChg>
      </pc:sldChg>
      <pc:sldChg chg="addSp delSp modSp add mod">
        <pc:chgData name="akshay.chatra@outlook.com" userId="0026499deb108e50" providerId="LiveId" clId="{FB05C922-69A7-45D9-B2F9-33A6A86AB9AB}" dt="2024-02-29T10:06:06.943" v="1080" actId="14100"/>
        <pc:sldMkLst>
          <pc:docMk/>
          <pc:sldMk cId="190973144" sldId="481"/>
        </pc:sldMkLst>
        <pc:spChg chg="mod">
          <ac:chgData name="akshay.chatra@outlook.com" userId="0026499deb108e50" providerId="LiveId" clId="{FB05C922-69A7-45D9-B2F9-33A6A86AB9AB}" dt="2024-02-23T09:08:37.209" v="842" actId="20577"/>
          <ac:spMkLst>
            <pc:docMk/>
            <pc:sldMk cId="190973144" sldId="481"/>
            <ac:spMk id="3" creationId="{B1E3A177-BFC3-5506-ED55-6958D560327C}"/>
          </ac:spMkLst>
        </pc:spChg>
        <pc:picChg chg="add mod">
          <ac:chgData name="akshay.chatra@outlook.com" userId="0026499deb108e50" providerId="LiveId" clId="{FB05C922-69A7-45D9-B2F9-33A6A86AB9AB}" dt="2024-02-29T10:06:06.943" v="1080" actId="14100"/>
          <ac:picMkLst>
            <pc:docMk/>
            <pc:sldMk cId="190973144" sldId="481"/>
            <ac:picMk id="7" creationId="{66E00638-CBB7-62E0-9484-268E23DECB3B}"/>
          </ac:picMkLst>
        </pc:picChg>
        <pc:picChg chg="del">
          <ac:chgData name="akshay.chatra@outlook.com" userId="0026499deb108e50" providerId="LiveId" clId="{FB05C922-69A7-45D9-B2F9-33A6A86AB9AB}" dt="2024-02-23T09:06:02.558" v="681" actId="478"/>
          <ac:picMkLst>
            <pc:docMk/>
            <pc:sldMk cId="190973144" sldId="481"/>
            <ac:picMk id="8" creationId="{E2ED2C2C-C385-DED0-32D0-7A1D14DF8E75}"/>
          </ac:picMkLst>
        </pc:picChg>
      </pc:sldChg>
      <pc:sldChg chg="del">
        <pc:chgData name="akshay.chatra@outlook.com" userId="0026499deb108e50" providerId="LiveId" clId="{FB05C922-69A7-45D9-B2F9-33A6A86AB9AB}" dt="2024-02-22T16:05:04.979" v="363" actId="47"/>
        <pc:sldMkLst>
          <pc:docMk/>
          <pc:sldMk cId="745068454" sldId="481"/>
        </pc:sldMkLst>
      </pc:sldChg>
      <pc:sldChg chg="addSp delSp modSp add mod">
        <pc:chgData name="akshay.chatra@outlook.com" userId="0026499deb108e50" providerId="LiveId" clId="{FB05C922-69A7-45D9-B2F9-33A6A86AB9AB}" dt="2024-02-29T09:55:28.175" v="1077" actId="1076"/>
        <pc:sldMkLst>
          <pc:docMk/>
          <pc:sldMk cId="1148948797" sldId="482"/>
        </pc:sldMkLst>
        <pc:spChg chg="mod">
          <ac:chgData name="akshay.chatra@outlook.com" userId="0026499deb108e50" providerId="LiveId" clId="{FB05C922-69A7-45D9-B2F9-33A6A86AB9AB}" dt="2024-02-23T09:09:19.292" v="909" actId="20577"/>
          <ac:spMkLst>
            <pc:docMk/>
            <pc:sldMk cId="1148948797" sldId="482"/>
            <ac:spMk id="3" creationId="{FDBD7ADE-960A-5D36-5F7E-75A7013EA781}"/>
          </ac:spMkLst>
        </pc:spChg>
        <pc:picChg chg="del">
          <ac:chgData name="akshay.chatra@outlook.com" userId="0026499deb108e50" providerId="LiveId" clId="{FB05C922-69A7-45D9-B2F9-33A6A86AB9AB}" dt="2024-02-23T09:07:09.701" v="693" actId="478"/>
          <ac:picMkLst>
            <pc:docMk/>
            <pc:sldMk cId="1148948797" sldId="482"/>
            <ac:picMk id="7" creationId="{C46FC446-C930-EDAD-D6AF-2CE0966AEF29}"/>
          </ac:picMkLst>
        </pc:picChg>
        <pc:picChg chg="add del mod">
          <ac:chgData name="akshay.chatra@outlook.com" userId="0026499deb108e50" providerId="LiveId" clId="{FB05C922-69A7-45D9-B2F9-33A6A86AB9AB}" dt="2024-02-29T09:54:52.658" v="1071" actId="478"/>
          <ac:picMkLst>
            <pc:docMk/>
            <pc:sldMk cId="1148948797" sldId="482"/>
            <ac:picMk id="8" creationId="{4F03EC96-22CD-E372-0FA8-2375EAA0FF25}"/>
          </ac:picMkLst>
        </pc:picChg>
        <pc:picChg chg="add mod">
          <ac:chgData name="akshay.chatra@outlook.com" userId="0026499deb108e50" providerId="LiveId" clId="{FB05C922-69A7-45D9-B2F9-33A6A86AB9AB}" dt="2024-02-29T09:55:28.175" v="1077" actId="1076"/>
          <ac:picMkLst>
            <pc:docMk/>
            <pc:sldMk cId="1148948797" sldId="482"/>
            <ac:picMk id="9" creationId="{1D81F00C-692E-F46E-5C4E-A883EE9F6D13}"/>
          </ac:picMkLst>
        </pc:picChg>
      </pc:sldChg>
      <pc:sldChg chg="delSp modSp add mod">
        <pc:chgData name="akshay.chatra@outlook.com" userId="0026499deb108e50" providerId="LiveId" clId="{FB05C922-69A7-45D9-B2F9-33A6A86AB9AB}" dt="2024-02-29T10:16:48.167" v="1152" actId="20577"/>
        <pc:sldMkLst>
          <pc:docMk/>
          <pc:sldMk cId="2039114644" sldId="483"/>
        </pc:sldMkLst>
        <pc:spChg chg="mod">
          <ac:chgData name="akshay.chatra@outlook.com" userId="0026499deb108e50" providerId="LiveId" clId="{FB05C922-69A7-45D9-B2F9-33A6A86AB9AB}" dt="2024-02-23T09:10:21.937" v="1000" actId="20577"/>
          <ac:spMkLst>
            <pc:docMk/>
            <pc:sldMk cId="2039114644" sldId="483"/>
            <ac:spMk id="3" creationId="{DDE62051-21EA-DAB3-CA39-9CEDE4ABA921}"/>
          </ac:spMkLst>
        </pc:spChg>
        <pc:spChg chg="mod">
          <ac:chgData name="akshay.chatra@outlook.com" userId="0026499deb108e50" providerId="LiveId" clId="{FB05C922-69A7-45D9-B2F9-33A6A86AB9AB}" dt="2024-02-29T10:16:48.167" v="1152" actId="20577"/>
          <ac:spMkLst>
            <pc:docMk/>
            <pc:sldMk cId="2039114644" sldId="483"/>
            <ac:spMk id="4" creationId="{28F597AF-6519-3AE7-6AA3-765F3DFE6A22}"/>
          </ac:spMkLst>
        </pc:spChg>
        <pc:picChg chg="del">
          <ac:chgData name="akshay.chatra@outlook.com" userId="0026499deb108e50" providerId="LiveId" clId="{FB05C922-69A7-45D9-B2F9-33A6A86AB9AB}" dt="2024-02-23T09:09:48.369" v="911" actId="21"/>
          <ac:picMkLst>
            <pc:docMk/>
            <pc:sldMk cId="2039114644" sldId="483"/>
            <ac:picMk id="8" creationId="{765FD012-0C6A-6CB3-2B49-90B4F4E1E8DD}"/>
          </ac:picMkLst>
        </pc:picChg>
      </pc:sldChg>
      <pc:sldChg chg="addSp delSp modSp new mod">
        <pc:chgData name="akshay.chatra@outlook.com" userId="0026499deb108e50" providerId="LiveId" clId="{FB05C922-69A7-45D9-B2F9-33A6A86AB9AB}" dt="2024-02-29T10:28:28.324" v="1453" actId="1076"/>
        <pc:sldMkLst>
          <pc:docMk/>
          <pc:sldMk cId="2551123758" sldId="484"/>
        </pc:sldMkLst>
        <pc:spChg chg="add del mod">
          <ac:chgData name="akshay.chatra@outlook.com" userId="0026499deb108e50" providerId="LiveId" clId="{FB05C922-69A7-45D9-B2F9-33A6A86AB9AB}" dt="2024-02-29T10:28:28.324" v="1453" actId="1076"/>
          <ac:spMkLst>
            <pc:docMk/>
            <pc:sldMk cId="2551123758" sldId="484"/>
            <ac:spMk id="3" creationId="{3B257E50-B5A7-2DBF-5C98-1445830BCF60}"/>
          </ac:spMkLst>
        </pc:spChg>
      </pc:sldChg>
      <pc:sldMasterChg chg="delSldLayout">
        <pc:chgData name="akshay.chatra@outlook.com" userId="0026499deb108e50" providerId="LiveId" clId="{FB05C922-69A7-45D9-B2F9-33A6A86AB9AB}" dt="2024-02-22T16:05:08.738" v="365" actId="47"/>
        <pc:sldMasterMkLst>
          <pc:docMk/>
          <pc:sldMasterMk cId="0" sldId="2147483648"/>
        </pc:sldMasterMkLst>
        <pc:sldLayoutChg chg="del">
          <pc:chgData name="akshay.chatra@outlook.com" userId="0026499deb108e50" providerId="LiveId" clId="{FB05C922-69A7-45D9-B2F9-33A6A86AB9AB}" dt="2024-02-22T16:05:08.738" v="365" actId="47"/>
          <pc:sldLayoutMkLst>
            <pc:docMk/>
            <pc:sldMasterMk cId="0" sldId="2147483648"/>
            <pc:sldLayoutMk cId="1978037390" sldId="214748366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19E7B17-C078-4C50-9935-3DE50FC9DB26}" type="slidenum">
              <a:rPr lang="en-US"/>
              <a:pPr>
                <a:defRPr/>
              </a:pPr>
              <a:t>‹#›</a:t>
            </a:fld>
            <a:endParaRPr lang="en-US"/>
          </a:p>
        </p:txBody>
      </p:sp>
    </p:spTree>
    <p:extLst>
      <p:ext uri="{BB962C8B-B14F-4D97-AF65-F5344CB8AC3E}">
        <p14:creationId xmlns:p14="http://schemas.microsoft.com/office/powerpoint/2010/main" val="9265063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5E4430F-96D5-4F5E-AF15-BF5EB88FA4B6}" type="slidenum">
              <a:rPr lang="en-US"/>
              <a:pPr>
                <a:defRPr/>
              </a:pPr>
              <a:t>‹#›</a:t>
            </a:fld>
            <a:endParaRPr lang="en-US"/>
          </a:p>
        </p:txBody>
      </p:sp>
    </p:spTree>
    <p:extLst>
      <p:ext uri="{BB962C8B-B14F-4D97-AF65-F5344CB8AC3E}">
        <p14:creationId xmlns:p14="http://schemas.microsoft.com/office/powerpoint/2010/main" val="11943023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1</a:t>
            </a:fld>
            <a:endParaRPr lang="en-US"/>
          </a:p>
        </p:txBody>
      </p:sp>
    </p:spTree>
    <p:extLst>
      <p:ext uri="{BB962C8B-B14F-4D97-AF65-F5344CB8AC3E}">
        <p14:creationId xmlns:p14="http://schemas.microsoft.com/office/powerpoint/2010/main" val="289941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5E4430F-96D5-4F5E-AF15-BF5EB88FA4B6}" type="slidenum">
              <a:rPr lang="en-US" smtClean="0"/>
              <a:pPr>
                <a:defRPr/>
              </a:pPr>
              <a:t>9</a:t>
            </a:fld>
            <a:endParaRPr lang="en-US"/>
          </a:p>
        </p:txBody>
      </p:sp>
    </p:spTree>
    <p:extLst>
      <p:ext uri="{BB962C8B-B14F-4D97-AF65-F5344CB8AC3E}">
        <p14:creationId xmlns:p14="http://schemas.microsoft.com/office/powerpoint/2010/main" val="116954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A354D-5F49-35D8-4690-6918B5902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868BCD-F777-1A14-EF4F-1CFD56E6741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CFE1C03-D46A-4425-E02F-884AC95F100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A47AC7-E3C0-BF6F-6D48-BADF6F69ABCD}"/>
              </a:ext>
            </a:extLst>
          </p:cNvPr>
          <p:cNvSpPr>
            <a:spLocks noGrp="1"/>
          </p:cNvSpPr>
          <p:nvPr>
            <p:ph type="sldNum" sz="quarter" idx="10"/>
          </p:nvPr>
        </p:nvSpPr>
        <p:spPr/>
        <p:txBody>
          <a:bodyPr/>
          <a:lstStyle/>
          <a:p>
            <a:pPr>
              <a:defRPr/>
            </a:pPr>
            <a:fld id="{65E4430F-96D5-4F5E-AF15-BF5EB88FA4B6}" type="slidenum">
              <a:rPr lang="en-US" smtClean="0"/>
              <a:pPr>
                <a:defRPr/>
              </a:pPr>
              <a:t>10</a:t>
            </a:fld>
            <a:endParaRPr lang="en-US"/>
          </a:p>
        </p:txBody>
      </p:sp>
    </p:spTree>
    <p:extLst>
      <p:ext uri="{BB962C8B-B14F-4D97-AF65-F5344CB8AC3E}">
        <p14:creationId xmlns:p14="http://schemas.microsoft.com/office/powerpoint/2010/main" val="240457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F4398-64C6-01C5-3909-34EAE8D9F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3A83D1-CE7E-B78E-6A3D-23FB2C069F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CF1ADE1-815B-8353-28CC-51CBB8B044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16050D-6B7E-E0AD-955A-D2ED5F491D2F}"/>
              </a:ext>
            </a:extLst>
          </p:cNvPr>
          <p:cNvSpPr>
            <a:spLocks noGrp="1"/>
          </p:cNvSpPr>
          <p:nvPr>
            <p:ph type="sldNum" sz="quarter" idx="10"/>
          </p:nvPr>
        </p:nvSpPr>
        <p:spPr/>
        <p:txBody>
          <a:bodyPr/>
          <a:lstStyle/>
          <a:p>
            <a:pPr>
              <a:defRPr/>
            </a:pPr>
            <a:fld id="{65E4430F-96D5-4F5E-AF15-BF5EB88FA4B6}" type="slidenum">
              <a:rPr lang="en-US" smtClean="0"/>
              <a:pPr>
                <a:defRPr/>
              </a:pPr>
              <a:t>11</a:t>
            </a:fld>
            <a:endParaRPr lang="en-US"/>
          </a:p>
        </p:txBody>
      </p:sp>
    </p:spTree>
    <p:extLst>
      <p:ext uri="{BB962C8B-B14F-4D97-AF65-F5344CB8AC3E}">
        <p14:creationId xmlns:p14="http://schemas.microsoft.com/office/powerpoint/2010/main" val="367377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D946E-A8B2-9E69-C09D-53A1DFEB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B37A1A-F240-0C72-D7BF-F187D302B77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BADB13-7447-C662-E635-8EA9FA7C31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05F197A-089C-5A41-5715-AB2CCA0EFAC8}"/>
              </a:ext>
            </a:extLst>
          </p:cNvPr>
          <p:cNvSpPr>
            <a:spLocks noGrp="1"/>
          </p:cNvSpPr>
          <p:nvPr>
            <p:ph type="sldNum" sz="quarter" idx="10"/>
          </p:nvPr>
        </p:nvSpPr>
        <p:spPr/>
        <p:txBody>
          <a:bodyPr/>
          <a:lstStyle/>
          <a:p>
            <a:pPr>
              <a:defRPr/>
            </a:pPr>
            <a:fld id="{65E4430F-96D5-4F5E-AF15-BF5EB88FA4B6}" type="slidenum">
              <a:rPr lang="en-US" smtClean="0"/>
              <a:pPr>
                <a:defRPr/>
              </a:pPr>
              <a:t>12</a:t>
            </a:fld>
            <a:endParaRPr lang="en-US"/>
          </a:p>
        </p:txBody>
      </p:sp>
    </p:spTree>
    <p:extLst>
      <p:ext uri="{BB962C8B-B14F-4D97-AF65-F5344CB8AC3E}">
        <p14:creationId xmlns:p14="http://schemas.microsoft.com/office/powerpoint/2010/main" val="122121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65A3A-016C-DD77-7E94-397BD8978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6936A-74FA-3BFF-4D69-30F314F3759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B3E5CBD-3CDB-32CE-49D2-1EC4D58C9CC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AE9EA94-BCAC-BC54-51E7-6DF44D9A8E3A}"/>
              </a:ext>
            </a:extLst>
          </p:cNvPr>
          <p:cNvSpPr>
            <a:spLocks noGrp="1"/>
          </p:cNvSpPr>
          <p:nvPr>
            <p:ph type="sldNum" sz="quarter" idx="10"/>
          </p:nvPr>
        </p:nvSpPr>
        <p:spPr/>
        <p:txBody>
          <a:bodyPr/>
          <a:lstStyle/>
          <a:p>
            <a:pPr>
              <a:defRPr/>
            </a:pPr>
            <a:fld id="{65E4430F-96D5-4F5E-AF15-BF5EB88FA4B6}" type="slidenum">
              <a:rPr lang="en-US" smtClean="0"/>
              <a:pPr>
                <a:defRPr/>
              </a:pPr>
              <a:t>13</a:t>
            </a:fld>
            <a:endParaRPr lang="en-US"/>
          </a:p>
        </p:txBody>
      </p:sp>
    </p:spTree>
    <p:extLst>
      <p:ext uri="{BB962C8B-B14F-4D97-AF65-F5344CB8AC3E}">
        <p14:creationId xmlns:p14="http://schemas.microsoft.com/office/powerpoint/2010/main" val="171355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9DA42-EE94-DBAA-7254-E2CE2BFA2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31374F-53C2-8D83-B7B4-914824CA31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EC0904-E488-2FD2-99BE-F308268318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F80653-036C-B9A2-2EA4-59EF8D5E1960}"/>
              </a:ext>
            </a:extLst>
          </p:cNvPr>
          <p:cNvSpPr>
            <a:spLocks noGrp="1"/>
          </p:cNvSpPr>
          <p:nvPr>
            <p:ph type="sldNum" sz="quarter" idx="10"/>
          </p:nvPr>
        </p:nvSpPr>
        <p:spPr/>
        <p:txBody>
          <a:bodyPr/>
          <a:lstStyle/>
          <a:p>
            <a:pPr>
              <a:defRPr/>
            </a:pPr>
            <a:fld id="{65E4430F-96D5-4F5E-AF15-BF5EB88FA4B6}" type="slidenum">
              <a:rPr lang="en-US" smtClean="0"/>
              <a:pPr>
                <a:defRPr/>
              </a:pPr>
              <a:t>14</a:t>
            </a:fld>
            <a:endParaRPr lang="en-US"/>
          </a:p>
        </p:txBody>
      </p:sp>
    </p:spTree>
    <p:extLst>
      <p:ext uri="{BB962C8B-B14F-4D97-AF65-F5344CB8AC3E}">
        <p14:creationId xmlns:p14="http://schemas.microsoft.com/office/powerpoint/2010/main" val="2418960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a:p>
        </p:txBody>
      </p:sp>
      <p:sp>
        <p:nvSpPr>
          <p:cNvPr id="2" name="Title 1"/>
          <p:cNvSpPr>
            <a:spLocks noGrp="1"/>
          </p:cNvSpPr>
          <p:nvPr>
            <p:ph type="title"/>
          </p:nvPr>
        </p:nvSpPr>
        <p:spPr>
          <a:xfrm>
            <a:off x="609601"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1" y="1600202"/>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Box 10"/>
          <p:cNvSpPr txBox="1">
            <a:spLocks noChangeArrowheads="1"/>
          </p:cNvSpPr>
          <p:nvPr userDrawn="1"/>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10-04-2024</a:t>
            </a:fld>
            <a:endParaRPr lang="en-IN" sz="1400" b="1" dirty="0">
              <a:latin typeface="Sabon LT Std" panose="02020602060506020403" pitchFamily="18" charset="0"/>
            </a:endParaRPr>
          </a:p>
        </p:txBody>
      </p:sp>
      <p:sp>
        <p:nvSpPr>
          <p:cNvPr id="18" name="TextBox 17"/>
          <p:cNvSpPr txBox="1"/>
          <p:nvPr userDrawn="1"/>
        </p:nvSpPr>
        <p:spPr>
          <a:xfrm>
            <a:off x="9961109" y="6549396"/>
            <a:ext cx="2219242"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3D44CB01-1FE1-4FBB-9269-80BD254564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5" name="Line 8"/>
          <p:cNvSpPr>
            <a:spLocks noChangeShapeType="1"/>
          </p:cNvSpPr>
          <p:nvPr userDrawn="1"/>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a:p>
        </p:txBody>
      </p:sp>
      <p:sp>
        <p:nvSpPr>
          <p:cNvPr id="2" name="Vertical Title 1"/>
          <p:cNvSpPr>
            <a:spLocks noGrp="1"/>
          </p:cNvSpPr>
          <p:nvPr>
            <p:ph type="title" orient="vert"/>
          </p:nvPr>
        </p:nvSpPr>
        <p:spPr>
          <a:xfrm>
            <a:off x="8839201" y="274640"/>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Box 10"/>
          <p:cNvSpPr txBox="1">
            <a:spLocks noChangeArrowheads="1"/>
          </p:cNvSpPr>
          <p:nvPr userDrawn="1"/>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6" name="Text Box 5"/>
          <p:cNvSpPr txBox="1">
            <a:spLocks noChangeArrowheads="1"/>
          </p:cNvSpPr>
          <p:nvPr userDrawn="1"/>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10-04-2024</a:t>
            </a:fld>
            <a:endParaRPr lang="en-IN" sz="1400" b="1" dirty="0">
              <a:latin typeface="Sabon LT Std" panose="02020602060506020403" pitchFamily="18" charset="0"/>
            </a:endParaRPr>
          </a:p>
        </p:txBody>
      </p:sp>
      <p:sp>
        <p:nvSpPr>
          <p:cNvPr id="18" name="TextBox 17"/>
          <p:cNvSpPr txBox="1"/>
          <p:nvPr userDrawn="1"/>
        </p:nvSpPr>
        <p:spPr>
          <a:xfrm>
            <a:off x="9961109" y="6549396"/>
            <a:ext cx="2219242"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0" name="Picture 9" descr="A sign in the dark&#10;&#10;Description generated with very high confidence">
            <a:extLst>
              <a:ext uri="{FF2B5EF4-FFF2-40B4-BE49-F238E27FC236}">
                <a16:creationId xmlns:a16="http://schemas.microsoft.com/office/drawing/2014/main" id="{03228479-1D6A-4559-AB1D-0A9FDB4EE8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1" y="1600202"/>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2"/>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a:prstGeom prst="rect">
            <a:avLst/>
          </a:prstGeom>
        </p:spPr>
        <p:txBody>
          <a:body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Line 8"/>
          <p:cNvSpPr>
            <a:spLocks noChangeShapeType="1"/>
          </p:cNvSpPr>
          <p:nvPr userDrawn="1"/>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a:p>
        </p:txBody>
      </p:sp>
      <p:sp>
        <p:nvSpPr>
          <p:cNvPr id="4" name="Text Box 10"/>
          <p:cNvSpPr txBox="1">
            <a:spLocks noChangeArrowheads="1"/>
          </p:cNvSpPr>
          <p:nvPr userDrawn="1"/>
        </p:nvSpPr>
        <p:spPr bwMode="auto">
          <a:xfrm>
            <a:off x="-81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5" name="Text Box 5"/>
          <p:cNvSpPr txBox="1">
            <a:spLocks noChangeArrowheads="1"/>
          </p:cNvSpPr>
          <p:nvPr userDrawn="1"/>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 - MANIPAL</a:t>
            </a:r>
          </a:p>
        </p:txBody>
      </p:sp>
      <p:sp>
        <p:nvSpPr>
          <p:cNvPr id="6" name="TextBox 5"/>
          <p:cNvSpPr txBox="1"/>
          <p:nvPr userDrawn="1"/>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10-04-2024</a:t>
            </a:fld>
            <a:endParaRPr lang="en-IN" sz="1400" b="1" dirty="0">
              <a:latin typeface="Sabon LT Std" panose="02020602060506020403" pitchFamily="18" charset="0"/>
            </a:endParaRPr>
          </a:p>
        </p:txBody>
      </p:sp>
      <p:sp>
        <p:nvSpPr>
          <p:cNvPr id="8" name="TextBox 7"/>
          <p:cNvSpPr txBox="1"/>
          <p:nvPr userDrawn="1"/>
        </p:nvSpPr>
        <p:spPr>
          <a:xfrm>
            <a:off x="9961109" y="6549396"/>
            <a:ext cx="2219242"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7" name="Picture 6" descr="A sign in the dark&#10;&#10;Description generated with very high confidence">
            <a:extLst>
              <a:ext uri="{FF2B5EF4-FFF2-40B4-BE49-F238E27FC236}">
                <a16:creationId xmlns:a16="http://schemas.microsoft.com/office/drawing/2014/main" id="{99AC11E8-FD3B-40F3-B55A-C0B10FA721A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8374"/>
            <a:ext cx="2946400" cy="77282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a:p>
        </p:txBody>
      </p:sp>
      <p:sp>
        <p:nvSpPr>
          <p:cNvPr id="8" name="Text Box 10"/>
          <p:cNvSpPr txBox="1">
            <a:spLocks noChangeArrowheads="1"/>
          </p:cNvSpPr>
          <p:nvPr userDrawn="1"/>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2"/>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Box 5"/>
          <p:cNvSpPr txBox="1">
            <a:spLocks noChangeArrowheads="1"/>
          </p:cNvSpPr>
          <p:nvPr userDrawn="1"/>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7" name="TextBox 16"/>
          <p:cNvSpPr txBox="1"/>
          <p:nvPr userDrawn="1"/>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10-04-2024</a:t>
            </a:fld>
            <a:endParaRPr lang="en-IN" sz="1400" b="1" dirty="0">
              <a:latin typeface="Sabon LT Std" panose="02020602060506020403" pitchFamily="18" charset="0"/>
            </a:endParaRPr>
          </a:p>
        </p:txBody>
      </p:sp>
      <p:sp>
        <p:nvSpPr>
          <p:cNvPr id="18" name="TextBox 17"/>
          <p:cNvSpPr txBox="1"/>
          <p:nvPr userDrawn="1"/>
        </p:nvSpPr>
        <p:spPr>
          <a:xfrm>
            <a:off x="9961109" y="6549396"/>
            <a:ext cx="2219242"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1" name="Picture 10" descr="A sign in the dark&#10;&#10;Description generated with very high confidence">
            <a:extLst>
              <a:ext uri="{FF2B5EF4-FFF2-40B4-BE49-F238E27FC236}">
                <a16:creationId xmlns:a16="http://schemas.microsoft.com/office/drawing/2014/main" id="{EA04BEC8-6F6B-40C9-A38F-02E85B06B9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6" name="Line 8"/>
          <p:cNvSpPr>
            <a:spLocks noChangeShapeType="1"/>
          </p:cNvSpPr>
          <p:nvPr userDrawn="1"/>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a:p>
        </p:txBody>
      </p:sp>
      <p:sp>
        <p:nvSpPr>
          <p:cNvPr id="7" name="Text Box 10"/>
          <p:cNvSpPr txBox="1">
            <a:spLocks noChangeArrowheads="1"/>
          </p:cNvSpPr>
          <p:nvPr userDrawn="1"/>
        </p:nvSpPr>
        <p:spPr bwMode="auto">
          <a:xfrm>
            <a:off x="1" y="6543636"/>
            <a:ext cx="12192000" cy="314365"/>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Text Box 5"/>
          <p:cNvSpPr txBox="1">
            <a:spLocks noChangeArrowheads="1"/>
          </p:cNvSpPr>
          <p:nvPr userDrawn="1"/>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8" name="TextBox 17"/>
          <p:cNvSpPr txBox="1"/>
          <p:nvPr userDrawn="1"/>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10-04-2024</a:t>
            </a:fld>
            <a:endParaRPr lang="en-IN" sz="1400" b="1" dirty="0">
              <a:latin typeface="Sabon LT Std" panose="02020602060506020403" pitchFamily="18" charset="0"/>
            </a:endParaRPr>
          </a:p>
        </p:txBody>
      </p:sp>
      <p:sp>
        <p:nvSpPr>
          <p:cNvPr id="19" name="TextBox 18"/>
          <p:cNvSpPr txBox="1"/>
          <p:nvPr userDrawn="1"/>
        </p:nvSpPr>
        <p:spPr>
          <a:xfrm>
            <a:off x="9961109" y="6549396"/>
            <a:ext cx="2219242"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12" name="Picture 11" descr="A sign in the dark&#10;&#10;Description generated with very high confidence">
            <a:extLst>
              <a:ext uri="{FF2B5EF4-FFF2-40B4-BE49-F238E27FC236}">
                <a16:creationId xmlns:a16="http://schemas.microsoft.com/office/drawing/2014/main" id="{10F9D83D-ED4F-4F68-91DF-27D7E1A5F0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025" y="0"/>
            <a:ext cx="2357889" cy="61846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userDrawn="1"/>
        </p:nvSpPr>
        <p:spPr bwMode="auto">
          <a:xfrm>
            <a:off x="0" y="723900"/>
            <a:ext cx="12225866" cy="0"/>
          </a:xfrm>
          <a:prstGeom prst="line">
            <a:avLst/>
          </a:prstGeom>
          <a:noFill/>
          <a:ln w="57150" cmpd="thinThick">
            <a:solidFill>
              <a:srgbClr val="CC6600"/>
            </a:solidFill>
            <a:round/>
            <a:headEnd/>
            <a:tailEnd/>
          </a:ln>
          <a:effectLst/>
        </p:spPr>
        <p:txBody>
          <a:bodyPr/>
          <a:lstStyle/>
          <a:p>
            <a:pPr>
              <a:defRPr/>
            </a:pPr>
            <a:endParaRPr lang="en-US"/>
          </a:p>
        </p:txBody>
      </p:sp>
      <p:sp>
        <p:nvSpPr>
          <p:cNvPr id="10" name="Text Box 10"/>
          <p:cNvSpPr txBox="1">
            <a:spLocks noChangeArrowheads="1"/>
          </p:cNvSpPr>
          <p:nvPr userDrawn="1"/>
        </p:nvSpPr>
        <p:spPr bwMode="auto">
          <a:xfrm>
            <a:off x="1" y="6553200"/>
            <a:ext cx="12192000" cy="304800"/>
          </a:xfrm>
          <a:prstGeom prst="rect">
            <a:avLst/>
          </a:prstGeom>
          <a:solidFill>
            <a:srgbClr val="CC6600">
              <a:alpha val="85001"/>
            </a:srgbClr>
          </a:solidFill>
          <a:ln w="9525">
            <a:noFill/>
            <a:miter lim="800000"/>
            <a:headEnd/>
            <a:tailEnd/>
          </a:ln>
          <a:effectLst/>
        </p:spPr>
        <p:txBody>
          <a:bodyPr/>
          <a:lstStyle/>
          <a:p>
            <a:pPr algn="ctr">
              <a:spcBef>
                <a:spcPct val="50000"/>
              </a:spcBef>
              <a:defRPr/>
            </a:pPr>
            <a:endParaRPr lang="en-US" sz="1200" b="1" i="1"/>
          </a:p>
        </p:txBody>
      </p:sp>
      <p:sp>
        <p:nvSpPr>
          <p:cNvPr id="11" name="Text Box 5"/>
          <p:cNvSpPr txBox="1">
            <a:spLocks noChangeArrowheads="1"/>
          </p:cNvSpPr>
          <p:nvPr userDrawn="1"/>
        </p:nvSpPr>
        <p:spPr bwMode="auto">
          <a:xfrm>
            <a:off x="2946401" y="6572250"/>
            <a:ext cx="6400800" cy="285750"/>
          </a:xfrm>
          <a:prstGeom prst="rect">
            <a:avLst/>
          </a:prstGeom>
          <a:noFill/>
          <a:ln w="9525">
            <a:noFill/>
            <a:miter lim="800000"/>
            <a:headEnd/>
            <a:tailEnd/>
          </a:ln>
          <a:effectLst/>
        </p:spPr>
        <p:txBody>
          <a:bodyPr>
            <a:spAutoFit/>
          </a:bodyPr>
          <a:lstStyle/>
          <a:p>
            <a:pPr algn="ctr">
              <a:spcBef>
                <a:spcPct val="50000"/>
              </a:spcBef>
              <a:defRPr/>
            </a:pPr>
            <a:r>
              <a:rPr lang="en-US" sz="1200" b="1" dirty="0">
                <a:latin typeface="Sabon LT Std" panose="02020602060506020403" pitchFamily="18" charset="0"/>
              </a:rPr>
              <a:t>MANIPAL SCHOOL OF</a:t>
            </a:r>
            <a:r>
              <a:rPr lang="en-US" sz="1200" b="1" baseline="0" dirty="0">
                <a:latin typeface="Sabon LT Std" panose="02020602060506020403" pitchFamily="18" charset="0"/>
              </a:rPr>
              <a:t> INFORMATION SCIENCES</a:t>
            </a:r>
            <a:r>
              <a:rPr lang="en-US" sz="1200" b="1" dirty="0">
                <a:latin typeface="Sabon LT Std" panose="02020602060506020403" pitchFamily="18" charset="0"/>
              </a:rPr>
              <a:t>, MAHE</a:t>
            </a:r>
            <a:r>
              <a:rPr lang="en-US" sz="1200" b="1" baseline="0" dirty="0">
                <a:latin typeface="Sabon LT Std" panose="02020602060506020403" pitchFamily="18" charset="0"/>
              </a:rPr>
              <a:t> -</a:t>
            </a:r>
            <a:r>
              <a:rPr lang="en-US" sz="1200" b="1" dirty="0">
                <a:latin typeface="Sabon LT Std" panose="02020602060506020403" pitchFamily="18" charset="0"/>
              </a:rPr>
              <a:t> MANIPAL</a:t>
            </a:r>
          </a:p>
        </p:txBody>
      </p:sp>
      <p:sp>
        <p:nvSpPr>
          <p:cNvPr id="13" name="TextBox 12"/>
          <p:cNvSpPr txBox="1"/>
          <p:nvPr userDrawn="1"/>
        </p:nvSpPr>
        <p:spPr>
          <a:xfrm>
            <a:off x="80024" y="6550224"/>
            <a:ext cx="1370722" cy="307777"/>
          </a:xfrm>
          <a:prstGeom prst="rect">
            <a:avLst/>
          </a:prstGeom>
          <a:noFill/>
        </p:spPr>
        <p:txBody>
          <a:bodyPr wrap="square" rtlCol="0">
            <a:spAutoFit/>
          </a:bodyPr>
          <a:lstStyle/>
          <a:p>
            <a:fld id="{14FF2BDA-0CCF-4808-8004-9C3749E0E8B5}" type="datetime1">
              <a:rPr lang="en-IN" sz="1400" b="1" smtClean="0">
                <a:latin typeface="Sabon LT Std" panose="02020602060506020403" pitchFamily="18" charset="0"/>
              </a:rPr>
              <a:pPr/>
              <a:t>10-04-2024</a:t>
            </a:fld>
            <a:endParaRPr lang="en-IN" sz="1400" b="1" dirty="0">
              <a:latin typeface="Sabon LT Std" panose="02020602060506020403" pitchFamily="18" charset="0"/>
            </a:endParaRPr>
          </a:p>
        </p:txBody>
      </p:sp>
      <p:sp>
        <p:nvSpPr>
          <p:cNvPr id="14" name="TextBox 13"/>
          <p:cNvSpPr txBox="1"/>
          <p:nvPr userDrawn="1"/>
        </p:nvSpPr>
        <p:spPr>
          <a:xfrm>
            <a:off x="9961109" y="6549396"/>
            <a:ext cx="2219242" cy="307777"/>
          </a:xfrm>
          <a:prstGeom prst="rect">
            <a:avLst/>
          </a:prstGeom>
          <a:noFill/>
        </p:spPr>
        <p:txBody>
          <a:bodyPr wrap="square" rtlCol="0">
            <a:spAutoFit/>
          </a:bodyPr>
          <a:lstStyle/>
          <a:p>
            <a:r>
              <a:rPr lang="en-IN" sz="1400" b="1" dirty="0">
                <a:latin typeface="Sabon LT Std" panose="02020602060506020403" pitchFamily="18" charset="0"/>
              </a:rPr>
              <a:t>Project</a:t>
            </a:r>
            <a:r>
              <a:rPr lang="en-IN" sz="1400" dirty="0"/>
              <a:t> </a:t>
            </a:r>
            <a:fld id="{2B6BCCB2-68F9-4474-BBCE-CCA9053E752F}" type="slidenum">
              <a:rPr lang="en-IN" sz="1400" b="1" smtClean="0">
                <a:latin typeface="Sabon LT Std" panose="02020602060506020403" pitchFamily="18" charset="0"/>
              </a:rPr>
              <a:pPr/>
              <a:t>‹#›</a:t>
            </a:fld>
            <a:endParaRPr lang="en-IN" sz="1400" b="1" dirty="0">
              <a:latin typeface="Sabon LT Std" panose="02020602060506020403" pitchFamily="18" charset="0"/>
            </a:endParaRPr>
          </a:p>
        </p:txBody>
      </p:sp>
      <p:pic>
        <p:nvPicPr>
          <p:cNvPr id="9" name="Picture 8" descr="A sign in the dark&#10;&#10;Description generated with very high confidence">
            <a:extLst>
              <a:ext uri="{FF2B5EF4-FFF2-40B4-BE49-F238E27FC236}">
                <a16:creationId xmlns:a16="http://schemas.microsoft.com/office/drawing/2014/main" id="{3550F69F-9161-4E22-9322-2C0D25799A0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 y="-48374"/>
            <a:ext cx="2946400" cy="772826"/>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61" r:id="rId7"/>
    <p:sldLayoutId id="2147483662" r:id="rId8"/>
    <p:sldLayoutId id="2147483663" r:id="rId9"/>
    <p:sldLayoutId id="2147483664" r:id="rId10"/>
    <p:sldLayoutId id="2147483665"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4"/>
          <p:cNvSpPr txBox="1">
            <a:spLocks noChangeArrowheads="1"/>
          </p:cNvSpPr>
          <p:nvPr/>
        </p:nvSpPr>
        <p:spPr bwMode="auto">
          <a:xfrm>
            <a:off x="4727848" y="188640"/>
            <a:ext cx="7315200" cy="461962"/>
          </a:xfrm>
          <a:prstGeom prst="rect">
            <a:avLst/>
          </a:prstGeom>
          <a:noFill/>
          <a:ln w="9525">
            <a:noFill/>
            <a:miter lim="800000"/>
            <a:headEnd/>
            <a:tailEnd/>
          </a:ln>
        </p:spPr>
        <p:txBody>
          <a:bodyPr>
            <a:spAutoFit/>
          </a:bodyPr>
          <a:lstStyle/>
          <a:p>
            <a:pPr algn="r">
              <a:spcBef>
                <a:spcPct val="50000"/>
              </a:spcBef>
            </a:pPr>
            <a:r>
              <a:rPr lang="en-US" sz="2400" b="1" dirty="0">
                <a:solidFill>
                  <a:srgbClr val="D47D26"/>
                </a:solidFill>
                <a:latin typeface="+mj-lt"/>
                <a:cs typeface="Times New Roman" panose="02020603050405020304" pitchFamily="18" charset="0"/>
              </a:rPr>
              <a:t> PROJECT</a:t>
            </a:r>
          </a:p>
        </p:txBody>
      </p:sp>
      <p:graphicFrame>
        <p:nvGraphicFramePr>
          <p:cNvPr id="2" name="Table 1"/>
          <p:cNvGraphicFramePr>
            <a:graphicFrameLocks noGrp="1"/>
          </p:cNvGraphicFramePr>
          <p:nvPr>
            <p:extLst>
              <p:ext uri="{D42A27DB-BD31-4B8C-83A1-F6EECF244321}">
                <p14:modId xmlns:p14="http://schemas.microsoft.com/office/powerpoint/2010/main" val="2027248117"/>
              </p:ext>
            </p:extLst>
          </p:nvPr>
        </p:nvGraphicFramePr>
        <p:xfrm>
          <a:off x="767408" y="1628800"/>
          <a:ext cx="10801201" cy="3888433"/>
        </p:xfrm>
        <a:graphic>
          <a:graphicData uri="http://schemas.openxmlformats.org/drawingml/2006/table">
            <a:tbl>
              <a:tblPr/>
              <a:tblGrid>
                <a:gridCol w="3213388">
                  <a:extLst>
                    <a:ext uri="{9D8B030D-6E8A-4147-A177-3AD203B41FA5}">
                      <a16:colId xmlns:a16="http://schemas.microsoft.com/office/drawing/2014/main" val="20000"/>
                    </a:ext>
                  </a:extLst>
                </a:gridCol>
                <a:gridCol w="2529271">
                  <a:extLst>
                    <a:ext uri="{9D8B030D-6E8A-4147-A177-3AD203B41FA5}">
                      <a16:colId xmlns:a16="http://schemas.microsoft.com/office/drawing/2014/main" val="20001"/>
                    </a:ext>
                  </a:extLst>
                </a:gridCol>
                <a:gridCol w="2529271">
                  <a:extLst>
                    <a:ext uri="{9D8B030D-6E8A-4147-A177-3AD203B41FA5}">
                      <a16:colId xmlns:a16="http://schemas.microsoft.com/office/drawing/2014/main" val="2788499379"/>
                    </a:ext>
                  </a:extLst>
                </a:gridCol>
                <a:gridCol w="2529271">
                  <a:extLst>
                    <a:ext uri="{9D8B030D-6E8A-4147-A177-3AD203B41FA5}">
                      <a16:colId xmlns:a16="http://schemas.microsoft.com/office/drawing/2014/main" val="2004038616"/>
                    </a:ext>
                  </a:extLst>
                </a:gridCol>
              </a:tblGrid>
              <a:tr h="1331541">
                <a:tc>
                  <a:txBody>
                    <a:bodyPr/>
                    <a:lstStyle/>
                    <a:p>
                      <a:pPr marL="0" marR="0" algn="l">
                        <a:spcBef>
                          <a:spcPts val="310"/>
                        </a:spcBef>
                        <a:spcAft>
                          <a:spcPts val="310"/>
                        </a:spcAft>
                      </a:pPr>
                      <a:r>
                        <a:rPr lang="en-US" sz="1800" b="0" i="0" dirty="0">
                          <a:effectLst/>
                          <a:latin typeface="+mj-lt"/>
                        </a:rPr>
                        <a:t>Name</a:t>
                      </a:r>
                      <a:endParaRPr lang="en-US" sz="1800" b="0" i="1" dirty="0">
                        <a:effectLst/>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l">
                        <a:spcBef>
                          <a:spcPts val="310"/>
                        </a:spcBef>
                        <a:spcAft>
                          <a:spcPts val="310"/>
                        </a:spcAft>
                      </a:pPr>
                      <a:r>
                        <a:rPr lang="en-IN" dirty="0">
                          <a:latin typeface="+mj-lt"/>
                        </a:rPr>
                        <a:t>Shikar Shetty                       Rakesh Kumar              Akshay Chatra</a:t>
                      </a:r>
                      <a:endParaRPr lang="en-US" sz="1800" b="0" i="0" dirty="0">
                        <a:effectLst/>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01226">
                <a:tc>
                  <a:txBody>
                    <a:bodyPr/>
                    <a:lstStyle/>
                    <a:p>
                      <a:pPr marL="0" marR="0" algn="l">
                        <a:spcBef>
                          <a:spcPts val="310"/>
                        </a:spcBef>
                        <a:spcAft>
                          <a:spcPts val="310"/>
                        </a:spcAft>
                      </a:pPr>
                      <a:r>
                        <a:rPr lang="en-US" sz="1800" b="0" i="0" dirty="0">
                          <a:effectLst/>
                          <a:latin typeface="+mj-lt"/>
                        </a:rPr>
                        <a:t>Registration Numbers</a:t>
                      </a:r>
                      <a:endParaRPr lang="en-US" sz="1800" b="0" i="1" dirty="0">
                        <a:effectLst/>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IN" dirty="0">
                          <a:latin typeface="+mj-lt"/>
                        </a:rPr>
                        <a:t>231059016</a:t>
                      </a:r>
                      <a:endParaRPr lang="en-US" sz="1800" b="0" i="0" kern="1200" dirty="0">
                        <a:solidFill>
                          <a:schemeClr val="tx1"/>
                        </a:solidFill>
                        <a:effectLst/>
                        <a:latin typeface="+mj-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IN" dirty="0"/>
                        <a:t>231059028</a:t>
                      </a: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l">
                        <a:spcBef>
                          <a:spcPts val="310"/>
                        </a:spcBef>
                        <a:spcAft>
                          <a:spcPts val="310"/>
                        </a:spcAft>
                        <a:buNone/>
                      </a:pPr>
                      <a:r>
                        <a:rPr lang="en-IN" dirty="0"/>
                        <a:t>231059030 </a:t>
                      </a: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1226">
                <a:tc>
                  <a:txBody>
                    <a:bodyPr/>
                    <a:lstStyle/>
                    <a:p>
                      <a:pPr marL="0" marR="0" algn="l">
                        <a:spcBef>
                          <a:spcPts val="310"/>
                        </a:spcBef>
                        <a:spcAft>
                          <a:spcPts val="310"/>
                        </a:spcAft>
                      </a:pPr>
                      <a:r>
                        <a:rPr lang="en-US" sz="1800" b="0" i="0" dirty="0">
                          <a:effectLst/>
                          <a:latin typeface="+mj-lt"/>
                        </a:rPr>
                        <a:t>Branch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lvl="0" algn="l">
                        <a:spcBef>
                          <a:spcPts val="310"/>
                        </a:spcBef>
                        <a:spcAft>
                          <a:spcPts val="310"/>
                        </a:spcAft>
                        <a:buNone/>
                      </a:pPr>
                      <a:r>
                        <a:rPr lang="en-IN" dirty="0">
                          <a:latin typeface="+mj-lt"/>
                        </a:rPr>
                        <a:t>Cyber Security</a:t>
                      </a:r>
                      <a:endParaRPr lang="en-US" sz="1800" b="0" i="0" kern="1200" dirty="0">
                        <a:solidFill>
                          <a:schemeClr val="tx1"/>
                        </a:solidFill>
                        <a:effectLst/>
                        <a:latin typeface="+mj-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vl="0" algn="l">
                        <a:spcBef>
                          <a:spcPts val="310"/>
                        </a:spcBef>
                        <a:spcAft>
                          <a:spcPts val="310"/>
                        </a:spcAft>
                        <a:buNone/>
                      </a:pPr>
                      <a:endParaRPr lang="en-US" sz="1800" b="0" i="0" kern="1200" dirty="0">
                        <a:solidFill>
                          <a:schemeClr val="tx1"/>
                        </a:solidFill>
                        <a:effectLst/>
                        <a:latin typeface="Times New Roman"/>
                        <a:ea typeface="+mn-ea"/>
                        <a:cs typeface="+mn-cs"/>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81560"/>
                  </a:ext>
                </a:extLst>
              </a:tr>
              <a:tr h="1354440">
                <a:tc>
                  <a:txBody>
                    <a:bodyPr/>
                    <a:lstStyle/>
                    <a:p>
                      <a:pPr marL="0" marR="0" algn="l">
                        <a:spcBef>
                          <a:spcPts val="310"/>
                        </a:spcBef>
                        <a:spcAft>
                          <a:spcPts val="310"/>
                        </a:spcAft>
                      </a:pPr>
                      <a:r>
                        <a:rPr lang="en-US" sz="1800" b="0" i="0" dirty="0">
                          <a:effectLst/>
                          <a:latin typeface="+mj-lt"/>
                        </a:rPr>
                        <a:t>Project</a:t>
                      </a:r>
                      <a:r>
                        <a:rPr lang="en-US" sz="1800" b="0" i="0" baseline="0" dirty="0">
                          <a:effectLst/>
                          <a:latin typeface="+mj-lt"/>
                        </a:rPr>
                        <a:t> Title</a:t>
                      </a:r>
                      <a:endParaRPr lang="en-US" sz="1800" b="0" i="1" dirty="0">
                        <a:effectLst/>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r>
                        <a:rPr lang="en-US" sz="1800" b="0" kern="1200" dirty="0">
                          <a:solidFill>
                            <a:schemeClr val="tx1"/>
                          </a:solidFill>
                          <a:latin typeface="+mj-lt"/>
                          <a:ea typeface="+mn-ea"/>
                          <a:cs typeface="Times New Roman" pitchFamily="18" charset="0"/>
                        </a:rPr>
                        <a:t>B</a:t>
                      </a:r>
                      <a:r>
                        <a:rPr lang="en-IN" sz="1800" b="0" kern="1200" dirty="0">
                          <a:solidFill>
                            <a:schemeClr val="tx1"/>
                          </a:solidFill>
                          <a:latin typeface="+mj-lt"/>
                          <a:ea typeface="+mn-ea"/>
                          <a:cs typeface="Times New Roman" pitchFamily="18" charset="0"/>
                        </a:rPr>
                        <a:t>otnet Traffic Analyzer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91A4A872-253C-32AD-5F3F-66199BBD98CC}"/>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25C2DE6-FD1F-10B3-000E-4EB77094D9B9}"/>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2398C-449B-5847-46B3-357CFF2C90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E83CA6-417E-A414-8D93-45116A174AE4}"/>
              </a:ext>
            </a:extLst>
          </p:cNvPr>
          <p:cNvSpPr txBox="1"/>
          <p:nvPr/>
        </p:nvSpPr>
        <p:spPr>
          <a:xfrm>
            <a:off x="7355184" y="150763"/>
            <a:ext cx="4818967" cy="461665"/>
          </a:xfrm>
          <a:prstGeom prst="rect">
            <a:avLst/>
          </a:prstGeom>
          <a:noFill/>
        </p:spPr>
        <p:txBody>
          <a:bodyPr wrap="square" rtlCol="0">
            <a:spAutoFit/>
          </a:bodyPr>
          <a:lstStyle/>
          <a:p>
            <a:r>
              <a:rPr lang="en-IN" sz="2400" b="1" dirty="0">
                <a:solidFill>
                  <a:srgbClr val="D47D26"/>
                </a:solidFill>
                <a:latin typeface="+mj-lt"/>
                <a:cs typeface="Times New Roman" panose="02020603050405020304" pitchFamily="18" charset="0"/>
              </a:rPr>
              <a:t>                         7. Work Done</a:t>
            </a:r>
          </a:p>
        </p:txBody>
      </p:sp>
      <p:sp>
        <p:nvSpPr>
          <p:cNvPr id="5" name="TextBox 4">
            <a:extLst>
              <a:ext uri="{FF2B5EF4-FFF2-40B4-BE49-F238E27FC236}">
                <a16:creationId xmlns:a16="http://schemas.microsoft.com/office/drawing/2014/main" id="{4424E29B-1E2C-2440-1AB6-56E281DECE14}"/>
              </a:ext>
            </a:extLst>
          </p:cNvPr>
          <p:cNvSpPr txBox="1"/>
          <p:nvPr/>
        </p:nvSpPr>
        <p:spPr>
          <a:xfrm>
            <a:off x="1343472" y="1772817"/>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F57E7790-FF5D-758B-B43E-A500833AE285}"/>
              </a:ext>
            </a:extLst>
          </p:cNvPr>
          <p:cNvSpPr txBox="1"/>
          <p:nvPr/>
        </p:nvSpPr>
        <p:spPr>
          <a:xfrm>
            <a:off x="1379476" y="1299879"/>
            <a:ext cx="9433048" cy="2343655"/>
          </a:xfrm>
          <a:prstGeom prst="rect">
            <a:avLst/>
          </a:prstGeom>
          <a:noFill/>
        </p:spPr>
        <p:txBody>
          <a:bodyPr wrap="square" rtlCol="0" anchor="t">
            <a:spAutoFit/>
          </a:bodyPr>
          <a:lstStyle/>
          <a:p>
            <a:pPr lvl="1">
              <a:lnSpc>
                <a:spcPct val="150000"/>
              </a:lnSpc>
            </a:pPr>
            <a:endParaRPr lang="en-US" sz="2000" dirty="0">
              <a:latin typeface="+mj-lt"/>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FC5FEFBC-F063-EC62-312B-9932542CAF78}"/>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B2D4F85-1F13-501B-E455-72C3E71FC51D}"/>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D49639D-392B-7B27-CE26-5AE596554BF9}"/>
              </a:ext>
            </a:extLst>
          </p:cNvPr>
          <p:cNvPicPr>
            <a:picLocks noChangeAspect="1"/>
          </p:cNvPicPr>
          <p:nvPr/>
        </p:nvPicPr>
        <p:blipFill>
          <a:blip r:embed="rId3"/>
          <a:stretch>
            <a:fillRect/>
          </a:stretch>
        </p:blipFill>
        <p:spPr>
          <a:xfrm>
            <a:off x="1371190" y="1051354"/>
            <a:ext cx="9449619" cy="5041942"/>
          </a:xfrm>
          <a:prstGeom prst="rect">
            <a:avLst/>
          </a:prstGeom>
        </p:spPr>
      </p:pic>
    </p:spTree>
    <p:extLst>
      <p:ext uri="{BB962C8B-B14F-4D97-AF65-F5344CB8AC3E}">
        <p14:creationId xmlns:p14="http://schemas.microsoft.com/office/powerpoint/2010/main" val="22048219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EDFB6-DD1E-4286-2B8A-76B527A5AC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68D6C9-345E-F5FE-185F-42509A107BFB}"/>
              </a:ext>
            </a:extLst>
          </p:cNvPr>
          <p:cNvSpPr txBox="1"/>
          <p:nvPr/>
        </p:nvSpPr>
        <p:spPr>
          <a:xfrm>
            <a:off x="7355184" y="150763"/>
            <a:ext cx="4818967" cy="461665"/>
          </a:xfrm>
          <a:prstGeom prst="rect">
            <a:avLst/>
          </a:prstGeom>
          <a:noFill/>
        </p:spPr>
        <p:txBody>
          <a:bodyPr wrap="square" rtlCol="0">
            <a:spAutoFit/>
          </a:bodyPr>
          <a:lstStyle/>
          <a:p>
            <a:r>
              <a:rPr lang="en-IN" sz="2400" b="1" dirty="0">
                <a:solidFill>
                  <a:srgbClr val="D47D26"/>
                </a:solidFill>
                <a:latin typeface="+mj-lt"/>
                <a:cs typeface="Times New Roman" panose="02020603050405020304" pitchFamily="18" charset="0"/>
              </a:rPr>
              <a:t>                         7. Work Done</a:t>
            </a:r>
          </a:p>
        </p:txBody>
      </p:sp>
      <p:sp>
        <p:nvSpPr>
          <p:cNvPr id="5" name="TextBox 4">
            <a:extLst>
              <a:ext uri="{FF2B5EF4-FFF2-40B4-BE49-F238E27FC236}">
                <a16:creationId xmlns:a16="http://schemas.microsoft.com/office/drawing/2014/main" id="{78C7D2EC-2147-0BD1-B433-7BDB0770303D}"/>
              </a:ext>
            </a:extLst>
          </p:cNvPr>
          <p:cNvSpPr txBox="1"/>
          <p:nvPr/>
        </p:nvSpPr>
        <p:spPr>
          <a:xfrm>
            <a:off x="1343472" y="1772817"/>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24B8D924-11C3-6B12-3973-F6DA8153404F}"/>
              </a:ext>
            </a:extLst>
          </p:cNvPr>
          <p:cNvSpPr txBox="1"/>
          <p:nvPr/>
        </p:nvSpPr>
        <p:spPr>
          <a:xfrm>
            <a:off x="1379476" y="1299879"/>
            <a:ext cx="9433048" cy="2343655"/>
          </a:xfrm>
          <a:prstGeom prst="rect">
            <a:avLst/>
          </a:prstGeom>
          <a:noFill/>
        </p:spPr>
        <p:txBody>
          <a:bodyPr wrap="square" rtlCol="0" anchor="t">
            <a:spAutoFit/>
          </a:bodyPr>
          <a:lstStyle/>
          <a:p>
            <a:pPr lvl="1">
              <a:lnSpc>
                <a:spcPct val="150000"/>
              </a:lnSpc>
            </a:pPr>
            <a:endParaRPr lang="en-US" sz="2000" dirty="0">
              <a:latin typeface="+mj-lt"/>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EC0D4EAB-87BE-A39C-7670-A75D37A2199A}"/>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AA8C313-7F1B-58A1-EF36-7A115694B806}"/>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E043BA4E-4B85-4E4B-C043-8DEAD56CC119}"/>
              </a:ext>
            </a:extLst>
          </p:cNvPr>
          <p:cNvPicPr>
            <a:picLocks noChangeAspect="1"/>
          </p:cNvPicPr>
          <p:nvPr/>
        </p:nvPicPr>
        <p:blipFill>
          <a:blip r:embed="rId3"/>
          <a:stretch>
            <a:fillRect/>
          </a:stretch>
        </p:blipFill>
        <p:spPr>
          <a:xfrm>
            <a:off x="623392" y="801396"/>
            <a:ext cx="10145597" cy="5435916"/>
          </a:xfrm>
          <a:prstGeom prst="rect">
            <a:avLst/>
          </a:prstGeom>
        </p:spPr>
      </p:pic>
    </p:spTree>
    <p:extLst>
      <p:ext uri="{BB962C8B-B14F-4D97-AF65-F5344CB8AC3E}">
        <p14:creationId xmlns:p14="http://schemas.microsoft.com/office/powerpoint/2010/main" val="42643007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A853A-2C1A-78AD-6B31-28A5279CE0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E3A177-BFC3-5506-ED55-6958D560327C}"/>
              </a:ext>
            </a:extLst>
          </p:cNvPr>
          <p:cNvSpPr txBox="1"/>
          <p:nvPr/>
        </p:nvSpPr>
        <p:spPr>
          <a:xfrm>
            <a:off x="7355184" y="150763"/>
            <a:ext cx="4818967" cy="461665"/>
          </a:xfrm>
          <a:prstGeom prst="rect">
            <a:avLst/>
          </a:prstGeom>
          <a:noFill/>
        </p:spPr>
        <p:txBody>
          <a:bodyPr wrap="square" rtlCol="0">
            <a:spAutoFit/>
          </a:bodyPr>
          <a:lstStyle/>
          <a:p>
            <a:r>
              <a:rPr lang="en-IN" sz="2400" b="1" dirty="0">
                <a:solidFill>
                  <a:srgbClr val="D47D26"/>
                </a:solidFill>
                <a:latin typeface="+mj-lt"/>
                <a:cs typeface="Times New Roman" panose="02020603050405020304" pitchFamily="18" charset="0"/>
              </a:rPr>
              <a:t>                        7. Work Done</a:t>
            </a:r>
          </a:p>
        </p:txBody>
      </p:sp>
      <p:sp>
        <p:nvSpPr>
          <p:cNvPr id="5" name="TextBox 4">
            <a:extLst>
              <a:ext uri="{FF2B5EF4-FFF2-40B4-BE49-F238E27FC236}">
                <a16:creationId xmlns:a16="http://schemas.microsoft.com/office/drawing/2014/main" id="{4CCC1F6D-8BF6-F73E-8EFC-1A9688F59A28}"/>
              </a:ext>
            </a:extLst>
          </p:cNvPr>
          <p:cNvSpPr txBox="1"/>
          <p:nvPr/>
        </p:nvSpPr>
        <p:spPr>
          <a:xfrm>
            <a:off x="1343472" y="1772817"/>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CEDB8AD9-28B1-6DFB-05C6-33C232E87AC6}"/>
              </a:ext>
            </a:extLst>
          </p:cNvPr>
          <p:cNvSpPr txBox="1"/>
          <p:nvPr/>
        </p:nvSpPr>
        <p:spPr>
          <a:xfrm>
            <a:off x="1379476" y="1299879"/>
            <a:ext cx="9433048" cy="2343655"/>
          </a:xfrm>
          <a:prstGeom prst="rect">
            <a:avLst/>
          </a:prstGeom>
          <a:noFill/>
        </p:spPr>
        <p:txBody>
          <a:bodyPr wrap="square" rtlCol="0" anchor="t">
            <a:spAutoFit/>
          </a:bodyPr>
          <a:lstStyle/>
          <a:p>
            <a:pPr lvl="1">
              <a:lnSpc>
                <a:spcPct val="150000"/>
              </a:lnSpc>
            </a:pPr>
            <a:endParaRPr lang="en-US" sz="2000" dirty="0">
              <a:latin typeface="+mj-lt"/>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557E354D-2690-31E3-ACFD-7643729BC2FC}"/>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D2C1411-EADC-846B-EDF8-145D0A986CAC}"/>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6E00638-CBB7-62E0-9484-268E23DECB3B}"/>
              </a:ext>
            </a:extLst>
          </p:cNvPr>
          <p:cNvPicPr>
            <a:picLocks noChangeAspect="1"/>
          </p:cNvPicPr>
          <p:nvPr/>
        </p:nvPicPr>
        <p:blipFill>
          <a:blip r:embed="rId3"/>
          <a:stretch>
            <a:fillRect/>
          </a:stretch>
        </p:blipFill>
        <p:spPr>
          <a:xfrm>
            <a:off x="407368" y="980728"/>
            <a:ext cx="10873208" cy="5256583"/>
          </a:xfrm>
          <a:prstGeom prst="rect">
            <a:avLst/>
          </a:prstGeom>
        </p:spPr>
      </p:pic>
    </p:spTree>
    <p:extLst>
      <p:ext uri="{BB962C8B-B14F-4D97-AF65-F5344CB8AC3E}">
        <p14:creationId xmlns:p14="http://schemas.microsoft.com/office/powerpoint/2010/main" val="1909731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A825A-91E5-0E07-EC83-93760371D0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BD7ADE-960A-5D36-5F7E-75A7013EA781}"/>
              </a:ext>
            </a:extLst>
          </p:cNvPr>
          <p:cNvSpPr txBox="1"/>
          <p:nvPr/>
        </p:nvSpPr>
        <p:spPr>
          <a:xfrm>
            <a:off x="7355184" y="150763"/>
            <a:ext cx="4818967" cy="461665"/>
          </a:xfrm>
          <a:prstGeom prst="rect">
            <a:avLst/>
          </a:prstGeom>
          <a:noFill/>
        </p:spPr>
        <p:txBody>
          <a:bodyPr wrap="square" rtlCol="0">
            <a:spAutoFit/>
          </a:bodyPr>
          <a:lstStyle/>
          <a:p>
            <a:r>
              <a:rPr lang="en-IN" sz="2400" b="1" dirty="0">
                <a:solidFill>
                  <a:srgbClr val="D47D26"/>
                </a:solidFill>
                <a:latin typeface="+mj-lt"/>
                <a:cs typeface="Times New Roman" panose="02020603050405020304" pitchFamily="18" charset="0"/>
              </a:rPr>
              <a:t>                       7. Work Done</a:t>
            </a:r>
          </a:p>
        </p:txBody>
      </p:sp>
      <p:sp>
        <p:nvSpPr>
          <p:cNvPr id="5" name="TextBox 4">
            <a:extLst>
              <a:ext uri="{FF2B5EF4-FFF2-40B4-BE49-F238E27FC236}">
                <a16:creationId xmlns:a16="http://schemas.microsoft.com/office/drawing/2014/main" id="{2D98EAAD-856A-6726-3ACB-AE8B11CA3394}"/>
              </a:ext>
            </a:extLst>
          </p:cNvPr>
          <p:cNvSpPr txBox="1"/>
          <p:nvPr/>
        </p:nvSpPr>
        <p:spPr>
          <a:xfrm>
            <a:off x="1343472" y="1772817"/>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80C0E0B3-5B89-2F11-E2E6-405EE180DC00}"/>
              </a:ext>
            </a:extLst>
          </p:cNvPr>
          <p:cNvSpPr txBox="1"/>
          <p:nvPr/>
        </p:nvSpPr>
        <p:spPr>
          <a:xfrm>
            <a:off x="1379476" y="1299879"/>
            <a:ext cx="9433048" cy="2343655"/>
          </a:xfrm>
          <a:prstGeom prst="rect">
            <a:avLst/>
          </a:prstGeom>
          <a:noFill/>
        </p:spPr>
        <p:txBody>
          <a:bodyPr wrap="square" rtlCol="0" anchor="t">
            <a:spAutoFit/>
          </a:bodyPr>
          <a:lstStyle/>
          <a:p>
            <a:pPr lvl="1">
              <a:lnSpc>
                <a:spcPct val="150000"/>
              </a:lnSpc>
            </a:pPr>
            <a:endParaRPr lang="en-US" sz="2000" dirty="0">
              <a:latin typeface="+mj-lt"/>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65A330C4-3B7A-C393-0D28-86958B3FB751}"/>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60DA717-E2F5-50BB-C302-E8FAD7DB0F20}"/>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D81F00C-692E-F46E-5C4E-A883EE9F6D13}"/>
              </a:ext>
            </a:extLst>
          </p:cNvPr>
          <p:cNvPicPr>
            <a:picLocks noChangeAspect="1"/>
          </p:cNvPicPr>
          <p:nvPr/>
        </p:nvPicPr>
        <p:blipFill>
          <a:blip r:embed="rId3"/>
          <a:stretch>
            <a:fillRect/>
          </a:stretch>
        </p:blipFill>
        <p:spPr>
          <a:xfrm>
            <a:off x="587388" y="893202"/>
            <a:ext cx="11089232" cy="5328593"/>
          </a:xfrm>
          <a:prstGeom prst="rect">
            <a:avLst/>
          </a:prstGeom>
        </p:spPr>
      </p:pic>
    </p:spTree>
    <p:extLst>
      <p:ext uri="{BB962C8B-B14F-4D97-AF65-F5344CB8AC3E}">
        <p14:creationId xmlns:p14="http://schemas.microsoft.com/office/powerpoint/2010/main" val="11489487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67976-BBF3-B980-D909-D649F27807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E62051-21EA-DAB3-CA39-9CEDE4ABA921}"/>
              </a:ext>
            </a:extLst>
          </p:cNvPr>
          <p:cNvSpPr txBox="1"/>
          <p:nvPr/>
        </p:nvSpPr>
        <p:spPr>
          <a:xfrm>
            <a:off x="7355184" y="150763"/>
            <a:ext cx="4818967" cy="461665"/>
          </a:xfrm>
          <a:prstGeom prst="rect">
            <a:avLst/>
          </a:prstGeom>
          <a:noFill/>
        </p:spPr>
        <p:txBody>
          <a:bodyPr wrap="square" rtlCol="0">
            <a:spAutoFit/>
          </a:bodyPr>
          <a:lstStyle/>
          <a:p>
            <a:r>
              <a:rPr lang="en-IN" sz="2400" b="1" dirty="0">
                <a:solidFill>
                  <a:srgbClr val="D47D26"/>
                </a:solidFill>
                <a:latin typeface="+mj-lt"/>
                <a:cs typeface="Times New Roman" panose="02020603050405020304" pitchFamily="18" charset="0"/>
              </a:rPr>
              <a:t>                       8. Reference</a:t>
            </a:r>
          </a:p>
        </p:txBody>
      </p:sp>
      <p:sp>
        <p:nvSpPr>
          <p:cNvPr id="5" name="TextBox 4">
            <a:extLst>
              <a:ext uri="{FF2B5EF4-FFF2-40B4-BE49-F238E27FC236}">
                <a16:creationId xmlns:a16="http://schemas.microsoft.com/office/drawing/2014/main" id="{A7F6C070-31A1-E511-80A0-30D63E7988FE}"/>
              </a:ext>
            </a:extLst>
          </p:cNvPr>
          <p:cNvSpPr txBox="1"/>
          <p:nvPr/>
        </p:nvSpPr>
        <p:spPr>
          <a:xfrm>
            <a:off x="1343472" y="1772817"/>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28F597AF-6519-3AE7-6AA3-765F3DFE6A22}"/>
              </a:ext>
            </a:extLst>
          </p:cNvPr>
          <p:cNvSpPr txBox="1"/>
          <p:nvPr/>
        </p:nvSpPr>
        <p:spPr>
          <a:xfrm>
            <a:off x="868776" y="1161553"/>
            <a:ext cx="10771839" cy="5390643"/>
          </a:xfrm>
          <a:prstGeom prst="rect">
            <a:avLst/>
          </a:prstGeom>
          <a:noFill/>
        </p:spPr>
        <p:txBody>
          <a:bodyPr wrap="square" rtlCol="0" anchor="t">
            <a:spAutoFit/>
          </a:bodyPr>
          <a:lstStyle/>
          <a:p>
            <a:pPr lvl="1">
              <a:lnSpc>
                <a:spcPct val="150000"/>
              </a:lnSpc>
            </a:pPr>
            <a:r>
              <a:rPr lang="en-US" sz="2000" dirty="0">
                <a:latin typeface="+mj-lt"/>
                <a:cs typeface="Times New Roman" panose="02020603050405020304" pitchFamily="18" charset="0"/>
              </a:rPr>
              <a:t>                                                    </a:t>
            </a:r>
            <a:r>
              <a:rPr lang="en-US" sz="2000" b="1" dirty="0">
                <a:latin typeface="+mj-lt"/>
                <a:cs typeface="Times New Roman" panose="02020603050405020304" pitchFamily="18" charset="0"/>
              </a:rPr>
              <a:t>REFERENCES</a:t>
            </a:r>
          </a:p>
          <a:p>
            <a:pPr lvl="1">
              <a:lnSpc>
                <a:spcPct val="150000"/>
              </a:lnSpc>
            </a:pPr>
            <a:endParaRPr lang="en-US" sz="2000" b="1" dirty="0">
              <a:latin typeface="+mj-lt"/>
              <a:cs typeface="Times New Roman" panose="02020603050405020304" pitchFamily="18" charset="0"/>
            </a:endParaRPr>
          </a:p>
          <a:p>
            <a:pPr marL="800100" lvl="1"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Lin Guande, Research based on Scrapy Crawling of Recruitment Information [J]. Computer Knowledge and Technology. 2020,(35):54-55.</a:t>
            </a:r>
          </a:p>
          <a:p>
            <a:pPr marL="800100" lvl="1" indent="-342900" algn="just">
              <a:lnSpc>
                <a:spcPct val="150000"/>
              </a:lnSpc>
              <a:buFont typeface="+mj-lt"/>
              <a:buAutoNum type="arabicPeriod"/>
            </a:pPr>
            <a:endParaRPr lang="en-US" sz="14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Effectiveness of Wireshark Tool for Detecting Attacks and Vulnerabilities in Network Traffic, Nawal A. L. Mabsali(B), Hothefa Jassim, and Joseph Mani Modern College of Business and Science, Muscat, Sultanate of Oman.</a:t>
            </a:r>
          </a:p>
          <a:p>
            <a:pPr marL="800100" lvl="1" indent="-342900" algn="just">
              <a:lnSpc>
                <a:spcPct val="150000"/>
              </a:lnSpc>
              <a:buFont typeface="+mj-lt"/>
              <a:buAutoNum type="arabicPeriod"/>
            </a:pPr>
            <a:endParaRPr lang="en-US" sz="14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 Pan Qiaozhi, Zhang Lei. Discussion on Python-based Web Crawler Technology under Big Data Environment [J]. Network Security Technology and Application. 2018.</a:t>
            </a:r>
          </a:p>
          <a:p>
            <a:pPr marL="800100" lvl="1"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A Survey of Botnet Technology and Defenses, Michael Bailey, Evan Cooke, Farnam Jahanian, Yunjing Xu University of Michigan,2016.</a:t>
            </a:r>
          </a:p>
          <a:p>
            <a:pPr marL="228600" indent="-228600" algn="just">
              <a:lnSpc>
                <a:spcPct val="150000"/>
              </a:lnSpc>
              <a:buFont typeface="+mj-lt"/>
              <a:buAutoNum type="arabicPeriod"/>
            </a:pPr>
            <a:endParaRPr lang="en-US" sz="1200" dirty="0">
              <a:latin typeface="Times New Roman" panose="02020603050405020304" pitchFamily="18" charset="0"/>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C90C7D49-7D72-3EFF-B043-5B7832F186E7}"/>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8FFD0FE-7F7D-06B7-E35A-B35F4667B719}"/>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91146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57E50-B5A7-2DBF-5C98-1445830BCF60}"/>
              </a:ext>
            </a:extLst>
          </p:cNvPr>
          <p:cNvSpPr txBox="1"/>
          <p:nvPr/>
        </p:nvSpPr>
        <p:spPr>
          <a:xfrm>
            <a:off x="3287688" y="2384687"/>
            <a:ext cx="8001276" cy="1015663"/>
          </a:xfrm>
          <a:prstGeom prst="rect">
            <a:avLst/>
          </a:prstGeom>
          <a:noFill/>
        </p:spPr>
        <p:txBody>
          <a:bodyPr wrap="square">
            <a:spAutoFit/>
          </a:bodyPr>
          <a:lstStyle/>
          <a:p>
            <a:r>
              <a:rPr lang="en-US" sz="6000" dirty="0">
                <a:solidFill>
                  <a:srgbClr val="0D0D0D"/>
                </a:solidFill>
                <a:latin typeface="Söhne"/>
              </a:rPr>
              <a:t>       THANK YOU </a:t>
            </a:r>
            <a:endParaRPr lang="en-IN" sz="6000" dirty="0"/>
          </a:p>
        </p:txBody>
      </p:sp>
    </p:spTree>
    <p:extLst>
      <p:ext uri="{BB962C8B-B14F-4D97-AF65-F5344CB8AC3E}">
        <p14:creationId xmlns:p14="http://schemas.microsoft.com/office/powerpoint/2010/main" val="2551123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984432" y="188640"/>
            <a:ext cx="2418656" cy="461962"/>
          </a:xfrm>
          <a:prstGeom prst="rect">
            <a:avLst/>
          </a:prstGeom>
          <a:noFill/>
          <a:ln w="9525">
            <a:noFill/>
            <a:miter lim="800000"/>
            <a:headEnd/>
            <a:tailEnd/>
          </a:ln>
        </p:spPr>
        <p:txBody>
          <a:bodyPr wrap="square" anchor="t">
            <a:spAutoFit/>
          </a:bodyPr>
          <a:lstStyle/>
          <a:p>
            <a:pPr algn="ctr">
              <a:spcBef>
                <a:spcPct val="50000"/>
              </a:spcBef>
            </a:pPr>
            <a:r>
              <a:rPr lang="en-US" sz="2400" b="1" dirty="0">
                <a:solidFill>
                  <a:srgbClr val="D47D26"/>
                </a:solidFill>
                <a:latin typeface="+mj-lt"/>
                <a:cs typeface="Times New Roman" panose="02020603050405020304" pitchFamily="18" charset="0"/>
              </a:rPr>
              <a:t>CONTENTS</a:t>
            </a:r>
          </a:p>
        </p:txBody>
      </p:sp>
      <p:sp>
        <p:nvSpPr>
          <p:cNvPr id="3" name="TextBox 2"/>
          <p:cNvSpPr txBox="1"/>
          <p:nvPr/>
        </p:nvSpPr>
        <p:spPr>
          <a:xfrm>
            <a:off x="767408" y="908720"/>
            <a:ext cx="10801200" cy="4190314"/>
          </a:xfrm>
          <a:prstGeom prst="rect">
            <a:avLst/>
          </a:prstGeom>
          <a:noFill/>
        </p:spPr>
        <p:txBody>
          <a:bodyPr wrap="square" rtlCol="0" anchor="t">
            <a:spAutoFit/>
          </a:bodyPr>
          <a:lstStyle/>
          <a:p>
            <a:pPr marL="342900" indent="-342900">
              <a:lnSpc>
                <a:spcPct val="150000"/>
              </a:lnSpc>
              <a:buFontTx/>
              <a:buAutoNum type="arabicPeriod"/>
            </a:pPr>
            <a:r>
              <a:rPr lang="en-US" sz="2000" dirty="0">
                <a:latin typeface="+mj-lt"/>
                <a:cs typeface="Times New Roman"/>
              </a:rPr>
              <a:t>Introduction</a:t>
            </a:r>
          </a:p>
          <a:p>
            <a:pPr marL="342900" indent="-342900">
              <a:lnSpc>
                <a:spcPct val="150000"/>
              </a:lnSpc>
              <a:buFontTx/>
              <a:buAutoNum type="arabicPeriod"/>
            </a:pPr>
            <a:r>
              <a:rPr lang="en-US" sz="2000" dirty="0">
                <a:latin typeface="+mj-lt"/>
                <a:cs typeface="Times New Roman"/>
              </a:rPr>
              <a:t>Literature Review</a:t>
            </a:r>
          </a:p>
          <a:p>
            <a:pPr marL="342900" indent="-342900">
              <a:lnSpc>
                <a:spcPct val="150000"/>
              </a:lnSpc>
              <a:buFontTx/>
              <a:buAutoNum type="arabicPeriod"/>
            </a:pPr>
            <a:r>
              <a:rPr lang="en-US" sz="2000" dirty="0">
                <a:latin typeface="+mj-lt"/>
                <a:cs typeface="Times New Roman"/>
              </a:rPr>
              <a:t>Objective</a:t>
            </a:r>
          </a:p>
          <a:p>
            <a:pPr marL="342900" indent="-342900">
              <a:lnSpc>
                <a:spcPct val="150000"/>
              </a:lnSpc>
              <a:buFontTx/>
              <a:buAutoNum type="arabicPeriod"/>
            </a:pPr>
            <a:r>
              <a:rPr lang="en-US" sz="2000" dirty="0">
                <a:latin typeface="+mj-lt"/>
                <a:cs typeface="Times New Roman"/>
              </a:rPr>
              <a:t>Methodology</a:t>
            </a:r>
          </a:p>
          <a:p>
            <a:pPr marL="342900" indent="-342900">
              <a:lnSpc>
                <a:spcPct val="150000"/>
              </a:lnSpc>
              <a:buFontTx/>
              <a:buAutoNum type="arabicPeriod"/>
            </a:pPr>
            <a:r>
              <a:rPr lang="en-US" sz="2000" dirty="0">
                <a:latin typeface="+mj-lt"/>
                <a:cs typeface="Times New Roman" panose="02020603050405020304" pitchFamily="18" charset="0"/>
              </a:rPr>
              <a:t>Operational Flow</a:t>
            </a:r>
          </a:p>
          <a:p>
            <a:pPr marL="342900" indent="-342900">
              <a:lnSpc>
                <a:spcPct val="150000"/>
              </a:lnSpc>
              <a:buFont typeface="+mj-lt"/>
              <a:buAutoNum type="arabicPeriod"/>
            </a:pPr>
            <a:r>
              <a:rPr lang="en-US" sz="2000" dirty="0">
                <a:latin typeface="+mj-lt"/>
                <a:cs typeface="Times New Roman" panose="02020603050405020304" pitchFamily="18" charset="0"/>
              </a:rPr>
              <a:t>Functional Requirements</a:t>
            </a:r>
          </a:p>
          <a:p>
            <a:pPr marL="342900" indent="-342900">
              <a:lnSpc>
                <a:spcPct val="150000"/>
              </a:lnSpc>
              <a:buFont typeface="+mj-lt"/>
              <a:buAutoNum type="arabicPeriod"/>
            </a:pPr>
            <a:r>
              <a:rPr lang="en-US" sz="2000" dirty="0">
                <a:latin typeface="+mj-lt"/>
                <a:cs typeface="Times New Roman" panose="02020603050405020304" pitchFamily="18" charset="0"/>
              </a:rPr>
              <a:t>Results</a:t>
            </a:r>
          </a:p>
          <a:p>
            <a:pPr marL="342900" indent="-342900">
              <a:lnSpc>
                <a:spcPct val="150000"/>
              </a:lnSpc>
              <a:buFont typeface="+mj-lt"/>
              <a:buAutoNum type="arabicPeriod"/>
            </a:pPr>
            <a:r>
              <a:rPr lang="en-US" sz="2000" dirty="0">
                <a:latin typeface="+mj-lt"/>
                <a:cs typeface="Times New Roman" panose="02020603050405020304" pitchFamily="18" charset="0"/>
              </a:rPr>
              <a:t> References</a:t>
            </a: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Rectangle 3">
            <a:extLst>
              <a:ext uri="{FF2B5EF4-FFF2-40B4-BE49-F238E27FC236}">
                <a16:creationId xmlns:a16="http://schemas.microsoft.com/office/drawing/2014/main" id="{D19F881D-E4AA-BB0E-1C6C-211E8C6D11C8}"/>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45C56E5-AE7E-E9CC-EF38-9244E1B954CF}"/>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82797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2384" y="188640"/>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mj-lt"/>
                <a:cs typeface="Times New Roman" panose="02020603050405020304" pitchFamily="18" charset="0"/>
              </a:rPr>
              <a:t>1.Introduction</a:t>
            </a:r>
          </a:p>
        </p:txBody>
      </p:sp>
      <p:sp>
        <p:nvSpPr>
          <p:cNvPr id="9" name="TextBox 8">
            <a:extLst>
              <a:ext uri="{FF2B5EF4-FFF2-40B4-BE49-F238E27FC236}">
                <a16:creationId xmlns:a16="http://schemas.microsoft.com/office/drawing/2014/main" id="{EE187B90-23F6-4416-A139-0D1D53F1CBCB}"/>
              </a:ext>
            </a:extLst>
          </p:cNvPr>
          <p:cNvSpPr txBox="1"/>
          <p:nvPr/>
        </p:nvSpPr>
        <p:spPr>
          <a:xfrm>
            <a:off x="1219463" y="1734208"/>
            <a:ext cx="9433048" cy="2806987"/>
          </a:xfrm>
          <a:prstGeom prst="rect">
            <a:avLst/>
          </a:prstGeom>
          <a:noFill/>
        </p:spPr>
        <p:txBody>
          <a:bodyPr wrap="square" rtlCol="0" anchor="t">
            <a:spAutoFit/>
          </a:bodyPr>
          <a:lstStyle/>
          <a:p>
            <a:pPr marL="342900" indent="-34290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A Botnet Traffic Analyzer is a software tool or system designed to monitor and analyze network traffic for signs of botnet activity.</a:t>
            </a:r>
          </a:p>
          <a:p>
            <a:pPr marL="342900" indent="-34290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A Botnet Traffic Analyzer is like a detective for </a:t>
            </a:r>
            <a:r>
              <a:rPr lang="en-US" sz="2000" dirty="0">
                <a:solidFill>
                  <a:srgbClr val="0D0D0D"/>
                </a:solidFill>
                <a:latin typeface="Times New Roman" panose="02020603050405020304" pitchFamily="18" charset="0"/>
                <a:cs typeface="Times New Roman" panose="02020603050405020304" pitchFamily="18" charset="0"/>
              </a:rPr>
              <a:t>our </a:t>
            </a:r>
            <a:r>
              <a:rPr lang="en-US" sz="2000" b="0" i="0" dirty="0">
                <a:solidFill>
                  <a:srgbClr val="0D0D0D"/>
                </a:solidFill>
                <a:effectLst/>
                <a:latin typeface="Times New Roman" panose="02020603050405020304" pitchFamily="18" charset="0"/>
                <a:cs typeface="Times New Roman" panose="02020603050405020304" pitchFamily="18" charset="0"/>
              </a:rPr>
              <a:t>computer network.</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looks at the data traveling between devices and spots anything unusual or suspicious that could signal a botnet helps the adminisator to notify the potential threats on the network.</a:t>
            </a:r>
          </a:p>
        </p:txBody>
      </p:sp>
      <p:sp>
        <p:nvSpPr>
          <p:cNvPr id="3" name="Rectangle 2">
            <a:extLst>
              <a:ext uri="{FF2B5EF4-FFF2-40B4-BE49-F238E27FC236}">
                <a16:creationId xmlns:a16="http://schemas.microsoft.com/office/drawing/2014/main" id="{8EC28624-27E9-D833-E404-6C315A76C287}"/>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AED176F-72F3-6EAC-1785-CBA0A9B49FEE}"/>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4245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2224" y="152971"/>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mj-lt"/>
                <a:cs typeface="Times New Roman" panose="02020603050405020304" pitchFamily="18" charset="0"/>
              </a:rPr>
              <a:t>2.Literature Review</a:t>
            </a:r>
          </a:p>
        </p:txBody>
      </p:sp>
      <p:graphicFrame>
        <p:nvGraphicFramePr>
          <p:cNvPr id="5" name="Table 5">
            <a:extLst>
              <a:ext uri="{FF2B5EF4-FFF2-40B4-BE49-F238E27FC236}">
                <a16:creationId xmlns:a16="http://schemas.microsoft.com/office/drawing/2014/main" id="{46ADD22B-CD09-EB5F-4320-99B2C6E4FE90}"/>
              </a:ext>
            </a:extLst>
          </p:cNvPr>
          <p:cNvGraphicFramePr>
            <a:graphicFrameLocks noGrp="1"/>
          </p:cNvGraphicFramePr>
          <p:nvPr>
            <p:extLst>
              <p:ext uri="{D42A27DB-BD31-4B8C-83A1-F6EECF244321}">
                <p14:modId xmlns:p14="http://schemas.microsoft.com/office/powerpoint/2010/main" val="2513275441"/>
              </p:ext>
            </p:extLst>
          </p:nvPr>
        </p:nvGraphicFramePr>
        <p:xfrm>
          <a:off x="839416" y="1124744"/>
          <a:ext cx="10801200" cy="5300817"/>
        </p:xfrm>
        <a:graphic>
          <a:graphicData uri="http://schemas.openxmlformats.org/drawingml/2006/table">
            <a:tbl>
              <a:tblPr firstRow="1" bandRow="1">
                <a:tableStyleId>{616DA210-FB5B-4158-B5E0-FEB733F419BA}</a:tableStyleId>
              </a:tblPr>
              <a:tblGrid>
                <a:gridCol w="853789">
                  <a:extLst>
                    <a:ext uri="{9D8B030D-6E8A-4147-A177-3AD203B41FA5}">
                      <a16:colId xmlns:a16="http://schemas.microsoft.com/office/drawing/2014/main" val="3977645802"/>
                    </a:ext>
                  </a:extLst>
                </a:gridCol>
                <a:gridCol w="2763998">
                  <a:extLst>
                    <a:ext uri="{9D8B030D-6E8A-4147-A177-3AD203B41FA5}">
                      <a16:colId xmlns:a16="http://schemas.microsoft.com/office/drawing/2014/main" val="2745982222"/>
                    </a:ext>
                  </a:extLst>
                </a:gridCol>
                <a:gridCol w="2439903">
                  <a:extLst>
                    <a:ext uri="{9D8B030D-6E8A-4147-A177-3AD203B41FA5}">
                      <a16:colId xmlns:a16="http://schemas.microsoft.com/office/drawing/2014/main" val="1207146182"/>
                    </a:ext>
                  </a:extLst>
                </a:gridCol>
                <a:gridCol w="4743510">
                  <a:extLst>
                    <a:ext uri="{9D8B030D-6E8A-4147-A177-3AD203B41FA5}">
                      <a16:colId xmlns:a16="http://schemas.microsoft.com/office/drawing/2014/main" val="872804045"/>
                    </a:ext>
                  </a:extLst>
                </a:gridCol>
              </a:tblGrid>
              <a:tr h="622664">
                <a:tc>
                  <a:txBody>
                    <a:bodyPr/>
                    <a:lstStyle/>
                    <a:p>
                      <a:r>
                        <a:rPr lang="en-US" dirty="0" err="1"/>
                        <a:t>Sl.No</a:t>
                      </a:r>
                      <a:endParaRPr lang="en-IN" dirty="0"/>
                    </a:p>
                  </a:txBody>
                  <a:tcPr/>
                </a:tc>
                <a:tc>
                  <a:txBody>
                    <a:bodyPr/>
                    <a:lstStyle/>
                    <a:p>
                      <a:r>
                        <a:rPr lang="en-US" dirty="0"/>
                        <a:t>Paper 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endParaRPr lang="en-IN" dirty="0"/>
                    </a:p>
                    <a:p>
                      <a:endParaRPr lang="en-IN" dirty="0"/>
                    </a:p>
                  </a:txBody>
                  <a:tcPr/>
                </a:tc>
                <a:tc>
                  <a:txBody>
                    <a:bodyPr/>
                    <a:lstStyle/>
                    <a:p>
                      <a:r>
                        <a:rPr lang="en-US" dirty="0"/>
                        <a:t>Learning</a:t>
                      </a:r>
                      <a:endParaRPr lang="en-IN" dirty="0"/>
                    </a:p>
                  </a:txBody>
                  <a:tcPr/>
                </a:tc>
                <a:extLst>
                  <a:ext uri="{0D108BD9-81ED-4DB2-BD59-A6C34878D82A}">
                    <a16:rowId xmlns:a16="http://schemas.microsoft.com/office/drawing/2014/main" val="2506065433"/>
                  </a:ext>
                </a:extLst>
              </a:tr>
              <a:tr h="1368262">
                <a:tc>
                  <a:txBody>
                    <a:bodyPr/>
                    <a:lstStyle/>
                    <a:p>
                      <a:r>
                        <a:rPr lang="en-US" dirty="0"/>
                        <a:t>1.</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 Research based on Scrapy Crawling of Recruitment Information , 2021.</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Lin Guande</a:t>
                      </a:r>
                      <a:endParaRPr lang="en-IN" dirty="0"/>
                    </a:p>
                  </a:txBody>
                  <a:tcPr/>
                </a:tc>
                <a:tc>
                  <a:txBody>
                    <a:bodyPr/>
                    <a:lstStyle/>
                    <a:p>
                      <a:r>
                        <a:rPr lang="en-US"/>
                        <a:t>Paper Provides </a:t>
                      </a:r>
                      <a:r>
                        <a:rPr lang="en-US" dirty="0"/>
                        <a:t>Scrapy crawling of recruitment information involves using the Scrapy framework, a powerful web crawling and web scraping tool in Python, to extract data from various online sources</a:t>
                      </a:r>
                      <a:endParaRPr lang="en-IN" dirty="0"/>
                    </a:p>
                  </a:txBody>
                  <a:tcPr/>
                </a:tc>
                <a:extLst>
                  <a:ext uri="{0D108BD9-81ED-4DB2-BD59-A6C34878D82A}">
                    <a16:rowId xmlns:a16="http://schemas.microsoft.com/office/drawing/2014/main" val="3989902782"/>
                  </a:ext>
                </a:extLst>
              </a:tr>
              <a:tr h="1423231">
                <a:tc>
                  <a:txBody>
                    <a:bodyPr/>
                    <a:lstStyle/>
                    <a:p>
                      <a:r>
                        <a:rPr lang="en-US" dirty="0"/>
                        <a:t>2.</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Effectiveness of Wireshark Tool for Detecting Attacks and Vulnerabilities in Network Traffic, 2020.</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Nawal A. L Mabsali(B), Hothefa Jassim, and Joseph Mani</a:t>
                      </a:r>
                      <a:endParaRPr lang="en-IN" dirty="0"/>
                    </a:p>
                  </a:txBody>
                  <a:tcPr/>
                </a:tc>
                <a:tc>
                  <a:txBody>
                    <a:bodyPr/>
                    <a:lstStyle/>
                    <a:p>
                      <a:r>
                        <a:rPr lang="en-US" dirty="0"/>
                        <a:t>Wireshark provides powerful filtering and search capabilities that allow you to focus on specific types of traffic, protocols, IP addresses, port numbers, packet contents, and other criteria of interest. </a:t>
                      </a:r>
                      <a:endParaRPr lang="en-IN" dirty="0"/>
                    </a:p>
                  </a:txBody>
                  <a:tcPr/>
                </a:tc>
                <a:extLst>
                  <a:ext uri="{0D108BD9-81ED-4DB2-BD59-A6C34878D82A}">
                    <a16:rowId xmlns:a16="http://schemas.microsoft.com/office/drawing/2014/main" val="1932673338"/>
                  </a:ext>
                </a:extLst>
              </a:tr>
              <a:tr h="1734657">
                <a:tc>
                  <a:txBody>
                    <a:bodyPr/>
                    <a:lstStyle/>
                    <a:p>
                      <a:r>
                        <a:rPr lang="en-US" dirty="0"/>
                        <a:t>3.</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A Survey of Botnet Technology and Defenses, 2018. </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Michael Bailey, Evan Cooke, Farnam Jahanian, Yunjing Xu </a:t>
                      </a:r>
                      <a:endParaRPr lang="en-IN" dirty="0"/>
                    </a:p>
                  </a:txBody>
                  <a:tcPr/>
                </a:tc>
                <a:tc>
                  <a:txBody>
                    <a:bodyPr/>
                    <a:lstStyle/>
                    <a:p>
                      <a:r>
                        <a:rPr lang="en-US" sz="1800" b="0" i="0" kern="1200" dirty="0">
                          <a:solidFill>
                            <a:schemeClr val="tx1"/>
                          </a:solidFill>
                          <a:effectLst/>
                          <a:latin typeface="+mn-lt"/>
                          <a:ea typeface="+mn-ea"/>
                          <a:cs typeface="+mn-cs"/>
                        </a:rPr>
                        <a:t>Paper describes  the communication protocols used by botnets to communicate between bots and command and control servers, such as IRC, HTTP, HTTPS, and custom protocols.</a:t>
                      </a:r>
                      <a:endParaRPr lang="en-IN" dirty="0"/>
                    </a:p>
                  </a:txBody>
                  <a:tcPr/>
                </a:tc>
                <a:extLst>
                  <a:ext uri="{0D108BD9-81ED-4DB2-BD59-A6C34878D82A}">
                    <a16:rowId xmlns:a16="http://schemas.microsoft.com/office/drawing/2014/main" val="1940366912"/>
                  </a:ext>
                </a:extLst>
              </a:tr>
            </a:tbl>
          </a:graphicData>
        </a:graphic>
      </p:graphicFrame>
      <p:sp>
        <p:nvSpPr>
          <p:cNvPr id="3" name="Rectangle 2">
            <a:extLst>
              <a:ext uri="{FF2B5EF4-FFF2-40B4-BE49-F238E27FC236}">
                <a16:creationId xmlns:a16="http://schemas.microsoft.com/office/drawing/2014/main" id="{77FAE298-7AD8-CE15-0514-3D4DB529311F}"/>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44A102C-2F98-252C-612F-E0235B2F20E3}"/>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9601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64352" y="188641"/>
            <a:ext cx="2664296"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mj-lt"/>
                <a:cs typeface="Times New Roman" panose="02020603050405020304" pitchFamily="18" charset="0"/>
              </a:rPr>
              <a:t>3.Objective</a:t>
            </a:r>
          </a:p>
        </p:txBody>
      </p:sp>
      <p:sp>
        <p:nvSpPr>
          <p:cNvPr id="9" name="TextBox 8">
            <a:extLst>
              <a:ext uri="{FF2B5EF4-FFF2-40B4-BE49-F238E27FC236}">
                <a16:creationId xmlns:a16="http://schemas.microsoft.com/office/drawing/2014/main" id="{EE187B90-23F6-4416-A139-0D1D53F1CBCB}"/>
              </a:ext>
            </a:extLst>
          </p:cNvPr>
          <p:cNvSpPr txBox="1"/>
          <p:nvPr/>
        </p:nvSpPr>
        <p:spPr>
          <a:xfrm>
            <a:off x="983432" y="980729"/>
            <a:ext cx="10304040" cy="6498639"/>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develop a tool that can effectively detect and analyze botnet traffic within a computer network.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tool aims to identify patterns, potential threats associated with botnet communication, enabling administrators to take proactive measures to mitigate threats and protect network integrity.</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To provide users with a user-friendly interface for generating detailed reports on botnet activity, facilitating informed decision-making and effective response strategies against botnet attacks.</a:t>
            </a:r>
          </a:p>
          <a:p>
            <a:pPr>
              <a:lnSpc>
                <a:spcPct val="150000"/>
              </a:lnSpc>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3" name="Rectangle 2">
            <a:extLst>
              <a:ext uri="{FF2B5EF4-FFF2-40B4-BE49-F238E27FC236}">
                <a16:creationId xmlns:a16="http://schemas.microsoft.com/office/drawing/2014/main" id="{5BE75C88-0CD2-C243-7754-0EF3CE1A101C}"/>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10530ECE-51B8-1906-64CD-7073C97377DF}"/>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1709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7889" y="-99391"/>
            <a:ext cx="6696743"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CC6600"/>
                </a:solidFill>
                <a:latin typeface="+mj-lt"/>
                <a:cs typeface="Calibri" panose="020F0502020204030204" pitchFamily="34" charset="0"/>
              </a:rPr>
              <a:t>                                           </a:t>
            </a:r>
          </a:p>
          <a:p>
            <a:pPr algn="ctr"/>
            <a:r>
              <a:rPr lang="en-US" sz="2400" b="1" dirty="0">
                <a:solidFill>
                  <a:srgbClr val="CC6600"/>
                </a:solidFill>
                <a:latin typeface="+mj-lt"/>
                <a:cs typeface="Calibri" panose="020F0502020204030204" pitchFamily="34" charset="0"/>
              </a:rPr>
              <a:t>                                                  4. Methodology </a:t>
            </a:r>
          </a:p>
        </p:txBody>
      </p:sp>
      <p:sp>
        <p:nvSpPr>
          <p:cNvPr id="3" name="Rectangle 2">
            <a:extLst>
              <a:ext uri="{FF2B5EF4-FFF2-40B4-BE49-F238E27FC236}">
                <a16:creationId xmlns:a16="http://schemas.microsoft.com/office/drawing/2014/main" id="{77FAE298-7AD8-CE15-0514-3D4DB529311F}"/>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44A102C-2F98-252C-612F-E0235B2F20E3}"/>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B184825B-C318-35B0-43ED-65569633F247}"/>
              </a:ext>
            </a:extLst>
          </p:cNvPr>
          <p:cNvSpPr txBox="1">
            <a:spLocks/>
          </p:cNvSpPr>
          <p:nvPr/>
        </p:nvSpPr>
        <p:spPr>
          <a:xfrm>
            <a:off x="301752" y="935736"/>
            <a:ext cx="6082280" cy="378940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buFont typeface="Wingdings" panose="05000000000000000000" pitchFamily="2" charset="2"/>
              <a:buChar char="Ø"/>
            </a:pPr>
            <a:r>
              <a:rPr lang="en-US" sz="2000" kern="0" dirty="0">
                <a:solidFill>
                  <a:srgbClr val="374151"/>
                </a:solidFill>
                <a:latin typeface="Times New Roman" panose="02020603050405020304" pitchFamily="18" charset="0"/>
                <a:cs typeface="Times New Roman" panose="02020603050405020304" pitchFamily="18" charset="0"/>
              </a:rPr>
              <a:t>Application is designed to  captures network packets, detects potential DoS attacks, and provides a basic user interface for monitoring the detected attacks.</a:t>
            </a:r>
          </a:p>
          <a:p>
            <a:pPr algn="just">
              <a:lnSpc>
                <a:spcPct val="150000"/>
              </a:lnSpc>
              <a:buFont typeface="Wingdings" panose="05000000000000000000" pitchFamily="2" charset="2"/>
              <a:buChar char="Ø"/>
            </a:pPr>
            <a:r>
              <a:rPr lang="en-US" sz="2000" kern="0" dirty="0" err="1">
                <a:solidFill>
                  <a:srgbClr val="374151"/>
                </a:solidFill>
                <a:latin typeface="Times New Roman" panose="02020603050405020304" pitchFamily="18" charset="0"/>
                <a:cs typeface="Times New Roman" panose="02020603050405020304" pitchFamily="18" charset="0"/>
              </a:rPr>
              <a:t>BotnetTrafficAnalyzer</a:t>
            </a:r>
            <a:r>
              <a:rPr lang="en-US" sz="2000" kern="0" dirty="0">
                <a:solidFill>
                  <a:srgbClr val="374151"/>
                </a:solidFill>
                <a:latin typeface="Times New Roman" panose="02020603050405020304" pitchFamily="18" charset="0"/>
                <a:cs typeface="Times New Roman" panose="02020603050405020304" pitchFamily="18" charset="0"/>
              </a:rPr>
              <a:t> Class is responsible for capturing network packets using </a:t>
            </a:r>
            <a:r>
              <a:rPr lang="en-US" sz="2000" kern="0" dirty="0" err="1">
                <a:solidFill>
                  <a:srgbClr val="374151"/>
                </a:solidFill>
                <a:latin typeface="Times New Roman" panose="02020603050405020304" pitchFamily="18" charset="0"/>
                <a:cs typeface="Times New Roman" panose="02020603050405020304" pitchFamily="18" charset="0"/>
              </a:rPr>
              <a:t>Scapy</a:t>
            </a:r>
            <a:r>
              <a:rPr lang="en-US" sz="2000" kern="0">
                <a:solidFill>
                  <a:srgbClr val="374151"/>
                </a:solidFill>
                <a:latin typeface="Times New Roman" panose="02020603050405020304" pitchFamily="18" charset="0"/>
                <a:cs typeface="Times New Roman" panose="02020603050405020304" pitchFamily="18" charset="0"/>
              </a:rPr>
              <a:t>, detecting potential denial-of-service (DoS) attacks based on the number of packets from a particular source IP address, and updating the user interface accordingly.</a:t>
            </a:r>
            <a:endParaRPr lang="en-US" sz="2000" kern="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000" kern="0" dirty="0">
              <a:solidFill>
                <a:srgbClr val="37415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2EACD63-3C85-27B4-2400-8E0C76D46E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6120" y="1244925"/>
            <a:ext cx="4550296"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8996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87889" y="-99391"/>
            <a:ext cx="6696743"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CC6600"/>
                </a:solidFill>
                <a:latin typeface="+mj-lt"/>
                <a:cs typeface="Calibri" panose="020F0502020204030204" pitchFamily="34" charset="0"/>
              </a:rPr>
              <a:t>                                           </a:t>
            </a:r>
          </a:p>
          <a:p>
            <a:pPr algn="ctr"/>
            <a:r>
              <a:rPr lang="en-US" sz="2400" b="1" dirty="0">
                <a:solidFill>
                  <a:srgbClr val="CC6600"/>
                </a:solidFill>
                <a:latin typeface="+mj-lt"/>
                <a:cs typeface="Calibri" panose="020F0502020204030204" pitchFamily="34" charset="0"/>
              </a:rPr>
              <a:t>                                                  4. Methodology </a:t>
            </a:r>
          </a:p>
        </p:txBody>
      </p:sp>
      <p:sp>
        <p:nvSpPr>
          <p:cNvPr id="3" name="Rectangle 2">
            <a:extLst>
              <a:ext uri="{FF2B5EF4-FFF2-40B4-BE49-F238E27FC236}">
                <a16:creationId xmlns:a16="http://schemas.microsoft.com/office/drawing/2014/main" id="{77FAE298-7AD8-CE15-0514-3D4DB529311F}"/>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44A102C-2F98-252C-612F-E0235B2F20E3}"/>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AAD4C3B-C329-5A38-D8A2-C36A33C5A27C}"/>
              </a:ext>
            </a:extLst>
          </p:cNvPr>
          <p:cNvSpPr txBox="1"/>
          <p:nvPr/>
        </p:nvSpPr>
        <p:spPr>
          <a:xfrm>
            <a:off x="407368" y="1052736"/>
            <a:ext cx="10839596" cy="603864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Pcap file contains recorded network traffic, which could be obtained from various sources, including live network monitoring or packet capture tools like Wireshark.</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Once the packets are captured, the program iterates through each packet to extract relevant information such as source IP address, destination IP address, protocol, and timestamp. It checks if the packet contains an IP layer, ensuring that it deals only with IP traffic.</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analyzing the packets and assigning vulnerability ratings, the program generates an HTML report to present the findings in a structured format. The HTML report includes a table with columns for source IP, destination IP, protocol, timestamp, and vulnerability rating. The report is styled using CSS to enhance readability and visual appeal.</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program sets up a simple HTTP server using Python's http.server module to serve the generated HTML report. It listens on a specified port for incoming HTTP requests and serves the HTML content on the browser.</a:t>
            </a: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6268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84232" y="148437"/>
            <a:ext cx="4524183"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D47D26"/>
                </a:solidFill>
                <a:latin typeface="+mj-lt"/>
                <a:cs typeface="Times New Roman" panose="02020603050405020304" pitchFamily="18" charset="0"/>
              </a:rPr>
              <a:t>       5.Operational Flow</a:t>
            </a:r>
          </a:p>
        </p:txBody>
      </p:sp>
      <p:sp>
        <p:nvSpPr>
          <p:cNvPr id="5" name="Rectangle 4">
            <a:extLst>
              <a:ext uri="{FF2B5EF4-FFF2-40B4-BE49-F238E27FC236}">
                <a16:creationId xmlns:a16="http://schemas.microsoft.com/office/drawing/2014/main" id="{36833288-FDF6-A813-ED68-087CF09B81E8}"/>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253E30A-11E8-0748-04AB-A198FF790DB9}"/>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DB86AE2-FF5A-89AA-3811-0289049CA918}"/>
              </a:ext>
            </a:extLst>
          </p:cNvPr>
          <p:cNvSpPr txBox="1"/>
          <p:nvPr/>
        </p:nvSpPr>
        <p:spPr>
          <a:xfrm>
            <a:off x="2976594" y="2896944"/>
            <a:ext cx="6353354" cy="369332"/>
          </a:xfrm>
          <a:prstGeom prst="rect">
            <a:avLst/>
          </a:prstGeom>
          <a:noFill/>
        </p:spPr>
        <p:txBody>
          <a:bodyPr wrap="square">
            <a:spAutoFit/>
          </a:bodyPr>
          <a:lstStyle/>
          <a:p>
            <a:endParaRPr lang="en-IN" dirty="0"/>
          </a:p>
        </p:txBody>
      </p:sp>
      <p:grpSp>
        <p:nvGrpSpPr>
          <p:cNvPr id="12" name="Group 11">
            <a:extLst>
              <a:ext uri="{FF2B5EF4-FFF2-40B4-BE49-F238E27FC236}">
                <a16:creationId xmlns:a16="http://schemas.microsoft.com/office/drawing/2014/main" id="{61E13EBC-4DEE-CC93-BAA7-62E6BD9A13A5}"/>
              </a:ext>
            </a:extLst>
          </p:cNvPr>
          <p:cNvGrpSpPr/>
          <p:nvPr/>
        </p:nvGrpSpPr>
        <p:grpSpPr>
          <a:xfrm>
            <a:off x="1775521" y="1484784"/>
            <a:ext cx="8136904" cy="3672408"/>
            <a:chOff x="115875" y="289675"/>
            <a:chExt cx="6268275" cy="2116575"/>
          </a:xfrm>
        </p:grpSpPr>
        <p:sp>
          <p:nvSpPr>
            <p:cNvPr id="13" name="Text Box 1319589056">
              <a:extLst>
                <a:ext uri="{FF2B5EF4-FFF2-40B4-BE49-F238E27FC236}">
                  <a16:creationId xmlns:a16="http://schemas.microsoft.com/office/drawing/2014/main" id="{677704CF-5116-D912-7C2E-DEED03BD3E1D}"/>
                </a:ext>
              </a:extLst>
            </p:cNvPr>
            <p:cNvSpPr txBox="1"/>
            <p:nvPr/>
          </p:nvSpPr>
          <p:spPr>
            <a:xfrm>
              <a:off x="463575" y="1383770"/>
              <a:ext cx="1246814" cy="220016"/>
            </a:xfrm>
            <a:prstGeom prst="rect">
              <a:avLst/>
            </a:prstGeom>
            <a:noFill/>
            <a:ln>
              <a:noFill/>
            </a:ln>
          </p:spPr>
          <p:txBody>
            <a:bodyPr spcFirstLastPara="1" wrap="square" lIns="91425" tIns="91425" rIns="91425" bIns="91425" anchor="t" anchorCtr="0">
              <a:spAutoFit/>
            </a:bodyPr>
            <a:lstStyle/>
            <a:p>
              <a:pPr>
                <a:lnSpc>
                  <a:spcPct val="115000"/>
                </a:lnSpc>
              </a:pPr>
              <a:r>
                <a:rPr lang="en-IN" sz="1100">
                  <a:effectLst/>
                  <a:latin typeface="Arial" panose="020B0604020202020204" pitchFamily="34" charset="0"/>
                  <a:ea typeface="Arial" panose="020B0604020202020204" pitchFamily="34" charset="0"/>
                </a:rPr>
                <a:t> </a:t>
              </a:r>
            </a:p>
          </p:txBody>
        </p:sp>
        <p:sp>
          <p:nvSpPr>
            <p:cNvPr id="14" name="Rectangle 13">
              <a:extLst>
                <a:ext uri="{FF2B5EF4-FFF2-40B4-BE49-F238E27FC236}">
                  <a16:creationId xmlns:a16="http://schemas.microsoft.com/office/drawing/2014/main" id="{A6DDB253-0203-0676-2A2D-3591380E2D61}"/>
                </a:ext>
              </a:extLst>
            </p:cNvPr>
            <p:cNvSpPr/>
            <p:nvPr/>
          </p:nvSpPr>
          <p:spPr>
            <a:xfrm>
              <a:off x="115875" y="621687"/>
              <a:ext cx="1595100" cy="528588"/>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400">
                  <a:solidFill>
                    <a:srgbClr val="000000"/>
                  </a:solidFill>
                  <a:effectLst/>
                  <a:latin typeface="Arial" panose="020B0604020202020204" pitchFamily="34" charset="0"/>
                  <a:ea typeface="Arial" panose="020B0604020202020204" pitchFamily="34" charset="0"/>
                </a:rPr>
                <a:t>WireShark</a:t>
              </a:r>
              <a:endParaRPr lang="en-IN" sz="1100">
                <a:effectLst/>
                <a:latin typeface="Arial" panose="020B0604020202020204" pitchFamily="34" charset="0"/>
                <a:ea typeface="Arial" panose="020B0604020202020204" pitchFamily="34" charset="0"/>
              </a:endParaRPr>
            </a:p>
          </p:txBody>
        </p:sp>
        <p:sp>
          <p:nvSpPr>
            <p:cNvPr id="15" name="Oval 14">
              <a:extLst>
                <a:ext uri="{FF2B5EF4-FFF2-40B4-BE49-F238E27FC236}">
                  <a16:creationId xmlns:a16="http://schemas.microsoft.com/office/drawing/2014/main" id="{78C9F680-11A3-D20A-F9A4-01EAC6A8D68F}"/>
                </a:ext>
              </a:extLst>
            </p:cNvPr>
            <p:cNvSpPr/>
            <p:nvPr/>
          </p:nvSpPr>
          <p:spPr>
            <a:xfrm>
              <a:off x="422650" y="1710850"/>
              <a:ext cx="1124700" cy="6954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400">
                  <a:solidFill>
                    <a:srgbClr val="000000"/>
                  </a:solidFill>
                  <a:effectLst/>
                  <a:latin typeface="Arial" panose="020B0604020202020204" pitchFamily="34" charset="0"/>
                  <a:ea typeface="Arial" panose="020B0604020202020204" pitchFamily="34" charset="0"/>
                </a:rPr>
                <a:t>Pcap File</a:t>
              </a:r>
              <a:endParaRPr lang="en-IN" sz="1100">
                <a:effectLst/>
                <a:latin typeface="Arial" panose="020B0604020202020204" pitchFamily="34" charset="0"/>
                <a:ea typeface="Arial" panose="020B0604020202020204" pitchFamily="34" charset="0"/>
              </a:endParaRPr>
            </a:p>
          </p:txBody>
        </p:sp>
        <p:sp>
          <p:nvSpPr>
            <p:cNvPr id="16" name="Rectangle 15">
              <a:extLst>
                <a:ext uri="{FF2B5EF4-FFF2-40B4-BE49-F238E27FC236}">
                  <a16:creationId xmlns:a16="http://schemas.microsoft.com/office/drawing/2014/main" id="{AD0EAB7D-5765-8D4E-C159-7C9E47A8567D}"/>
                </a:ext>
              </a:extLst>
            </p:cNvPr>
            <p:cNvSpPr/>
            <p:nvPr/>
          </p:nvSpPr>
          <p:spPr>
            <a:xfrm>
              <a:off x="2580275" y="1649750"/>
              <a:ext cx="1359900" cy="695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400">
                  <a:solidFill>
                    <a:srgbClr val="000000"/>
                  </a:solidFill>
                  <a:effectLst/>
                  <a:latin typeface="Arial" panose="020B0604020202020204" pitchFamily="34" charset="0"/>
                  <a:ea typeface="Arial" panose="020B0604020202020204" pitchFamily="34" charset="0"/>
                </a:rPr>
                <a:t>Python Script</a:t>
              </a:r>
              <a:endParaRPr lang="en-IN" sz="1100">
                <a:effectLst/>
                <a:latin typeface="Arial" panose="020B0604020202020204" pitchFamily="34" charset="0"/>
                <a:ea typeface="Arial" panose="020B0604020202020204" pitchFamily="34" charset="0"/>
              </a:endParaRPr>
            </a:p>
          </p:txBody>
        </p:sp>
        <p:sp>
          <p:nvSpPr>
            <p:cNvPr id="17" name="Rectangle: Top Corners Snipped 16">
              <a:extLst>
                <a:ext uri="{FF2B5EF4-FFF2-40B4-BE49-F238E27FC236}">
                  <a16:creationId xmlns:a16="http://schemas.microsoft.com/office/drawing/2014/main" id="{0EED5718-35F9-E6EF-9F68-8908076D0A2A}"/>
                </a:ext>
              </a:extLst>
            </p:cNvPr>
            <p:cNvSpPr/>
            <p:nvPr/>
          </p:nvSpPr>
          <p:spPr>
            <a:xfrm>
              <a:off x="5095800" y="1649750"/>
              <a:ext cx="1124700" cy="695400"/>
            </a:xfrm>
            <a:prstGeom prst="snip2SameRect">
              <a:avLst>
                <a:gd name="adj1" fmla="val 16667"/>
                <a:gd name="adj2" fmla="val 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400">
                  <a:solidFill>
                    <a:srgbClr val="000000"/>
                  </a:solidFill>
                  <a:effectLst/>
                  <a:latin typeface="Arial" panose="020B0604020202020204" pitchFamily="34" charset="0"/>
                  <a:ea typeface="Arial" panose="020B0604020202020204" pitchFamily="34" charset="0"/>
                </a:rPr>
                <a:t>Web Server Setup</a:t>
              </a:r>
              <a:endParaRPr lang="en-IN" sz="1100">
                <a:effectLst/>
                <a:latin typeface="Arial" panose="020B0604020202020204" pitchFamily="34" charset="0"/>
                <a:ea typeface="Arial" panose="020B0604020202020204" pitchFamily="34" charset="0"/>
              </a:endParaRPr>
            </a:p>
          </p:txBody>
        </p:sp>
        <p:sp>
          <p:nvSpPr>
            <p:cNvPr id="18" name="Rectangle 17">
              <a:extLst>
                <a:ext uri="{FF2B5EF4-FFF2-40B4-BE49-F238E27FC236}">
                  <a16:creationId xmlns:a16="http://schemas.microsoft.com/office/drawing/2014/main" id="{E8369667-A858-D41A-817B-F78328AA153B}"/>
                </a:ext>
              </a:extLst>
            </p:cNvPr>
            <p:cNvSpPr/>
            <p:nvPr/>
          </p:nvSpPr>
          <p:spPr>
            <a:xfrm>
              <a:off x="4789050" y="289675"/>
              <a:ext cx="1595100" cy="777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400" dirty="0">
                  <a:solidFill>
                    <a:srgbClr val="000000"/>
                  </a:solidFill>
                  <a:effectLst/>
                  <a:latin typeface="Arial" panose="020B0604020202020204" pitchFamily="34" charset="0"/>
                  <a:ea typeface="Arial" panose="020B0604020202020204" pitchFamily="34" charset="0"/>
                </a:rPr>
                <a:t>HTML Report</a:t>
              </a:r>
              <a:endParaRPr lang="en-IN" sz="1100" dirty="0">
                <a:effectLst/>
                <a:latin typeface="Arial" panose="020B0604020202020204" pitchFamily="34" charset="0"/>
                <a:ea typeface="Arial" panose="020B0604020202020204" pitchFamily="34" charset="0"/>
              </a:endParaRPr>
            </a:p>
            <a:p>
              <a:pPr>
                <a:lnSpc>
                  <a:spcPct val="115000"/>
                </a:lnSpc>
              </a:pPr>
              <a:r>
                <a:rPr lang="en-IN" sz="1400" dirty="0">
                  <a:solidFill>
                    <a:srgbClr val="000000"/>
                  </a:solidFill>
                  <a:effectLst/>
                  <a:latin typeface="Arial" panose="020B0604020202020204" pitchFamily="34" charset="0"/>
                  <a:ea typeface="Arial" panose="020B0604020202020204" pitchFamily="34" charset="0"/>
                </a:rPr>
                <a:t>    Generation</a:t>
              </a:r>
              <a:endParaRPr lang="en-IN" sz="1100" dirty="0">
                <a:effectLst/>
                <a:latin typeface="Arial" panose="020B0604020202020204" pitchFamily="34" charset="0"/>
                <a:ea typeface="Arial" panose="020B0604020202020204" pitchFamily="34" charset="0"/>
              </a:endParaRPr>
            </a:p>
          </p:txBody>
        </p:sp>
        <p:sp>
          <p:nvSpPr>
            <p:cNvPr id="19" name="Arrow: Down 18">
              <a:extLst>
                <a:ext uri="{FF2B5EF4-FFF2-40B4-BE49-F238E27FC236}">
                  <a16:creationId xmlns:a16="http://schemas.microsoft.com/office/drawing/2014/main" id="{5E773639-9A1E-134C-BE90-E9284B61C963}"/>
                </a:ext>
              </a:extLst>
            </p:cNvPr>
            <p:cNvSpPr/>
            <p:nvPr/>
          </p:nvSpPr>
          <p:spPr>
            <a:xfrm>
              <a:off x="668025" y="1150150"/>
              <a:ext cx="490800" cy="560700"/>
            </a:xfrm>
            <a:prstGeom prst="down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100">
                  <a:effectLst/>
                  <a:latin typeface="Arial" panose="020B0604020202020204" pitchFamily="34" charset="0"/>
                  <a:ea typeface="Arial" panose="020B0604020202020204" pitchFamily="34" charset="0"/>
                </a:rPr>
                <a:t> </a:t>
              </a:r>
            </a:p>
          </p:txBody>
        </p:sp>
        <p:sp>
          <p:nvSpPr>
            <p:cNvPr id="20" name="Arrow: Right 19">
              <a:extLst>
                <a:ext uri="{FF2B5EF4-FFF2-40B4-BE49-F238E27FC236}">
                  <a16:creationId xmlns:a16="http://schemas.microsoft.com/office/drawing/2014/main" id="{96DBD92F-2C5F-07EE-4A5A-DCB97C8AF7E9}"/>
                </a:ext>
              </a:extLst>
            </p:cNvPr>
            <p:cNvSpPr/>
            <p:nvPr/>
          </p:nvSpPr>
          <p:spPr>
            <a:xfrm>
              <a:off x="1547350" y="1919800"/>
              <a:ext cx="1083900" cy="277500"/>
            </a:xfrm>
            <a:prstGeom prs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100">
                  <a:effectLst/>
                  <a:latin typeface="Arial" panose="020B0604020202020204" pitchFamily="34" charset="0"/>
                  <a:ea typeface="Arial" panose="020B0604020202020204" pitchFamily="34" charset="0"/>
                </a:rPr>
                <a:t> </a:t>
              </a:r>
            </a:p>
          </p:txBody>
        </p:sp>
        <p:sp>
          <p:nvSpPr>
            <p:cNvPr id="21" name="Arrow: Left-Right 20">
              <a:extLst>
                <a:ext uri="{FF2B5EF4-FFF2-40B4-BE49-F238E27FC236}">
                  <a16:creationId xmlns:a16="http://schemas.microsoft.com/office/drawing/2014/main" id="{9EE49DEB-E363-FD7B-F3F8-A063F1444119}"/>
                </a:ext>
              </a:extLst>
            </p:cNvPr>
            <p:cNvSpPr/>
            <p:nvPr/>
          </p:nvSpPr>
          <p:spPr>
            <a:xfrm>
              <a:off x="3940175" y="1874700"/>
              <a:ext cx="1227000" cy="277500"/>
            </a:xfrm>
            <a:prstGeom prst="leftRight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100">
                  <a:effectLst/>
                  <a:latin typeface="Arial" panose="020B0604020202020204" pitchFamily="34" charset="0"/>
                  <a:ea typeface="Arial" panose="020B0604020202020204" pitchFamily="34" charset="0"/>
                </a:rPr>
                <a:t> </a:t>
              </a:r>
            </a:p>
          </p:txBody>
        </p:sp>
        <p:sp>
          <p:nvSpPr>
            <p:cNvPr id="22" name="Arrow: Up-Down 21">
              <a:extLst>
                <a:ext uri="{FF2B5EF4-FFF2-40B4-BE49-F238E27FC236}">
                  <a16:creationId xmlns:a16="http://schemas.microsoft.com/office/drawing/2014/main" id="{5ADE6567-9AB4-F7DD-262E-9E5028106828}"/>
                </a:ext>
              </a:extLst>
            </p:cNvPr>
            <p:cNvSpPr/>
            <p:nvPr/>
          </p:nvSpPr>
          <p:spPr>
            <a:xfrm>
              <a:off x="5658200" y="1015850"/>
              <a:ext cx="189000" cy="695400"/>
            </a:xfrm>
            <a:prstGeom prst="upDownArrow">
              <a:avLst>
                <a:gd name="adj1" fmla="val 50000"/>
                <a:gd name="adj2"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lnSpc>
                  <a:spcPct val="115000"/>
                </a:lnSpc>
              </a:pPr>
              <a:r>
                <a:rPr lang="en-IN" sz="1100">
                  <a:effectLst/>
                  <a:latin typeface="Arial" panose="020B0604020202020204" pitchFamily="34" charset="0"/>
                  <a:ea typeface="Arial" panose="020B0604020202020204" pitchFamily="34" charset="0"/>
                </a:rPr>
                <a:t> </a:t>
              </a:r>
            </a:p>
          </p:txBody>
        </p:sp>
      </p:grpSp>
    </p:spTree>
    <p:extLst>
      <p:ext uri="{BB962C8B-B14F-4D97-AF65-F5344CB8AC3E}">
        <p14:creationId xmlns:p14="http://schemas.microsoft.com/office/powerpoint/2010/main" val="3727733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313F9-BB8D-44F1-9DB3-B36A5B02C958}"/>
              </a:ext>
            </a:extLst>
          </p:cNvPr>
          <p:cNvSpPr txBox="1"/>
          <p:nvPr/>
        </p:nvSpPr>
        <p:spPr>
          <a:xfrm>
            <a:off x="7355184" y="150763"/>
            <a:ext cx="4818967" cy="461665"/>
          </a:xfrm>
          <a:prstGeom prst="rect">
            <a:avLst/>
          </a:prstGeom>
          <a:noFill/>
        </p:spPr>
        <p:txBody>
          <a:bodyPr wrap="square" rtlCol="0">
            <a:spAutoFit/>
          </a:bodyPr>
          <a:lstStyle/>
          <a:p>
            <a:r>
              <a:rPr lang="en-IN" sz="2400" b="1" dirty="0">
                <a:solidFill>
                  <a:srgbClr val="D47D26"/>
                </a:solidFill>
                <a:latin typeface="+mj-lt"/>
                <a:cs typeface="Times New Roman" panose="02020603050405020304" pitchFamily="18" charset="0"/>
              </a:rPr>
              <a:t>        6.Functional Requirements</a:t>
            </a:r>
          </a:p>
        </p:txBody>
      </p:sp>
      <p:sp>
        <p:nvSpPr>
          <p:cNvPr id="5" name="TextBox 4">
            <a:extLst>
              <a:ext uri="{FF2B5EF4-FFF2-40B4-BE49-F238E27FC236}">
                <a16:creationId xmlns:a16="http://schemas.microsoft.com/office/drawing/2014/main" id="{B77F5B72-1C01-48AA-BB4B-F5D7980AD148}"/>
              </a:ext>
            </a:extLst>
          </p:cNvPr>
          <p:cNvSpPr txBox="1"/>
          <p:nvPr/>
        </p:nvSpPr>
        <p:spPr>
          <a:xfrm>
            <a:off x="1343472" y="1772817"/>
            <a:ext cx="9433048" cy="4191981"/>
          </a:xfrm>
          <a:prstGeom prst="rect">
            <a:avLst/>
          </a:prstGeom>
          <a:noFill/>
        </p:spPr>
        <p:txBody>
          <a:bodyPr wrap="square" rtlCol="0" anchor="t">
            <a:spAutoFit/>
          </a:bodyPr>
          <a:lstStyle/>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B6D3DB84-685E-1208-3BAC-1339783A5657}"/>
              </a:ext>
            </a:extLst>
          </p:cNvPr>
          <p:cNvSpPr txBox="1"/>
          <p:nvPr/>
        </p:nvSpPr>
        <p:spPr>
          <a:xfrm>
            <a:off x="1379476" y="1299879"/>
            <a:ext cx="9433048" cy="4651979"/>
          </a:xfrm>
          <a:prstGeom prst="rect">
            <a:avLst/>
          </a:prstGeom>
          <a:noFill/>
        </p:spPr>
        <p:txBody>
          <a:bodyPr wrap="square" rtlCol="0" anchor="t">
            <a:spAutoFit/>
          </a:bodyPr>
          <a:lstStyle/>
          <a:p>
            <a:pPr marL="342900" indent="-342900">
              <a:lnSpc>
                <a:spcPct val="150000"/>
              </a:lnSpc>
              <a:buFont typeface="+mj-lt"/>
              <a:buAutoNum type="arabicPeriod"/>
            </a:pPr>
            <a:r>
              <a:rPr lang="en-US" sz="2000" dirty="0">
                <a:latin typeface="+mj-lt"/>
              </a:rPr>
              <a:t>Python </a:t>
            </a:r>
          </a:p>
          <a:p>
            <a:pPr marL="342900" indent="-342900">
              <a:lnSpc>
                <a:spcPct val="150000"/>
              </a:lnSpc>
              <a:buFont typeface="+mj-lt"/>
              <a:buAutoNum type="arabicPeriod"/>
            </a:pPr>
            <a:r>
              <a:rPr lang="en-US" sz="2000" dirty="0">
                <a:latin typeface="+mj-lt"/>
              </a:rPr>
              <a:t>WireShark</a:t>
            </a:r>
          </a:p>
          <a:p>
            <a:pPr marL="342900" indent="-342900">
              <a:lnSpc>
                <a:spcPct val="150000"/>
              </a:lnSpc>
              <a:buFont typeface="+mj-lt"/>
              <a:buAutoNum type="arabicPeriod"/>
            </a:pPr>
            <a:r>
              <a:rPr lang="en-US" sz="2000" dirty="0">
                <a:latin typeface="+mj-lt"/>
              </a:rPr>
              <a:t>HTML and CSS</a:t>
            </a:r>
          </a:p>
          <a:p>
            <a:pPr marL="342900" indent="-342900">
              <a:lnSpc>
                <a:spcPct val="150000"/>
              </a:lnSpc>
              <a:buFont typeface="+mj-lt"/>
              <a:buAutoNum type="arabicPeriod"/>
            </a:pPr>
            <a:r>
              <a:rPr lang="en-US" sz="2000" dirty="0">
                <a:latin typeface="+mj-lt"/>
                <a:cs typeface="Times New Roman" panose="02020603050405020304" pitchFamily="18" charset="0"/>
              </a:rPr>
              <a:t>Python libraries:</a:t>
            </a:r>
          </a:p>
          <a:p>
            <a:pPr>
              <a:lnSpc>
                <a:spcPct val="150000"/>
              </a:lnSpc>
            </a:pPr>
            <a:r>
              <a:rPr lang="en-US" sz="2000" dirty="0">
                <a:latin typeface="+mj-lt"/>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pyshark, http.server , socketserver, os, base64</a:t>
            </a:r>
          </a:p>
          <a:p>
            <a:pPr lvl="1">
              <a:lnSpc>
                <a:spcPct val="150000"/>
              </a:lnSpc>
            </a:pPr>
            <a:endParaRPr lang="en-US" sz="2000" dirty="0">
              <a:latin typeface="+mj-lt"/>
              <a:cs typeface="Times New Roman" panose="02020603050405020304" pitchFamily="18" charset="0"/>
            </a:endParaRPr>
          </a:p>
          <a:p>
            <a:pPr>
              <a:lnSpc>
                <a:spcPct val="150000"/>
              </a:lnSpc>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a:p>
            <a:pPr marL="342900" indent="-342900">
              <a:lnSpc>
                <a:spcPct val="150000"/>
              </a:lnSpc>
              <a:buFont typeface="+mj-lt"/>
              <a:buAutoNum type="arabicPeriod"/>
            </a:pPr>
            <a:endParaRPr lang="en-US" sz="2000" dirty="0">
              <a:latin typeface="+mj-lt"/>
              <a:cs typeface="Times New Roman" panose="02020603050405020304" pitchFamily="18" charset="0"/>
            </a:endParaRPr>
          </a:p>
        </p:txBody>
      </p:sp>
      <p:sp>
        <p:nvSpPr>
          <p:cNvPr id="2" name="Rectangle 1">
            <a:extLst>
              <a:ext uri="{FF2B5EF4-FFF2-40B4-BE49-F238E27FC236}">
                <a16:creationId xmlns:a16="http://schemas.microsoft.com/office/drawing/2014/main" id="{6CCD256B-B726-27DA-E866-0F05EEB08F4D}"/>
              </a:ext>
            </a:extLst>
          </p:cNvPr>
          <p:cNvSpPr/>
          <p:nvPr/>
        </p:nvSpPr>
        <p:spPr>
          <a:xfrm>
            <a:off x="9912424" y="6597352"/>
            <a:ext cx="720080"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FB8F361-9263-7F8C-9340-636426754F8B}"/>
              </a:ext>
            </a:extLst>
          </p:cNvPr>
          <p:cNvSpPr/>
          <p:nvPr/>
        </p:nvSpPr>
        <p:spPr>
          <a:xfrm>
            <a:off x="119336" y="6569496"/>
            <a:ext cx="936104" cy="260648"/>
          </a:xfrm>
          <a:prstGeom prst="rect">
            <a:avLst/>
          </a:prstGeom>
          <a:solidFill>
            <a:srgbClr val="D47D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251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21788</TotalTime>
  <Words>809</Words>
  <Application>Microsoft Office PowerPoint</Application>
  <PresentationFormat>Widescreen</PresentationFormat>
  <Paragraphs>158</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Sabon LT Std</vt:lpstr>
      <vt:lpstr>Söhne</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Sathvik</dc:creator>
  <cp:lastModifiedBy>akshay.chatra@outlook.com</cp:lastModifiedBy>
  <cp:revision>898</cp:revision>
  <dcterms:created xsi:type="dcterms:W3CDTF">2007-08-14T09:37:21Z</dcterms:created>
  <dcterms:modified xsi:type="dcterms:W3CDTF">2024-04-10T11:05:37Z</dcterms:modified>
</cp:coreProperties>
</file>