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K" initials="RK" lastIdx="1" clrIdx="0">
    <p:extLst>
      <p:ext uri="{19B8F6BF-5375-455C-9EA6-DF929625EA0E}">
        <p15:presenceInfo xmlns:p15="http://schemas.microsoft.com/office/powerpoint/2012/main" userId="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0CB"/>
    <a:srgbClr val="FF5C5C"/>
    <a:srgbClr val="EEBD16"/>
    <a:srgbClr val="73D3D4"/>
    <a:srgbClr val="0EE6DE"/>
    <a:srgbClr val="FFFFFF"/>
    <a:srgbClr val="79DCFF"/>
    <a:srgbClr val="3BCCFF"/>
    <a:srgbClr val="0066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44FD1A-3644-4D6D-896F-66A22424AE0F}"/>
              </a:ext>
            </a:extLst>
          </p:cNvPr>
          <p:cNvGrpSpPr/>
          <p:nvPr/>
        </p:nvGrpSpPr>
        <p:grpSpPr>
          <a:xfrm>
            <a:off x="28600" y="44624"/>
            <a:ext cx="9086801" cy="6816588"/>
            <a:chOff x="28600" y="44624"/>
            <a:chExt cx="9086801" cy="68165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DD6401-901F-44CB-8A35-1266E097F2E1}"/>
                </a:ext>
              </a:extLst>
            </p:cNvPr>
            <p:cNvSpPr txBox="1"/>
            <p:nvPr/>
          </p:nvSpPr>
          <p:spPr>
            <a:xfrm>
              <a:off x="28600" y="116632"/>
              <a:ext cx="39365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i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#AppreciationWeek2020 #WithNeeyamo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80CDDC-6530-42B9-AE15-F61DD8949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272" y="44624"/>
              <a:ext cx="2095129" cy="6442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CE7EF9-F604-436C-82F4-26FD69B91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8074" y="693450"/>
              <a:ext cx="3647851" cy="483647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3FA972-880A-4720-8EE8-A28C9E27FDF3}"/>
                </a:ext>
              </a:extLst>
            </p:cNvPr>
            <p:cNvSpPr txBox="1"/>
            <p:nvPr/>
          </p:nvSpPr>
          <p:spPr>
            <a:xfrm>
              <a:off x="323527" y="5291552"/>
              <a:ext cx="8496944" cy="156966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Dear Amol</a:t>
              </a:r>
            </a:p>
            <a:p>
              <a:r>
                <a:rPr lang="en-IN" sz="1600" b="1" i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Thank You! Bhai, for showing trust in me and giving a chance learn and grow with you.</a:t>
              </a:r>
            </a:p>
            <a:p>
              <a:r>
                <a:rPr lang="en-IN" sz="1600" b="1" i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 literally needed someone to hold my hand and guide me through. You have been a great teacher and a guide to a better future.</a:t>
              </a:r>
            </a:p>
            <a:p>
              <a:endParaRPr lang="en-IN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IN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From Ryan(Sunny)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54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eyamo">
      <a:dk1>
        <a:sysClr val="windowText" lastClr="000000"/>
      </a:dk1>
      <a:lt1>
        <a:sysClr val="window" lastClr="FFFFFF"/>
      </a:lt1>
      <a:dk2>
        <a:srgbClr val="0B5ED7"/>
      </a:dk2>
      <a:lt2>
        <a:srgbClr val="93D11E"/>
      </a:lt2>
      <a:accent1>
        <a:srgbClr val="BFBFBF"/>
      </a:accent1>
      <a:accent2>
        <a:srgbClr val="FFC828"/>
      </a:accent2>
      <a:accent3>
        <a:srgbClr val="A50021"/>
      </a:accent3>
      <a:accent4>
        <a:srgbClr val="6950A1"/>
      </a:accent4>
      <a:accent5>
        <a:srgbClr val="00B9E1"/>
      </a:accent5>
      <a:accent6>
        <a:srgbClr val="857B4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Ryan Singh</cp:lastModifiedBy>
  <cp:revision>6</cp:revision>
  <dcterms:created xsi:type="dcterms:W3CDTF">2020-12-17T08:15:14Z</dcterms:created>
  <dcterms:modified xsi:type="dcterms:W3CDTF">2020-12-27T11:22:07Z</dcterms:modified>
</cp:coreProperties>
</file>