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9"/>
  </p:notesMasterIdLst>
  <p:sldIdLst>
    <p:sldId id="256" r:id="rId2"/>
    <p:sldId id="257" r:id="rId3"/>
    <p:sldId id="259" r:id="rId4"/>
    <p:sldId id="263" r:id="rId5"/>
    <p:sldId id="276" r:id="rId6"/>
    <p:sldId id="260" r:id="rId7"/>
    <p:sldId id="266" r:id="rId8"/>
    <p:sldId id="273" r:id="rId9"/>
    <p:sldId id="267" r:id="rId10"/>
    <p:sldId id="268" r:id="rId11"/>
    <p:sldId id="272" r:id="rId12"/>
    <p:sldId id="271" r:id="rId13"/>
    <p:sldId id="270" r:id="rId14"/>
    <p:sldId id="274" r:id="rId15"/>
    <p:sldId id="261" r:id="rId16"/>
    <p:sldId id="264" r:id="rId17"/>
    <p:sldId id="265" r:id="rId18"/>
  </p:sldIdLst>
  <p:sldSz cx="9144000" cy="6858000" type="screen4x3"/>
  <p:notesSz cx="6946900" cy="92329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2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009899" cy="461961"/>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2237" marR="0" indent="334963" algn="l" rtl="0">
              <a:lnSpc>
                <a:spcPct val="100000"/>
              </a:lnSpc>
              <a:spcBef>
                <a:spcPts val="0"/>
              </a:spcBef>
              <a:spcAft>
                <a:spcPts val="0"/>
              </a:spcAft>
              <a:buClr>
                <a:srgbClr val="000000"/>
              </a:buClr>
              <a:buFont typeface="Arial"/>
              <a:buNone/>
              <a:defRPr/>
            </a:lvl2pPr>
            <a:lvl3pPr marL="246061" marR="0" indent="655639" algn="l" rtl="0">
              <a:lnSpc>
                <a:spcPct val="100000"/>
              </a:lnSpc>
              <a:spcBef>
                <a:spcPts val="0"/>
              </a:spcBef>
              <a:spcAft>
                <a:spcPts val="0"/>
              </a:spcAft>
              <a:buClr>
                <a:srgbClr val="000000"/>
              </a:buClr>
              <a:buFont typeface="Arial"/>
              <a:buNone/>
              <a:defRPr/>
            </a:lvl3pPr>
            <a:lvl4pPr marL="368300" marR="0" indent="1003300" algn="l" rtl="0">
              <a:lnSpc>
                <a:spcPct val="100000"/>
              </a:lnSpc>
              <a:spcBef>
                <a:spcPts val="0"/>
              </a:spcBef>
              <a:spcAft>
                <a:spcPts val="0"/>
              </a:spcAft>
              <a:buClr>
                <a:srgbClr val="000000"/>
              </a:buClr>
              <a:buFont typeface="Arial"/>
              <a:buNone/>
              <a:defRPr/>
            </a:lvl4pPr>
            <a:lvl5pPr marL="492125" marR="0" indent="1336675" algn="l" rtl="0">
              <a:lnSpc>
                <a:spcPct val="100000"/>
              </a:lnSpc>
              <a:spcBef>
                <a:spcPts val="0"/>
              </a:spcBef>
              <a:spcAft>
                <a:spcPts val="0"/>
              </a:spcAft>
              <a:buClr>
                <a:srgbClr val="000000"/>
              </a:buClr>
              <a:buFont typeface="Arial"/>
              <a:buNone/>
              <a:defRPr/>
            </a:lvl5pPr>
            <a:lvl6pPr marL="615950" marR="0" indent="1670050" algn="l" rtl="0">
              <a:lnSpc>
                <a:spcPct val="100000"/>
              </a:lnSpc>
              <a:spcBef>
                <a:spcPts val="0"/>
              </a:spcBef>
              <a:spcAft>
                <a:spcPts val="0"/>
              </a:spcAft>
              <a:buClr>
                <a:srgbClr val="000000"/>
              </a:buClr>
              <a:buFont typeface="Arial"/>
              <a:buNone/>
              <a:defRPr/>
            </a:lvl6pPr>
            <a:lvl7pPr marL="863600" marR="0" indent="2336800" algn="l" rtl="0">
              <a:lnSpc>
                <a:spcPct val="100000"/>
              </a:lnSpc>
              <a:spcBef>
                <a:spcPts val="0"/>
              </a:spcBef>
              <a:spcAft>
                <a:spcPts val="0"/>
              </a:spcAft>
              <a:buClr>
                <a:srgbClr val="000000"/>
              </a:buClr>
              <a:buFont typeface="Arial"/>
              <a:buNone/>
              <a:defRPr/>
            </a:lvl7pPr>
            <a:lvl8pPr marL="1235075" marR="0" indent="3336925" algn="l" rtl="0">
              <a:lnSpc>
                <a:spcPct val="100000"/>
              </a:lnSpc>
              <a:spcBef>
                <a:spcPts val="0"/>
              </a:spcBef>
              <a:spcAft>
                <a:spcPts val="0"/>
              </a:spcAft>
              <a:buClr>
                <a:srgbClr val="000000"/>
              </a:buClr>
              <a:buFont typeface="Arial"/>
              <a:buNone/>
              <a:defRPr/>
            </a:lvl8pPr>
            <a:lvl9pPr marL="1730375" marR="0" indent="4670425"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35412" y="0"/>
            <a:ext cx="3009899" cy="461961"/>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2237" marR="0" indent="334963" algn="l" rtl="0">
              <a:lnSpc>
                <a:spcPct val="100000"/>
              </a:lnSpc>
              <a:spcBef>
                <a:spcPts val="0"/>
              </a:spcBef>
              <a:spcAft>
                <a:spcPts val="0"/>
              </a:spcAft>
              <a:buClr>
                <a:srgbClr val="000000"/>
              </a:buClr>
              <a:buFont typeface="Arial"/>
              <a:buNone/>
              <a:defRPr/>
            </a:lvl2pPr>
            <a:lvl3pPr marL="246061" marR="0" indent="655639" algn="l" rtl="0">
              <a:lnSpc>
                <a:spcPct val="100000"/>
              </a:lnSpc>
              <a:spcBef>
                <a:spcPts val="0"/>
              </a:spcBef>
              <a:spcAft>
                <a:spcPts val="0"/>
              </a:spcAft>
              <a:buClr>
                <a:srgbClr val="000000"/>
              </a:buClr>
              <a:buFont typeface="Arial"/>
              <a:buNone/>
              <a:defRPr/>
            </a:lvl3pPr>
            <a:lvl4pPr marL="368300" marR="0" indent="1003300" algn="l" rtl="0">
              <a:lnSpc>
                <a:spcPct val="100000"/>
              </a:lnSpc>
              <a:spcBef>
                <a:spcPts val="0"/>
              </a:spcBef>
              <a:spcAft>
                <a:spcPts val="0"/>
              </a:spcAft>
              <a:buClr>
                <a:srgbClr val="000000"/>
              </a:buClr>
              <a:buFont typeface="Arial"/>
              <a:buNone/>
              <a:defRPr/>
            </a:lvl4pPr>
            <a:lvl5pPr marL="492125" marR="0" indent="1336675" algn="l" rtl="0">
              <a:lnSpc>
                <a:spcPct val="100000"/>
              </a:lnSpc>
              <a:spcBef>
                <a:spcPts val="0"/>
              </a:spcBef>
              <a:spcAft>
                <a:spcPts val="0"/>
              </a:spcAft>
              <a:buClr>
                <a:srgbClr val="000000"/>
              </a:buClr>
              <a:buFont typeface="Arial"/>
              <a:buNone/>
              <a:defRPr/>
            </a:lvl5pPr>
            <a:lvl6pPr marL="615950" marR="0" indent="1670050" algn="l" rtl="0">
              <a:lnSpc>
                <a:spcPct val="100000"/>
              </a:lnSpc>
              <a:spcBef>
                <a:spcPts val="0"/>
              </a:spcBef>
              <a:spcAft>
                <a:spcPts val="0"/>
              </a:spcAft>
              <a:buClr>
                <a:srgbClr val="000000"/>
              </a:buClr>
              <a:buFont typeface="Arial"/>
              <a:buNone/>
              <a:defRPr/>
            </a:lvl6pPr>
            <a:lvl7pPr marL="863600" marR="0" indent="2336800" algn="l" rtl="0">
              <a:lnSpc>
                <a:spcPct val="100000"/>
              </a:lnSpc>
              <a:spcBef>
                <a:spcPts val="0"/>
              </a:spcBef>
              <a:spcAft>
                <a:spcPts val="0"/>
              </a:spcAft>
              <a:buClr>
                <a:srgbClr val="000000"/>
              </a:buClr>
              <a:buFont typeface="Arial"/>
              <a:buNone/>
              <a:defRPr/>
            </a:lvl7pPr>
            <a:lvl8pPr marL="1235075" marR="0" indent="3336925" algn="l" rtl="0">
              <a:lnSpc>
                <a:spcPct val="100000"/>
              </a:lnSpc>
              <a:spcBef>
                <a:spcPts val="0"/>
              </a:spcBef>
              <a:spcAft>
                <a:spcPts val="0"/>
              </a:spcAft>
              <a:buClr>
                <a:srgbClr val="000000"/>
              </a:buClr>
              <a:buFont typeface="Arial"/>
              <a:buNone/>
              <a:defRPr/>
            </a:lvl8pPr>
            <a:lvl9pPr marL="1730375" marR="0" indent="4670425"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65225" y="692150"/>
            <a:ext cx="4616450" cy="3462337"/>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95325" y="4386262"/>
            <a:ext cx="5556248" cy="4154487"/>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769350"/>
            <a:ext cx="3009899" cy="461961"/>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rgbClr val="000000"/>
              </a:buClr>
              <a:buFont typeface="Arial"/>
              <a:buNone/>
              <a:defRPr/>
            </a:lvl1pPr>
            <a:lvl2pPr marL="122237" marR="0" indent="334963" algn="l" rtl="0">
              <a:lnSpc>
                <a:spcPct val="100000"/>
              </a:lnSpc>
              <a:spcBef>
                <a:spcPts val="0"/>
              </a:spcBef>
              <a:spcAft>
                <a:spcPts val="0"/>
              </a:spcAft>
              <a:buClr>
                <a:srgbClr val="000000"/>
              </a:buClr>
              <a:buFont typeface="Arial"/>
              <a:buNone/>
              <a:defRPr/>
            </a:lvl2pPr>
            <a:lvl3pPr marL="246061" marR="0" indent="655639" algn="l" rtl="0">
              <a:lnSpc>
                <a:spcPct val="100000"/>
              </a:lnSpc>
              <a:spcBef>
                <a:spcPts val="0"/>
              </a:spcBef>
              <a:spcAft>
                <a:spcPts val="0"/>
              </a:spcAft>
              <a:buClr>
                <a:srgbClr val="000000"/>
              </a:buClr>
              <a:buFont typeface="Arial"/>
              <a:buNone/>
              <a:defRPr/>
            </a:lvl3pPr>
            <a:lvl4pPr marL="368300" marR="0" indent="1003300" algn="l" rtl="0">
              <a:lnSpc>
                <a:spcPct val="100000"/>
              </a:lnSpc>
              <a:spcBef>
                <a:spcPts val="0"/>
              </a:spcBef>
              <a:spcAft>
                <a:spcPts val="0"/>
              </a:spcAft>
              <a:buClr>
                <a:srgbClr val="000000"/>
              </a:buClr>
              <a:buFont typeface="Arial"/>
              <a:buNone/>
              <a:defRPr/>
            </a:lvl4pPr>
            <a:lvl5pPr marL="492125" marR="0" indent="1336675" algn="l" rtl="0">
              <a:lnSpc>
                <a:spcPct val="100000"/>
              </a:lnSpc>
              <a:spcBef>
                <a:spcPts val="0"/>
              </a:spcBef>
              <a:spcAft>
                <a:spcPts val="0"/>
              </a:spcAft>
              <a:buClr>
                <a:srgbClr val="000000"/>
              </a:buClr>
              <a:buFont typeface="Arial"/>
              <a:buNone/>
              <a:defRPr/>
            </a:lvl5pPr>
            <a:lvl6pPr marL="615950" marR="0" indent="1670050" algn="l" rtl="0">
              <a:lnSpc>
                <a:spcPct val="100000"/>
              </a:lnSpc>
              <a:spcBef>
                <a:spcPts val="0"/>
              </a:spcBef>
              <a:spcAft>
                <a:spcPts val="0"/>
              </a:spcAft>
              <a:buClr>
                <a:srgbClr val="000000"/>
              </a:buClr>
              <a:buFont typeface="Arial"/>
              <a:buNone/>
              <a:defRPr/>
            </a:lvl6pPr>
            <a:lvl7pPr marL="863600" marR="0" indent="2336800" algn="l" rtl="0">
              <a:lnSpc>
                <a:spcPct val="100000"/>
              </a:lnSpc>
              <a:spcBef>
                <a:spcPts val="0"/>
              </a:spcBef>
              <a:spcAft>
                <a:spcPts val="0"/>
              </a:spcAft>
              <a:buClr>
                <a:srgbClr val="000000"/>
              </a:buClr>
              <a:buFont typeface="Arial"/>
              <a:buNone/>
              <a:defRPr/>
            </a:lvl7pPr>
            <a:lvl8pPr marL="1235075" marR="0" indent="3336925" algn="l" rtl="0">
              <a:lnSpc>
                <a:spcPct val="100000"/>
              </a:lnSpc>
              <a:spcBef>
                <a:spcPts val="0"/>
              </a:spcBef>
              <a:spcAft>
                <a:spcPts val="0"/>
              </a:spcAft>
              <a:buClr>
                <a:srgbClr val="000000"/>
              </a:buClr>
              <a:buFont typeface="Arial"/>
              <a:buNone/>
              <a:defRPr/>
            </a:lvl8pPr>
            <a:lvl9pPr marL="1730375" marR="0" indent="4670425"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35412" y="8769350"/>
            <a:ext cx="3009899" cy="461961"/>
          </a:xfrm>
          <a:prstGeom prst="rect">
            <a:avLst/>
          </a:prstGeom>
          <a:noFill/>
          <a:ln>
            <a:noFill/>
          </a:ln>
        </p:spPr>
        <p:txBody>
          <a:bodyPr lIns="91425" tIns="45700" rIns="91425" bIns="45700" anchor="b" anchorCtr="0">
            <a:noAutofit/>
          </a:bodyPr>
          <a:lstStyle>
            <a:lvl1pPr marL="0" marR="0" indent="0" algn="r" rtl="0">
              <a:lnSpc>
                <a:spcPct val="100000"/>
              </a:lnSpc>
              <a:spcBef>
                <a:spcPts val="0"/>
              </a:spcBef>
              <a:spcAft>
                <a:spcPts val="0"/>
              </a:spcAft>
              <a:buNone/>
              <a:defRPr sz="1200" b="0" i="0" u="none" strike="noStrike" cap="none" baseline="0">
                <a:solidFill>
                  <a:srgbClr val="000000"/>
                </a:solidFill>
                <a:latin typeface="Times New Roman"/>
                <a:ea typeface="Times New Roman"/>
                <a:cs typeface="Times New Roman"/>
                <a:sym typeface="Times New Roman"/>
                <a:rtl val="0"/>
              </a:defRPr>
            </a:lvl1pPr>
          </a:lstStyle>
          <a:p>
            <a:pPr marL="0" lvl="0" indent="0">
              <a:spcBef>
                <a:spcPts val="0"/>
              </a:spcBef>
              <a:buClr>
                <a:srgbClr val="000000"/>
              </a:buClr>
              <a:buSzPct val="25000"/>
              <a:buFont typeface="Times New Roman"/>
              <a:buNone/>
            </a:pPr>
            <a:fld id="{00000000-1234-1234-1234-123412341234}" type="slidenum">
              <a:rPr lang="en-IN"/>
              <a:t>‹#›</a:t>
            </a:fld>
            <a:endParaRPr lang="en-IN"/>
          </a:p>
        </p:txBody>
      </p:sp>
    </p:spTree>
    <p:extLst>
      <p:ext uri="{BB962C8B-B14F-4D97-AF65-F5344CB8AC3E}">
        <p14:creationId xmlns:p14="http://schemas.microsoft.com/office/powerpoint/2010/main" val="32031931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1</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95" name="Shape 95"/>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 name="Shape 96"/>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045788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10</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79" name="Shape 179"/>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0" name="Shape 180"/>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395580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11</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79" name="Shape 179"/>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0" name="Shape 180"/>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1939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12</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79" name="Shape 179"/>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0" name="Shape 180"/>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27507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13</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79" name="Shape 179"/>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0" name="Shape 180"/>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977608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14</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79" name="Shape 179"/>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0" name="Shape 180"/>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666293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15</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200" name="Shape 200"/>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1" name="Shape 201"/>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132578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16</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200" name="Shape 200"/>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1" name="Shape 201"/>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234286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17</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200" name="Shape 200"/>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1" name="Shape 201"/>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72284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p:nvPr/>
        </p:nvSpPr>
        <p:spPr>
          <a:xfrm>
            <a:off x="3935412" y="8769350"/>
            <a:ext cx="3009899" cy="4619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2</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16" name="Shape 116"/>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7" name="Shape 117"/>
          <p:cNvSpPr txBox="1">
            <a:spLocks noGrp="1"/>
          </p:cNvSpPr>
          <p:nvPr>
            <p:ph type="body" idx="1"/>
          </p:nvPr>
        </p:nvSpPr>
        <p:spPr>
          <a:xfrm>
            <a:off x="695325" y="4386262"/>
            <a:ext cx="5556300" cy="41543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3827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3</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58" name="Shape 158"/>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9" name="Shape 159"/>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90095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4</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58" name="Shape 158"/>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9" name="Shape 159"/>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72219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5</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58" name="Shape 158"/>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9" name="Shape 159"/>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855057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6</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79" name="Shape 179"/>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0" name="Shape 180"/>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2035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7</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79" name="Shape 179"/>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0" name="Shape 180"/>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2823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8</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79" name="Shape 179"/>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0" name="Shape 180"/>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19931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p:nvPr/>
        </p:nvSpPr>
        <p:spPr>
          <a:xfrm>
            <a:off x="3935412" y="8769350"/>
            <a:ext cx="3009899"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IN" sz="1200" b="0" i="0" u="none" strike="noStrike" cap="none" baseline="0">
                <a:solidFill>
                  <a:srgbClr val="000000"/>
                </a:solidFill>
                <a:latin typeface="Times New Roman"/>
                <a:ea typeface="Times New Roman"/>
                <a:cs typeface="Times New Roman"/>
                <a:sym typeface="Times New Roman"/>
                <a:rtl val="0"/>
              </a:rPr>
              <a:t>9</a:t>
            </a:fld>
            <a:endParaRPr lang="en-IN" sz="1200" b="0" i="0" u="none" strike="noStrike" cap="none" baseline="0">
              <a:solidFill>
                <a:srgbClr val="000000"/>
              </a:solidFill>
              <a:latin typeface="Times New Roman"/>
              <a:ea typeface="Times New Roman"/>
              <a:cs typeface="Times New Roman"/>
              <a:sym typeface="Times New Roman"/>
              <a:rtl val="0"/>
            </a:endParaRPr>
          </a:p>
        </p:txBody>
      </p:sp>
      <p:sp>
        <p:nvSpPr>
          <p:cNvPr id="179" name="Shape 179"/>
          <p:cNvSpPr>
            <a:spLocks noGrp="1" noRot="1" noChangeAspect="1"/>
          </p:cNvSpPr>
          <p:nvPr>
            <p:ph type="sldImg" idx="2"/>
          </p:nvPr>
        </p:nvSpPr>
        <p:spPr>
          <a:xfrm>
            <a:off x="1165225" y="692150"/>
            <a:ext cx="4616450" cy="34623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0" name="Shape 180"/>
          <p:cNvSpPr txBox="1">
            <a:spLocks noGrp="1"/>
          </p:cNvSpPr>
          <p:nvPr>
            <p:ph type="body" idx="1"/>
          </p:nvPr>
        </p:nvSpPr>
        <p:spPr>
          <a:xfrm>
            <a:off x="695325" y="4386262"/>
            <a:ext cx="5556248" cy="4154487"/>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67482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
        <p:cNvGrpSpPr/>
        <p:nvPr/>
      </p:nvGrpSpPr>
      <p:grpSpPr>
        <a:xfrm>
          <a:off x="0" y="0"/>
          <a:ext cx="0" cy="0"/>
          <a:chOff x="0" y="0"/>
          <a:chExt cx="0" cy="0"/>
        </a:xfrm>
      </p:grpSpPr>
      <p:sp>
        <p:nvSpPr>
          <p:cNvPr id="15" name="Shape 15"/>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16" name="Shape 16"/>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17" name="Shape 17"/>
          <p:cNvSpPr txBox="1">
            <a:spLocks noGrp="1"/>
          </p:cNvSpPr>
          <p:nvPr>
            <p:ph type="sldNum" idx="12"/>
          </p:nvPr>
        </p:nvSpPr>
        <p:spPr>
          <a:xfrm>
            <a:off x="6553200" y="6248400"/>
            <a:ext cx="1904999" cy="457200"/>
          </a:xfrm>
          <a:prstGeom prst="rect">
            <a:avLst/>
          </a:prstGeom>
          <a:noFill/>
          <a:ln>
            <a:noFill/>
          </a:ln>
        </p:spPr>
        <p:txBody>
          <a:bodyPr lIns="101250" tIns="50625" rIns="101250" bIns="50625" anchor="t" anchorCtr="0">
            <a:noAutofit/>
          </a:bodyPr>
          <a:lstStyle>
            <a:lvl1pPr marL="0" marR="0" indent="0" algn="r" rtl="0">
              <a:lnSpc>
                <a:spcPct val="100000"/>
              </a:lnSpc>
              <a:spcBef>
                <a:spcPts val="0"/>
              </a:spcBef>
              <a:spcAft>
                <a:spcPts val="0"/>
              </a:spcAft>
              <a:buNone/>
              <a:defRPr sz="1500" b="0" i="0" u="none" strike="noStrike" cap="none" baseline="0">
                <a:solidFill>
                  <a:schemeClr val="dk1"/>
                </a:solidFill>
                <a:latin typeface="Times New Roman"/>
                <a:ea typeface="Times New Roman"/>
                <a:cs typeface="Times New Roman"/>
                <a:sym typeface="Times New Roman"/>
                <a:rtl val="0"/>
              </a:defRPr>
            </a:lvl1pPr>
          </a:lstStyle>
          <a:p>
            <a:pPr marL="0" lvl="0" indent="0">
              <a:spcBef>
                <a:spcPts val="0"/>
              </a:spcBef>
              <a:buClr>
                <a:schemeClr val="dk1"/>
              </a:buClr>
              <a:buSzPct val="25000"/>
              <a:buFont typeface="Times New Roman"/>
              <a:buNone/>
            </a:pPr>
            <a:fld id="{00000000-1234-1234-1234-123412341234}" type="slidenum">
              <a:rPr lang="en-IN"/>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685712" y="2130398"/>
            <a:ext cx="7772576" cy="1470216"/>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0" marR="0" indent="0" algn="ctr" rtl="0">
              <a:lnSpc>
                <a:spcPct val="100000"/>
              </a:lnSpc>
              <a:spcBef>
                <a:spcPts val="0"/>
              </a:spcBef>
              <a:spcAft>
                <a:spcPts val="0"/>
              </a:spcAft>
              <a:buClr>
                <a:srgbClr val="000000"/>
              </a:buClr>
              <a:buFont typeface="Arial"/>
              <a:buNone/>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123078" marR="0" indent="-8778" algn="ctr" rtl="0">
              <a:spcBef>
                <a:spcPts val="0"/>
              </a:spcBef>
              <a:spcAft>
                <a:spcPts val="0"/>
              </a:spcAft>
              <a:defRPr/>
            </a:lvl6pPr>
            <a:lvl7pPr marL="246156" marR="0" indent="-4856" algn="ctr" rtl="0">
              <a:spcBef>
                <a:spcPts val="0"/>
              </a:spcBef>
              <a:spcAft>
                <a:spcPts val="0"/>
              </a:spcAft>
              <a:defRPr/>
            </a:lvl7pPr>
            <a:lvl8pPr marL="369235" marR="0" indent="-934" algn="ctr" rtl="0">
              <a:spcBef>
                <a:spcPts val="0"/>
              </a:spcBef>
              <a:spcAft>
                <a:spcPts val="0"/>
              </a:spcAft>
              <a:defRPr/>
            </a:lvl8pPr>
            <a:lvl9pPr marL="492313" marR="0" indent="-9713" algn="ctr" rtl="0">
              <a:spcBef>
                <a:spcPts val="0"/>
              </a:spcBef>
              <a:spcAft>
                <a:spcPts val="0"/>
              </a:spcAft>
              <a:defRPr/>
            </a:lvl9pPr>
          </a:lstStyle>
          <a:p>
            <a:endParaRPr/>
          </a:p>
        </p:txBody>
      </p:sp>
      <p:sp>
        <p:nvSpPr>
          <p:cNvPr id="73" name="Shape 73"/>
          <p:cNvSpPr txBox="1">
            <a:spLocks noGrp="1"/>
          </p:cNvSpPr>
          <p:nvPr>
            <p:ph type="subTitle" idx="1"/>
          </p:nvPr>
        </p:nvSpPr>
        <p:spPr>
          <a:xfrm>
            <a:off x="1371424" y="3886364"/>
            <a:ext cx="6401153" cy="1752271"/>
          </a:xfrm>
          <a:prstGeom prst="rect">
            <a:avLst/>
          </a:prstGeom>
          <a:noFill/>
          <a:ln>
            <a:noFill/>
          </a:ln>
        </p:spPr>
        <p:txBody>
          <a:bodyPr lIns="91425" tIns="91425" rIns="91425" bIns="91425" anchor="t" anchorCtr="0"/>
          <a:lstStyle>
            <a:lvl1pPr marL="0" marR="0" indent="0" algn="ctr" rtl="0">
              <a:lnSpc>
                <a:spcPct val="100000"/>
              </a:lnSpc>
              <a:spcBef>
                <a:spcPts val="720"/>
              </a:spcBef>
              <a:spcAft>
                <a:spcPts val="0"/>
              </a:spcAft>
              <a:buClr>
                <a:schemeClr val="dk1"/>
              </a:buClr>
              <a:buFont typeface="Times New Roman"/>
              <a:buNone/>
              <a:defRPr/>
            </a:lvl1pPr>
            <a:lvl2pPr marL="123078" marR="0" indent="-8778" algn="ctr" rtl="0">
              <a:lnSpc>
                <a:spcPct val="100000"/>
              </a:lnSpc>
              <a:spcBef>
                <a:spcPts val="620"/>
              </a:spcBef>
              <a:spcAft>
                <a:spcPts val="0"/>
              </a:spcAft>
              <a:buClr>
                <a:schemeClr val="dk1"/>
              </a:buClr>
              <a:buFont typeface="Times New Roman"/>
              <a:buNone/>
              <a:defRPr/>
            </a:lvl2pPr>
            <a:lvl3pPr marL="246156" marR="0" indent="-4856" algn="ctr" rtl="0">
              <a:lnSpc>
                <a:spcPct val="100000"/>
              </a:lnSpc>
              <a:spcBef>
                <a:spcPts val="520"/>
              </a:spcBef>
              <a:spcAft>
                <a:spcPts val="0"/>
              </a:spcAft>
              <a:buClr>
                <a:schemeClr val="dk1"/>
              </a:buClr>
              <a:buFont typeface="Times New Roman"/>
              <a:buNone/>
              <a:defRPr/>
            </a:lvl3pPr>
            <a:lvl4pPr marL="369235" marR="0" indent="-934" algn="ctr" rtl="0">
              <a:lnSpc>
                <a:spcPct val="100000"/>
              </a:lnSpc>
              <a:spcBef>
                <a:spcPts val="440"/>
              </a:spcBef>
              <a:spcAft>
                <a:spcPts val="0"/>
              </a:spcAft>
              <a:buClr>
                <a:schemeClr val="dk1"/>
              </a:buClr>
              <a:buFont typeface="Times New Roman"/>
              <a:buNone/>
              <a:defRPr/>
            </a:lvl4pPr>
            <a:lvl5pPr marL="492313" marR="0" indent="-9713" algn="ctr" rtl="0">
              <a:lnSpc>
                <a:spcPct val="100000"/>
              </a:lnSpc>
              <a:spcBef>
                <a:spcPts val="440"/>
              </a:spcBef>
              <a:spcAft>
                <a:spcPts val="0"/>
              </a:spcAft>
              <a:buClr>
                <a:schemeClr val="dk1"/>
              </a:buClr>
              <a:buFont typeface="Times New Roman"/>
              <a:buNone/>
              <a:defRPr/>
            </a:lvl5pPr>
            <a:lvl6pPr marL="615391" marR="0" indent="-5791" algn="ctr" rtl="0">
              <a:lnSpc>
                <a:spcPct val="100000"/>
              </a:lnSpc>
              <a:spcBef>
                <a:spcPts val="440"/>
              </a:spcBef>
              <a:spcAft>
                <a:spcPts val="0"/>
              </a:spcAft>
              <a:buClr>
                <a:schemeClr val="dk1"/>
              </a:buClr>
              <a:buFont typeface="Times New Roman"/>
              <a:buNone/>
              <a:defRPr/>
            </a:lvl6pPr>
            <a:lvl7pPr marL="738469" marR="0" indent="-1869" algn="ctr" rtl="0">
              <a:lnSpc>
                <a:spcPct val="100000"/>
              </a:lnSpc>
              <a:spcBef>
                <a:spcPts val="440"/>
              </a:spcBef>
              <a:spcAft>
                <a:spcPts val="0"/>
              </a:spcAft>
              <a:buClr>
                <a:schemeClr val="dk1"/>
              </a:buClr>
              <a:buFont typeface="Times New Roman"/>
              <a:buNone/>
              <a:defRPr/>
            </a:lvl7pPr>
            <a:lvl8pPr marL="861548" marR="0" indent="-10647" algn="ctr" rtl="0">
              <a:lnSpc>
                <a:spcPct val="100000"/>
              </a:lnSpc>
              <a:spcBef>
                <a:spcPts val="440"/>
              </a:spcBef>
              <a:spcAft>
                <a:spcPts val="0"/>
              </a:spcAft>
              <a:buClr>
                <a:schemeClr val="dk1"/>
              </a:buClr>
              <a:buFont typeface="Times New Roman"/>
              <a:buNone/>
              <a:defRPr/>
            </a:lvl8pPr>
            <a:lvl9pPr marL="984626" marR="0" indent="-6726" algn="ctr" rtl="0">
              <a:lnSpc>
                <a:spcPct val="100000"/>
              </a:lnSpc>
              <a:spcBef>
                <a:spcPts val="440"/>
              </a:spcBef>
              <a:spcAft>
                <a:spcPts val="0"/>
              </a:spcAft>
              <a:buClr>
                <a:schemeClr val="dk1"/>
              </a:buClr>
              <a:buFont typeface="Times New Roman"/>
              <a:buNone/>
              <a:defRPr/>
            </a:lvl9pPr>
          </a:lstStyle>
          <a:p>
            <a:endParaRPr/>
          </a:p>
        </p:txBody>
      </p:sp>
      <p:sp>
        <p:nvSpPr>
          <p:cNvPr id="74" name="Shape 74"/>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6553200" y="6248400"/>
            <a:ext cx="1904999" cy="457200"/>
          </a:xfrm>
          <a:prstGeom prst="rect">
            <a:avLst/>
          </a:prstGeom>
          <a:noFill/>
          <a:ln>
            <a:noFill/>
          </a:ln>
        </p:spPr>
        <p:txBody>
          <a:bodyPr lIns="101250" tIns="50625" rIns="101250" bIns="50625" anchor="t" anchorCtr="0">
            <a:noAutofit/>
          </a:bodyPr>
          <a:lstStyle>
            <a:lvl1pPr marL="0" marR="0" indent="0" algn="r" rtl="0">
              <a:lnSpc>
                <a:spcPct val="100000"/>
              </a:lnSpc>
              <a:spcBef>
                <a:spcPts val="0"/>
              </a:spcBef>
              <a:spcAft>
                <a:spcPts val="0"/>
              </a:spcAft>
              <a:buNone/>
              <a:defRPr sz="1500" b="0" i="0" u="none" strike="noStrike" cap="none" baseline="0">
                <a:solidFill>
                  <a:schemeClr val="dk1"/>
                </a:solidFill>
                <a:latin typeface="Times New Roman"/>
                <a:ea typeface="Times New Roman"/>
                <a:cs typeface="Times New Roman"/>
                <a:sym typeface="Times New Roman"/>
                <a:rtl val="0"/>
              </a:defRPr>
            </a:lvl1pPr>
          </a:lstStyle>
          <a:p>
            <a:pPr marL="0" lvl="0" indent="0">
              <a:spcBef>
                <a:spcPts val="0"/>
              </a:spcBef>
              <a:buClr>
                <a:schemeClr val="dk1"/>
              </a:buClr>
              <a:buSzPct val="25000"/>
              <a:buFont typeface="Times New Roman"/>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123078" algn="ctr" rtl="0">
              <a:spcBef>
                <a:spcPts val="0"/>
              </a:spcBef>
              <a:spcAft>
                <a:spcPts val="0"/>
              </a:spcAft>
              <a:defRPr/>
            </a:lvl6pPr>
            <a:lvl7pPr marL="246156" algn="ctr" rtl="0">
              <a:spcBef>
                <a:spcPts val="0"/>
              </a:spcBef>
              <a:spcAft>
                <a:spcPts val="0"/>
              </a:spcAft>
              <a:defRPr/>
            </a:lvl7pPr>
            <a:lvl8pPr marL="369235" algn="ctr" rtl="0">
              <a:spcBef>
                <a:spcPts val="0"/>
              </a:spcBef>
              <a:spcAft>
                <a:spcPts val="0"/>
              </a:spcAft>
              <a:defRPr/>
            </a:lvl8pPr>
            <a:lvl9pPr marL="492313" algn="ctr" rtl="0">
              <a:spcBef>
                <a:spcPts val="0"/>
              </a:spcBef>
              <a:spcAft>
                <a:spcPts val="0"/>
              </a:spcAft>
              <a:defRPr/>
            </a:lvl9pPr>
          </a:lstStyle>
          <a:p>
            <a:endParaRPr/>
          </a:p>
        </p:txBody>
      </p:sp>
      <p:sp>
        <p:nvSpPr>
          <p:cNvPr id="20" name="Shape 20"/>
          <p:cNvSpPr txBox="1">
            <a:spLocks noGrp="1"/>
          </p:cNvSpPr>
          <p:nvPr>
            <p:ph type="body" idx="1"/>
          </p:nvPr>
        </p:nvSpPr>
        <p:spPr>
          <a:xfrm rot="5400000">
            <a:off x="2514599" y="152399"/>
            <a:ext cx="4114800" cy="7772400"/>
          </a:xfrm>
          <a:prstGeom prst="rect">
            <a:avLst/>
          </a:prstGeom>
          <a:noFill/>
          <a:ln>
            <a:noFill/>
          </a:ln>
        </p:spPr>
        <p:txBody>
          <a:bodyPr lIns="91425" tIns="91425" rIns="91425" bIns="91425" anchor="t" anchorCtr="0"/>
          <a:lstStyle>
            <a:lvl1pPr marL="379413" indent="-61913" algn="l" rtl="0">
              <a:spcBef>
                <a:spcPts val="720"/>
              </a:spcBef>
              <a:spcAft>
                <a:spcPts val="0"/>
              </a:spcAft>
              <a:buClr>
                <a:schemeClr val="dk1"/>
              </a:buClr>
              <a:buFont typeface="Times New Roman"/>
              <a:buChar char="•"/>
              <a:defRPr/>
            </a:lvl1pPr>
            <a:lvl2pPr marL="822325" indent="-47625" algn="l" rtl="0">
              <a:spcBef>
                <a:spcPts val="620"/>
              </a:spcBef>
              <a:spcAft>
                <a:spcPts val="0"/>
              </a:spcAft>
              <a:buClr>
                <a:schemeClr val="dk1"/>
              </a:buClr>
              <a:buFont typeface="Times New Roman"/>
              <a:buChar char="–"/>
              <a:defRPr/>
            </a:lvl2pPr>
            <a:lvl3pPr marL="1265238" indent="-7937" algn="l" rtl="0">
              <a:spcBef>
                <a:spcPts val="520"/>
              </a:spcBef>
              <a:spcAft>
                <a:spcPts val="0"/>
              </a:spcAft>
              <a:buClr>
                <a:schemeClr val="dk1"/>
              </a:buClr>
              <a:buFont typeface="Times New Roman"/>
              <a:buChar char="•"/>
              <a:defRPr/>
            </a:lvl3pPr>
            <a:lvl4pPr marL="1771650" indent="-31750" algn="l" rtl="0">
              <a:spcBef>
                <a:spcPts val="440"/>
              </a:spcBef>
              <a:spcAft>
                <a:spcPts val="0"/>
              </a:spcAft>
              <a:buClr>
                <a:schemeClr val="dk1"/>
              </a:buClr>
              <a:buFont typeface="Times New Roman"/>
              <a:buChar char="–"/>
              <a:defRPr/>
            </a:lvl4pPr>
            <a:lvl5pPr marL="2278063" indent="-30163" algn="l" rtl="0">
              <a:spcBef>
                <a:spcPts val="440"/>
              </a:spcBef>
              <a:spcAft>
                <a:spcPts val="0"/>
              </a:spcAft>
              <a:buClr>
                <a:schemeClr val="dk1"/>
              </a:buClr>
              <a:buFont typeface="Times New Roman"/>
              <a:buChar char="»"/>
              <a:defRPr/>
            </a:lvl5pPr>
            <a:lvl6pPr marL="2401735" indent="-26834" algn="l" rtl="0">
              <a:spcBef>
                <a:spcPts val="440"/>
              </a:spcBef>
              <a:spcAft>
                <a:spcPts val="0"/>
              </a:spcAft>
              <a:buClr>
                <a:schemeClr val="dk1"/>
              </a:buClr>
              <a:buFont typeface="Times New Roman"/>
              <a:buChar char="»"/>
              <a:defRPr/>
            </a:lvl6pPr>
            <a:lvl7pPr marL="2524813" indent="-35612" algn="l" rtl="0">
              <a:spcBef>
                <a:spcPts val="440"/>
              </a:spcBef>
              <a:spcAft>
                <a:spcPts val="0"/>
              </a:spcAft>
              <a:buClr>
                <a:schemeClr val="dk1"/>
              </a:buClr>
              <a:buFont typeface="Times New Roman"/>
              <a:buChar char="»"/>
              <a:defRPr/>
            </a:lvl7pPr>
            <a:lvl8pPr marL="2647892" indent="-31692" algn="l" rtl="0">
              <a:spcBef>
                <a:spcPts val="440"/>
              </a:spcBef>
              <a:spcAft>
                <a:spcPts val="0"/>
              </a:spcAft>
              <a:buClr>
                <a:schemeClr val="dk1"/>
              </a:buClr>
              <a:buFont typeface="Times New Roman"/>
              <a:buChar char="»"/>
              <a:defRPr/>
            </a:lvl8pPr>
            <a:lvl9pPr marL="2770970" indent="-27770" algn="l" rtl="0">
              <a:spcBef>
                <a:spcPts val="440"/>
              </a:spcBef>
              <a:spcAft>
                <a:spcPts val="0"/>
              </a:spcAft>
              <a:buClr>
                <a:schemeClr val="dk1"/>
              </a:buClr>
              <a:buFont typeface="Times New Roman"/>
              <a:buChar char="»"/>
              <a:defRPr/>
            </a:lvl9pPr>
          </a:lstStyle>
          <a:p>
            <a:endParaRPr/>
          </a:p>
        </p:txBody>
      </p:sp>
      <p:sp>
        <p:nvSpPr>
          <p:cNvPr id="21" name="Shape 21"/>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22" name="Shape 22"/>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23" name="Shape 23"/>
          <p:cNvSpPr txBox="1">
            <a:spLocks noGrp="1"/>
          </p:cNvSpPr>
          <p:nvPr>
            <p:ph type="sldNum" idx="12"/>
          </p:nvPr>
        </p:nvSpPr>
        <p:spPr>
          <a:xfrm>
            <a:off x="6553200" y="6248400"/>
            <a:ext cx="1904999" cy="457200"/>
          </a:xfrm>
          <a:prstGeom prst="rect">
            <a:avLst/>
          </a:prstGeom>
          <a:noFill/>
          <a:ln>
            <a:noFill/>
          </a:ln>
        </p:spPr>
        <p:txBody>
          <a:bodyPr lIns="101250" tIns="50625" rIns="101250" bIns="50625" anchor="t" anchorCtr="0">
            <a:noAutofit/>
          </a:bodyPr>
          <a:lstStyle>
            <a:lvl1pPr marL="0" marR="0" indent="0" algn="r" rtl="0">
              <a:lnSpc>
                <a:spcPct val="100000"/>
              </a:lnSpc>
              <a:spcBef>
                <a:spcPts val="0"/>
              </a:spcBef>
              <a:spcAft>
                <a:spcPts val="0"/>
              </a:spcAft>
              <a:buNone/>
              <a:defRPr sz="1500" b="0" i="0" u="none" strike="noStrike" cap="none" baseline="0">
                <a:solidFill>
                  <a:schemeClr val="dk1"/>
                </a:solidFill>
                <a:latin typeface="Times New Roman"/>
                <a:ea typeface="Times New Roman"/>
                <a:cs typeface="Times New Roman"/>
                <a:sym typeface="Times New Roman"/>
                <a:rtl val="0"/>
              </a:defRPr>
            </a:lvl1pPr>
          </a:lstStyle>
          <a:p>
            <a:pPr marL="0" lvl="0" indent="0">
              <a:spcBef>
                <a:spcPts val="0"/>
              </a:spcBef>
              <a:buClr>
                <a:schemeClr val="dk1"/>
              </a:buClr>
              <a:buSzPct val="25000"/>
              <a:buFont typeface="Times New Roman"/>
              <a:buNone/>
            </a:pPr>
            <a:fld id="{00000000-1234-1234-1234-123412341234}"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1792109" y="4800682"/>
            <a:ext cx="5486575" cy="566571"/>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a:spLocks noGrp="1"/>
          </p:cNvSpPr>
          <p:nvPr>
            <p:ph type="pic" idx="2"/>
          </p:nvPr>
        </p:nvSpPr>
        <p:spPr>
          <a:xfrm>
            <a:off x="1792109" y="612966"/>
            <a:ext cx="5486575" cy="4114634"/>
          </a:xfrm>
          <a:prstGeom prst="rect">
            <a:avLst/>
          </a:prstGeom>
          <a:noFill/>
          <a:ln>
            <a:noFill/>
          </a:ln>
        </p:spPr>
      </p:sp>
      <p:sp>
        <p:nvSpPr>
          <p:cNvPr id="27" name="Shape 27"/>
          <p:cNvSpPr txBox="1">
            <a:spLocks noGrp="1"/>
          </p:cNvSpPr>
          <p:nvPr>
            <p:ph type="body" idx="1"/>
          </p:nvPr>
        </p:nvSpPr>
        <p:spPr>
          <a:xfrm>
            <a:off x="1792109" y="5367255"/>
            <a:ext cx="5486575" cy="805109"/>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123078" indent="-8778" rtl="0">
              <a:spcBef>
                <a:spcPts val="0"/>
              </a:spcBef>
              <a:buFont typeface="Times New Roman"/>
              <a:buNone/>
              <a:defRPr/>
            </a:lvl2pPr>
            <a:lvl3pPr marL="246156" indent="-4856" rtl="0">
              <a:spcBef>
                <a:spcPts val="0"/>
              </a:spcBef>
              <a:buFont typeface="Times New Roman"/>
              <a:buNone/>
              <a:defRPr/>
            </a:lvl3pPr>
            <a:lvl4pPr marL="369235" indent="-934" rtl="0">
              <a:spcBef>
                <a:spcPts val="0"/>
              </a:spcBef>
              <a:buFont typeface="Times New Roman"/>
              <a:buNone/>
              <a:defRPr/>
            </a:lvl4pPr>
            <a:lvl5pPr marL="492313" indent="-9713" rtl="0">
              <a:spcBef>
                <a:spcPts val="0"/>
              </a:spcBef>
              <a:buFont typeface="Times New Roman"/>
              <a:buNone/>
              <a:defRPr/>
            </a:lvl5pPr>
            <a:lvl6pPr marL="615391" indent="-5791" rtl="0">
              <a:spcBef>
                <a:spcPts val="0"/>
              </a:spcBef>
              <a:buFont typeface="Times New Roman"/>
              <a:buNone/>
              <a:defRPr/>
            </a:lvl6pPr>
            <a:lvl7pPr marL="738469" indent="-1869" rtl="0">
              <a:spcBef>
                <a:spcPts val="0"/>
              </a:spcBef>
              <a:buFont typeface="Times New Roman"/>
              <a:buNone/>
              <a:defRPr/>
            </a:lvl7pPr>
            <a:lvl8pPr marL="861548" indent="-10647" rtl="0">
              <a:spcBef>
                <a:spcPts val="0"/>
              </a:spcBef>
              <a:buFont typeface="Times New Roman"/>
              <a:buNone/>
              <a:defRPr/>
            </a:lvl8pPr>
            <a:lvl9pPr marL="984626" indent="-6726" rtl="0">
              <a:spcBef>
                <a:spcPts val="0"/>
              </a:spcBef>
              <a:buFont typeface="Times New Roman"/>
              <a:buNone/>
              <a:defRPr/>
            </a:lvl9pPr>
          </a:lstStyle>
          <a:p>
            <a:endParaRPr/>
          </a:p>
        </p:txBody>
      </p:sp>
      <p:sp>
        <p:nvSpPr>
          <p:cNvPr id="28" name="Shape 28"/>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29" name="Shape 29"/>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30" name="Shape 30"/>
          <p:cNvSpPr txBox="1">
            <a:spLocks noGrp="1"/>
          </p:cNvSpPr>
          <p:nvPr>
            <p:ph type="sldNum" idx="12"/>
          </p:nvPr>
        </p:nvSpPr>
        <p:spPr>
          <a:xfrm>
            <a:off x="6553200" y="6248400"/>
            <a:ext cx="1904999" cy="457200"/>
          </a:xfrm>
          <a:prstGeom prst="rect">
            <a:avLst/>
          </a:prstGeom>
          <a:noFill/>
          <a:ln>
            <a:noFill/>
          </a:ln>
        </p:spPr>
        <p:txBody>
          <a:bodyPr lIns="101250" tIns="50625" rIns="101250" bIns="50625" anchor="t" anchorCtr="0">
            <a:noAutofit/>
          </a:bodyPr>
          <a:lstStyle>
            <a:lvl1pPr marL="0" marR="0" indent="0" algn="r" rtl="0">
              <a:lnSpc>
                <a:spcPct val="100000"/>
              </a:lnSpc>
              <a:spcBef>
                <a:spcPts val="0"/>
              </a:spcBef>
              <a:spcAft>
                <a:spcPts val="0"/>
              </a:spcAft>
              <a:buNone/>
              <a:defRPr sz="1500" b="0" i="0" u="none" strike="noStrike" cap="none" baseline="0">
                <a:solidFill>
                  <a:schemeClr val="dk1"/>
                </a:solidFill>
                <a:latin typeface="Times New Roman"/>
                <a:ea typeface="Times New Roman"/>
                <a:cs typeface="Times New Roman"/>
                <a:sym typeface="Times New Roman"/>
                <a:rtl val="0"/>
              </a:defRPr>
            </a:lvl1pPr>
          </a:lstStyle>
          <a:p>
            <a:pPr marL="0" lvl="0" indent="0">
              <a:spcBef>
                <a:spcPts val="0"/>
              </a:spcBef>
              <a:buClr>
                <a:schemeClr val="dk1"/>
              </a:buClr>
              <a:buSzPct val="25000"/>
              <a:buFont typeface="Times New Roman"/>
              <a:buNone/>
            </a:pPr>
            <a:fld id="{00000000-1234-1234-1234-123412341234}"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87" y="273021"/>
            <a:ext cx="3008313" cy="1161886"/>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3574962" y="273021"/>
            <a:ext cx="5111750" cy="585294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457287" y="1434908"/>
            <a:ext cx="3008313" cy="4691063"/>
          </a:xfrm>
          <a:prstGeom prst="rect">
            <a:avLst/>
          </a:prstGeom>
          <a:noFill/>
          <a:ln>
            <a:noFill/>
          </a:ln>
        </p:spPr>
        <p:txBody>
          <a:bodyPr lIns="91425" tIns="91425" rIns="91425" bIns="91425" anchor="t" anchorCtr="0"/>
          <a:lstStyle>
            <a:lvl1pPr marL="0" indent="0" rtl="0">
              <a:spcBef>
                <a:spcPts val="0"/>
              </a:spcBef>
              <a:buFont typeface="Times New Roman"/>
              <a:buNone/>
              <a:defRPr/>
            </a:lvl1pPr>
            <a:lvl2pPr marL="123078" indent="-8778" rtl="0">
              <a:spcBef>
                <a:spcPts val="0"/>
              </a:spcBef>
              <a:buFont typeface="Times New Roman"/>
              <a:buNone/>
              <a:defRPr/>
            </a:lvl2pPr>
            <a:lvl3pPr marL="246156" indent="-4856" rtl="0">
              <a:spcBef>
                <a:spcPts val="0"/>
              </a:spcBef>
              <a:buFont typeface="Times New Roman"/>
              <a:buNone/>
              <a:defRPr/>
            </a:lvl3pPr>
            <a:lvl4pPr marL="369235" indent="-934" rtl="0">
              <a:spcBef>
                <a:spcPts val="0"/>
              </a:spcBef>
              <a:buFont typeface="Times New Roman"/>
              <a:buNone/>
              <a:defRPr/>
            </a:lvl4pPr>
            <a:lvl5pPr marL="492313" indent="-9713" rtl="0">
              <a:spcBef>
                <a:spcPts val="0"/>
              </a:spcBef>
              <a:buFont typeface="Times New Roman"/>
              <a:buNone/>
              <a:defRPr/>
            </a:lvl5pPr>
            <a:lvl6pPr marL="615391" indent="-5791" rtl="0">
              <a:spcBef>
                <a:spcPts val="0"/>
              </a:spcBef>
              <a:buFont typeface="Times New Roman"/>
              <a:buNone/>
              <a:defRPr/>
            </a:lvl6pPr>
            <a:lvl7pPr marL="738469" indent="-1869" rtl="0">
              <a:spcBef>
                <a:spcPts val="0"/>
              </a:spcBef>
              <a:buFont typeface="Times New Roman"/>
              <a:buNone/>
              <a:defRPr/>
            </a:lvl7pPr>
            <a:lvl8pPr marL="861548" indent="-10647" rtl="0">
              <a:spcBef>
                <a:spcPts val="0"/>
              </a:spcBef>
              <a:buFont typeface="Times New Roman"/>
              <a:buNone/>
              <a:defRPr/>
            </a:lvl8pPr>
            <a:lvl9pPr marL="984626" indent="-6726" rtl="0">
              <a:spcBef>
                <a:spcPts val="0"/>
              </a:spcBef>
              <a:buFont typeface="Times New Roman"/>
              <a:buNone/>
              <a:defRPr/>
            </a:lvl9pPr>
          </a:lstStyle>
          <a:p>
            <a:endParaRPr/>
          </a:p>
        </p:txBody>
      </p:sp>
      <p:sp>
        <p:nvSpPr>
          <p:cNvPr id="35" name="Shape 35"/>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36" name="Shape 36"/>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37" name="Shape 37"/>
          <p:cNvSpPr txBox="1">
            <a:spLocks noGrp="1"/>
          </p:cNvSpPr>
          <p:nvPr>
            <p:ph type="sldNum" idx="12"/>
          </p:nvPr>
        </p:nvSpPr>
        <p:spPr>
          <a:xfrm>
            <a:off x="6553200" y="6248400"/>
            <a:ext cx="1904999" cy="457200"/>
          </a:xfrm>
          <a:prstGeom prst="rect">
            <a:avLst/>
          </a:prstGeom>
          <a:noFill/>
          <a:ln>
            <a:noFill/>
          </a:ln>
        </p:spPr>
        <p:txBody>
          <a:bodyPr lIns="101250" tIns="50625" rIns="101250" bIns="50625" anchor="t" anchorCtr="0">
            <a:noAutofit/>
          </a:bodyPr>
          <a:lstStyle>
            <a:lvl1pPr marL="0" marR="0" indent="0" algn="r" rtl="0">
              <a:lnSpc>
                <a:spcPct val="100000"/>
              </a:lnSpc>
              <a:spcBef>
                <a:spcPts val="0"/>
              </a:spcBef>
              <a:spcAft>
                <a:spcPts val="0"/>
              </a:spcAft>
              <a:buNone/>
              <a:defRPr sz="1500" b="0" i="0" u="none" strike="noStrike" cap="none" baseline="0">
                <a:solidFill>
                  <a:schemeClr val="dk1"/>
                </a:solidFill>
                <a:latin typeface="Times New Roman"/>
                <a:ea typeface="Times New Roman"/>
                <a:cs typeface="Times New Roman"/>
                <a:sym typeface="Times New Roman"/>
                <a:rtl val="0"/>
              </a:defRPr>
            </a:lvl1pPr>
          </a:lstStyle>
          <a:p>
            <a:pPr marL="0" lvl="0" indent="0">
              <a:spcBef>
                <a:spcPts val="0"/>
              </a:spcBef>
              <a:buClr>
                <a:schemeClr val="dk1"/>
              </a:buClr>
              <a:buSzPct val="25000"/>
              <a:buFont typeface="Times New Roman"/>
              <a:buNone/>
            </a:pPr>
            <a:fld id="{00000000-1234-1234-1234-123412341234}"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123078" algn="ctr" rtl="0">
              <a:spcBef>
                <a:spcPts val="0"/>
              </a:spcBef>
              <a:spcAft>
                <a:spcPts val="0"/>
              </a:spcAft>
              <a:defRPr/>
            </a:lvl6pPr>
            <a:lvl7pPr marL="246156" algn="ctr" rtl="0">
              <a:spcBef>
                <a:spcPts val="0"/>
              </a:spcBef>
              <a:spcAft>
                <a:spcPts val="0"/>
              </a:spcAft>
              <a:defRPr/>
            </a:lvl7pPr>
            <a:lvl8pPr marL="369235" algn="ctr" rtl="0">
              <a:spcBef>
                <a:spcPts val="0"/>
              </a:spcBef>
              <a:spcAft>
                <a:spcPts val="0"/>
              </a:spcAft>
              <a:defRPr/>
            </a:lvl8pPr>
            <a:lvl9pPr marL="492313" algn="ctr" rtl="0">
              <a:spcBef>
                <a:spcPts val="0"/>
              </a:spcBef>
              <a:spcAft>
                <a:spcPts val="0"/>
              </a:spcAft>
              <a:defRPr/>
            </a:lvl9pPr>
          </a:lstStyle>
          <a:p>
            <a:endParaRPr/>
          </a:p>
        </p:txBody>
      </p:sp>
      <p:sp>
        <p:nvSpPr>
          <p:cNvPr id="40" name="Shape 40"/>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41" name="Shape 41"/>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42" name="Shape 42"/>
          <p:cNvSpPr txBox="1">
            <a:spLocks noGrp="1"/>
          </p:cNvSpPr>
          <p:nvPr>
            <p:ph type="sldNum" idx="12"/>
          </p:nvPr>
        </p:nvSpPr>
        <p:spPr>
          <a:xfrm>
            <a:off x="6553200" y="6248400"/>
            <a:ext cx="1904999" cy="457200"/>
          </a:xfrm>
          <a:prstGeom prst="rect">
            <a:avLst/>
          </a:prstGeom>
          <a:noFill/>
          <a:ln>
            <a:noFill/>
          </a:ln>
        </p:spPr>
        <p:txBody>
          <a:bodyPr lIns="101250" tIns="50625" rIns="101250" bIns="50625" anchor="t" anchorCtr="0">
            <a:noAutofit/>
          </a:bodyPr>
          <a:lstStyle>
            <a:lvl1pPr marL="0" marR="0" indent="0" algn="r" rtl="0">
              <a:lnSpc>
                <a:spcPct val="100000"/>
              </a:lnSpc>
              <a:spcBef>
                <a:spcPts val="0"/>
              </a:spcBef>
              <a:spcAft>
                <a:spcPts val="0"/>
              </a:spcAft>
              <a:buNone/>
              <a:defRPr sz="1500" b="0" i="0" u="none" strike="noStrike" cap="none" baseline="0">
                <a:solidFill>
                  <a:schemeClr val="dk1"/>
                </a:solidFill>
                <a:latin typeface="Times New Roman"/>
                <a:ea typeface="Times New Roman"/>
                <a:cs typeface="Times New Roman"/>
                <a:sym typeface="Times New Roman"/>
                <a:rtl val="0"/>
              </a:defRPr>
            </a:lvl1pPr>
          </a:lstStyle>
          <a:p>
            <a:pPr marL="0" lvl="0" indent="0">
              <a:spcBef>
                <a:spcPts val="0"/>
              </a:spcBef>
              <a:buClr>
                <a:schemeClr val="dk1"/>
              </a:buClr>
              <a:buSzPct val="25000"/>
              <a:buFont typeface="Times New Roman"/>
              <a:buNone/>
            </a:pPr>
            <a:fld id="{00000000-1234-1234-1234-123412341234}"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87" y="274663"/>
            <a:ext cx="8229424"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457287" y="1535083"/>
            <a:ext cx="4040187" cy="639651"/>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123078" indent="-8778" rtl="0">
              <a:spcBef>
                <a:spcPts val="0"/>
              </a:spcBef>
              <a:buFont typeface="Times New Roman"/>
              <a:buNone/>
              <a:defRPr/>
            </a:lvl2pPr>
            <a:lvl3pPr marL="246156" indent="-4856" rtl="0">
              <a:spcBef>
                <a:spcPts val="0"/>
              </a:spcBef>
              <a:buFont typeface="Times New Roman"/>
              <a:buNone/>
              <a:defRPr/>
            </a:lvl3pPr>
            <a:lvl4pPr marL="369235" indent="-934" rtl="0">
              <a:spcBef>
                <a:spcPts val="0"/>
              </a:spcBef>
              <a:buFont typeface="Times New Roman"/>
              <a:buNone/>
              <a:defRPr/>
            </a:lvl4pPr>
            <a:lvl5pPr marL="492313" indent="-9713" rtl="0">
              <a:spcBef>
                <a:spcPts val="0"/>
              </a:spcBef>
              <a:buFont typeface="Times New Roman"/>
              <a:buNone/>
              <a:defRPr/>
            </a:lvl5pPr>
            <a:lvl6pPr marL="615391" indent="-5791" rtl="0">
              <a:spcBef>
                <a:spcPts val="0"/>
              </a:spcBef>
              <a:buFont typeface="Times New Roman"/>
              <a:buNone/>
              <a:defRPr/>
            </a:lvl6pPr>
            <a:lvl7pPr marL="738469" indent="-1869" rtl="0">
              <a:spcBef>
                <a:spcPts val="0"/>
              </a:spcBef>
              <a:buFont typeface="Times New Roman"/>
              <a:buNone/>
              <a:defRPr/>
            </a:lvl7pPr>
            <a:lvl8pPr marL="861548" indent="-10647" rtl="0">
              <a:spcBef>
                <a:spcPts val="0"/>
              </a:spcBef>
              <a:buFont typeface="Times New Roman"/>
              <a:buNone/>
              <a:defRPr/>
            </a:lvl8pPr>
            <a:lvl9pPr marL="984626" indent="-6726" rtl="0">
              <a:spcBef>
                <a:spcPts val="0"/>
              </a:spcBef>
              <a:buFont typeface="Times New Roman"/>
              <a:buNone/>
              <a:defRPr/>
            </a:lvl9pPr>
          </a:lstStyle>
          <a:p>
            <a:endParaRPr/>
          </a:p>
        </p:txBody>
      </p:sp>
      <p:sp>
        <p:nvSpPr>
          <p:cNvPr id="46" name="Shape 46"/>
          <p:cNvSpPr txBox="1">
            <a:spLocks noGrp="1"/>
          </p:cNvSpPr>
          <p:nvPr>
            <p:ph type="body" idx="2"/>
          </p:nvPr>
        </p:nvSpPr>
        <p:spPr>
          <a:xfrm>
            <a:off x="457287" y="2174738"/>
            <a:ext cx="4040187" cy="395123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3"/>
          </p:nvPr>
        </p:nvSpPr>
        <p:spPr>
          <a:xfrm>
            <a:off x="4645201" y="1535083"/>
            <a:ext cx="4041511" cy="639651"/>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123078" indent="-8778" rtl="0">
              <a:spcBef>
                <a:spcPts val="0"/>
              </a:spcBef>
              <a:buFont typeface="Times New Roman"/>
              <a:buNone/>
              <a:defRPr/>
            </a:lvl2pPr>
            <a:lvl3pPr marL="246156" indent="-4856" rtl="0">
              <a:spcBef>
                <a:spcPts val="0"/>
              </a:spcBef>
              <a:buFont typeface="Times New Roman"/>
              <a:buNone/>
              <a:defRPr/>
            </a:lvl3pPr>
            <a:lvl4pPr marL="369235" indent="-934" rtl="0">
              <a:spcBef>
                <a:spcPts val="0"/>
              </a:spcBef>
              <a:buFont typeface="Times New Roman"/>
              <a:buNone/>
              <a:defRPr/>
            </a:lvl4pPr>
            <a:lvl5pPr marL="492313" indent="-9713" rtl="0">
              <a:spcBef>
                <a:spcPts val="0"/>
              </a:spcBef>
              <a:buFont typeface="Times New Roman"/>
              <a:buNone/>
              <a:defRPr/>
            </a:lvl5pPr>
            <a:lvl6pPr marL="615391" indent="-5791" rtl="0">
              <a:spcBef>
                <a:spcPts val="0"/>
              </a:spcBef>
              <a:buFont typeface="Times New Roman"/>
              <a:buNone/>
              <a:defRPr/>
            </a:lvl6pPr>
            <a:lvl7pPr marL="738469" indent="-1869" rtl="0">
              <a:spcBef>
                <a:spcPts val="0"/>
              </a:spcBef>
              <a:buFont typeface="Times New Roman"/>
              <a:buNone/>
              <a:defRPr/>
            </a:lvl7pPr>
            <a:lvl8pPr marL="861548" indent="-10647" rtl="0">
              <a:spcBef>
                <a:spcPts val="0"/>
              </a:spcBef>
              <a:buFont typeface="Times New Roman"/>
              <a:buNone/>
              <a:defRPr/>
            </a:lvl8pPr>
            <a:lvl9pPr marL="984626" indent="-6726" rtl="0">
              <a:spcBef>
                <a:spcPts val="0"/>
              </a:spcBef>
              <a:buFont typeface="Times New Roman"/>
              <a:buNone/>
              <a:defRPr/>
            </a:lvl9pPr>
          </a:lstStyle>
          <a:p>
            <a:endParaRPr/>
          </a:p>
        </p:txBody>
      </p:sp>
      <p:sp>
        <p:nvSpPr>
          <p:cNvPr id="48" name="Shape 48"/>
          <p:cNvSpPr txBox="1">
            <a:spLocks noGrp="1"/>
          </p:cNvSpPr>
          <p:nvPr>
            <p:ph type="body" idx="4"/>
          </p:nvPr>
        </p:nvSpPr>
        <p:spPr>
          <a:xfrm>
            <a:off x="4645201" y="2174738"/>
            <a:ext cx="4041511" cy="395123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50" name="Shape 50"/>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sldNum" idx="12"/>
          </p:nvPr>
        </p:nvSpPr>
        <p:spPr>
          <a:xfrm>
            <a:off x="6553200" y="6248400"/>
            <a:ext cx="1904999" cy="457200"/>
          </a:xfrm>
          <a:prstGeom prst="rect">
            <a:avLst/>
          </a:prstGeom>
          <a:noFill/>
          <a:ln>
            <a:noFill/>
          </a:ln>
        </p:spPr>
        <p:txBody>
          <a:bodyPr lIns="101250" tIns="50625" rIns="101250" bIns="50625" anchor="t" anchorCtr="0">
            <a:noAutofit/>
          </a:bodyPr>
          <a:lstStyle>
            <a:lvl1pPr marL="0" marR="0" indent="0" algn="r" rtl="0">
              <a:lnSpc>
                <a:spcPct val="100000"/>
              </a:lnSpc>
              <a:spcBef>
                <a:spcPts val="0"/>
              </a:spcBef>
              <a:spcAft>
                <a:spcPts val="0"/>
              </a:spcAft>
              <a:buNone/>
              <a:defRPr sz="1500" b="0" i="0" u="none" strike="noStrike" cap="none" baseline="0">
                <a:solidFill>
                  <a:schemeClr val="dk1"/>
                </a:solidFill>
                <a:latin typeface="Times New Roman"/>
                <a:ea typeface="Times New Roman"/>
                <a:cs typeface="Times New Roman"/>
                <a:sym typeface="Times New Roman"/>
                <a:rtl val="0"/>
              </a:defRPr>
            </a:lvl1pPr>
          </a:lstStyle>
          <a:p>
            <a:pPr marL="0" lvl="0" indent="0">
              <a:spcBef>
                <a:spcPts val="0"/>
              </a:spcBef>
              <a:buClr>
                <a:schemeClr val="dk1"/>
              </a:buClr>
              <a:buSzPct val="25000"/>
              <a:buFont typeface="Times New Roman"/>
              <a:buNone/>
            </a:pPr>
            <a:fld id="{00000000-1234-1234-1234-123412341234}"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123078" algn="ctr" rtl="0">
              <a:spcBef>
                <a:spcPts val="0"/>
              </a:spcBef>
              <a:spcAft>
                <a:spcPts val="0"/>
              </a:spcAft>
              <a:defRPr/>
            </a:lvl6pPr>
            <a:lvl7pPr marL="246156" algn="ctr" rtl="0">
              <a:spcBef>
                <a:spcPts val="0"/>
              </a:spcBef>
              <a:spcAft>
                <a:spcPts val="0"/>
              </a:spcAft>
              <a:defRPr/>
            </a:lvl7pPr>
            <a:lvl8pPr marL="369235" algn="ctr" rtl="0">
              <a:spcBef>
                <a:spcPts val="0"/>
              </a:spcBef>
              <a:spcAft>
                <a:spcPts val="0"/>
              </a:spcAft>
              <a:defRPr/>
            </a:lvl8pPr>
            <a:lvl9pPr marL="492313" algn="ctr" rtl="0">
              <a:spcBef>
                <a:spcPts val="0"/>
              </a:spcBef>
              <a:spcAft>
                <a:spcPts val="0"/>
              </a:spcAft>
              <a:defRPr/>
            </a:lvl9pPr>
          </a:lstStyle>
          <a:p>
            <a:endParaRPr/>
          </a:p>
        </p:txBody>
      </p:sp>
      <p:sp>
        <p:nvSpPr>
          <p:cNvPr id="54" name="Shape 54"/>
          <p:cNvSpPr txBox="1">
            <a:spLocks noGrp="1"/>
          </p:cNvSpPr>
          <p:nvPr>
            <p:ph type="body" idx="1"/>
          </p:nvPr>
        </p:nvSpPr>
        <p:spPr>
          <a:xfrm>
            <a:off x="685712" y="1981364"/>
            <a:ext cx="3865121" cy="411463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2"/>
          </p:nvPr>
        </p:nvSpPr>
        <p:spPr>
          <a:xfrm>
            <a:off x="4593167" y="1981364"/>
            <a:ext cx="3865121" cy="411463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57" name="Shape 57"/>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58" name="Shape 58"/>
          <p:cNvSpPr txBox="1">
            <a:spLocks noGrp="1"/>
          </p:cNvSpPr>
          <p:nvPr>
            <p:ph type="sldNum" idx="12"/>
          </p:nvPr>
        </p:nvSpPr>
        <p:spPr>
          <a:xfrm>
            <a:off x="6553200" y="6248400"/>
            <a:ext cx="1904999" cy="457200"/>
          </a:xfrm>
          <a:prstGeom prst="rect">
            <a:avLst/>
          </a:prstGeom>
          <a:noFill/>
          <a:ln>
            <a:noFill/>
          </a:ln>
        </p:spPr>
        <p:txBody>
          <a:bodyPr lIns="101250" tIns="50625" rIns="101250" bIns="50625" anchor="t" anchorCtr="0">
            <a:noAutofit/>
          </a:bodyPr>
          <a:lstStyle>
            <a:lvl1pPr marL="0" marR="0" indent="0" algn="r" rtl="0">
              <a:lnSpc>
                <a:spcPct val="100000"/>
              </a:lnSpc>
              <a:spcBef>
                <a:spcPts val="0"/>
              </a:spcBef>
              <a:spcAft>
                <a:spcPts val="0"/>
              </a:spcAft>
              <a:buNone/>
              <a:defRPr sz="1500" b="0" i="0" u="none" strike="noStrike" cap="none" baseline="0">
                <a:solidFill>
                  <a:schemeClr val="dk1"/>
                </a:solidFill>
                <a:latin typeface="Times New Roman"/>
                <a:ea typeface="Times New Roman"/>
                <a:cs typeface="Times New Roman"/>
                <a:sym typeface="Times New Roman"/>
                <a:rtl val="0"/>
              </a:defRPr>
            </a:lvl1pPr>
          </a:lstStyle>
          <a:p>
            <a:pPr marL="0" lvl="0" indent="0">
              <a:spcBef>
                <a:spcPts val="0"/>
              </a:spcBef>
              <a:buClr>
                <a:schemeClr val="dk1"/>
              </a:buClr>
              <a:buSzPct val="25000"/>
              <a:buFont typeface="Times New Roman"/>
              <a:buNone/>
            </a:pPr>
            <a:fld id="{00000000-1234-1234-1234-123412341234}"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722312" y="4406955"/>
            <a:ext cx="7772576" cy="136182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body" idx="1"/>
          </p:nvPr>
        </p:nvSpPr>
        <p:spPr>
          <a:xfrm>
            <a:off x="722312" y="2906766"/>
            <a:ext cx="7772576" cy="1500187"/>
          </a:xfrm>
          <a:prstGeom prst="rect">
            <a:avLst/>
          </a:prstGeom>
          <a:noFill/>
          <a:ln>
            <a:noFill/>
          </a:ln>
        </p:spPr>
        <p:txBody>
          <a:bodyPr lIns="91425" tIns="91425" rIns="91425" bIns="91425" anchor="b" anchorCtr="0"/>
          <a:lstStyle>
            <a:lvl1pPr marL="0" indent="0" rtl="0">
              <a:spcBef>
                <a:spcPts val="0"/>
              </a:spcBef>
              <a:buFont typeface="Times New Roman"/>
              <a:buNone/>
              <a:defRPr/>
            </a:lvl1pPr>
            <a:lvl2pPr marL="123078" indent="-8778" rtl="0">
              <a:spcBef>
                <a:spcPts val="0"/>
              </a:spcBef>
              <a:buFont typeface="Times New Roman"/>
              <a:buNone/>
              <a:defRPr/>
            </a:lvl2pPr>
            <a:lvl3pPr marL="246156" indent="-4856" rtl="0">
              <a:spcBef>
                <a:spcPts val="0"/>
              </a:spcBef>
              <a:buFont typeface="Times New Roman"/>
              <a:buNone/>
              <a:defRPr/>
            </a:lvl3pPr>
            <a:lvl4pPr marL="369235" indent="-934" rtl="0">
              <a:spcBef>
                <a:spcPts val="0"/>
              </a:spcBef>
              <a:buFont typeface="Times New Roman"/>
              <a:buNone/>
              <a:defRPr/>
            </a:lvl4pPr>
            <a:lvl5pPr marL="492313" indent="-9713" rtl="0">
              <a:spcBef>
                <a:spcPts val="0"/>
              </a:spcBef>
              <a:buFont typeface="Times New Roman"/>
              <a:buNone/>
              <a:defRPr/>
            </a:lvl5pPr>
            <a:lvl6pPr marL="615391" indent="-5791" rtl="0">
              <a:spcBef>
                <a:spcPts val="0"/>
              </a:spcBef>
              <a:buFont typeface="Times New Roman"/>
              <a:buNone/>
              <a:defRPr/>
            </a:lvl6pPr>
            <a:lvl7pPr marL="738469" indent="-1869" rtl="0">
              <a:spcBef>
                <a:spcPts val="0"/>
              </a:spcBef>
              <a:buFont typeface="Times New Roman"/>
              <a:buNone/>
              <a:defRPr/>
            </a:lvl7pPr>
            <a:lvl8pPr marL="861548" indent="-10647" rtl="0">
              <a:spcBef>
                <a:spcPts val="0"/>
              </a:spcBef>
              <a:buFont typeface="Times New Roman"/>
              <a:buNone/>
              <a:defRPr/>
            </a:lvl8pPr>
            <a:lvl9pPr marL="984626" indent="-6726" rtl="0">
              <a:spcBef>
                <a:spcPts val="0"/>
              </a:spcBef>
              <a:buFont typeface="Times New Roman"/>
              <a:buNone/>
              <a:defRPr/>
            </a:lvl9pPr>
          </a:lstStyle>
          <a:p>
            <a:endParaRPr/>
          </a:p>
        </p:txBody>
      </p:sp>
      <p:sp>
        <p:nvSpPr>
          <p:cNvPr id="62" name="Shape 62"/>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64" name="Shape 64"/>
          <p:cNvSpPr txBox="1">
            <a:spLocks noGrp="1"/>
          </p:cNvSpPr>
          <p:nvPr>
            <p:ph type="sldNum" idx="12"/>
          </p:nvPr>
        </p:nvSpPr>
        <p:spPr>
          <a:xfrm>
            <a:off x="6553200" y="6248400"/>
            <a:ext cx="1904999" cy="457200"/>
          </a:xfrm>
          <a:prstGeom prst="rect">
            <a:avLst/>
          </a:prstGeom>
          <a:noFill/>
          <a:ln>
            <a:noFill/>
          </a:ln>
        </p:spPr>
        <p:txBody>
          <a:bodyPr lIns="101250" tIns="50625" rIns="101250" bIns="50625" anchor="t" anchorCtr="0">
            <a:noAutofit/>
          </a:bodyPr>
          <a:lstStyle>
            <a:lvl1pPr marL="0" marR="0" indent="0" algn="r" rtl="0">
              <a:lnSpc>
                <a:spcPct val="100000"/>
              </a:lnSpc>
              <a:spcBef>
                <a:spcPts val="0"/>
              </a:spcBef>
              <a:spcAft>
                <a:spcPts val="0"/>
              </a:spcAft>
              <a:buNone/>
              <a:defRPr sz="1500" b="0" i="0" u="none" strike="noStrike" cap="none" baseline="0">
                <a:solidFill>
                  <a:schemeClr val="dk1"/>
                </a:solidFill>
                <a:latin typeface="Times New Roman"/>
                <a:ea typeface="Times New Roman"/>
                <a:cs typeface="Times New Roman"/>
                <a:sym typeface="Times New Roman"/>
                <a:rtl val="0"/>
              </a:defRPr>
            </a:lvl1pPr>
          </a:lstStyle>
          <a:p>
            <a:pPr marL="0" lvl="0" indent="0">
              <a:spcBef>
                <a:spcPts val="0"/>
              </a:spcBef>
              <a:buClr>
                <a:schemeClr val="dk1"/>
              </a:buClr>
              <a:buSzPct val="25000"/>
              <a:buFont typeface="Times New Roman"/>
              <a:buNone/>
            </a:pPr>
            <a:fld id="{00000000-1234-1234-1234-123412341234}"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123078" algn="ctr" rtl="0">
              <a:spcBef>
                <a:spcPts val="0"/>
              </a:spcBef>
              <a:spcAft>
                <a:spcPts val="0"/>
              </a:spcAft>
              <a:defRPr/>
            </a:lvl6pPr>
            <a:lvl7pPr marL="246156" algn="ctr" rtl="0">
              <a:spcBef>
                <a:spcPts val="0"/>
              </a:spcBef>
              <a:spcAft>
                <a:spcPts val="0"/>
              </a:spcAft>
              <a:defRPr/>
            </a:lvl7pPr>
            <a:lvl8pPr marL="369235" algn="ctr" rtl="0">
              <a:spcBef>
                <a:spcPts val="0"/>
              </a:spcBef>
              <a:spcAft>
                <a:spcPts val="0"/>
              </a:spcAft>
              <a:defRPr/>
            </a:lvl8pPr>
            <a:lvl9pPr marL="492313" algn="ctr" rtl="0">
              <a:spcBef>
                <a:spcPts val="0"/>
              </a:spcBef>
              <a:spcAft>
                <a:spcPts val="0"/>
              </a:spcAft>
              <a:defRPr/>
            </a:lvl9pPr>
          </a:lstStyle>
          <a:p>
            <a:endParaRPr/>
          </a:p>
        </p:txBody>
      </p:sp>
      <p:sp>
        <p:nvSpPr>
          <p:cNvPr id="67" name="Shape 67"/>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marL="379413" indent="-61913" algn="l" rtl="0">
              <a:spcBef>
                <a:spcPts val="720"/>
              </a:spcBef>
              <a:spcAft>
                <a:spcPts val="0"/>
              </a:spcAft>
              <a:buClr>
                <a:schemeClr val="dk1"/>
              </a:buClr>
              <a:buFont typeface="Times New Roman"/>
              <a:buChar char="•"/>
              <a:defRPr/>
            </a:lvl1pPr>
            <a:lvl2pPr marL="822325" indent="-47625" algn="l" rtl="0">
              <a:spcBef>
                <a:spcPts val="620"/>
              </a:spcBef>
              <a:spcAft>
                <a:spcPts val="0"/>
              </a:spcAft>
              <a:buClr>
                <a:schemeClr val="dk1"/>
              </a:buClr>
              <a:buFont typeface="Times New Roman"/>
              <a:buChar char="–"/>
              <a:defRPr/>
            </a:lvl2pPr>
            <a:lvl3pPr marL="1265238" indent="-7937" algn="l" rtl="0">
              <a:spcBef>
                <a:spcPts val="520"/>
              </a:spcBef>
              <a:spcAft>
                <a:spcPts val="0"/>
              </a:spcAft>
              <a:buClr>
                <a:schemeClr val="dk1"/>
              </a:buClr>
              <a:buFont typeface="Times New Roman"/>
              <a:buChar char="•"/>
              <a:defRPr/>
            </a:lvl3pPr>
            <a:lvl4pPr marL="1771650" indent="-31750" algn="l" rtl="0">
              <a:spcBef>
                <a:spcPts val="440"/>
              </a:spcBef>
              <a:spcAft>
                <a:spcPts val="0"/>
              </a:spcAft>
              <a:buClr>
                <a:schemeClr val="dk1"/>
              </a:buClr>
              <a:buFont typeface="Times New Roman"/>
              <a:buChar char="–"/>
              <a:defRPr/>
            </a:lvl4pPr>
            <a:lvl5pPr marL="2278063" indent="-30163" algn="l" rtl="0">
              <a:spcBef>
                <a:spcPts val="440"/>
              </a:spcBef>
              <a:spcAft>
                <a:spcPts val="0"/>
              </a:spcAft>
              <a:buClr>
                <a:schemeClr val="dk1"/>
              </a:buClr>
              <a:buFont typeface="Times New Roman"/>
              <a:buChar char="»"/>
              <a:defRPr/>
            </a:lvl5pPr>
            <a:lvl6pPr marL="2401735" indent="-26834" algn="l" rtl="0">
              <a:spcBef>
                <a:spcPts val="440"/>
              </a:spcBef>
              <a:spcAft>
                <a:spcPts val="0"/>
              </a:spcAft>
              <a:buClr>
                <a:schemeClr val="dk1"/>
              </a:buClr>
              <a:buFont typeface="Times New Roman"/>
              <a:buChar char="»"/>
              <a:defRPr/>
            </a:lvl6pPr>
            <a:lvl7pPr marL="2524813" indent="-35612" algn="l" rtl="0">
              <a:spcBef>
                <a:spcPts val="440"/>
              </a:spcBef>
              <a:spcAft>
                <a:spcPts val="0"/>
              </a:spcAft>
              <a:buClr>
                <a:schemeClr val="dk1"/>
              </a:buClr>
              <a:buFont typeface="Times New Roman"/>
              <a:buChar char="»"/>
              <a:defRPr/>
            </a:lvl7pPr>
            <a:lvl8pPr marL="2647892" indent="-31692" algn="l" rtl="0">
              <a:spcBef>
                <a:spcPts val="440"/>
              </a:spcBef>
              <a:spcAft>
                <a:spcPts val="0"/>
              </a:spcAft>
              <a:buClr>
                <a:schemeClr val="dk1"/>
              </a:buClr>
              <a:buFont typeface="Times New Roman"/>
              <a:buChar char="»"/>
              <a:defRPr/>
            </a:lvl8pPr>
            <a:lvl9pPr marL="2770970" indent="-27770" algn="l" rtl="0">
              <a:spcBef>
                <a:spcPts val="440"/>
              </a:spcBef>
              <a:spcAft>
                <a:spcPts val="0"/>
              </a:spcAft>
              <a:buClr>
                <a:schemeClr val="dk1"/>
              </a:buClr>
              <a:buFont typeface="Times New Roman"/>
              <a:buChar char="»"/>
              <a:defRPr/>
            </a:lvl9pPr>
          </a:lstStyle>
          <a:p>
            <a:endParaRPr/>
          </a:p>
        </p:txBody>
      </p:sp>
      <p:sp>
        <p:nvSpPr>
          <p:cNvPr id="68" name="Shape 68"/>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6553200" y="6248400"/>
            <a:ext cx="1904999" cy="457200"/>
          </a:xfrm>
          <a:prstGeom prst="rect">
            <a:avLst/>
          </a:prstGeom>
          <a:noFill/>
          <a:ln>
            <a:noFill/>
          </a:ln>
        </p:spPr>
        <p:txBody>
          <a:bodyPr lIns="101250" tIns="50625" rIns="101250" bIns="50625" anchor="t" anchorCtr="0">
            <a:noAutofit/>
          </a:bodyPr>
          <a:lstStyle>
            <a:lvl1pPr marL="0" marR="0" indent="0" algn="r" rtl="0">
              <a:lnSpc>
                <a:spcPct val="100000"/>
              </a:lnSpc>
              <a:spcBef>
                <a:spcPts val="0"/>
              </a:spcBef>
              <a:spcAft>
                <a:spcPts val="0"/>
              </a:spcAft>
              <a:buNone/>
              <a:defRPr sz="1500" b="0" i="0" u="none" strike="noStrike" cap="none" baseline="0">
                <a:solidFill>
                  <a:schemeClr val="dk1"/>
                </a:solidFill>
                <a:latin typeface="Times New Roman"/>
                <a:ea typeface="Times New Roman"/>
                <a:cs typeface="Times New Roman"/>
                <a:sym typeface="Times New Roman"/>
                <a:rtl val="0"/>
              </a:defRPr>
            </a:lvl1pPr>
          </a:lstStyle>
          <a:p>
            <a:pPr marL="0" lvl="0" indent="0">
              <a:spcBef>
                <a:spcPts val="0"/>
              </a:spcBef>
              <a:buClr>
                <a:schemeClr val="dk1"/>
              </a:buClr>
              <a:buSzPct val="25000"/>
              <a:buFont typeface="Times New Roman"/>
              <a:buNone/>
            </a:pPr>
            <a:fld id="{00000000-1234-1234-1234-123412341234}"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0" marR="0" indent="0" algn="ctr" rtl="0">
              <a:lnSpc>
                <a:spcPct val="100000"/>
              </a:lnSpc>
              <a:spcBef>
                <a:spcPts val="0"/>
              </a:spcBef>
              <a:spcAft>
                <a:spcPts val="0"/>
              </a:spcAft>
              <a:buClr>
                <a:srgbClr val="000000"/>
              </a:buClr>
              <a:buFont typeface="Arial"/>
              <a:buNone/>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123078" marR="0" indent="-8778" algn="ctr" rtl="0">
              <a:spcBef>
                <a:spcPts val="0"/>
              </a:spcBef>
              <a:spcAft>
                <a:spcPts val="0"/>
              </a:spcAft>
              <a:defRPr/>
            </a:lvl6pPr>
            <a:lvl7pPr marL="246156" marR="0" indent="-4856" algn="ctr" rtl="0">
              <a:spcBef>
                <a:spcPts val="0"/>
              </a:spcBef>
              <a:spcAft>
                <a:spcPts val="0"/>
              </a:spcAft>
              <a:defRPr/>
            </a:lvl7pPr>
            <a:lvl8pPr marL="369235" marR="0" indent="-934" algn="ctr" rtl="0">
              <a:spcBef>
                <a:spcPts val="0"/>
              </a:spcBef>
              <a:spcAft>
                <a:spcPts val="0"/>
              </a:spcAft>
              <a:defRPr/>
            </a:lvl8pPr>
            <a:lvl9pPr marL="492313" marR="0" indent="-9713" algn="ctr" rtl="0">
              <a:spcBef>
                <a:spcPts val="0"/>
              </a:spcBef>
              <a:spcAft>
                <a:spcPts val="0"/>
              </a:spcAft>
              <a:defRPr/>
            </a:lvl9pPr>
          </a:lstStyle>
          <a:p>
            <a:endParaRPr/>
          </a:p>
        </p:txBody>
      </p:sp>
      <p:sp>
        <p:nvSpPr>
          <p:cNvPr id="10" name="Shape 10"/>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marL="379413" marR="0" indent="-61913" algn="l" rtl="0">
              <a:lnSpc>
                <a:spcPct val="100000"/>
              </a:lnSpc>
              <a:spcBef>
                <a:spcPts val="720"/>
              </a:spcBef>
              <a:spcAft>
                <a:spcPts val="0"/>
              </a:spcAft>
              <a:buClr>
                <a:schemeClr val="dk1"/>
              </a:buClr>
              <a:buFont typeface="Times New Roman"/>
              <a:buChar char="•"/>
              <a:defRPr/>
            </a:lvl1pPr>
            <a:lvl2pPr marL="822325" marR="0" indent="-47625" algn="l" rtl="0">
              <a:lnSpc>
                <a:spcPct val="100000"/>
              </a:lnSpc>
              <a:spcBef>
                <a:spcPts val="620"/>
              </a:spcBef>
              <a:spcAft>
                <a:spcPts val="0"/>
              </a:spcAft>
              <a:buClr>
                <a:schemeClr val="dk1"/>
              </a:buClr>
              <a:buFont typeface="Times New Roman"/>
              <a:buChar char="–"/>
              <a:defRPr/>
            </a:lvl2pPr>
            <a:lvl3pPr marL="1265238" marR="0" indent="-7937" algn="l" rtl="0">
              <a:lnSpc>
                <a:spcPct val="100000"/>
              </a:lnSpc>
              <a:spcBef>
                <a:spcPts val="520"/>
              </a:spcBef>
              <a:spcAft>
                <a:spcPts val="0"/>
              </a:spcAft>
              <a:buClr>
                <a:schemeClr val="dk1"/>
              </a:buClr>
              <a:buFont typeface="Times New Roman"/>
              <a:buChar char="•"/>
              <a:defRPr/>
            </a:lvl3pPr>
            <a:lvl4pPr marL="1771650" marR="0" indent="-31750" algn="l" rtl="0">
              <a:lnSpc>
                <a:spcPct val="100000"/>
              </a:lnSpc>
              <a:spcBef>
                <a:spcPts val="440"/>
              </a:spcBef>
              <a:spcAft>
                <a:spcPts val="0"/>
              </a:spcAft>
              <a:buClr>
                <a:schemeClr val="dk1"/>
              </a:buClr>
              <a:buFont typeface="Times New Roman"/>
              <a:buChar char="–"/>
              <a:defRPr/>
            </a:lvl4pPr>
            <a:lvl5pPr marL="2278063" marR="0" indent="-30163" algn="l" rtl="0">
              <a:lnSpc>
                <a:spcPct val="100000"/>
              </a:lnSpc>
              <a:spcBef>
                <a:spcPts val="440"/>
              </a:spcBef>
              <a:spcAft>
                <a:spcPts val="0"/>
              </a:spcAft>
              <a:buClr>
                <a:schemeClr val="dk1"/>
              </a:buClr>
              <a:buFont typeface="Times New Roman"/>
              <a:buChar char="»"/>
              <a:defRPr/>
            </a:lvl5pPr>
            <a:lvl6pPr marL="2401735" marR="0" indent="-26834" algn="l" rtl="0">
              <a:lnSpc>
                <a:spcPct val="100000"/>
              </a:lnSpc>
              <a:spcBef>
                <a:spcPts val="440"/>
              </a:spcBef>
              <a:spcAft>
                <a:spcPts val="0"/>
              </a:spcAft>
              <a:buClr>
                <a:schemeClr val="dk1"/>
              </a:buClr>
              <a:buFont typeface="Times New Roman"/>
              <a:buChar char="»"/>
              <a:defRPr/>
            </a:lvl6pPr>
            <a:lvl7pPr marL="2524813" marR="0" indent="-35612" algn="l" rtl="0">
              <a:lnSpc>
                <a:spcPct val="100000"/>
              </a:lnSpc>
              <a:spcBef>
                <a:spcPts val="440"/>
              </a:spcBef>
              <a:spcAft>
                <a:spcPts val="0"/>
              </a:spcAft>
              <a:buClr>
                <a:schemeClr val="dk1"/>
              </a:buClr>
              <a:buFont typeface="Times New Roman"/>
              <a:buChar char="»"/>
              <a:defRPr/>
            </a:lvl7pPr>
            <a:lvl8pPr marL="2647892" marR="0" indent="-31692" algn="l" rtl="0">
              <a:lnSpc>
                <a:spcPct val="100000"/>
              </a:lnSpc>
              <a:spcBef>
                <a:spcPts val="440"/>
              </a:spcBef>
              <a:spcAft>
                <a:spcPts val="0"/>
              </a:spcAft>
              <a:buClr>
                <a:schemeClr val="dk1"/>
              </a:buClr>
              <a:buFont typeface="Times New Roman"/>
              <a:buChar char="»"/>
              <a:defRPr/>
            </a:lvl8pPr>
            <a:lvl9pPr marL="2770970" marR="0" indent="-27770" algn="l" rtl="0">
              <a:lnSpc>
                <a:spcPct val="100000"/>
              </a:lnSpc>
              <a:spcBef>
                <a:spcPts val="440"/>
              </a:spcBef>
              <a:spcAft>
                <a:spcPts val="0"/>
              </a:spcAft>
              <a:buClr>
                <a:schemeClr val="dk1"/>
              </a:buClr>
              <a:buFont typeface="Times New Roman"/>
              <a:buChar char="»"/>
              <a:defRPr/>
            </a:lvl9pPr>
          </a:lstStyle>
          <a:p>
            <a:endParaRPr/>
          </a:p>
        </p:txBody>
      </p:sp>
      <p:sp>
        <p:nvSpPr>
          <p:cNvPr id="11" name="Shape 11"/>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123078" marR="0" indent="-8778" algn="l" rtl="0">
              <a:lnSpc>
                <a:spcPct val="100000"/>
              </a:lnSpc>
              <a:spcBef>
                <a:spcPts val="0"/>
              </a:spcBef>
              <a:spcAft>
                <a:spcPts val="0"/>
              </a:spcAft>
              <a:buClr>
                <a:srgbClr val="000000"/>
              </a:buClr>
              <a:buFont typeface="Arial"/>
              <a:buNone/>
              <a:defRPr/>
            </a:lvl2pPr>
            <a:lvl3pPr marL="246156" marR="0" indent="-4856" algn="l" rtl="0">
              <a:lnSpc>
                <a:spcPct val="100000"/>
              </a:lnSpc>
              <a:spcBef>
                <a:spcPts val="0"/>
              </a:spcBef>
              <a:spcAft>
                <a:spcPts val="0"/>
              </a:spcAft>
              <a:buClr>
                <a:srgbClr val="000000"/>
              </a:buClr>
              <a:buFont typeface="Arial"/>
              <a:buNone/>
              <a:defRPr/>
            </a:lvl3pPr>
            <a:lvl4pPr marL="369235" marR="0" indent="-934" algn="l" rtl="0">
              <a:lnSpc>
                <a:spcPct val="100000"/>
              </a:lnSpc>
              <a:spcBef>
                <a:spcPts val="0"/>
              </a:spcBef>
              <a:spcAft>
                <a:spcPts val="0"/>
              </a:spcAft>
              <a:buClr>
                <a:srgbClr val="000000"/>
              </a:buClr>
              <a:buFont typeface="Arial"/>
              <a:buNone/>
              <a:defRPr/>
            </a:lvl4pPr>
            <a:lvl5pPr marL="492313" marR="0" indent="-9713" algn="l" rtl="0">
              <a:lnSpc>
                <a:spcPct val="100000"/>
              </a:lnSpc>
              <a:spcBef>
                <a:spcPts val="0"/>
              </a:spcBef>
              <a:spcAft>
                <a:spcPts val="0"/>
              </a:spcAft>
              <a:buClr>
                <a:srgbClr val="000000"/>
              </a:buClr>
              <a:buFont typeface="Arial"/>
              <a:buNone/>
              <a:defRPr/>
            </a:lvl5pPr>
            <a:lvl6pPr marL="615391" marR="0" indent="-5791" algn="l" rtl="0">
              <a:lnSpc>
                <a:spcPct val="100000"/>
              </a:lnSpc>
              <a:spcBef>
                <a:spcPts val="0"/>
              </a:spcBef>
              <a:spcAft>
                <a:spcPts val="0"/>
              </a:spcAft>
              <a:buClr>
                <a:srgbClr val="000000"/>
              </a:buClr>
              <a:buFont typeface="Arial"/>
              <a:buNone/>
              <a:defRPr/>
            </a:lvl6pPr>
            <a:lvl7pPr marL="738469" marR="0" indent="-1869" algn="l" rtl="0">
              <a:lnSpc>
                <a:spcPct val="100000"/>
              </a:lnSpc>
              <a:spcBef>
                <a:spcPts val="0"/>
              </a:spcBef>
              <a:spcAft>
                <a:spcPts val="0"/>
              </a:spcAft>
              <a:buClr>
                <a:srgbClr val="000000"/>
              </a:buClr>
              <a:buFont typeface="Arial"/>
              <a:buNone/>
              <a:defRPr/>
            </a:lvl7pPr>
            <a:lvl8pPr marL="861548" marR="0" indent="-10647" algn="l" rtl="0">
              <a:lnSpc>
                <a:spcPct val="100000"/>
              </a:lnSpc>
              <a:spcBef>
                <a:spcPts val="0"/>
              </a:spcBef>
              <a:spcAft>
                <a:spcPts val="0"/>
              </a:spcAft>
              <a:buClr>
                <a:srgbClr val="000000"/>
              </a:buClr>
              <a:buFont typeface="Arial"/>
              <a:buNone/>
              <a:defRPr/>
            </a:lvl8pPr>
            <a:lvl9pPr marL="984626" marR="0" indent="-6726"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6553200" y="6248400"/>
            <a:ext cx="1904999" cy="457200"/>
          </a:xfrm>
          <a:prstGeom prst="rect">
            <a:avLst/>
          </a:prstGeom>
          <a:noFill/>
          <a:ln>
            <a:noFill/>
          </a:ln>
        </p:spPr>
        <p:txBody>
          <a:bodyPr lIns="101250" tIns="50625" rIns="101250" bIns="50625" anchor="t" anchorCtr="0">
            <a:noAutofit/>
          </a:bodyPr>
          <a:lstStyle>
            <a:lvl1pPr marL="0" marR="0" indent="0" algn="r" rtl="0">
              <a:lnSpc>
                <a:spcPct val="100000"/>
              </a:lnSpc>
              <a:spcBef>
                <a:spcPts val="0"/>
              </a:spcBef>
              <a:spcAft>
                <a:spcPts val="0"/>
              </a:spcAft>
              <a:buNone/>
              <a:defRPr sz="1500" b="0" i="0" u="none" strike="noStrike" cap="none" baseline="0">
                <a:solidFill>
                  <a:schemeClr val="dk1"/>
                </a:solidFill>
                <a:latin typeface="Times New Roman"/>
                <a:ea typeface="Times New Roman"/>
                <a:cs typeface="Times New Roman"/>
                <a:sym typeface="Times New Roman"/>
                <a:rtl val="0"/>
              </a:defRPr>
            </a:lvl1pPr>
          </a:lstStyle>
          <a:p>
            <a:pPr marL="0" lvl="0" indent="0">
              <a:spcBef>
                <a:spcPts val="0"/>
              </a:spcBef>
              <a:buClr>
                <a:schemeClr val="dk1"/>
              </a:buClr>
              <a:buSzPct val="25000"/>
              <a:buFont typeface="Times New Roman"/>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0.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2.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3.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4.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5.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6.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7.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7.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8.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9.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79" name="Shape 79"/>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80" name="Shape 80"/>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81" name="Shape 81"/>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82" name="Shape 82"/>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83" name="Shape 83"/>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84" name="Shape 84"/>
          <p:cNvPicPr preferRelativeResize="0"/>
          <p:nvPr/>
        </p:nvPicPr>
        <p:blipFill rotWithShape="1">
          <a:blip r:embed="rId3">
            <a:alphaModFix/>
          </a:blip>
          <a:srcRect/>
          <a:stretch/>
        </p:blipFill>
        <p:spPr>
          <a:xfrm>
            <a:off x="0" y="827087"/>
            <a:ext cx="930275" cy="2089150"/>
          </a:xfrm>
          <a:prstGeom prst="rect">
            <a:avLst/>
          </a:prstGeom>
          <a:noFill/>
          <a:ln>
            <a:noFill/>
          </a:ln>
        </p:spPr>
      </p:pic>
      <p:pic>
        <p:nvPicPr>
          <p:cNvPr id="85" name="Shape 85"/>
          <p:cNvPicPr preferRelativeResize="0"/>
          <p:nvPr/>
        </p:nvPicPr>
        <p:blipFill rotWithShape="1">
          <a:blip r:embed="rId4">
            <a:alphaModFix/>
          </a:blip>
          <a:srcRect/>
          <a:stretch/>
        </p:blipFill>
        <p:spPr>
          <a:xfrm>
            <a:off x="6583360" y="6545262"/>
            <a:ext cx="2327274" cy="290512"/>
          </a:xfrm>
          <a:prstGeom prst="rect">
            <a:avLst/>
          </a:prstGeom>
          <a:noFill/>
          <a:ln>
            <a:noFill/>
          </a:ln>
        </p:spPr>
      </p:pic>
      <p:pic>
        <p:nvPicPr>
          <p:cNvPr id="86" name="Shape 86"/>
          <p:cNvPicPr preferRelativeResize="0"/>
          <p:nvPr/>
        </p:nvPicPr>
        <p:blipFill rotWithShape="1">
          <a:blip r:embed="rId5">
            <a:alphaModFix/>
          </a:blip>
          <a:srcRect/>
          <a:stretch/>
        </p:blipFill>
        <p:spPr>
          <a:xfrm>
            <a:off x="169860" y="180975"/>
            <a:ext cx="2771774" cy="560387"/>
          </a:xfrm>
          <a:prstGeom prst="rect">
            <a:avLst/>
          </a:prstGeom>
          <a:noFill/>
          <a:ln>
            <a:noFill/>
          </a:ln>
        </p:spPr>
      </p:pic>
      <p:grpSp>
        <p:nvGrpSpPr>
          <p:cNvPr id="87" name="Shape 87"/>
          <p:cNvGrpSpPr/>
          <p:nvPr/>
        </p:nvGrpSpPr>
        <p:grpSpPr>
          <a:xfrm>
            <a:off x="3005135" y="6562725"/>
            <a:ext cx="3873499" cy="119061"/>
            <a:chOff x="0" y="0"/>
            <a:chExt cx="2147483570" cy="2147483559"/>
          </a:xfrm>
        </p:grpSpPr>
        <p:pic>
          <p:nvPicPr>
            <p:cNvPr id="88" name="Shape 88"/>
            <p:cNvPicPr preferRelativeResize="0"/>
            <p:nvPr/>
          </p:nvPicPr>
          <p:blipFill rotWithShape="1">
            <a:blip r:embed="rId6">
              <a:alphaModFix/>
            </a:blip>
            <a:srcRect/>
            <a:stretch/>
          </p:blipFill>
          <p:spPr>
            <a:xfrm>
              <a:off x="0" y="0"/>
              <a:ext cx="76292770" cy="2031949584"/>
            </a:xfrm>
            <a:prstGeom prst="rect">
              <a:avLst/>
            </a:prstGeom>
            <a:noFill/>
            <a:ln>
              <a:noFill/>
            </a:ln>
          </p:spPr>
        </p:pic>
        <p:pic>
          <p:nvPicPr>
            <p:cNvPr id="89" name="Shape 89"/>
            <p:cNvPicPr preferRelativeResize="0"/>
            <p:nvPr/>
          </p:nvPicPr>
          <p:blipFill rotWithShape="1">
            <a:blip r:embed="rId6">
              <a:alphaModFix/>
            </a:blip>
            <a:srcRect/>
            <a:stretch/>
          </p:blipFill>
          <p:spPr>
            <a:xfrm>
              <a:off x="2071190800" y="115533975"/>
              <a:ext cx="76292770" cy="2031949584"/>
            </a:xfrm>
            <a:prstGeom prst="rect">
              <a:avLst/>
            </a:prstGeom>
            <a:noFill/>
            <a:ln>
              <a:noFill/>
            </a:ln>
          </p:spPr>
        </p:pic>
        <p:pic>
          <p:nvPicPr>
            <p:cNvPr id="90" name="Shape 90"/>
            <p:cNvPicPr preferRelativeResize="0"/>
            <p:nvPr/>
          </p:nvPicPr>
          <p:blipFill rotWithShape="1">
            <a:blip r:embed="rId7">
              <a:alphaModFix/>
            </a:blip>
            <a:srcRect/>
            <a:stretch/>
          </p:blipFill>
          <p:spPr>
            <a:xfrm>
              <a:off x="87578643" y="897049900"/>
              <a:ext cx="974200012" cy="309209747"/>
            </a:xfrm>
            <a:prstGeom prst="rect">
              <a:avLst/>
            </a:prstGeom>
            <a:noFill/>
            <a:ln>
              <a:noFill/>
            </a:ln>
          </p:spPr>
        </p:pic>
        <p:pic>
          <p:nvPicPr>
            <p:cNvPr id="91" name="Shape 91"/>
            <p:cNvPicPr preferRelativeResize="0"/>
            <p:nvPr/>
          </p:nvPicPr>
          <p:blipFill rotWithShape="1">
            <a:blip r:embed="rId7">
              <a:alphaModFix/>
            </a:blip>
            <a:srcRect/>
            <a:stretch/>
          </p:blipFill>
          <p:spPr>
            <a:xfrm>
              <a:off x="1079384800" y="985399500"/>
              <a:ext cx="974200012" cy="309209747"/>
            </a:xfrm>
            <a:prstGeom prst="rect">
              <a:avLst/>
            </a:prstGeom>
            <a:noFill/>
            <a:ln>
              <a:noFill/>
            </a:ln>
          </p:spPr>
        </p:pic>
      </p:grpSp>
      <p:sp>
        <p:nvSpPr>
          <p:cNvPr id="92" name="Shape 92"/>
          <p:cNvSpPr txBox="1"/>
          <p:nvPr/>
        </p:nvSpPr>
        <p:spPr>
          <a:xfrm>
            <a:off x="964521" y="1447800"/>
            <a:ext cx="7566025" cy="4062651"/>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en-IN" sz="3600" b="1" i="0" u="none" strike="noStrike" cap="none" baseline="0" dirty="0">
                <a:solidFill>
                  <a:srgbClr val="000000"/>
                </a:solidFill>
                <a:latin typeface="Times New Roman"/>
                <a:ea typeface="Times New Roman"/>
                <a:cs typeface="Times New Roman"/>
                <a:sym typeface="Times New Roman"/>
                <a:rtl val="0"/>
              </a:rPr>
              <a:t>INST 627</a:t>
            </a:r>
          </a:p>
          <a:p>
            <a:pPr marL="0" marR="0" lvl="0" indent="0" algn="ctr" rtl="0">
              <a:lnSpc>
                <a:spcPct val="100000"/>
              </a:lnSpc>
              <a:spcBef>
                <a:spcPts val="1200"/>
              </a:spcBef>
              <a:spcAft>
                <a:spcPts val="0"/>
              </a:spcAft>
              <a:buClr>
                <a:srgbClr val="000000"/>
              </a:buClr>
              <a:buSzPct val="25000"/>
              <a:buFont typeface="Times New Roman"/>
              <a:buNone/>
            </a:pPr>
            <a:r>
              <a:rPr lang="en-IN" sz="3600" b="0" i="0" u="none" strike="noStrike" cap="none" baseline="0" dirty="0" smtClean="0">
                <a:solidFill>
                  <a:srgbClr val="000000"/>
                </a:solidFill>
                <a:latin typeface="Times New Roman"/>
                <a:ea typeface="Times New Roman"/>
                <a:cs typeface="Times New Roman"/>
                <a:sym typeface="Times New Roman"/>
                <a:rtl val="0"/>
              </a:rPr>
              <a:t>Data </a:t>
            </a:r>
            <a:r>
              <a:rPr lang="en-IN" sz="3600" b="0" i="0" u="none" strike="noStrike" cap="none" baseline="0" dirty="0">
                <a:solidFill>
                  <a:srgbClr val="000000"/>
                </a:solidFill>
                <a:latin typeface="Times New Roman"/>
                <a:ea typeface="Times New Roman"/>
                <a:cs typeface="Times New Roman"/>
                <a:sym typeface="Times New Roman"/>
                <a:rtl val="0"/>
              </a:rPr>
              <a:t>Analysis of Airline On-Time Performance</a:t>
            </a:r>
          </a:p>
          <a:p>
            <a:pPr marL="0" marR="0" lvl="0" indent="0" algn="ctr" rtl="0">
              <a:lnSpc>
                <a:spcPct val="100000"/>
              </a:lnSpc>
              <a:spcBef>
                <a:spcPts val="0"/>
              </a:spcBef>
              <a:spcAft>
                <a:spcPts val="0"/>
              </a:spcAft>
              <a:buClr>
                <a:srgbClr val="000000"/>
              </a:buClr>
              <a:buFont typeface="Arial"/>
              <a:buNone/>
            </a:pPr>
            <a:endParaRPr sz="4400" b="0" i="0" u="none" strike="noStrike" cap="none" baseline="0" dirty="0">
              <a:solidFill>
                <a:srgbClr val="000000"/>
              </a:solidFill>
              <a:latin typeface="Times New Roman"/>
              <a:ea typeface="Times New Roman"/>
              <a:cs typeface="Times New Roman"/>
              <a:sym typeface="Times New Roman"/>
              <a:rtl val="0"/>
            </a:endParaRPr>
          </a:p>
          <a:p>
            <a:pPr marL="0" marR="0" lvl="0" indent="0" algn="r" rtl="0">
              <a:lnSpc>
                <a:spcPct val="100000"/>
              </a:lnSpc>
              <a:spcBef>
                <a:spcPts val="0"/>
              </a:spcBef>
              <a:spcAft>
                <a:spcPts val="0"/>
              </a:spcAft>
              <a:buClr>
                <a:srgbClr val="000000"/>
              </a:buClr>
              <a:buSzPct val="25000"/>
              <a:buFont typeface="Times New Roman"/>
              <a:buNone/>
            </a:pPr>
            <a:r>
              <a:rPr lang="en-IN" sz="2000" b="0" i="0" u="none" strike="noStrike" cap="none" baseline="0" dirty="0">
                <a:solidFill>
                  <a:srgbClr val="000000"/>
                </a:solidFill>
                <a:latin typeface="Times New Roman"/>
                <a:ea typeface="Times New Roman"/>
                <a:cs typeface="Times New Roman"/>
                <a:sym typeface="Times New Roman"/>
                <a:rtl val="0"/>
              </a:rPr>
              <a:t>- Akshay Mandke</a:t>
            </a:r>
          </a:p>
          <a:p>
            <a:pPr marL="342900" marR="0" lvl="0" indent="-342900" algn="r" rtl="0">
              <a:lnSpc>
                <a:spcPct val="100000"/>
              </a:lnSpc>
              <a:spcBef>
                <a:spcPts val="0"/>
              </a:spcBef>
              <a:spcAft>
                <a:spcPts val="0"/>
              </a:spcAft>
              <a:buClr>
                <a:srgbClr val="000000"/>
              </a:buClr>
              <a:buSzPct val="25000"/>
              <a:buFontTx/>
              <a:buChar char="-"/>
            </a:pPr>
            <a:r>
              <a:rPr lang="en-IN" sz="2000" b="0" i="0" u="none" strike="noStrike" cap="none" baseline="0" dirty="0" smtClean="0">
                <a:solidFill>
                  <a:srgbClr val="000000"/>
                </a:solidFill>
                <a:latin typeface="Times New Roman"/>
                <a:ea typeface="Times New Roman"/>
                <a:cs typeface="Times New Roman"/>
                <a:sym typeface="Times New Roman"/>
                <a:rtl val="0"/>
              </a:rPr>
              <a:t>- Krishnesh Pujari</a:t>
            </a:r>
          </a:p>
          <a:p>
            <a:pPr marL="342900" marR="0" lvl="0" indent="-342900" algn="r" rtl="0">
              <a:lnSpc>
                <a:spcPct val="100000"/>
              </a:lnSpc>
              <a:spcBef>
                <a:spcPts val="0"/>
              </a:spcBef>
              <a:spcAft>
                <a:spcPts val="0"/>
              </a:spcAft>
              <a:buClr>
                <a:srgbClr val="000000"/>
              </a:buClr>
              <a:buSzPct val="25000"/>
              <a:buFontTx/>
              <a:buChar char="-"/>
            </a:pPr>
            <a:r>
              <a:rPr lang="en-IN" sz="2000" b="0" i="0" u="none" strike="noStrike" cap="none" baseline="0" dirty="0" smtClean="0">
                <a:solidFill>
                  <a:srgbClr val="000000"/>
                </a:solidFill>
                <a:latin typeface="Times New Roman"/>
                <a:ea typeface="Times New Roman"/>
                <a:cs typeface="Times New Roman"/>
                <a:sym typeface="Times New Roman"/>
                <a:rtl val="0"/>
              </a:rPr>
              <a:t>- </a:t>
            </a:r>
            <a:r>
              <a:rPr lang="en-IN" sz="2000" b="0" i="0" u="none" strike="noStrike" cap="none" baseline="0" dirty="0" err="1">
                <a:solidFill>
                  <a:srgbClr val="000000"/>
                </a:solidFill>
                <a:latin typeface="Times New Roman"/>
                <a:ea typeface="Times New Roman"/>
                <a:cs typeface="Times New Roman"/>
                <a:sym typeface="Times New Roman"/>
                <a:rtl val="0"/>
              </a:rPr>
              <a:t>Mohit</a:t>
            </a:r>
            <a:r>
              <a:rPr lang="en-IN" sz="2000" b="0" i="0" u="none" strike="noStrike" cap="none" baseline="0" dirty="0">
                <a:solidFill>
                  <a:srgbClr val="000000"/>
                </a:solidFill>
                <a:latin typeface="Times New Roman"/>
                <a:ea typeface="Times New Roman"/>
                <a:cs typeface="Times New Roman"/>
                <a:sym typeface="Times New Roman"/>
                <a:rtl val="0"/>
              </a:rPr>
              <a:t> </a:t>
            </a:r>
            <a:r>
              <a:rPr lang="en-IN" sz="2000" b="0" i="0" u="none" strike="noStrike" cap="none" baseline="0" dirty="0" err="1">
                <a:solidFill>
                  <a:srgbClr val="000000"/>
                </a:solidFill>
                <a:latin typeface="Times New Roman"/>
                <a:ea typeface="Times New Roman"/>
                <a:cs typeface="Times New Roman"/>
                <a:sym typeface="Times New Roman"/>
                <a:rtl val="0"/>
              </a:rPr>
              <a:t>Juneja</a:t>
            </a:r>
            <a:endParaRPr lang="en-IN" sz="2000" b="0" i="0" u="none" strike="noStrike" cap="none" baseline="0" dirty="0">
              <a:solidFill>
                <a:srgbClr val="000000"/>
              </a:solidFill>
              <a:latin typeface="Times New Roman"/>
              <a:ea typeface="Times New Roman"/>
              <a:cs typeface="Times New Roman"/>
              <a:sym typeface="Times New Roman"/>
              <a:rtl val="0"/>
            </a:endParaRPr>
          </a:p>
        </p:txBody>
      </p:sp>
      <p:pic>
        <p:nvPicPr>
          <p:cNvPr id="1028" name="Picture 4" descr="http://generic.pixmac.com/4/airline-route-editable-vector-clipart-5374048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266" y="3902075"/>
            <a:ext cx="3810000" cy="25336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62" name="Shape 162"/>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3" name="Shape 163"/>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64" name="Shape 164"/>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5" name="Shape 165"/>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66" name="Shape 166"/>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67" name="Shape 167"/>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68" name="Shape 168"/>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69" name="Shape 169"/>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70" name="Shape 170"/>
          <p:cNvGrpSpPr/>
          <p:nvPr/>
        </p:nvGrpSpPr>
        <p:grpSpPr>
          <a:xfrm>
            <a:off x="3005135" y="6562725"/>
            <a:ext cx="3873499" cy="119061"/>
            <a:chOff x="0" y="0"/>
            <a:chExt cx="2147483570" cy="2147483559"/>
          </a:xfrm>
        </p:grpSpPr>
        <p:pic>
          <p:nvPicPr>
            <p:cNvPr id="171" name="Shape 171"/>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72" name="Shape 172"/>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73" name="Shape 173"/>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74" name="Shape 174"/>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75" name="Shape 175"/>
          <p:cNvSpPr txBox="1"/>
          <p:nvPr/>
        </p:nvSpPr>
        <p:spPr>
          <a:xfrm>
            <a:off x="920215" y="953332"/>
            <a:ext cx="7566025" cy="461961"/>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24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ANALYSIS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
        <p:nvSpPr>
          <p:cNvPr id="176" name="Shape 176"/>
          <p:cNvSpPr txBox="1"/>
          <p:nvPr/>
        </p:nvSpPr>
        <p:spPr>
          <a:xfrm rot="5400000">
            <a:off x="192910" y="1205358"/>
            <a:ext cx="7977300" cy="5055410"/>
          </a:xfrm>
          <a:prstGeom prst="rect">
            <a:avLst/>
          </a:prstGeom>
          <a:noFill/>
          <a:ln>
            <a:noFill/>
          </a:ln>
        </p:spPr>
        <p:txBody>
          <a:bodyPr lIns="91425" tIns="45700" rIns="91425" bIns="45700" anchor="t" anchorCtr="0">
            <a:noAutofit/>
          </a:bodyPr>
          <a:lstStyle/>
          <a:p>
            <a:pPr lvl="0" algn="just">
              <a:buClr>
                <a:srgbClr val="000000"/>
              </a:buClr>
              <a:buSzPct val="25000"/>
            </a:pPr>
            <a:endParaRPr lang="en-IN" sz="1800" dirty="0">
              <a:solidFill>
                <a:schemeClr val="dk1"/>
              </a:solidFill>
              <a:latin typeface="Times New Roman"/>
              <a:ea typeface="Times New Roman"/>
              <a:cs typeface="Times New Roman"/>
              <a:sym typeface="Times New Roman"/>
            </a:endParaRPr>
          </a:p>
          <a:p>
            <a:pPr lvl="0" algn="just">
              <a:buClr>
                <a:srgbClr val="000000"/>
              </a:buClr>
              <a:buSzPct val="25000"/>
            </a:pPr>
            <a:endParaRPr lang="en-IN" sz="1800" dirty="0">
              <a:solidFill>
                <a:schemeClr val="dk1"/>
              </a:solidFill>
              <a:latin typeface="Times New Roman"/>
              <a:ea typeface="Times New Roman"/>
              <a:cs typeface="Times New Roman"/>
              <a:sym typeface="Times New Roman"/>
            </a:endParaRPr>
          </a:p>
          <a:p>
            <a:pPr lvl="0" algn="just">
              <a:spcAft>
                <a:spcPts val="2400"/>
              </a:spcAft>
              <a:buClr>
                <a:schemeClr val="dk1"/>
              </a:buClr>
              <a:buSzPct val="100000"/>
            </a:pPr>
            <a:endParaRPr lang="en-IN" sz="1800" dirty="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9"/>
          <a:stretch>
            <a:fillRect/>
          </a:stretch>
        </p:blipFill>
        <p:spPr>
          <a:xfrm>
            <a:off x="1338507" y="1454614"/>
            <a:ext cx="6143625" cy="4953000"/>
          </a:xfrm>
          <a:prstGeom prst="rect">
            <a:avLst/>
          </a:prstGeom>
        </p:spPr>
      </p:pic>
    </p:spTree>
    <p:extLst>
      <p:ext uri="{BB962C8B-B14F-4D97-AF65-F5344CB8AC3E}">
        <p14:creationId xmlns:p14="http://schemas.microsoft.com/office/powerpoint/2010/main" val="2632763738"/>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62" name="Shape 162"/>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3" name="Shape 163"/>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64" name="Shape 164"/>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5" name="Shape 165"/>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66" name="Shape 166"/>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67" name="Shape 167"/>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68" name="Shape 168"/>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69" name="Shape 169"/>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70" name="Shape 170"/>
          <p:cNvGrpSpPr/>
          <p:nvPr/>
        </p:nvGrpSpPr>
        <p:grpSpPr>
          <a:xfrm>
            <a:off x="3005135" y="6562725"/>
            <a:ext cx="3873499" cy="119061"/>
            <a:chOff x="0" y="0"/>
            <a:chExt cx="2147483570" cy="2147483559"/>
          </a:xfrm>
        </p:grpSpPr>
        <p:pic>
          <p:nvPicPr>
            <p:cNvPr id="171" name="Shape 171"/>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72" name="Shape 172"/>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73" name="Shape 173"/>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74" name="Shape 174"/>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75" name="Shape 175"/>
          <p:cNvSpPr txBox="1"/>
          <p:nvPr/>
        </p:nvSpPr>
        <p:spPr>
          <a:xfrm>
            <a:off x="920215" y="953332"/>
            <a:ext cx="7566025" cy="461961"/>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24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ANALYSIS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
        <p:nvSpPr>
          <p:cNvPr id="176" name="Shape 176"/>
          <p:cNvSpPr txBox="1"/>
          <p:nvPr/>
        </p:nvSpPr>
        <p:spPr>
          <a:xfrm rot="5400000">
            <a:off x="161167" y="1264095"/>
            <a:ext cx="7977300" cy="5055410"/>
          </a:xfrm>
          <a:prstGeom prst="rect">
            <a:avLst/>
          </a:prstGeom>
          <a:noFill/>
          <a:ln>
            <a:noFill/>
          </a:ln>
        </p:spPr>
        <p:txBody>
          <a:bodyPr lIns="91425" tIns="45700" rIns="91425" bIns="45700" anchor="t" anchorCtr="0">
            <a:noAutofit/>
          </a:bodyPr>
          <a:lstStyle/>
          <a:p>
            <a:pPr lvl="0" algn="just">
              <a:buClr>
                <a:srgbClr val="000000"/>
              </a:buClr>
              <a:buSzPct val="25000"/>
            </a:pPr>
            <a:endParaRPr lang="en-IN" sz="1800" dirty="0">
              <a:solidFill>
                <a:schemeClr val="dk1"/>
              </a:solidFill>
              <a:latin typeface="Times New Roman"/>
              <a:ea typeface="Times New Roman"/>
              <a:cs typeface="Times New Roman"/>
              <a:sym typeface="Times New Roman"/>
            </a:endParaRPr>
          </a:p>
          <a:p>
            <a:pPr lvl="0" algn="just">
              <a:buClr>
                <a:srgbClr val="000000"/>
              </a:buClr>
              <a:buSzPct val="25000"/>
            </a:pPr>
            <a:endParaRPr lang="en-IN" sz="1800" dirty="0">
              <a:solidFill>
                <a:schemeClr val="dk1"/>
              </a:solidFill>
              <a:latin typeface="Times New Roman"/>
              <a:ea typeface="Times New Roman"/>
              <a:cs typeface="Times New Roman"/>
              <a:sym typeface="Times New Roman"/>
            </a:endParaRPr>
          </a:p>
          <a:p>
            <a:pPr lvl="0" algn="just">
              <a:spcAft>
                <a:spcPts val="2400"/>
              </a:spcAft>
              <a:buClr>
                <a:schemeClr val="dk1"/>
              </a:buClr>
              <a:buSzPct val="100000"/>
            </a:pPr>
            <a:endParaRPr lang="en-IN" sz="1800" dirty="0">
              <a:solidFill>
                <a:schemeClr val="dk1"/>
              </a:solidFill>
              <a:latin typeface="Times New Roman"/>
              <a:ea typeface="Times New Roman"/>
              <a:cs typeface="Times New Roman"/>
              <a:sym typeface="Times New Roman"/>
            </a:endParaRPr>
          </a:p>
        </p:txBody>
      </p:sp>
      <p:sp>
        <p:nvSpPr>
          <p:cNvPr id="3" name="TextBox 2"/>
          <p:cNvSpPr txBox="1"/>
          <p:nvPr/>
        </p:nvSpPr>
        <p:spPr>
          <a:xfrm>
            <a:off x="889000" y="1605725"/>
            <a:ext cx="7366000" cy="433965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In this analysis we have identified the delay factor i.e. the Arrival delay and compared it with the independent variable i.e. the airline company to provide the performance statistics with respect to delay for each organization.</a:t>
            </a:r>
          </a:p>
          <a:p>
            <a:pPr marL="285750" indent="-28575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conducted one-way ANOVA statistical test </a:t>
            </a:r>
            <a:r>
              <a:rPr lang="en-US" sz="1800" dirty="0" smtClean="0">
                <a:latin typeface="Times New Roman" panose="02020603050405020304" pitchFamily="18" charset="0"/>
                <a:cs typeface="Times New Roman" panose="02020603050405020304" pitchFamily="18" charset="0"/>
              </a:rPr>
              <a:t>and analyzed that there is a significance difference between the delay incurred by the airplanes for each airline company (assuming significance level </a:t>
            </a:r>
            <a:r>
              <a:rPr lang="el-GR" sz="1800" dirty="0" smtClean="0">
                <a:latin typeface="Times New Roman" panose="02020603050405020304" pitchFamily="18" charset="0"/>
                <a:cs typeface="Times New Roman" panose="02020603050405020304" pitchFamily="18" charset="0"/>
              </a:rPr>
              <a:t>α</a:t>
            </a:r>
            <a:r>
              <a:rPr lang="en-US" sz="1800" dirty="0" smtClean="0">
                <a:latin typeface="Times New Roman" panose="02020603050405020304" pitchFamily="18" charset="0"/>
                <a:cs typeface="Times New Roman" panose="02020603050405020304" pitchFamily="18" charset="0"/>
              </a:rPr>
              <a:t> = 0.05). So we reject our null hypothesis.</a:t>
            </a:r>
          </a:p>
          <a:p>
            <a:pPr marL="285750" indent="-28575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By using descriptive statistics as showed in the plot above we identified Frontier Airlines company when compared to others which fail majorly to provide on-time performance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1623803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62" name="Shape 162"/>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3" name="Shape 163"/>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64" name="Shape 164"/>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5" name="Shape 165"/>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66" name="Shape 166"/>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67" name="Shape 167"/>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68" name="Shape 168"/>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69" name="Shape 169"/>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70" name="Shape 170"/>
          <p:cNvGrpSpPr/>
          <p:nvPr/>
        </p:nvGrpSpPr>
        <p:grpSpPr>
          <a:xfrm>
            <a:off x="3005135" y="6562725"/>
            <a:ext cx="3873499" cy="119061"/>
            <a:chOff x="0" y="0"/>
            <a:chExt cx="2147483570" cy="2147483559"/>
          </a:xfrm>
        </p:grpSpPr>
        <p:pic>
          <p:nvPicPr>
            <p:cNvPr id="171" name="Shape 171"/>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72" name="Shape 172"/>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73" name="Shape 173"/>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74" name="Shape 174"/>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75" name="Shape 175"/>
          <p:cNvSpPr txBox="1"/>
          <p:nvPr/>
        </p:nvSpPr>
        <p:spPr>
          <a:xfrm>
            <a:off x="920215" y="953332"/>
            <a:ext cx="7566025" cy="461961"/>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24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ANALYSIS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
        <p:nvSpPr>
          <p:cNvPr id="4" name="Rectangle 3"/>
          <p:cNvSpPr/>
          <p:nvPr/>
        </p:nvSpPr>
        <p:spPr>
          <a:xfrm>
            <a:off x="930275" y="1345565"/>
            <a:ext cx="7980359" cy="2462213"/>
          </a:xfrm>
          <a:prstGeom prst="rect">
            <a:avLst/>
          </a:prstGeom>
        </p:spPr>
        <p:txBody>
          <a:bodyPr wrap="square">
            <a:spAutoFit/>
          </a:bodyPr>
          <a:lstStyle/>
          <a:p>
            <a:pPr lvl="0" algn="just">
              <a:spcAft>
                <a:spcPts val="1200"/>
              </a:spcAft>
              <a:buClr>
                <a:schemeClr val="dk1"/>
              </a:buClr>
              <a:buSzPct val="100000"/>
            </a:pPr>
            <a:r>
              <a:rPr lang="en-IN" sz="1800" u="sng" dirty="0" smtClean="0">
                <a:solidFill>
                  <a:schemeClr val="dk1"/>
                </a:solidFill>
                <a:latin typeface="Times New Roman"/>
                <a:ea typeface="Times New Roman"/>
                <a:cs typeface="Times New Roman"/>
                <a:sym typeface="Times New Roman"/>
              </a:rPr>
              <a:t>Impact of factors </a:t>
            </a:r>
            <a:r>
              <a:rPr lang="en-IN" sz="1800" u="sng" dirty="0">
                <a:solidFill>
                  <a:schemeClr val="dk1"/>
                </a:solidFill>
                <a:latin typeface="Times New Roman"/>
                <a:ea typeface="Times New Roman"/>
                <a:cs typeface="Times New Roman"/>
                <a:sym typeface="Times New Roman"/>
              </a:rPr>
              <a:t>like departure time and the day of the week </a:t>
            </a:r>
            <a:r>
              <a:rPr lang="en-IN" sz="1800" u="sng" dirty="0" smtClean="0">
                <a:solidFill>
                  <a:schemeClr val="dk1"/>
                </a:solidFill>
                <a:latin typeface="Times New Roman"/>
                <a:ea typeface="Times New Roman"/>
                <a:cs typeface="Times New Roman"/>
                <a:sym typeface="Times New Roman"/>
              </a:rPr>
              <a:t>on </a:t>
            </a:r>
            <a:r>
              <a:rPr lang="en-IN" sz="1800" u="sng" dirty="0">
                <a:solidFill>
                  <a:schemeClr val="dk1"/>
                </a:solidFill>
                <a:latin typeface="Times New Roman"/>
                <a:ea typeface="Times New Roman"/>
                <a:cs typeface="Times New Roman"/>
                <a:sym typeface="Times New Roman"/>
              </a:rPr>
              <a:t>airline on-time </a:t>
            </a:r>
            <a:r>
              <a:rPr lang="en-IN" sz="1800" u="sng" dirty="0" smtClean="0">
                <a:solidFill>
                  <a:schemeClr val="dk1"/>
                </a:solidFill>
                <a:latin typeface="Times New Roman"/>
                <a:ea typeface="Times New Roman"/>
                <a:cs typeface="Times New Roman"/>
                <a:sym typeface="Times New Roman"/>
              </a:rPr>
              <a:t>performance</a:t>
            </a:r>
          </a:p>
          <a:p>
            <a:pPr lvl="0" algn="just">
              <a:buClr>
                <a:srgbClr val="000000"/>
              </a:buClr>
              <a:buSzPct val="25000"/>
            </a:pPr>
            <a:r>
              <a:rPr lang="en-IN" sz="1800" dirty="0">
                <a:latin typeface="Times New Roman"/>
                <a:ea typeface="Times New Roman"/>
                <a:cs typeface="Times New Roman"/>
                <a:sym typeface="Times New Roman"/>
              </a:rPr>
              <a:t>Null </a:t>
            </a:r>
            <a:r>
              <a:rPr lang="en-IN" sz="1800" dirty="0" smtClean="0">
                <a:latin typeface="Times New Roman"/>
                <a:ea typeface="Times New Roman"/>
                <a:cs typeface="Times New Roman"/>
                <a:sym typeface="Times New Roman"/>
              </a:rPr>
              <a:t>hypothesis (</a:t>
            </a:r>
            <a:r>
              <a:rPr lang="en-IN" sz="1800" dirty="0" err="1" smtClean="0">
                <a:latin typeface="Times New Roman"/>
                <a:ea typeface="Times New Roman"/>
                <a:cs typeface="Times New Roman"/>
                <a:sym typeface="Times New Roman"/>
              </a:rPr>
              <a:t>Ho</a:t>
            </a:r>
            <a:r>
              <a:rPr lang="en-IN" sz="1800" dirty="0" smtClean="0">
                <a:latin typeface="Times New Roman"/>
                <a:ea typeface="Times New Roman"/>
                <a:cs typeface="Times New Roman"/>
                <a:sym typeface="Times New Roman"/>
              </a:rPr>
              <a:t>): Departure </a:t>
            </a:r>
            <a:r>
              <a:rPr lang="en-IN" sz="1800" dirty="0">
                <a:latin typeface="Times New Roman"/>
                <a:ea typeface="Times New Roman"/>
                <a:cs typeface="Times New Roman"/>
                <a:sym typeface="Times New Roman"/>
              </a:rPr>
              <a:t>time </a:t>
            </a:r>
            <a:r>
              <a:rPr lang="en-IN" sz="1800" dirty="0" smtClean="0">
                <a:latin typeface="Times New Roman"/>
                <a:ea typeface="Times New Roman"/>
                <a:cs typeface="Times New Roman"/>
                <a:sym typeface="Times New Roman"/>
              </a:rPr>
              <a:t>and day of the week has </a:t>
            </a:r>
            <a:r>
              <a:rPr lang="en-IN" sz="1800" dirty="0">
                <a:latin typeface="Times New Roman"/>
                <a:ea typeface="Times New Roman"/>
                <a:cs typeface="Times New Roman"/>
                <a:sym typeface="Times New Roman"/>
              </a:rPr>
              <a:t>no </a:t>
            </a:r>
            <a:r>
              <a:rPr lang="en-IN" sz="1800" dirty="0" smtClean="0">
                <a:latin typeface="Times New Roman"/>
                <a:ea typeface="Times New Roman"/>
                <a:cs typeface="Times New Roman"/>
                <a:sym typeface="Times New Roman"/>
              </a:rPr>
              <a:t>significant </a:t>
            </a:r>
            <a:r>
              <a:rPr lang="en-IN" sz="1800" dirty="0">
                <a:latin typeface="Times New Roman"/>
                <a:ea typeface="Times New Roman"/>
                <a:cs typeface="Times New Roman"/>
                <a:sym typeface="Times New Roman"/>
              </a:rPr>
              <a:t>effect </a:t>
            </a:r>
            <a:r>
              <a:rPr lang="en-IN" sz="1800" dirty="0" smtClean="0">
                <a:latin typeface="Times New Roman"/>
                <a:ea typeface="Times New Roman"/>
                <a:cs typeface="Times New Roman"/>
                <a:sym typeface="Times New Roman"/>
              </a:rPr>
              <a:t>		    on </a:t>
            </a:r>
            <a:r>
              <a:rPr lang="en-IN" sz="1800" dirty="0">
                <a:latin typeface="Times New Roman"/>
                <a:ea typeface="Times New Roman"/>
                <a:cs typeface="Times New Roman"/>
                <a:sym typeface="Times New Roman"/>
              </a:rPr>
              <a:t>the airline on-time </a:t>
            </a:r>
            <a:r>
              <a:rPr lang="en-IN" sz="1800" dirty="0" smtClean="0">
                <a:latin typeface="Times New Roman"/>
                <a:ea typeface="Times New Roman"/>
                <a:cs typeface="Times New Roman"/>
                <a:sym typeface="Times New Roman"/>
              </a:rPr>
              <a:t>performance</a:t>
            </a:r>
          </a:p>
          <a:p>
            <a:pPr lvl="0" algn="just">
              <a:buClr>
                <a:srgbClr val="000000"/>
              </a:buClr>
              <a:buSzPct val="25000"/>
            </a:pPr>
            <a:endParaRPr lang="en-IN" sz="1800" dirty="0">
              <a:latin typeface="Times New Roman"/>
              <a:ea typeface="Times New Roman"/>
              <a:cs typeface="Times New Roman"/>
              <a:sym typeface="Times New Roman"/>
            </a:endParaRPr>
          </a:p>
          <a:p>
            <a:pPr lvl="0" algn="just">
              <a:buClr>
                <a:srgbClr val="000000"/>
              </a:buClr>
              <a:buSzPct val="25000"/>
            </a:pPr>
            <a:r>
              <a:rPr lang="en-IN" sz="1800" dirty="0">
                <a:latin typeface="Times New Roman"/>
                <a:ea typeface="Times New Roman"/>
                <a:cs typeface="Times New Roman"/>
                <a:sym typeface="Times New Roman"/>
              </a:rPr>
              <a:t>Alternative </a:t>
            </a:r>
            <a:r>
              <a:rPr lang="en-IN" sz="1800" dirty="0" smtClean="0">
                <a:latin typeface="Times New Roman"/>
                <a:ea typeface="Times New Roman"/>
                <a:cs typeface="Times New Roman"/>
                <a:sym typeface="Times New Roman"/>
              </a:rPr>
              <a:t>hypothesis (Ha): Departure </a:t>
            </a:r>
            <a:r>
              <a:rPr lang="en-IN" sz="1800" dirty="0">
                <a:latin typeface="Times New Roman"/>
                <a:ea typeface="Times New Roman"/>
                <a:cs typeface="Times New Roman"/>
                <a:sym typeface="Times New Roman"/>
              </a:rPr>
              <a:t>time </a:t>
            </a:r>
            <a:r>
              <a:rPr lang="en-IN" sz="1800" dirty="0" smtClean="0">
                <a:latin typeface="Times New Roman"/>
                <a:ea typeface="Times New Roman"/>
                <a:cs typeface="Times New Roman"/>
                <a:sym typeface="Times New Roman"/>
              </a:rPr>
              <a:t>and day of the week does have 				significant </a:t>
            </a:r>
            <a:r>
              <a:rPr lang="en-IN" sz="1800" dirty="0">
                <a:latin typeface="Times New Roman"/>
                <a:ea typeface="Times New Roman"/>
                <a:cs typeface="Times New Roman"/>
                <a:sym typeface="Times New Roman"/>
              </a:rPr>
              <a:t>effect </a:t>
            </a:r>
            <a:r>
              <a:rPr lang="en-IN" sz="1800" dirty="0" smtClean="0">
                <a:latin typeface="Times New Roman"/>
                <a:ea typeface="Times New Roman"/>
                <a:cs typeface="Times New Roman"/>
                <a:sym typeface="Times New Roman"/>
              </a:rPr>
              <a:t>on the on-time performance of </a:t>
            </a:r>
            <a:r>
              <a:rPr lang="en-IN" sz="1800" dirty="0">
                <a:latin typeface="Times New Roman"/>
                <a:ea typeface="Times New Roman"/>
                <a:cs typeface="Times New Roman"/>
                <a:sym typeface="Times New Roman"/>
              </a:rPr>
              <a:t>airline </a:t>
            </a:r>
          </a:p>
          <a:p>
            <a:pPr lvl="0" algn="just">
              <a:spcAft>
                <a:spcPts val="1200"/>
              </a:spcAft>
              <a:buClr>
                <a:schemeClr val="dk1"/>
              </a:buClr>
              <a:buSzPct val="100000"/>
            </a:pPr>
            <a:endParaRPr lang="en-IN" sz="1800" u="sng" dirty="0">
              <a:solidFill>
                <a:schemeClr val="dk1"/>
              </a:solidFill>
              <a:latin typeface="Times New Roman"/>
              <a:ea typeface="Times New Roman"/>
              <a:cs typeface="Times New Roman"/>
              <a:sym typeface="Times New Roman"/>
            </a:endParaRPr>
          </a:p>
        </p:txBody>
      </p:sp>
      <p:graphicFrame>
        <p:nvGraphicFramePr>
          <p:cNvPr id="19" name="Table 18"/>
          <p:cNvGraphicFramePr>
            <a:graphicFrameLocks noGrp="1"/>
          </p:cNvGraphicFramePr>
          <p:nvPr>
            <p:extLst>
              <p:ext uri="{D42A27DB-BD31-4B8C-83A1-F6EECF244321}">
                <p14:modId xmlns:p14="http://schemas.microsoft.com/office/powerpoint/2010/main" val="226756768"/>
              </p:ext>
            </p:extLst>
          </p:nvPr>
        </p:nvGraphicFramePr>
        <p:xfrm>
          <a:off x="109537" y="3532745"/>
          <a:ext cx="8907463" cy="3325255"/>
        </p:xfrm>
        <a:graphic>
          <a:graphicData uri="http://schemas.openxmlformats.org/drawingml/2006/table">
            <a:tbl>
              <a:tblPr/>
              <a:tblGrid>
                <a:gridCol w="1701924"/>
                <a:gridCol w="1021305"/>
                <a:gridCol w="712627"/>
                <a:gridCol w="979387"/>
                <a:gridCol w="712627"/>
                <a:gridCol w="712627"/>
                <a:gridCol w="1021305"/>
                <a:gridCol w="1021305"/>
                <a:gridCol w="1024356"/>
              </a:tblGrid>
              <a:tr h="216058">
                <a:tc gridSpan="9">
                  <a:txBody>
                    <a:bodyPr/>
                    <a:lstStyle/>
                    <a:p>
                      <a:pPr marL="38100" marR="38100" algn="ctr">
                        <a:lnSpc>
                          <a:spcPts val="1600"/>
                        </a:lnSpc>
                        <a:spcBef>
                          <a:spcPts val="0"/>
                        </a:spcBef>
                        <a:spcAft>
                          <a:spcPts val="0"/>
                        </a:spcAft>
                      </a:pPr>
                      <a:r>
                        <a:rPr lang="en-US" sz="9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Tests of Between-Subjects Effects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6058">
                <a:tc gridSpan="9">
                  <a:txBody>
                    <a:bodyPr/>
                    <a:lstStyle/>
                    <a:p>
                      <a:pPr marL="0" marR="0" algn="l">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Dependent Variable:   ARR_DELAY_NEW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2116">
                <a:tc>
                  <a:txBody>
                    <a:bodyPr/>
                    <a:lstStyle/>
                    <a:p>
                      <a:pPr marL="38100" marR="38100" algn="l">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Type III Sum of Squares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Sig.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Partial Eta Squared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Noncent. 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Observed Power</a:t>
                      </a:r>
                      <a:r>
                        <a:rPr lang="en-US" sz="900" baseline="30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235252">
                <a:tc>
                  <a:txBody>
                    <a:bodyPr/>
                    <a:lstStyle/>
                    <a:p>
                      <a:pPr marL="38100" marR="38100" algn="l">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Corrected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1021258.747</a:t>
                      </a:r>
                      <a:r>
                        <a:rPr lang="en-US" sz="900" baseline="30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1278.171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914.712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216058">
                <a:tc>
                  <a:txBody>
                    <a:bodyPr/>
                    <a:lstStyle/>
                    <a:p>
                      <a:pPr marL="38100" marR="38100" algn="l">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Intercept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133298.396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13398.396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119.391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119.391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81249">
                <a:tc>
                  <a:txBody>
                    <a:bodyPr/>
                    <a:lstStyle/>
                    <a:p>
                      <a:pPr marL="38100" marR="38100" algn="l">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DAY_OF_WEEK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5817.950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969.658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6058">
                <a:tc>
                  <a:txBody>
                    <a:bodyPr/>
                    <a:lstStyle/>
                    <a:p>
                      <a:pPr marL="38100" marR="38100" algn="l">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CRS_DEP_TIME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457453.171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1166.972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409.728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32116">
                <a:tc>
                  <a:txBody>
                    <a:bodyPr/>
                    <a:lstStyle/>
                    <a:p>
                      <a:pPr marL="38100" marR="38100" algn="l">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DAY_OF_WEEK * CRS_DEP_TIME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560556.422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1397.896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502.074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6058">
                <a:tc>
                  <a:txBody>
                    <a:bodyPr/>
                    <a:lstStyle/>
                    <a:p>
                      <a:pPr marL="38100" marR="38100" algn="l">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223296.292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1116.481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6058">
                <a:tc>
                  <a:txBody>
                    <a:bodyPr/>
                    <a:lstStyle/>
                    <a:p>
                      <a:pPr marL="38100" marR="38100" algn="l">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1427643.000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16058">
                <a:tc>
                  <a:txBody>
                    <a:bodyPr/>
                    <a:lstStyle/>
                    <a:p>
                      <a:pPr marL="38100" marR="38100" algn="l">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Corrected 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1244555.039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r h="216058">
                <a:tc gridSpan="9">
                  <a:txBody>
                    <a:bodyPr/>
                    <a:lstStyle/>
                    <a:p>
                      <a:pPr marL="38100" marR="38100" algn="l">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 R Squared = .821 (Adjusted R Squared = .104)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w="2857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6058">
                <a:tc gridSpan="9">
                  <a:txBody>
                    <a:bodyPr/>
                    <a:lstStyle/>
                    <a:p>
                      <a:pPr marL="38100" marR="38100" algn="l">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 Computed using alpha = .05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209888207"/>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62" name="Shape 162"/>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3" name="Shape 163"/>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64" name="Shape 164"/>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5" name="Shape 165"/>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66" name="Shape 166"/>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67" name="Shape 167"/>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68" name="Shape 168"/>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69" name="Shape 169"/>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70" name="Shape 170"/>
          <p:cNvGrpSpPr/>
          <p:nvPr/>
        </p:nvGrpSpPr>
        <p:grpSpPr>
          <a:xfrm>
            <a:off x="3005135" y="6562725"/>
            <a:ext cx="3873499" cy="119061"/>
            <a:chOff x="0" y="0"/>
            <a:chExt cx="2147483570" cy="2147483559"/>
          </a:xfrm>
        </p:grpSpPr>
        <p:pic>
          <p:nvPicPr>
            <p:cNvPr id="171" name="Shape 171"/>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72" name="Shape 172"/>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73" name="Shape 173"/>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74" name="Shape 174"/>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75" name="Shape 175"/>
          <p:cNvSpPr txBox="1"/>
          <p:nvPr/>
        </p:nvSpPr>
        <p:spPr>
          <a:xfrm>
            <a:off x="920215" y="953332"/>
            <a:ext cx="7566025" cy="461961"/>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24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ANALYSIS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
        <p:nvSpPr>
          <p:cNvPr id="176" name="Shape 176"/>
          <p:cNvSpPr txBox="1"/>
          <p:nvPr/>
        </p:nvSpPr>
        <p:spPr>
          <a:xfrm rot="5400000">
            <a:off x="192910" y="1205358"/>
            <a:ext cx="7977300" cy="5055410"/>
          </a:xfrm>
          <a:prstGeom prst="rect">
            <a:avLst/>
          </a:prstGeom>
          <a:noFill/>
          <a:ln>
            <a:noFill/>
          </a:ln>
        </p:spPr>
        <p:txBody>
          <a:bodyPr lIns="91425" tIns="45700" rIns="91425" bIns="45700" anchor="t" anchorCtr="0">
            <a:noAutofit/>
          </a:bodyPr>
          <a:lstStyle/>
          <a:p>
            <a:pPr lvl="0" algn="just">
              <a:buClr>
                <a:srgbClr val="000000"/>
              </a:buClr>
              <a:buSzPct val="25000"/>
            </a:pPr>
            <a:endParaRPr lang="en-IN" sz="1800" dirty="0">
              <a:solidFill>
                <a:schemeClr val="dk1"/>
              </a:solidFill>
              <a:latin typeface="Times New Roman"/>
              <a:ea typeface="Times New Roman"/>
              <a:cs typeface="Times New Roman"/>
              <a:sym typeface="Times New Roman"/>
            </a:endParaRPr>
          </a:p>
          <a:p>
            <a:pPr lvl="0" algn="just">
              <a:buClr>
                <a:srgbClr val="000000"/>
              </a:buClr>
              <a:buSzPct val="25000"/>
            </a:pPr>
            <a:endParaRPr lang="en-IN" sz="1800" dirty="0">
              <a:solidFill>
                <a:schemeClr val="dk1"/>
              </a:solidFill>
              <a:latin typeface="Times New Roman"/>
              <a:ea typeface="Times New Roman"/>
              <a:cs typeface="Times New Roman"/>
              <a:sym typeface="Times New Roman"/>
            </a:endParaRPr>
          </a:p>
          <a:p>
            <a:pPr lvl="0" algn="just">
              <a:spcAft>
                <a:spcPts val="2400"/>
              </a:spcAft>
              <a:buClr>
                <a:schemeClr val="dk1"/>
              </a:buClr>
              <a:buSzPct val="100000"/>
            </a:pPr>
            <a:endParaRPr lang="en-IN" sz="1800" dirty="0">
              <a:solidFill>
                <a:schemeClr val="dk1"/>
              </a:solidFill>
              <a:latin typeface="Times New Roman"/>
              <a:ea typeface="Times New Roman"/>
              <a:cs typeface="Times New Roman"/>
              <a:sym typeface="Times New Roman"/>
            </a:endParaRPr>
          </a:p>
        </p:txBody>
      </p:sp>
      <p:pic>
        <p:nvPicPr>
          <p:cNvPr id="18" name="Picture 17"/>
          <p:cNvPicPr/>
          <p:nvPr/>
        </p:nvPicPr>
        <p:blipFill>
          <a:blip r:embed="rId9">
            <a:extLst>
              <a:ext uri="{28A0092B-C50C-407E-A947-70E740481C1C}">
                <a14:useLocalDpi xmlns:a14="http://schemas.microsoft.com/office/drawing/2010/main" val="0"/>
              </a:ext>
            </a:extLst>
          </a:blip>
          <a:srcRect/>
          <a:stretch>
            <a:fillRect/>
          </a:stretch>
        </p:blipFill>
        <p:spPr bwMode="auto">
          <a:xfrm>
            <a:off x="1120775" y="1439161"/>
            <a:ext cx="7322361" cy="4969576"/>
          </a:xfrm>
          <a:prstGeom prst="rect">
            <a:avLst/>
          </a:prstGeom>
          <a:noFill/>
          <a:ln>
            <a:noFill/>
          </a:ln>
        </p:spPr>
      </p:pic>
    </p:spTree>
    <p:extLst>
      <p:ext uri="{BB962C8B-B14F-4D97-AF65-F5344CB8AC3E}">
        <p14:creationId xmlns:p14="http://schemas.microsoft.com/office/powerpoint/2010/main" val="242965837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62" name="Shape 162"/>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3" name="Shape 163"/>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64" name="Shape 164"/>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5" name="Shape 165"/>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66" name="Shape 166"/>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67" name="Shape 167"/>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68" name="Shape 168"/>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69" name="Shape 169"/>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70" name="Shape 170"/>
          <p:cNvGrpSpPr/>
          <p:nvPr/>
        </p:nvGrpSpPr>
        <p:grpSpPr>
          <a:xfrm>
            <a:off x="3005135" y="6562725"/>
            <a:ext cx="3873499" cy="119061"/>
            <a:chOff x="0" y="0"/>
            <a:chExt cx="2147483570" cy="2147483559"/>
          </a:xfrm>
        </p:grpSpPr>
        <p:pic>
          <p:nvPicPr>
            <p:cNvPr id="171" name="Shape 171"/>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72" name="Shape 172"/>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73" name="Shape 173"/>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74" name="Shape 174"/>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75" name="Shape 175"/>
          <p:cNvSpPr txBox="1"/>
          <p:nvPr/>
        </p:nvSpPr>
        <p:spPr>
          <a:xfrm>
            <a:off x="920215" y="953332"/>
            <a:ext cx="7566025" cy="461961"/>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24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ANALYSIS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
        <p:nvSpPr>
          <p:cNvPr id="176" name="Shape 176"/>
          <p:cNvSpPr txBox="1"/>
          <p:nvPr/>
        </p:nvSpPr>
        <p:spPr>
          <a:xfrm rot="5400000">
            <a:off x="192910" y="1205358"/>
            <a:ext cx="7977300" cy="5055410"/>
          </a:xfrm>
          <a:prstGeom prst="rect">
            <a:avLst/>
          </a:prstGeom>
          <a:noFill/>
          <a:ln>
            <a:noFill/>
          </a:ln>
        </p:spPr>
        <p:txBody>
          <a:bodyPr lIns="91425" tIns="45700" rIns="91425" bIns="45700" anchor="t" anchorCtr="0">
            <a:noAutofit/>
          </a:bodyPr>
          <a:lstStyle/>
          <a:p>
            <a:pPr lvl="0" algn="just">
              <a:buClr>
                <a:srgbClr val="000000"/>
              </a:buClr>
              <a:buSzPct val="25000"/>
            </a:pPr>
            <a:endParaRPr lang="en-IN" sz="1800" dirty="0">
              <a:solidFill>
                <a:schemeClr val="dk1"/>
              </a:solidFill>
              <a:latin typeface="Times New Roman"/>
              <a:ea typeface="Times New Roman"/>
              <a:cs typeface="Times New Roman"/>
              <a:sym typeface="Times New Roman"/>
            </a:endParaRPr>
          </a:p>
          <a:p>
            <a:pPr lvl="0" algn="just">
              <a:buClr>
                <a:srgbClr val="000000"/>
              </a:buClr>
              <a:buSzPct val="25000"/>
            </a:pPr>
            <a:endParaRPr lang="en-IN" sz="1800" dirty="0">
              <a:solidFill>
                <a:schemeClr val="dk1"/>
              </a:solidFill>
              <a:latin typeface="Times New Roman"/>
              <a:ea typeface="Times New Roman"/>
              <a:cs typeface="Times New Roman"/>
              <a:sym typeface="Times New Roman"/>
            </a:endParaRPr>
          </a:p>
          <a:p>
            <a:pPr lvl="0" algn="just">
              <a:spcAft>
                <a:spcPts val="2400"/>
              </a:spcAft>
              <a:buClr>
                <a:schemeClr val="dk1"/>
              </a:buClr>
              <a:buSzPct val="100000"/>
            </a:pPr>
            <a:endParaRPr lang="en-IN" sz="1800" dirty="0">
              <a:solidFill>
                <a:schemeClr val="dk1"/>
              </a:solidFill>
              <a:latin typeface="Times New Roman"/>
              <a:ea typeface="Times New Roman"/>
              <a:cs typeface="Times New Roman"/>
              <a:sym typeface="Times New Roman"/>
            </a:endParaRPr>
          </a:p>
        </p:txBody>
      </p:sp>
      <p:sp>
        <p:nvSpPr>
          <p:cNvPr id="2" name="TextBox 1"/>
          <p:cNvSpPr txBox="1"/>
          <p:nvPr/>
        </p:nvSpPr>
        <p:spPr>
          <a:xfrm>
            <a:off x="889000" y="1555845"/>
            <a:ext cx="73660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In this analysis based on our data we identified the exact day of the week and a time slot within a day where there is maximum delay experienced by airline companies.</a:t>
            </a:r>
          </a:p>
          <a:p>
            <a:pPr marL="285750" indent="-28575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We conducted Two Way ANOVA test on the departure time and day of the week variables to analyze the significance level at the intercept of these 2 variables.</a:t>
            </a:r>
          </a:p>
          <a:p>
            <a:pPr marL="285750" indent="-28575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From the effects table we can conclude that the significance value is less than the significance level </a:t>
            </a:r>
            <a:r>
              <a:rPr lang="el-GR" sz="1800" dirty="0" smtClean="0">
                <a:latin typeface="Times New Roman" panose="02020603050405020304" pitchFamily="18" charset="0"/>
                <a:cs typeface="Times New Roman" panose="02020603050405020304" pitchFamily="18" charset="0"/>
              </a:rPr>
              <a:t>α</a:t>
            </a:r>
            <a:r>
              <a:rPr lang="en-US" sz="1800" dirty="0" smtClean="0">
                <a:latin typeface="Times New Roman" panose="02020603050405020304" pitchFamily="18" charset="0"/>
                <a:cs typeface="Times New Roman" panose="02020603050405020304" pitchFamily="18" charset="0"/>
              </a:rPr>
              <a:t> (assumed to be 0.05). Hence, we reject the null hypothesis concluding that departure time and day of the week does have significant effect on the airline on-time performance.</a:t>
            </a:r>
          </a:p>
          <a:p>
            <a:pPr marL="285750" indent="-28575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 The scatter plot also shows the exact day and time during the day, when airline experience delay i.e. airplanes which are scheduled on </a:t>
            </a:r>
            <a:r>
              <a:rPr lang="en-US" sz="1800" b="1" dirty="0" smtClean="0">
                <a:latin typeface="Times New Roman" panose="02020603050405020304" pitchFamily="18" charset="0"/>
                <a:cs typeface="Times New Roman" panose="02020603050405020304" pitchFamily="18" charset="0"/>
              </a:rPr>
              <a:t>Friday evening.</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20754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Shape 182"/>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83" name="Shape 183"/>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84" name="Shape 184"/>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85" name="Shape 185"/>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86" name="Shape 186"/>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87" name="Shape 187"/>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88" name="Shape 188"/>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89" name="Shape 189"/>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90" name="Shape 190"/>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91" name="Shape 191"/>
          <p:cNvGrpSpPr/>
          <p:nvPr/>
        </p:nvGrpSpPr>
        <p:grpSpPr>
          <a:xfrm>
            <a:off x="3005135" y="6562725"/>
            <a:ext cx="3873499" cy="119061"/>
            <a:chOff x="0" y="0"/>
            <a:chExt cx="2147483570" cy="2147483559"/>
          </a:xfrm>
        </p:grpSpPr>
        <p:pic>
          <p:nvPicPr>
            <p:cNvPr id="192" name="Shape 192"/>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93" name="Shape 193"/>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94" name="Shape 194"/>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95" name="Shape 195"/>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96" name="Shape 196"/>
          <p:cNvSpPr txBox="1"/>
          <p:nvPr/>
        </p:nvSpPr>
        <p:spPr>
          <a:xfrm>
            <a:off x="889000" y="1068833"/>
            <a:ext cx="7566025" cy="575213"/>
          </a:xfrm>
          <a:prstGeom prst="rect">
            <a:avLst/>
          </a:prstGeom>
          <a:noFill/>
          <a:ln>
            <a:noFill/>
          </a:ln>
        </p:spPr>
        <p:txBody>
          <a:bodyPr lIns="91425" tIns="45700" rIns="91425" bIns="45700" anchor="t" anchorCtr="0">
            <a:noAutofit/>
          </a:bodyPr>
          <a:lstStyle/>
          <a:p>
            <a:pPr marR="0" lvl="0" algn="ctr" rtl="0">
              <a:lnSpc>
                <a:spcPct val="100000"/>
              </a:lnSpc>
              <a:spcBef>
                <a:spcPts val="0"/>
              </a:spcBef>
              <a:spcAft>
                <a:spcPts val="12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CONCLUSIONS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
        <p:nvSpPr>
          <p:cNvPr id="197" name="Shape 197"/>
          <p:cNvSpPr txBox="1"/>
          <p:nvPr/>
        </p:nvSpPr>
        <p:spPr>
          <a:xfrm>
            <a:off x="600501" y="1528549"/>
            <a:ext cx="8162499" cy="4743004"/>
          </a:xfrm>
          <a:prstGeom prst="rect">
            <a:avLst/>
          </a:prstGeom>
          <a:noFill/>
          <a:ln>
            <a:noFill/>
          </a:ln>
        </p:spPr>
        <p:txBody>
          <a:bodyPr lIns="91425" tIns="45700" rIns="91425" bIns="45700" anchor="t" anchorCtr="0">
            <a:noAutofit/>
          </a:bodyPr>
          <a:lstStyle/>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major factor which impacts the airlines on-time performance is the Late Aircraft delay. </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delay value identified from our dataset is significantly different across different airline carriers. Frontiers airline company has experiences maximum delays in the past year. So, this analysis will help the customers in making decision while making reservations for their travels. It will also provide statistics to the airline company to work on their problems and provide better service.</a:t>
            </a:r>
          </a:p>
          <a:p>
            <a:pPr marL="342900" indent="-34290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Friday evening is the time period when maximum delays occur for departure of flights. This analysis can help customers to take decisions while making reservations. It will also assist the Airport authorities to take decisions on handling the airplane schedules to avoid delays.</a:t>
            </a:r>
            <a:endParaRPr lang="en-US" sz="1800" dirty="0" smtClean="0"/>
          </a:p>
          <a:p>
            <a:pPr marL="342900" indent="-342900">
              <a:buFont typeface="+mj-lt"/>
              <a:buAutoNum type="arabicPeriod"/>
            </a:pPr>
            <a:endParaRPr lang="en-IN" sz="1800" dirty="0" smtClean="0">
              <a:latin typeface="Times New Roman"/>
              <a:ea typeface="Times New Roman"/>
              <a:cs typeface="Times New Roman"/>
              <a:sym typeface="Times New Roman"/>
            </a:endParaRPr>
          </a:p>
          <a:p>
            <a:endParaRPr lang="en-IN" sz="180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Shape 182"/>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83" name="Shape 183"/>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84" name="Shape 184"/>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85" name="Shape 185"/>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86" name="Shape 186"/>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87" name="Shape 187"/>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88" name="Shape 188"/>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89" name="Shape 189"/>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90" name="Shape 190"/>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91" name="Shape 191"/>
          <p:cNvGrpSpPr/>
          <p:nvPr/>
        </p:nvGrpSpPr>
        <p:grpSpPr>
          <a:xfrm>
            <a:off x="3005135" y="6562725"/>
            <a:ext cx="3873499" cy="119061"/>
            <a:chOff x="0" y="0"/>
            <a:chExt cx="2147483570" cy="2147483559"/>
          </a:xfrm>
        </p:grpSpPr>
        <p:pic>
          <p:nvPicPr>
            <p:cNvPr id="192" name="Shape 192"/>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93" name="Shape 193"/>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94" name="Shape 194"/>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95" name="Shape 195"/>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96" name="Shape 196"/>
          <p:cNvSpPr txBox="1"/>
          <p:nvPr/>
        </p:nvSpPr>
        <p:spPr>
          <a:xfrm>
            <a:off x="951391" y="1066800"/>
            <a:ext cx="7566025" cy="575213"/>
          </a:xfrm>
          <a:prstGeom prst="rect">
            <a:avLst/>
          </a:prstGeom>
          <a:noFill/>
          <a:ln>
            <a:noFill/>
          </a:ln>
        </p:spPr>
        <p:txBody>
          <a:bodyPr lIns="91425" tIns="45700" rIns="91425" bIns="45700" anchor="t" anchorCtr="0">
            <a:noAutofit/>
          </a:bodyPr>
          <a:lstStyle/>
          <a:p>
            <a:pPr marR="0" lvl="0" algn="ctr" rtl="0">
              <a:lnSpc>
                <a:spcPct val="100000"/>
              </a:lnSpc>
              <a:spcBef>
                <a:spcPts val="0"/>
              </a:spcBef>
              <a:spcAft>
                <a:spcPts val="12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POSSIBLE OUTCOMES IF MORE DATA AVAILABLE</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
        <p:nvSpPr>
          <p:cNvPr id="197" name="Shape 197"/>
          <p:cNvSpPr txBox="1"/>
          <p:nvPr/>
        </p:nvSpPr>
        <p:spPr>
          <a:xfrm>
            <a:off x="903286" y="1948377"/>
            <a:ext cx="7351713" cy="2938738"/>
          </a:xfrm>
          <a:prstGeom prst="rect">
            <a:avLst/>
          </a:prstGeom>
          <a:noFill/>
          <a:ln>
            <a:noFill/>
          </a:ln>
        </p:spPr>
        <p:txBody>
          <a:bodyPr lIns="91425" tIns="45700" rIns="91425" bIns="45700" anchor="t" anchorCtr="0">
            <a:noAutofit/>
          </a:bodyPr>
          <a:lstStyle/>
          <a:p>
            <a:pPr marL="285750" lvl="0" indent="-285750" algn="just">
              <a:buClr>
                <a:srgbClr val="000000"/>
              </a:buClr>
              <a:buSzPct val="25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Times New Roman"/>
              </a:rPr>
              <a:t>Availability of the air distance or the distance travelled by the airline. This would have enabled us to determine if distance has a significant affect on the on-time performance of the airline. Linear regression could have been used for the same</a:t>
            </a:r>
            <a:r>
              <a:rPr lang="en-US" sz="2000" dirty="0" smtClean="0">
                <a:latin typeface="Times New Roman" panose="02020603050405020304" pitchFamily="18" charset="0"/>
                <a:cs typeface="Times New Roman" panose="02020603050405020304" pitchFamily="18" charset="0"/>
                <a:sym typeface="Times New Roman"/>
              </a:rPr>
              <a:t>.</a:t>
            </a:r>
          </a:p>
          <a:p>
            <a:pPr lvl="0" algn="just">
              <a:buClr>
                <a:srgbClr val="000000"/>
              </a:buClr>
              <a:buSzPct val="25000"/>
            </a:pPr>
            <a:endParaRPr lang="en-US" sz="2000" dirty="0" smtClean="0">
              <a:latin typeface="Times New Roman" panose="02020603050405020304" pitchFamily="18" charset="0"/>
              <a:cs typeface="Times New Roman" panose="02020603050405020304" pitchFamily="18" charset="0"/>
              <a:sym typeface="Times New Roman"/>
            </a:endParaRPr>
          </a:p>
          <a:p>
            <a:pPr marL="285750" lvl="0" indent="-285750" algn="just">
              <a:buClr>
                <a:srgbClr val="000000"/>
              </a:buClr>
              <a:buSzPct val="250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sym typeface="Times New Roman"/>
            </a:endParaRPr>
          </a:p>
          <a:p>
            <a:pPr marL="285750" lvl="0" indent="-285750" algn="just">
              <a:buClr>
                <a:srgbClr val="000000"/>
              </a:buClr>
              <a:buSzPct val="25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Times New Roman"/>
              </a:rPr>
              <a:t>Weather Conditions data was unavailable. This would have enabled us to significantly </a:t>
            </a:r>
            <a:r>
              <a:rPr lang="en-US" sz="2000" dirty="0" smtClean="0">
                <a:solidFill>
                  <a:schemeClr val="dk1"/>
                </a:solidFill>
                <a:latin typeface="Times New Roman"/>
                <a:ea typeface="Times New Roman"/>
                <a:cs typeface="Times New Roman"/>
                <a:sym typeface="Times New Roman"/>
              </a:rPr>
              <a:t>identify the cause of impact on the airline on-time performance.</a:t>
            </a:r>
            <a:endParaRPr lang="en-IN"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83802734"/>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Shape 182"/>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83" name="Shape 183"/>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84" name="Shape 184"/>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85" name="Shape 185"/>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86" name="Shape 186"/>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87" name="Shape 187"/>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88" name="Shape 188"/>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89" name="Shape 189"/>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90" name="Shape 190"/>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91" name="Shape 191"/>
          <p:cNvGrpSpPr/>
          <p:nvPr/>
        </p:nvGrpSpPr>
        <p:grpSpPr>
          <a:xfrm>
            <a:off x="3005135" y="6562725"/>
            <a:ext cx="3873499" cy="119061"/>
            <a:chOff x="0" y="0"/>
            <a:chExt cx="2147483570" cy="2147483559"/>
          </a:xfrm>
        </p:grpSpPr>
        <p:pic>
          <p:nvPicPr>
            <p:cNvPr id="192" name="Shape 192"/>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93" name="Shape 193"/>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94" name="Shape 194"/>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95" name="Shape 195"/>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96" name="Shape 196"/>
          <p:cNvSpPr txBox="1"/>
          <p:nvPr/>
        </p:nvSpPr>
        <p:spPr>
          <a:xfrm>
            <a:off x="951391" y="1066800"/>
            <a:ext cx="7566025" cy="575213"/>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12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FUTURE</a:t>
            </a:r>
            <a:r>
              <a:rPr lang="en-IN" sz="2000" b="1" i="0" u="sng" strike="noStrike" cap="none" dirty="0" smtClean="0">
                <a:solidFill>
                  <a:schemeClr val="dk1"/>
                </a:solidFill>
                <a:latin typeface="Times New Roman"/>
                <a:ea typeface="Times New Roman"/>
                <a:cs typeface="Times New Roman"/>
                <a:sym typeface="Times New Roman"/>
                <a:rtl val="0"/>
              </a:rPr>
              <a:t> SCOPE</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
        <p:nvSpPr>
          <p:cNvPr id="197" name="Shape 197"/>
          <p:cNvSpPr txBox="1"/>
          <p:nvPr/>
        </p:nvSpPr>
        <p:spPr>
          <a:xfrm>
            <a:off x="903287" y="1948376"/>
            <a:ext cx="7732712" cy="2765425"/>
          </a:xfrm>
          <a:prstGeom prst="rect">
            <a:avLst/>
          </a:prstGeom>
          <a:noFill/>
          <a:ln>
            <a:noFill/>
          </a:ln>
        </p:spPr>
        <p:txBody>
          <a:bodyPr lIns="91425" tIns="45700" rIns="91425" bIns="45700" anchor="t" anchorCtr="0">
            <a:noAutofit/>
          </a:bodyPr>
          <a:lstStyle/>
          <a:p>
            <a:pPr marL="285750" indent="-285750" algn="just">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Find top 10 tail numbers, airline companies, destinations and origins that are more likely to be late </a:t>
            </a:r>
            <a:r>
              <a:rPr lang="en-US" altLang="zh-CN" sz="1800" dirty="0" smtClean="0">
                <a:latin typeface="Times New Roman" panose="02020603050405020304" pitchFamily="18" charset="0"/>
                <a:cs typeface="Times New Roman" panose="02020603050405020304" pitchFamily="18" charset="0"/>
              </a:rPr>
              <a:t>individually</a:t>
            </a:r>
          </a:p>
          <a:p>
            <a:pPr marL="285750" indent="-285750" algn="just">
              <a:buFont typeface="Arial" panose="020B0604020202020204" pitchFamily="34" charset="0"/>
              <a:buChar char="•"/>
            </a:pPr>
            <a:endParaRPr lang="en-US" altLang="zh-CN" sz="1800" dirty="0">
              <a:latin typeface="Times New Roman" panose="02020603050405020304" pitchFamily="18" charset="0"/>
              <a:cs typeface="Times New Roman" panose="02020603050405020304" pitchFamily="18" charset="0"/>
            </a:endParaRPr>
          </a:p>
          <a:p>
            <a:pPr algn="just"/>
            <a:endParaRPr lang="en-US" altLang="zh-C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Find the flight between destination airport and origin airport with least average late time</a:t>
            </a:r>
            <a:r>
              <a:rPr lang="en-US" altLang="zh-CN" sz="1800" dirty="0"/>
              <a:t>.</a:t>
            </a:r>
          </a:p>
        </p:txBody>
      </p:sp>
    </p:spTree>
    <p:extLst>
      <p:ext uri="{BB962C8B-B14F-4D97-AF65-F5344CB8AC3E}">
        <p14:creationId xmlns:p14="http://schemas.microsoft.com/office/powerpoint/2010/main" val="213210609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Shape 98"/>
          <p:cNvSpPr txBox="1"/>
          <p:nvPr/>
        </p:nvSpPr>
        <p:spPr>
          <a:xfrm>
            <a:off x="8255000" y="5675312"/>
            <a:ext cx="888898" cy="630299"/>
          </a:xfrm>
          <a:prstGeom prst="rect">
            <a:avLst/>
          </a:prstGeom>
          <a:solidFill>
            <a:srgbClr val="FF0000">
              <a:alpha val="39607"/>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99" name="Shape 99"/>
          <p:cNvSpPr txBox="1"/>
          <p:nvPr/>
        </p:nvSpPr>
        <p:spPr>
          <a:xfrm>
            <a:off x="3979862" y="-255587"/>
            <a:ext cx="9144000" cy="117600"/>
          </a:xfrm>
          <a:prstGeom prst="rect">
            <a:avLst/>
          </a:prstGeom>
          <a:solidFill>
            <a:schemeClr val="dk1">
              <a:alpha val="39607"/>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00" name="Shape 100"/>
          <p:cNvCxnSpPr/>
          <p:nvPr/>
        </p:nvCxnSpPr>
        <p:spPr>
          <a:xfrm>
            <a:off x="0" y="6443662"/>
            <a:ext cx="9144000" cy="1500"/>
          </a:xfrm>
          <a:prstGeom prst="straightConnector1">
            <a:avLst/>
          </a:prstGeom>
          <a:noFill/>
          <a:ln w="9525" cap="flat">
            <a:solidFill>
              <a:srgbClr val="FFC000"/>
            </a:solidFill>
            <a:prstDash val="solid"/>
            <a:miter/>
            <a:headEnd type="none" w="med" len="med"/>
            <a:tailEnd type="none" w="med" len="med"/>
          </a:ln>
        </p:spPr>
      </p:cxnSp>
      <p:sp>
        <p:nvSpPr>
          <p:cNvPr id="101" name="Shape 101"/>
          <p:cNvSpPr txBox="1"/>
          <p:nvPr/>
        </p:nvSpPr>
        <p:spPr>
          <a:xfrm>
            <a:off x="9017000" y="2916235"/>
            <a:ext cx="126900" cy="3941698"/>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02" name="Shape 102"/>
          <p:cNvCxnSpPr/>
          <p:nvPr/>
        </p:nvCxnSpPr>
        <p:spPr>
          <a:xfrm>
            <a:off x="889000" y="847725"/>
            <a:ext cx="8255099" cy="0"/>
          </a:xfrm>
          <a:prstGeom prst="straightConnector1">
            <a:avLst/>
          </a:prstGeom>
          <a:noFill/>
          <a:ln w="9525" cap="flat">
            <a:solidFill>
              <a:srgbClr val="FFC000"/>
            </a:solidFill>
            <a:prstDash val="solid"/>
            <a:miter/>
            <a:headEnd type="none" w="med" len="med"/>
            <a:tailEnd type="none" w="med" len="med"/>
          </a:ln>
        </p:spPr>
      </p:cxnSp>
      <p:sp>
        <p:nvSpPr>
          <p:cNvPr id="103" name="Shape 103"/>
          <p:cNvSpPr txBox="1"/>
          <p:nvPr/>
        </p:nvSpPr>
        <p:spPr>
          <a:xfrm>
            <a:off x="8826500" y="5360987"/>
            <a:ext cx="254100" cy="609599"/>
          </a:xfrm>
          <a:prstGeom prst="rect">
            <a:avLst/>
          </a:prstGeom>
          <a:solidFill>
            <a:schemeClr val="lt2">
              <a:alpha val="39607"/>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04" name="Shape 104"/>
          <p:cNvPicPr preferRelativeResize="0"/>
          <p:nvPr/>
        </p:nvPicPr>
        <p:blipFill rotWithShape="1">
          <a:blip r:embed="rId4">
            <a:alphaModFix/>
          </a:blip>
          <a:srcRect/>
          <a:stretch/>
        </p:blipFill>
        <p:spPr>
          <a:xfrm>
            <a:off x="0" y="827087"/>
            <a:ext cx="930298" cy="2089199"/>
          </a:xfrm>
          <a:prstGeom prst="rect">
            <a:avLst/>
          </a:prstGeom>
          <a:noFill/>
          <a:ln>
            <a:noFill/>
          </a:ln>
        </p:spPr>
      </p:pic>
      <p:pic>
        <p:nvPicPr>
          <p:cNvPr id="105" name="Shape 105"/>
          <p:cNvPicPr preferRelativeResize="0"/>
          <p:nvPr/>
        </p:nvPicPr>
        <p:blipFill rotWithShape="1">
          <a:blip r:embed="rId5">
            <a:alphaModFix/>
          </a:blip>
          <a:srcRect/>
          <a:stretch/>
        </p:blipFill>
        <p:spPr>
          <a:xfrm>
            <a:off x="6583360" y="6545262"/>
            <a:ext cx="2327399" cy="290398"/>
          </a:xfrm>
          <a:prstGeom prst="rect">
            <a:avLst/>
          </a:prstGeom>
          <a:noFill/>
          <a:ln>
            <a:noFill/>
          </a:ln>
        </p:spPr>
      </p:pic>
      <p:pic>
        <p:nvPicPr>
          <p:cNvPr id="106" name="Shape 106"/>
          <p:cNvPicPr preferRelativeResize="0"/>
          <p:nvPr/>
        </p:nvPicPr>
        <p:blipFill rotWithShape="1">
          <a:blip r:embed="rId6">
            <a:alphaModFix/>
          </a:blip>
          <a:srcRect/>
          <a:stretch/>
        </p:blipFill>
        <p:spPr>
          <a:xfrm>
            <a:off x="169860" y="180975"/>
            <a:ext cx="2771700" cy="560400"/>
          </a:xfrm>
          <a:prstGeom prst="rect">
            <a:avLst/>
          </a:prstGeom>
          <a:noFill/>
          <a:ln>
            <a:noFill/>
          </a:ln>
        </p:spPr>
      </p:pic>
      <p:grpSp>
        <p:nvGrpSpPr>
          <p:cNvPr id="107" name="Shape 107"/>
          <p:cNvGrpSpPr/>
          <p:nvPr/>
        </p:nvGrpSpPr>
        <p:grpSpPr>
          <a:xfrm>
            <a:off x="3454076" y="7866942"/>
            <a:ext cx="4426479" cy="147022"/>
            <a:chOff x="0" y="0"/>
            <a:chExt cx="2147483647" cy="2147483647"/>
          </a:xfrm>
        </p:grpSpPr>
        <p:pic>
          <p:nvPicPr>
            <p:cNvPr id="108" name="Shape 108"/>
            <p:cNvPicPr preferRelativeResize="0"/>
            <p:nvPr/>
          </p:nvPicPr>
          <p:blipFill rotWithShape="1">
            <a:blip r:embed="rId7">
              <a:alphaModFix/>
            </a:blip>
            <a:srcRect/>
            <a:stretch/>
          </p:blipFill>
          <p:spPr>
            <a:xfrm>
              <a:off x="0" y="0"/>
              <a:ext cx="76292794" cy="2031949689"/>
            </a:xfrm>
            <a:prstGeom prst="rect">
              <a:avLst/>
            </a:prstGeom>
            <a:noFill/>
            <a:ln>
              <a:noFill/>
            </a:ln>
          </p:spPr>
        </p:pic>
        <p:pic>
          <p:nvPicPr>
            <p:cNvPr id="109" name="Shape 109"/>
            <p:cNvPicPr preferRelativeResize="0"/>
            <p:nvPr/>
          </p:nvPicPr>
          <p:blipFill rotWithShape="1">
            <a:blip r:embed="rId7">
              <a:alphaModFix/>
            </a:blip>
            <a:srcRect/>
            <a:stretch/>
          </p:blipFill>
          <p:spPr>
            <a:xfrm>
              <a:off x="2071190852" y="115533957"/>
              <a:ext cx="76292794" cy="2031949689"/>
            </a:xfrm>
            <a:prstGeom prst="rect">
              <a:avLst/>
            </a:prstGeom>
            <a:noFill/>
            <a:ln>
              <a:noFill/>
            </a:ln>
          </p:spPr>
        </p:pic>
        <p:pic>
          <p:nvPicPr>
            <p:cNvPr id="110" name="Shape 110"/>
            <p:cNvPicPr preferRelativeResize="0"/>
            <p:nvPr/>
          </p:nvPicPr>
          <p:blipFill rotWithShape="1">
            <a:blip r:embed="rId8">
              <a:alphaModFix/>
            </a:blip>
            <a:srcRect/>
            <a:stretch/>
          </p:blipFill>
          <p:spPr>
            <a:xfrm>
              <a:off x="87578645" y="897049765"/>
              <a:ext cx="974200036" cy="309209803"/>
            </a:xfrm>
            <a:prstGeom prst="rect">
              <a:avLst/>
            </a:prstGeom>
            <a:noFill/>
            <a:ln>
              <a:noFill/>
            </a:ln>
          </p:spPr>
        </p:pic>
        <p:pic>
          <p:nvPicPr>
            <p:cNvPr id="111" name="Shape 111"/>
            <p:cNvPicPr preferRelativeResize="0"/>
            <p:nvPr/>
          </p:nvPicPr>
          <p:blipFill rotWithShape="1">
            <a:blip r:embed="rId8">
              <a:alphaModFix/>
            </a:blip>
            <a:srcRect/>
            <a:stretch/>
          </p:blipFill>
          <p:spPr>
            <a:xfrm>
              <a:off x="1079384827" y="985399261"/>
              <a:ext cx="974200036" cy="309209803"/>
            </a:xfrm>
            <a:prstGeom prst="rect">
              <a:avLst/>
            </a:prstGeom>
            <a:noFill/>
            <a:ln>
              <a:noFill/>
            </a:ln>
          </p:spPr>
        </p:pic>
      </p:grpSp>
      <p:sp>
        <p:nvSpPr>
          <p:cNvPr id="5" name="TextBox 4"/>
          <p:cNvSpPr txBox="1"/>
          <p:nvPr/>
        </p:nvSpPr>
        <p:spPr>
          <a:xfrm>
            <a:off x="1201004" y="1004818"/>
            <a:ext cx="7178722" cy="584775"/>
          </a:xfrm>
          <a:prstGeom prst="rect">
            <a:avLst/>
          </a:prstGeom>
          <a:noFill/>
        </p:spPr>
        <p:txBody>
          <a:bodyPr wrap="square" rtlCol="0">
            <a:spAutoFit/>
          </a:bodyPr>
          <a:lstStyle/>
          <a:p>
            <a:pPr algn="ctr"/>
            <a:r>
              <a:rPr lang="en-US" sz="1800" b="1" u="sng" dirty="0" smtClean="0">
                <a:latin typeface="Times New Roman" panose="02020603050405020304" pitchFamily="18" charset="0"/>
                <a:cs typeface="Times New Roman" panose="02020603050405020304" pitchFamily="18" charset="0"/>
              </a:rPr>
              <a:t>OVERVIEW OF THE PROBLEM STATEMENT</a:t>
            </a:r>
          </a:p>
          <a:p>
            <a:endParaRPr lang="en-US" dirty="0"/>
          </a:p>
        </p:txBody>
      </p:sp>
      <p:sp>
        <p:nvSpPr>
          <p:cNvPr id="18" name="TextBox 17"/>
          <p:cNvSpPr txBox="1"/>
          <p:nvPr/>
        </p:nvSpPr>
        <p:spPr>
          <a:xfrm>
            <a:off x="799177" y="1452453"/>
            <a:ext cx="7418647" cy="5093702"/>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smtClean="0">
                <a:latin typeface="Times New Roman"/>
                <a:ea typeface="Times New Roman"/>
                <a:cs typeface="Times New Roman"/>
                <a:sym typeface="Times New Roman"/>
              </a:rPr>
              <a:t>Bureau of Transportation Statistics (BTS) works </a:t>
            </a:r>
            <a:r>
              <a:rPr lang="en-US" sz="2100" dirty="0">
                <a:latin typeface="Times New Roman"/>
                <a:ea typeface="Times New Roman"/>
                <a:cs typeface="Times New Roman"/>
                <a:sym typeface="Times New Roman"/>
              </a:rPr>
              <a:t>with Congress, public and private sector partners, and stakeholder groups to create a safe transportation system that contributes to livable communities. </a:t>
            </a:r>
            <a:endParaRPr lang="en-US" sz="2100" dirty="0" smtClean="0">
              <a:latin typeface="Times New Roman"/>
              <a:ea typeface="Times New Roman"/>
              <a:cs typeface="Times New Roman"/>
              <a:sym typeface="Times New Roman"/>
            </a:endParaRPr>
          </a:p>
          <a:p>
            <a:pPr marL="342900" indent="-342900" algn="just">
              <a:buFont typeface="Arial" panose="020B0604020202020204" pitchFamily="34" charset="0"/>
              <a:buChar char="•"/>
            </a:pPr>
            <a:endParaRPr lang="en-US" sz="2100" dirty="0">
              <a:latin typeface="Times New Roman"/>
              <a:ea typeface="Times New Roman"/>
              <a:cs typeface="Times New Roman"/>
              <a:sym typeface="Times New Roman"/>
            </a:endParaRPr>
          </a:p>
          <a:p>
            <a:pPr marL="342900" indent="-342900" algn="just">
              <a:buFont typeface="Arial" panose="020B0604020202020204" pitchFamily="34" charset="0"/>
              <a:buChar char="•"/>
            </a:pPr>
            <a:r>
              <a:rPr lang="en-US" sz="2100" dirty="0" smtClean="0">
                <a:latin typeface="Times New Roman"/>
                <a:ea typeface="Times New Roman"/>
                <a:cs typeface="Times New Roman"/>
                <a:sym typeface="Times New Roman"/>
              </a:rPr>
              <a:t>The data we analyze will </a:t>
            </a:r>
            <a:r>
              <a:rPr lang="en-US" sz="2100" dirty="0">
                <a:latin typeface="Times New Roman"/>
                <a:ea typeface="Times New Roman"/>
                <a:cs typeface="Times New Roman"/>
                <a:sym typeface="Times New Roman"/>
              </a:rPr>
              <a:t>be used to increase the Nation’s understanding of </a:t>
            </a:r>
            <a:r>
              <a:rPr lang="en-US" sz="2100" dirty="0" smtClean="0">
                <a:latin typeface="Times New Roman"/>
                <a:ea typeface="Times New Roman"/>
                <a:cs typeface="Times New Roman"/>
                <a:sym typeface="Times New Roman"/>
              </a:rPr>
              <a:t>airline transportation </a:t>
            </a:r>
            <a:r>
              <a:rPr lang="en-US" sz="2100" dirty="0">
                <a:latin typeface="Times New Roman"/>
                <a:ea typeface="Times New Roman"/>
                <a:cs typeface="Times New Roman"/>
                <a:sym typeface="Times New Roman"/>
              </a:rPr>
              <a:t>statistics and to better inform decision- and policymakers. </a:t>
            </a:r>
            <a:endParaRPr lang="en-US" sz="2100" dirty="0" smtClean="0">
              <a:latin typeface="Times New Roman"/>
              <a:ea typeface="Times New Roman"/>
              <a:cs typeface="Times New Roman"/>
              <a:sym typeface="Times New Roman"/>
            </a:endParaRPr>
          </a:p>
          <a:p>
            <a:pPr marL="342900" indent="-342900" algn="just">
              <a:buFont typeface="Arial" panose="020B0604020202020204" pitchFamily="34" charset="0"/>
              <a:buChar char="•"/>
            </a:pPr>
            <a:endParaRPr lang="en-US" sz="2100" dirty="0">
              <a:latin typeface="Times New Roman"/>
              <a:ea typeface="Times New Roman"/>
              <a:cs typeface="Times New Roman"/>
              <a:sym typeface="Times New Roman"/>
            </a:endParaRPr>
          </a:p>
          <a:p>
            <a:pPr marL="342900" lvl="0" indent="-342900">
              <a:spcAft>
                <a:spcPts val="600"/>
              </a:spcAft>
              <a:buClr>
                <a:schemeClr val="dk1"/>
              </a:buClr>
              <a:buSzPct val="100000"/>
              <a:buFont typeface="Arial"/>
              <a:buChar char="•"/>
            </a:pPr>
            <a:r>
              <a:rPr lang="en-US" sz="2100" dirty="0" smtClean="0">
                <a:solidFill>
                  <a:schemeClr val="dk1"/>
                </a:solidFill>
                <a:latin typeface="Times New Roman"/>
                <a:ea typeface="Times New Roman"/>
                <a:cs typeface="Times New Roman"/>
                <a:sym typeface="Times New Roman"/>
              </a:rPr>
              <a:t>The dataset contains </a:t>
            </a:r>
            <a:r>
              <a:rPr lang="en-US" sz="2100" dirty="0">
                <a:solidFill>
                  <a:schemeClr val="dk1"/>
                </a:solidFill>
                <a:latin typeface="Times New Roman"/>
                <a:ea typeface="Times New Roman"/>
                <a:cs typeface="Times New Roman"/>
                <a:sym typeface="Times New Roman"/>
              </a:rPr>
              <a:t>airline statistics across United States </a:t>
            </a:r>
            <a:r>
              <a:rPr lang="en-US" sz="2100" dirty="0" smtClean="0">
                <a:solidFill>
                  <a:schemeClr val="dk1"/>
                </a:solidFill>
                <a:latin typeface="Times New Roman"/>
                <a:ea typeface="Times New Roman"/>
                <a:cs typeface="Times New Roman"/>
                <a:sym typeface="Times New Roman"/>
              </a:rPr>
              <a:t>and the </a:t>
            </a:r>
            <a:r>
              <a:rPr lang="en-US" sz="2100" dirty="0">
                <a:solidFill>
                  <a:schemeClr val="dk1"/>
                </a:solidFill>
                <a:latin typeface="Times New Roman"/>
                <a:ea typeface="Times New Roman"/>
                <a:cs typeface="Times New Roman"/>
                <a:sym typeface="Times New Roman"/>
              </a:rPr>
              <a:t>scope of the data set under </a:t>
            </a:r>
            <a:r>
              <a:rPr lang="en-US" sz="2100" dirty="0" smtClean="0">
                <a:solidFill>
                  <a:schemeClr val="dk1"/>
                </a:solidFill>
                <a:latin typeface="Times New Roman"/>
                <a:ea typeface="Times New Roman"/>
                <a:cs typeface="Times New Roman"/>
                <a:sym typeface="Times New Roman"/>
              </a:rPr>
              <a:t>our study </a:t>
            </a:r>
            <a:r>
              <a:rPr lang="en-US" sz="2100" dirty="0">
                <a:solidFill>
                  <a:schemeClr val="dk1"/>
                </a:solidFill>
                <a:latin typeface="Times New Roman"/>
                <a:ea typeface="Times New Roman"/>
                <a:cs typeface="Times New Roman"/>
                <a:sym typeface="Times New Roman"/>
              </a:rPr>
              <a:t>is from January 2014 through December </a:t>
            </a:r>
            <a:r>
              <a:rPr lang="en-US" sz="2100" dirty="0" smtClean="0">
                <a:solidFill>
                  <a:schemeClr val="dk1"/>
                </a:solidFill>
                <a:latin typeface="Times New Roman"/>
                <a:ea typeface="Times New Roman"/>
                <a:cs typeface="Times New Roman"/>
                <a:sym typeface="Times New Roman"/>
              </a:rPr>
              <a:t>2014</a:t>
            </a:r>
          </a:p>
          <a:p>
            <a:pPr marL="342900" lvl="0" indent="-342900">
              <a:spcAft>
                <a:spcPts val="600"/>
              </a:spcAft>
              <a:buClr>
                <a:schemeClr val="dk1"/>
              </a:buClr>
              <a:buSzPct val="100000"/>
              <a:buFont typeface="Arial"/>
              <a:buChar char="•"/>
            </a:pPr>
            <a:endParaRPr lang="en-US" sz="2100" dirty="0">
              <a:solidFill>
                <a:schemeClr val="dk1"/>
              </a:solidFill>
              <a:latin typeface="Times New Roman"/>
              <a:ea typeface="Times New Roman"/>
              <a:cs typeface="Times New Roman"/>
              <a:sym typeface="Times New Roman"/>
            </a:endParaRPr>
          </a:p>
          <a:p>
            <a:pPr marL="342900" lvl="0" indent="-342900">
              <a:buClr>
                <a:schemeClr val="dk1"/>
              </a:buClr>
              <a:buSzPct val="100000"/>
              <a:buFont typeface="Arial"/>
              <a:buChar char="•"/>
            </a:pPr>
            <a:r>
              <a:rPr lang="en-US" sz="2100" dirty="0" smtClean="0">
                <a:solidFill>
                  <a:schemeClr val="dk1"/>
                </a:solidFill>
                <a:latin typeface="Times New Roman"/>
                <a:ea typeface="Times New Roman"/>
                <a:cs typeface="Times New Roman"/>
                <a:sym typeface="Times New Roman"/>
              </a:rPr>
              <a:t>Various </a:t>
            </a:r>
            <a:r>
              <a:rPr lang="en-US" sz="2100" dirty="0">
                <a:solidFill>
                  <a:schemeClr val="dk1"/>
                </a:solidFill>
                <a:latin typeface="Times New Roman"/>
                <a:ea typeface="Times New Roman"/>
                <a:cs typeface="Times New Roman"/>
                <a:sym typeface="Times New Roman"/>
              </a:rPr>
              <a:t>parameters such as destinations, airports, time, </a:t>
            </a:r>
            <a:r>
              <a:rPr lang="en-US" sz="2100" dirty="0" smtClean="0">
                <a:solidFill>
                  <a:schemeClr val="dk1"/>
                </a:solidFill>
                <a:latin typeface="Times New Roman"/>
                <a:ea typeface="Times New Roman"/>
                <a:cs typeface="Times New Roman"/>
                <a:sym typeface="Times New Roman"/>
              </a:rPr>
              <a:t>delays etc</a:t>
            </a:r>
            <a:r>
              <a:rPr lang="en-US" sz="2100" dirty="0">
                <a:solidFill>
                  <a:schemeClr val="dk1"/>
                </a:solidFill>
                <a:latin typeface="Times New Roman"/>
                <a:ea typeface="Times New Roman"/>
                <a:cs typeface="Times New Roman"/>
                <a:sym typeface="Times New Roman"/>
              </a:rPr>
              <a:t>. for all the </a:t>
            </a:r>
            <a:r>
              <a:rPr lang="en-US" sz="2100" dirty="0" smtClean="0">
                <a:solidFill>
                  <a:schemeClr val="dk1"/>
                </a:solidFill>
                <a:latin typeface="Times New Roman"/>
                <a:ea typeface="Times New Roman"/>
                <a:cs typeface="Times New Roman"/>
                <a:sym typeface="Times New Roman"/>
              </a:rPr>
              <a:t>states are evaluated from this dataset</a:t>
            </a:r>
            <a:endParaRPr lang="en-US" sz="210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Shape 140"/>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41" name="Shape 141"/>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42" name="Shape 142"/>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43" name="Shape 143"/>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44" name="Shape 144"/>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45" name="Shape 145"/>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46" name="Shape 146"/>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47" name="Shape 147"/>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48" name="Shape 148"/>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49" name="Shape 149"/>
          <p:cNvGrpSpPr/>
          <p:nvPr/>
        </p:nvGrpSpPr>
        <p:grpSpPr>
          <a:xfrm>
            <a:off x="3005135" y="6562725"/>
            <a:ext cx="3873499" cy="119061"/>
            <a:chOff x="0" y="0"/>
            <a:chExt cx="2147483570" cy="2147483559"/>
          </a:xfrm>
        </p:grpSpPr>
        <p:pic>
          <p:nvPicPr>
            <p:cNvPr id="150" name="Shape 150"/>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51" name="Shape 151"/>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52" name="Shape 152"/>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53" name="Shape 153"/>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55" name="Shape 155"/>
          <p:cNvSpPr txBox="1"/>
          <p:nvPr/>
        </p:nvSpPr>
        <p:spPr>
          <a:xfrm>
            <a:off x="761206" y="1029026"/>
            <a:ext cx="7621499" cy="461999"/>
          </a:xfrm>
          <a:prstGeom prst="rect">
            <a:avLst/>
          </a:prstGeom>
          <a:noFill/>
          <a:ln>
            <a:noFill/>
          </a:ln>
        </p:spPr>
        <p:txBody>
          <a:bodyPr lIns="91425" tIns="45700" rIns="91425" bIns="45700" anchor="t" anchorCtr="0">
            <a:noAutofit/>
          </a:bodyPr>
          <a:lstStyle/>
          <a:p>
            <a:pPr marR="0" lvl="0" algn="ctr" rtl="0">
              <a:lnSpc>
                <a:spcPct val="100000"/>
              </a:lnSpc>
              <a:spcBef>
                <a:spcPts val="0"/>
              </a:spcBef>
              <a:spcAft>
                <a:spcPts val="2400"/>
              </a:spcAft>
              <a:buClr>
                <a:schemeClr val="dk1"/>
              </a:buClr>
              <a:buSzPct val="100000"/>
            </a:pPr>
            <a:r>
              <a:rPr lang="en-IN" sz="2000" b="1" u="sng" dirty="0" smtClean="0">
                <a:solidFill>
                  <a:schemeClr val="dk1"/>
                </a:solidFill>
                <a:latin typeface="Times New Roman"/>
                <a:ea typeface="Times New Roman"/>
                <a:cs typeface="Times New Roman"/>
                <a:sym typeface="Times New Roman"/>
              </a:rPr>
              <a:t>MOTIVATION</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
        <p:nvSpPr>
          <p:cNvPr id="18" name="TextBox 17"/>
          <p:cNvSpPr txBox="1"/>
          <p:nvPr/>
        </p:nvSpPr>
        <p:spPr>
          <a:xfrm>
            <a:off x="836353" y="1382074"/>
            <a:ext cx="7418647" cy="5062924"/>
          </a:xfrm>
          <a:prstGeom prst="rect">
            <a:avLst/>
          </a:prstGeom>
          <a:noFill/>
        </p:spPr>
        <p:txBody>
          <a:bodyPr wrap="square" rtlCol="0">
            <a:spAutoFit/>
          </a:bodyPr>
          <a:lstStyle/>
          <a:p>
            <a:pPr marL="342900" lvl="0" indent="-342900" algn="just">
              <a:spcAft>
                <a:spcPts val="600"/>
              </a:spcAft>
              <a:buClr>
                <a:schemeClr val="dk1"/>
              </a:buClr>
              <a:buSzPct val="100000"/>
              <a:buFont typeface="Arial"/>
              <a:buChar char="•"/>
            </a:pPr>
            <a:r>
              <a:rPr lang="en-US" sz="2200" dirty="0" smtClean="0">
                <a:solidFill>
                  <a:schemeClr val="dk1"/>
                </a:solidFill>
                <a:latin typeface="Times New Roman"/>
                <a:ea typeface="Times New Roman"/>
                <a:cs typeface="Times New Roman"/>
                <a:sym typeface="Times New Roman"/>
              </a:rPr>
              <a:t>87,000 on air flights are noted in </a:t>
            </a:r>
            <a:r>
              <a:rPr lang="en-US" sz="2200" dirty="0">
                <a:solidFill>
                  <a:schemeClr val="dk1"/>
                </a:solidFill>
                <a:latin typeface="Times New Roman"/>
                <a:ea typeface="Times New Roman"/>
                <a:cs typeface="Times New Roman"/>
                <a:sym typeface="Times New Roman"/>
              </a:rPr>
              <a:t>the United </a:t>
            </a:r>
            <a:r>
              <a:rPr lang="en-US" sz="2200" dirty="0" smtClean="0">
                <a:solidFill>
                  <a:schemeClr val="dk1"/>
                </a:solidFill>
                <a:latin typeface="Times New Roman"/>
                <a:ea typeface="Times New Roman"/>
                <a:cs typeface="Times New Roman"/>
                <a:sym typeface="Times New Roman"/>
              </a:rPr>
              <a:t>States per day. Approximately </a:t>
            </a:r>
            <a:r>
              <a:rPr lang="en-US" sz="2200" dirty="0">
                <a:solidFill>
                  <a:schemeClr val="dk1"/>
                </a:solidFill>
                <a:latin typeface="Times New Roman"/>
                <a:ea typeface="Times New Roman"/>
                <a:cs typeface="Times New Roman"/>
                <a:sym typeface="Times New Roman"/>
              </a:rPr>
              <a:t>7,300 airport terminal monitors </a:t>
            </a:r>
            <a:r>
              <a:rPr lang="en-US" sz="2200" dirty="0" smtClean="0">
                <a:solidFill>
                  <a:schemeClr val="dk1"/>
                </a:solidFill>
                <a:latin typeface="Times New Roman"/>
                <a:ea typeface="Times New Roman"/>
                <a:cs typeface="Times New Roman"/>
                <a:sym typeface="Times New Roman"/>
              </a:rPr>
              <a:t>needed to </a:t>
            </a:r>
            <a:r>
              <a:rPr lang="en-US" sz="2200" dirty="0">
                <a:solidFill>
                  <a:schemeClr val="dk1"/>
                </a:solidFill>
                <a:latin typeface="Times New Roman"/>
                <a:ea typeface="Times New Roman"/>
                <a:cs typeface="Times New Roman"/>
                <a:sym typeface="Times New Roman"/>
              </a:rPr>
              <a:t>show all the flights controllers handle </a:t>
            </a:r>
            <a:r>
              <a:rPr lang="en-US" sz="2200" dirty="0" smtClean="0">
                <a:solidFill>
                  <a:schemeClr val="dk1"/>
                </a:solidFill>
                <a:latin typeface="Times New Roman"/>
                <a:ea typeface="Times New Roman"/>
                <a:cs typeface="Times New Roman"/>
                <a:sym typeface="Times New Roman"/>
              </a:rPr>
              <a:t>and </a:t>
            </a:r>
            <a:r>
              <a:rPr lang="en-US" sz="2200" dirty="0">
                <a:solidFill>
                  <a:schemeClr val="dk1"/>
                </a:solidFill>
                <a:latin typeface="Times New Roman"/>
                <a:ea typeface="Times New Roman"/>
                <a:cs typeface="Times New Roman"/>
                <a:sym typeface="Times New Roman"/>
              </a:rPr>
              <a:t>approximately 460 monitors to show the number of flights being handled at any one </a:t>
            </a:r>
            <a:r>
              <a:rPr lang="en-US" sz="2200" dirty="0" smtClean="0">
                <a:solidFill>
                  <a:schemeClr val="dk1"/>
                </a:solidFill>
                <a:latin typeface="Times New Roman"/>
                <a:ea typeface="Times New Roman"/>
                <a:cs typeface="Times New Roman"/>
                <a:sym typeface="Times New Roman"/>
              </a:rPr>
              <a:t>time.</a:t>
            </a:r>
          </a:p>
          <a:p>
            <a:pPr marL="342900" lvl="0" indent="-342900" algn="just">
              <a:spcAft>
                <a:spcPts val="600"/>
              </a:spcAft>
              <a:buClr>
                <a:schemeClr val="dk1"/>
              </a:buClr>
              <a:buSzPct val="100000"/>
              <a:buFont typeface="Arial"/>
              <a:buChar char="•"/>
            </a:pPr>
            <a:r>
              <a:rPr lang="en-US" sz="2200" dirty="0" smtClean="0">
                <a:solidFill>
                  <a:schemeClr val="dk1"/>
                </a:solidFill>
                <a:latin typeface="Times New Roman"/>
                <a:ea typeface="Times New Roman"/>
                <a:cs typeface="Times New Roman"/>
                <a:sym typeface="Times New Roman"/>
              </a:rPr>
              <a:t>To </a:t>
            </a:r>
            <a:r>
              <a:rPr lang="en-US" sz="2200" dirty="0">
                <a:solidFill>
                  <a:schemeClr val="dk1"/>
                </a:solidFill>
                <a:latin typeface="Times New Roman"/>
                <a:ea typeface="Times New Roman"/>
                <a:cs typeface="Times New Roman"/>
                <a:sym typeface="Times New Roman"/>
              </a:rPr>
              <a:t>make convenience for people who often travel by </a:t>
            </a:r>
            <a:r>
              <a:rPr lang="en-US" sz="2200" dirty="0" smtClean="0">
                <a:solidFill>
                  <a:schemeClr val="dk1"/>
                </a:solidFill>
                <a:latin typeface="Times New Roman"/>
                <a:ea typeface="Times New Roman"/>
                <a:cs typeface="Times New Roman"/>
                <a:sym typeface="Times New Roman"/>
              </a:rPr>
              <a:t>air, we aim to </a:t>
            </a:r>
            <a:r>
              <a:rPr lang="en-US" sz="2200" dirty="0">
                <a:solidFill>
                  <a:schemeClr val="dk1"/>
                </a:solidFill>
                <a:latin typeface="Times New Roman"/>
                <a:ea typeface="Times New Roman"/>
                <a:cs typeface="Times New Roman"/>
                <a:sym typeface="Times New Roman"/>
              </a:rPr>
              <a:t>notice </a:t>
            </a:r>
            <a:r>
              <a:rPr lang="en-US" sz="2200" dirty="0" smtClean="0">
                <a:solidFill>
                  <a:schemeClr val="dk1"/>
                </a:solidFill>
                <a:latin typeface="Times New Roman"/>
                <a:ea typeface="Times New Roman"/>
                <a:cs typeface="Times New Roman"/>
                <a:sym typeface="Times New Roman"/>
              </a:rPr>
              <a:t>from our dataset that </a:t>
            </a:r>
            <a:r>
              <a:rPr lang="en-US" sz="2200" dirty="0">
                <a:solidFill>
                  <a:schemeClr val="dk1"/>
                </a:solidFill>
                <a:latin typeface="Times New Roman"/>
                <a:ea typeface="Times New Roman"/>
                <a:cs typeface="Times New Roman"/>
                <a:sym typeface="Times New Roman"/>
              </a:rPr>
              <a:t>flights of some certain routes or some certain airlines are really more likely to be late than </a:t>
            </a:r>
            <a:r>
              <a:rPr lang="en-US" sz="2200" dirty="0" smtClean="0">
                <a:solidFill>
                  <a:schemeClr val="dk1"/>
                </a:solidFill>
                <a:latin typeface="Times New Roman"/>
                <a:ea typeface="Times New Roman"/>
                <a:cs typeface="Times New Roman"/>
                <a:sym typeface="Times New Roman"/>
              </a:rPr>
              <a:t>others due to several types of delays. </a:t>
            </a:r>
          </a:p>
          <a:p>
            <a:pPr marL="342900" lvl="0" indent="-342900" algn="just">
              <a:spcAft>
                <a:spcPts val="600"/>
              </a:spcAft>
              <a:buClr>
                <a:schemeClr val="dk1"/>
              </a:buClr>
              <a:buSzPct val="100000"/>
              <a:buFont typeface="Arial"/>
              <a:buChar char="•"/>
            </a:pPr>
            <a:r>
              <a:rPr lang="en-US" sz="2200" dirty="0" smtClean="0">
                <a:solidFill>
                  <a:schemeClr val="dk1"/>
                </a:solidFill>
                <a:latin typeface="Times New Roman"/>
                <a:ea typeface="Times New Roman"/>
                <a:cs typeface="Times New Roman"/>
                <a:sym typeface="Times New Roman"/>
              </a:rPr>
              <a:t>Our </a:t>
            </a:r>
            <a:r>
              <a:rPr lang="en-US" sz="2200" dirty="0">
                <a:solidFill>
                  <a:schemeClr val="dk1"/>
                </a:solidFill>
                <a:latin typeface="Times New Roman"/>
                <a:ea typeface="Times New Roman"/>
                <a:cs typeface="Times New Roman"/>
                <a:sym typeface="Times New Roman"/>
              </a:rPr>
              <a:t>research will find out </a:t>
            </a:r>
            <a:r>
              <a:rPr lang="en-US" sz="2200" dirty="0" smtClean="0">
                <a:solidFill>
                  <a:schemeClr val="dk1"/>
                </a:solidFill>
                <a:latin typeface="Times New Roman"/>
                <a:ea typeface="Times New Roman"/>
                <a:cs typeface="Times New Roman"/>
                <a:sym typeface="Times New Roman"/>
              </a:rPr>
              <a:t>major </a:t>
            </a:r>
            <a:r>
              <a:rPr lang="en-US" sz="2200" dirty="0">
                <a:solidFill>
                  <a:schemeClr val="dk1"/>
                </a:solidFill>
                <a:latin typeface="Times New Roman"/>
                <a:ea typeface="Times New Roman"/>
                <a:cs typeface="Times New Roman"/>
                <a:sym typeface="Times New Roman"/>
              </a:rPr>
              <a:t>reason of </a:t>
            </a:r>
            <a:r>
              <a:rPr lang="en-US" sz="2200" dirty="0" smtClean="0">
                <a:solidFill>
                  <a:schemeClr val="dk1"/>
                </a:solidFill>
                <a:latin typeface="Times New Roman"/>
                <a:ea typeface="Times New Roman"/>
                <a:cs typeface="Times New Roman"/>
                <a:sym typeface="Times New Roman"/>
              </a:rPr>
              <a:t>flights/airlines being </a:t>
            </a:r>
            <a:r>
              <a:rPr lang="en-US" sz="2200" dirty="0">
                <a:solidFill>
                  <a:schemeClr val="dk1"/>
                </a:solidFill>
                <a:latin typeface="Times New Roman"/>
                <a:ea typeface="Times New Roman"/>
                <a:cs typeface="Times New Roman"/>
                <a:sym typeface="Times New Roman"/>
              </a:rPr>
              <a:t>late </a:t>
            </a:r>
            <a:r>
              <a:rPr lang="en-US" sz="2200" dirty="0" smtClean="0">
                <a:solidFill>
                  <a:schemeClr val="dk1"/>
                </a:solidFill>
                <a:latin typeface="Times New Roman"/>
                <a:ea typeface="Times New Roman"/>
                <a:cs typeface="Times New Roman"/>
                <a:sym typeface="Times New Roman"/>
              </a:rPr>
              <a:t>so </a:t>
            </a:r>
            <a:r>
              <a:rPr lang="en-US" sz="2200" dirty="0">
                <a:solidFill>
                  <a:schemeClr val="dk1"/>
                </a:solidFill>
                <a:latin typeface="Times New Roman"/>
                <a:ea typeface="Times New Roman"/>
                <a:cs typeface="Times New Roman"/>
                <a:sym typeface="Times New Roman"/>
              </a:rPr>
              <a:t>that people could avoid </a:t>
            </a:r>
            <a:r>
              <a:rPr lang="en-US" sz="2200" dirty="0" smtClean="0">
                <a:solidFill>
                  <a:schemeClr val="dk1"/>
                </a:solidFill>
                <a:latin typeface="Times New Roman"/>
                <a:ea typeface="Times New Roman"/>
                <a:cs typeface="Times New Roman"/>
                <a:sym typeface="Times New Roman"/>
              </a:rPr>
              <a:t>them the </a:t>
            </a:r>
            <a:r>
              <a:rPr lang="en-US" sz="2200" dirty="0">
                <a:solidFill>
                  <a:schemeClr val="dk1"/>
                </a:solidFill>
                <a:latin typeface="Times New Roman"/>
                <a:ea typeface="Times New Roman"/>
                <a:cs typeface="Times New Roman"/>
                <a:sym typeface="Times New Roman"/>
              </a:rPr>
              <a:t>next time they </a:t>
            </a:r>
            <a:r>
              <a:rPr lang="en-US" sz="2200" dirty="0" smtClean="0">
                <a:solidFill>
                  <a:schemeClr val="dk1"/>
                </a:solidFill>
                <a:latin typeface="Times New Roman"/>
                <a:ea typeface="Times New Roman"/>
                <a:cs typeface="Times New Roman"/>
                <a:sym typeface="Times New Roman"/>
              </a:rPr>
              <a:t>choose a flight and our conclusions can help people quickly and accurately find the best flight for their travel.</a:t>
            </a:r>
          </a:p>
          <a:p>
            <a:pPr lvl="0">
              <a:spcAft>
                <a:spcPts val="600"/>
              </a:spcAft>
              <a:buClr>
                <a:schemeClr val="dk1"/>
              </a:buClr>
              <a:buSzPct val="100000"/>
            </a:pPr>
            <a:endParaRPr lang="en-US" sz="2200" dirty="0" smtClean="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Shape 140"/>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41" name="Shape 141"/>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42" name="Shape 142"/>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43" name="Shape 143"/>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44" name="Shape 144"/>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45" name="Shape 145"/>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46" name="Shape 146"/>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47" name="Shape 147"/>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48" name="Shape 148"/>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49" name="Shape 149"/>
          <p:cNvGrpSpPr/>
          <p:nvPr/>
        </p:nvGrpSpPr>
        <p:grpSpPr>
          <a:xfrm>
            <a:off x="3005135" y="6562725"/>
            <a:ext cx="3873499" cy="119061"/>
            <a:chOff x="0" y="0"/>
            <a:chExt cx="2147483570" cy="2147483559"/>
          </a:xfrm>
        </p:grpSpPr>
        <p:pic>
          <p:nvPicPr>
            <p:cNvPr id="150" name="Shape 150"/>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51" name="Shape 151"/>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52" name="Shape 152"/>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53" name="Shape 153"/>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54" name="Shape 154"/>
          <p:cNvSpPr txBox="1"/>
          <p:nvPr/>
        </p:nvSpPr>
        <p:spPr>
          <a:xfrm>
            <a:off x="709669" y="1369146"/>
            <a:ext cx="8128935" cy="4414142"/>
          </a:xfrm>
          <a:prstGeom prst="rect">
            <a:avLst/>
          </a:prstGeom>
          <a:noFill/>
          <a:ln>
            <a:noFill/>
          </a:ln>
        </p:spPr>
        <p:txBody>
          <a:bodyPr lIns="91425" tIns="45700" rIns="91425" bIns="45700" anchor="t" anchorCtr="0">
            <a:noAutofit/>
          </a:bodyPr>
          <a:lstStyle/>
          <a:p>
            <a:r>
              <a:rPr lang="en-US" sz="1800" u="sng" dirty="0" smtClean="0"/>
              <a:t>1</a:t>
            </a:r>
            <a:r>
              <a:rPr lang="en-US" sz="1800" u="sng" baseline="30000" dirty="0" smtClean="0"/>
              <a:t>st</a:t>
            </a:r>
            <a:r>
              <a:rPr lang="en-US" sz="1800" u="sng" dirty="0" smtClean="0"/>
              <a:t> Research Question:</a:t>
            </a:r>
          </a:p>
          <a:p>
            <a:endParaRPr lang="en-US" sz="1800" u="sng" dirty="0" smtClean="0"/>
          </a:p>
          <a:p>
            <a:pPr marL="285750" indent="-285750" algn="just">
              <a:buFont typeface="Arial" panose="020B0604020202020204" pitchFamily="34" charset="0"/>
              <a:buChar char="•"/>
            </a:pPr>
            <a:r>
              <a:rPr lang="en-US" sz="1800" dirty="0" smtClean="0"/>
              <a:t>Performed </a:t>
            </a:r>
            <a:r>
              <a:rPr lang="en-US" sz="1800" dirty="0"/>
              <a:t>one-way ANOVA since the study design involved one dependent variable (DELAY_IN_MIN) and one independent variable(TYPE_OF_DELAY</a:t>
            </a:r>
            <a:r>
              <a:rPr lang="en-US" sz="1800" dirty="0" smtClean="0"/>
              <a: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smtClean="0"/>
              <a:t>Determined </a:t>
            </a:r>
            <a:r>
              <a:rPr lang="en-US" sz="1800" dirty="0"/>
              <a:t>if there are any significant differences between the means of 5 independent (unrelated) </a:t>
            </a:r>
            <a:r>
              <a:rPr lang="en-US" sz="1800" dirty="0" smtClean="0"/>
              <a:t>groups</a:t>
            </a:r>
            <a:r>
              <a:rPr lang="en-US" sz="1800" dirty="0" smtClean="0"/>
              <a: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smtClean="0"/>
              <a:t>Using</a:t>
            </a:r>
            <a:r>
              <a:rPr lang="en-US" sz="1800" dirty="0"/>
              <a:t> post-hoc test, to determine which of the group differ significantly from each </a:t>
            </a:r>
            <a:r>
              <a:rPr lang="en-US" sz="1800" dirty="0" smtClean="0"/>
              <a:t>other</a:t>
            </a:r>
            <a:r>
              <a:rPr lang="en-US" sz="1800" dirty="0" smtClean="0"/>
              <a: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smtClean="0"/>
              <a:t>t-tests </a:t>
            </a:r>
            <a:r>
              <a:rPr lang="en-US" sz="1800" dirty="0"/>
              <a:t>can also be used, but in that case 10 t-tests would be </a:t>
            </a:r>
            <a:r>
              <a:rPr lang="en-US" sz="1800" dirty="0" smtClean="0"/>
              <a:t>needed</a:t>
            </a:r>
            <a:r>
              <a:rPr lang="en-US" sz="1800" dirty="0"/>
              <a:t> to </a:t>
            </a:r>
            <a:r>
              <a:rPr lang="en-US" sz="1800" dirty="0" smtClean="0"/>
              <a:t>perform </a:t>
            </a:r>
            <a:r>
              <a:rPr lang="en-US" sz="1800" dirty="0"/>
              <a:t>to compare 5 samples.</a:t>
            </a:r>
          </a:p>
        </p:txBody>
      </p:sp>
      <p:sp>
        <p:nvSpPr>
          <p:cNvPr id="155" name="Shape 155"/>
          <p:cNvSpPr txBox="1"/>
          <p:nvPr/>
        </p:nvSpPr>
        <p:spPr>
          <a:xfrm>
            <a:off x="761250" y="977253"/>
            <a:ext cx="7621499" cy="461999"/>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24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METHODS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Tree>
    <p:extLst>
      <p:ext uri="{BB962C8B-B14F-4D97-AF65-F5344CB8AC3E}">
        <p14:creationId xmlns:p14="http://schemas.microsoft.com/office/powerpoint/2010/main" val="3505107756"/>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Shape 140"/>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41" name="Shape 141"/>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42" name="Shape 142"/>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43" name="Shape 143"/>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44" name="Shape 144"/>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45" name="Shape 145"/>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46" name="Shape 146"/>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47" name="Shape 147"/>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48" name="Shape 148"/>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49" name="Shape 149"/>
          <p:cNvGrpSpPr/>
          <p:nvPr/>
        </p:nvGrpSpPr>
        <p:grpSpPr>
          <a:xfrm>
            <a:off x="3005135" y="6562725"/>
            <a:ext cx="3873499" cy="119061"/>
            <a:chOff x="0" y="0"/>
            <a:chExt cx="2147483570" cy="2147483559"/>
          </a:xfrm>
        </p:grpSpPr>
        <p:pic>
          <p:nvPicPr>
            <p:cNvPr id="150" name="Shape 150"/>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51" name="Shape 151"/>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52" name="Shape 152"/>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53" name="Shape 153"/>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54" name="Shape 154"/>
          <p:cNvSpPr txBox="1"/>
          <p:nvPr/>
        </p:nvSpPr>
        <p:spPr>
          <a:xfrm>
            <a:off x="634065" y="1447659"/>
            <a:ext cx="8128935" cy="4414142"/>
          </a:xfrm>
          <a:prstGeom prst="rect">
            <a:avLst/>
          </a:prstGeom>
          <a:noFill/>
          <a:ln>
            <a:noFill/>
          </a:ln>
        </p:spPr>
        <p:txBody>
          <a:bodyPr lIns="91425" tIns="45700" rIns="91425" bIns="45700" anchor="t" anchorCtr="0">
            <a:noAutofit/>
          </a:bodyPr>
          <a:lstStyle/>
          <a:p>
            <a:r>
              <a:rPr lang="en-US" sz="1800" u="sng" dirty="0" smtClean="0"/>
              <a:t>2</a:t>
            </a:r>
            <a:r>
              <a:rPr lang="en-US" sz="1800" u="sng" baseline="30000" dirty="0" smtClean="0"/>
              <a:t>nd</a:t>
            </a:r>
            <a:r>
              <a:rPr lang="en-US" sz="1800" u="sng" dirty="0" smtClean="0"/>
              <a:t> Research Question:</a:t>
            </a:r>
          </a:p>
          <a:p>
            <a:pPr marL="285750" indent="-285750" algn="just">
              <a:buFont typeface="Arial" panose="020B0604020202020204" pitchFamily="34" charset="0"/>
              <a:buChar char="•"/>
            </a:pPr>
            <a:r>
              <a:rPr lang="en-US" sz="1800" dirty="0" smtClean="0"/>
              <a:t>Performed </a:t>
            </a:r>
            <a:r>
              <a:rPr lang="en-US" sz="1800" dirty="0"/>
              <a:t>one-way ANOVA since the study design involved one dependent variable (ARR_DELAY) and one independent variable (AIRLINE_ID</a:t>
            </a:r>
            <a:r>
              <a:rPr lang="en-US" sz="1800" dirty="0" smtClean="0"/>
              <a:t>).</a:t>
            </a:r>
          </a:p>
          <a:p>
            <a:pPr marL="285750" indent="-285750" algn="just">
              <a:buFont typeface="Arial" panose="020B0604020202020204" pitchFamily="34" charset="0"/>
              <a:buChar char="•"/>
            </a:pPr>
            <a:r>
              <a:rPr lang="en-US" sz="1800" dirty="0" smtClean="0"/>
              <a:t>Large </a:t>
            </a:r>
            <a:r>
              <a:rPr lang="en-US" sz="1800" dirty="0"/>
              <a:t>number of t-tests would have to be performed, if that statistical concept is </a:t>
            </a:r>
            <a:r>
              <a:rPr lang="en-US" sz="1800" dirty="0" smtClean="0"/>
              <a:t>used.</a:t>
            </a:r>
          </a:p>
          <a:p>
            <a:pPr marL="285750" indent="-285750" algn="just">
              <a:buFont typeface="Arial" panose="020B0604020202020204" pitchFamily="34" charset="0"/>
              <a:buChar char="•"/>
            </a:pPr>
            <a:r>
              <a:rPr lang="en-US" sz="1800" dirty="0" smtClean="0"/>
              <a:t>Using </a:t>
            </a:r>
            <a:r>
              <a:rPr lang="en-US" sz="1800" dirty="0"/>
              <a:t>post-hoc test, to determine which of the group differ significantly from each </a:t>
            </a:r>
            <a:r>
              <a:rPr lang="en-US" sz="1800" dirty="0" smtClean="0"/>
              <a:t>other</a:t>
            </a:r>
          </a:p>
          <a:p>
            <a:pPr algn="just"/>
            <a:endParaRPr lang="en-US" sz="1800" dirty="0" smtClean="0"/>
          </a:p>
          <a:p>
            <a:pPr algn="just"/>
            <a:r>
              <a:rPr lang="en-US" sz="1800" u="sng" dirty="0"/>
              <a:t>3</a:t>
            </a:r>
            <a:r>
              <a:rPr lang="en-US" sz="1800" u="sng" baseline="30000" dirty="0"/>
              <a:t>rd</a:t>
            </a:r>
            <a:r>
              <a:rPr lang="en-US" sz="1800" u="sng" dirty="0"/>
              <a:t> Research Question:</a:t>
            </a:r>
          </a:p>
          <a:p>
            <a:pPr marL="285750" indent="-285750" algn="just">
              <a:buFont typeface="Arial" panose="020B0604020202020204" pitchFamily="34" charset="0"/>
              <a:buChar char="•"/>
            </a:pPr>
            <a:r>
              <a:rPr lang="en-US" sz="1800" dirty="0" smtClean="0"/>
              <a:t>Study </a:t>
            </a:r>
            <a:r>
              <a:rPr lang="en-US" sz="1800" dirty="0"/>
              <a:t>design involved two independent (categorical) variable and one dependent (continuous) variable, so used two-way ANOVA</a:t>
            </a:r>
          </a:p>
          <a:p>
            <a:pPr marL="285750" indent="-285750" algn="just">
              <a:buFont typeface="Arial" panose="020B0604020202020204" pitchFamily="34" charset="0"/>
              <a:buChar char="•"/>
            </a:pPr>
            <a:r>
              <a:rPr lang="en-US" sz="1800" dirty="0"/>
              <a:t>Treated CRS_DEPT_TIME as categorical variable measured on nominal scale.</a:t>
            </a:r>
          </a:p>
          <a:p>
            <a:pPr marL="285750" indent="-285750" algn="just">
              <a:buFont typeface="Arial" panose="020B0604020202020204" pitchFamily="34" charset="0"/>
              <a:buChar char="•"/>
            </a:pPr>
            <a:r>
              <a:rPr lang="en-US" sz="1800" dirty="0"/>
              <a:t>Understand if there is an interaction between the two independent variables (DAY_OF_WEEK and CRS_DEPT_TIME) on the dependent variable (ARR_DELAY_NEW)</a:t>
            </a:r>
          </a:p>
          <a:p>
            <a:pPr marL="285750" indent="-285750">
              <a:buFont typeface="Arial" panose="020B0604020202020204" pitchFamily="34" charset="0"/>
              <a:buChar char="•"/>
            </a:pPr>
            <a:endParaRPr lang="en-US" sz="1800" dirty="0"/>
          </a:p>
        </p:txBody>
      </p:sp>
      <p:sp>
        <p:nvSpPr>
          <p:cNvPr id="155" name="Shape 155"/>
          <p:cNvSpPr txBox="1"/>
          <p:nvPr/>
        </p:nvSpPr>
        <p:spPr>
          <a:xfrm>
            <a:off x="761250" y="977253"/>
            <a:ext cx="7621499" cy="461999"/>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24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METHODS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Tree>
    <p:extLst>
      <p:ext uri="{BB962C8B-B14F-4D97-AF65-F5344CB8AC3E}">
        <p14:creationId xmlns:p14="http://schemas.microsoft.com/office/powerpoint/2010/main" val="337072426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3" name="Shape 163"/>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64" name="Shape 164"/>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5" name="Shape 165"/>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66" name="Shape 166"/>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67" name="Shape 167"/>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68" name="Shape 168"/>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69" name="Shape 169"/>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70" name="Shape 170"/>
          <p:cNvGrpSpPr/>
          <p:nvPr/>
        </p:nvGrpSpPr>
        <p:grpSpPr>
          <a:xfrm>
            <a:off x="3005135" y="6562725"/>
            <a:ext cx="3873499" cy="119061"/>
            <a:chOff x="0" y="0"/>
            <a:chExt cx="2147483570" cy="2147483559"/>
          </a:xfrm>
        </p:grpSpPr>
        <p:pic>
          <p:nvPicPr>
            <p:cNvPr id="171" name="Shape 171"/>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72" name="Shape 172"/>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73" name="Shape 173"/>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74" name="Shape 174"/>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75" name="Shape 175"/>
          <p:cNvSpPr txBox="1"/>
          <p:nvPr/>
        </p:nvSpPr>
        <p:spPr>
          <a:xfrm>
            <a:off x="920215" y="953332"/>
            <a:ext cx="7566025" cy="461961"/>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24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ANALYSIS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
        <p:nvSpPr>
          <p:cNvPr id="176" name="Shape 176"/>
          <p:cNvSpPr txBox="1"/>
          <p:nvPr/>
        </p:nvSpPr>
        <p:spPr>
          <a:xfrm>
            <a:off x="849325" y="1522024"/>
            <a:ext cx="7977300" cy="4566599"/>
          </a:xfrm>
          <a:prstGeom prst="rect">
            <a:avLst/>
          </a:prstGeom>
          <a:noFill/>
          <a:ln>
            <a:noFill/>
          </a:ln>
        </p:spPr>
        <p:txBody>
          <a:bodyPr lIns="91425" tIns="45700" rIns="91425" bIns="45700" anchor="t" anchorCtr="0">
            <a:noAutofit/>
          </a:bodyPr>
          <a:lstStyle/>
          <a:p>
            <a:pPr lvl="0" algn="just">
              <a:spcAft>
                <a:spcPts val="2400"/>
              </a:spcAft>
              <a:buClr>
                <a:schemeClr val="dk1"/>
              </a:buClr>
              <a:buSzPct val="100000"/>
            </a:pPr>
            <a:r>
              <a:rPr lang="en-IN" sz="1800" u="sng" dirty="0" smtClean="0">
                <a:solidFill>
                  <a:schemeClr val="dk1"/>
                </a:solidFill>
                <a:latin typeface="Times New Roman"/>
                <a:ea typeface="Times New Roman"/>
                <a:cs typeface="Times New Roman"/>
                <a:sym typeface="Times New Roman"/>
              </a:rPr>
              <a:t>Factor most impacting the airline on-time performance</a:t>
            </a:r>
          </a:p>
          <a:p>
            <a:pPr lvl="0" algn="just">
              <a:buClr>
                <a:srgbClr val="000000"/>
              </a:buClr>
              <a:buSzPct val="25000"/>
            </a:pPr>
            <a:r>
              <a:rPr lang="en-IN" sz="1800" dirty="0" smtClean="0">
                <a:latin typeface="Times New Roman"/>
                <a:ea typeface="Times New Roman"/>
                <a:cs typeface="Times New Roman"/>
                <a:sym typeface="Times New Roman"/>
              </a:rPr>
              <a:t>Null </a:t>
            </a:r>
            <a:r>
              <a:rPr lang="en-IN" sz="1800" dirty="0">
                <a:latin typeface="Times New Roman"/>
                <a:ea typeface="Times New Roman"/>
                <a:cs typeface="Times New Roman"/>
                <a:sym typeface="Times New Roman"/>
              </a:rPr>
              <a:t>hypothesis (H0): There is no significant difference in the impact posed by the  		     </a:t>
            </a:r>
            <a:r>
              <a:rPr lang="en-IN" sz="1800" dirty="0" smtClean="0">
                <a:latin typeface="Times New Roman"/>
                <a:ea typeface="Times New Roman"/>
                <a:cs typeface="Times New Roman"/>
                <a:sym typeface="Times New Roman"/>
              </a:rPr>
              <a:t>factors </a:t>
            </a:r>
            <a:r>
              <a:rPr lang="en-IN" sz="1800" dirty="0">
                <a:latin typeface="Times New Roman"/>
                <a:ea typeface="Times New Roman"/>
                <a:cs typeface="Times New Roman"/>
                <a:sym typeface="Times New Roman"/>
              </a:rPr>
              <a:t>on the On-time Airline performance</a:t>
            </a:r>
          </a:p>
          <a:p>
            <a:pPr lvl="0" algn="just">
              <a:buClr>
                <a:srgbClr val="000000"/>
              </a:buClr>
              <a:buSzPct val="25000"/>
            </a:pPr>
            <a:endParaRPr lang="en-IN" sz="1800" dirty="0">
              <a:latin typeface="Times New Roman"/>
              <a:ea typeface="Times New Roman"/>
              <a:cs typeface="Times New Roman"/>
              <a:sym typeface="Times New Roman"/>
            </a:endParaRPr>
          </a:p>
          <a:p>
            <a:pPr lvl="0" algn="just">
              <a:buClr>
                <a:srgbClr val="000000"/>
              </a:buClr>
              <a:buSzPct val="25000"/>
            </a:pPr>
            <a:r>
              <a:rPr lang="en-IN" sz="1800" dirty="0" smtClean="0">
                <a:latin typeface="Times New Roman"/>
                <a:ea typeface="Times New Roman"/>
                <a:cs typeface="Times New Roman"/>
                <a:sym typeface="Times New Roman"/>
              </a:rPr>
              <a:t>Alternative </a:t>
            </a:r>
            <a:r>
              <a:rPr lang="en-IN" sz="1800" dirty="0">
                <a:latin typeface="Times New Roman"/>
                <a:ea typeface="Times New Roman"/>
                <a:cs typeface="Times New Roman"/>
                <a:sym typeface="Times New Roman"/>
              </a:rPr>
              <a:t>hypothesis (Ha): </a:t>
            </a:r>
            <a:r>
              <a:rPr lang="en-IN" sz="1800" dirty="0">
                <a:solidFill>
                  <a:schemeClr val="dk1"/>
                </a:solidFill>
                <a:latin typeface="Times New Roman"/>
                <a:ea typeface="Times New Roman"/>
                <a:cs typeface="Times New Roman"/>
                <a:sym typeface="Times New Roman"/>
              </a:rPr>
              <a:t>There is a significant difference in the impact posed 			</a:t>
            </a:r>
            <a:r>
              <a:rPr lang="en-IN" sz="1800" dirty="0" smtClean="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by the factors on the On-time Airline </a:t>
            </a:r>
            <a:r>
              <a:rPr lang="en-IN" sz="1800" dirty="0" smtClean="0">
                <a:solidFill>
                  <a:schemeClr val="dk1"/>
                </a:solidFill>
                <a:latin typeface="Times New Roman"/>
                <a:ea typeface="Times New Roman"/>
                <a:cs typeface="Times New Roman"/>
                <a:sym typeface="Times New Roman"/>
              </a:rPr>
              <a:t>performance</a:t>
            </a:r>
          </a:p>
          <a:p>
            <a:pPr lvl="0" algn="just">
              <a:buClr>
                <a:srgbClr val="000000"/>
              </a:buClr>
              <a:buSzPct val="25000"/>
            </a:pPr>
            <a:endParaRPr lang="en-IN" sz="1800" dirty="0">
              <a:solidFill>
                <a:schemeClr val="dk1"/>
              </a:solidFill>
              <a:latin typeface="Times New Roman"/>
              <a:ea typeface="Times New Roman"/>
              <a:cs typeface="Times New Roman"/>
              <a:sym typeface="Times New Roman"/>
            </a:endParaRPr>
          </a:p>
          <a:p>
            <a:pPr lvl="0" algn="just">
              <a:buClr>
                <a:srgbClr val="000000"/>
              </a:buClr>
              <a:buSzPct val="25000"/>
            </a:pPr>
            <a:endParaRPr lang="en-IN" sz="1800" dirty="0">
              <a:solidFill>
                <a:schemeClr val="dk1"/>
              </a:solidFill>
              <a:latin typeface="Times New Roman"/>
              <a:ea typeface="Times New Roman"/>
              <a:cs typeface="Times New Roman"/>
              <a:sym typeface="Times New Roman"/>
            </a:endParaRPr>
          </a:p>
          <a:p>
            <a:pPr lvl="0" algn="just">
              <a:spcAft>
                <a:spcPts val="2400"/>
              </a:spcAft>
              <a:buClr>
                <a:schemeClr val="dk1"/>
              </a:buClr>
              <a:buSzPct val="100000"/>
            </a:pPr>
            <a:endParaRPr lang="en-IN" sz="1800" dirty="0">
              <a:solidFill>
                <a:schemeClr val="dk1"/>
              </a:solidFill>
              <a:latin typeface="Times New Roman"/>
              <a:ea typeface="Times New Roman"/>
              <a:cs typeface="Times New Roman"/>
              <a:sym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827154689"/>
              </p:ext>
            </p:extLst>
          </p:nvPr>
        </p:nvGraphicFramePr>
        <p:xfrm>
          <a:off x="465137" y="3584574"/>
          <a:ext cx="7772399" cy="2032000"/>
        </p:xfrm>
        <a:graphic>
          <a:graphicData uri="http://schemas.openxmlformats.org/drawingml/2006/table">
            <a:tbl>
              <a:tblPr/>
              <a:tblGrid>
                <a:gridCol w="1554944"/>
                <a:gridCol w="658953"/>
                <a:gridCol w="658953"/>
                <a:gridCol w="924968"/>
                <a:gridCol w="688510"/>
                <a:gridCol w="944673"/>
                <a:gridCol w="944673"/>
                <a:gridCol w="688510"/>
                <a:gridCol w="708215"/>
              </a:tblGrid>
              <a:tr h="185471">
                <a:tc gridSpan="9">
                  <a:txBody>
                    <a:bodyPr/>
                    <a:lstStyle/>
                    <a:p>
                      <a:pPr marL="38100" marR="38100" algn="ctr">
                        <a:lnSpc>
                          <a:spcPts val="1600"/>
                        </a:lnSpc>
                        <a:spcBef>
                          <a:spcPts val="0"/>
                        </a:spcBef>
                        <a:spcAft>
                          <a:spcPts val="0"/>
                        </a:spcAft>
                      </a:pPr>
                      <a:r>
                        <a:rPr lang="en-US" sz="8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Descriptive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5471">
                <a:tc gridSpan="9">
                  <a:txBody>
                    <a:bodyPr/>
                    <a:lstStyle/>
                    <a:p>
                      <a:pPr marL="0" marR="0">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DELAY_IN_MIN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5471">
                <a:tc rowSpan="2">
                  <a:txBody>
                    <a:bodyPr/>
                    <a:lstStyle/>
                    <a:p>
                      <a:pPr marL="0" marR="0">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rowSpan="2">
                  <a:txBody>
                    <a:bodyPr/>
                    <a:lstStyle/>
                    <a:p>
                      <a:pPr marL="38100" marR="38100" algn="ct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marL="38100" marR="38100" algn="ct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Mean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marL="38100" marR="38100" algn="ct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Std. Deviation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marL="38100" marR="38100" algn="ct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Std. Error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marL="38100" marR="38100" algn="ct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95% Confidence Interval for Mean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rowSpan="2">
                  <a:txBody>
                    <a:bodyPr/>
                    <a:lstStyle/>
                    <a:p>
                      <a:pPr marL="38100" marR="38100" algn="ct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Minimum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marL="38100" marR="38100" algn="ct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Maximum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547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38100" algn="ct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Lower Bound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Upper Bound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r>
              <a:tr h="185471">
                <a:tc>
                  <a:txBody>
                    <a:bodyPr/>
                    <a:lstStyle/>
                    <a:p>
                      <a:pPr marL="38100" marR="38100">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CARRIER_DELAY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3969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62.99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87.989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1.397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60.25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65.73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1031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85471">
                <a:tc>
                  <a:txBody>
                    <a:bodyPr/>
                    <a:lstStyle/>
                    <a:p>
                      <a:pPr marL="38100" marR="38100">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WEATHER_DELAY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57.35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46.033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3.169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51.10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63.60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185471">
                <a:tc>
                  <a:txBody>
                    <a:bodyPr/>
                    <a:lstStyle/>
                    <a:p>
                      <a:pPr marL="38100" marR="38100">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NAS_DELAY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41.33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43.891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.594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42.49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185471">
                <a:tc>
                  <a:txBody>
                    <a:bodyPr/>
                    <a:lstStyle/>
                    <a:p>
                      <a:pPr marL="38100" marR="38100">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SECURITY_DELAY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23.86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9.197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2.458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18.55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185471">
                <a:tc>
                  <a:txBody>
                    <a:bodyPr/>
                    <a:lstStyle/>
                    <a:p>
                      <a:pPr marL="38100" marR="38100">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LATE_AIRCRAFT_DELAY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65.43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71.077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3.339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58.87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634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185471">
                <a:tc>
                  <a:txBody>
                    <a:bodyPr/>
                    <a:lstStyle/>
                    <a:p>
                      <a:pPr marL="38100" marR="38100">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51.23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66.857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.665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49.93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1031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3" name="Shape 163"/>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64" name="Shape 164"/>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5" name="Shape 165"/>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66" name="Shape 166"/>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67" name="Shape 167"/>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68" name="Shape 168"/>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69" name="Shape 169"/>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70" name="Shape 170"/>
          <p:cNvGrpSpPr/>
          <p:nvPr/>
        </p:nvGrpSpPr>
        <p:grpSpPr>
          <a:xfrm>
            <a:off x="3005135" y="6562725"/>
            <a:ext cx="3873499" cy="119061"/>
            <a:chOff x="0" y="0"/>
            <a:chExt cx="2147483570" cy="2147483559"/>
          </a:xfrm>
        </p:grpSpPr>
        <p:pic>
          <p:nvPicPr>
            <p:cNvPr id="171" name="Shape 171"/>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72" name="Shape 172"/>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73" name="Shape 173"/>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74" name="Shape 174"/>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75" name="Shape 175"/>
          <p:cNvSpPr txBox="1"/>
          <p:nvPr/>
        </p:nvSpPr>
        <p:spPr>
          <a:xfrm>
            <a:off x="920215" y="953332"/>
            <a:ext cx="7566025" cy="461961"/>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24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ANALYSIS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graphicFrame>
        <p:nvGraphicFramePr>
          <p:cNvPr id="3" name="Table 2"/>
          <p:cNvGraphicFramePr>
            <a:graphicFrameLocks noGrp="1"/>
          </p:cNvGraphicFramePr>
          <p:nvPr>
            <p:extLst>
              <p:ext uri="{D42A27DB-BD31-4B8C-83A1-F6EECF244321}">
                <p14:modId xmlns:p14="http://schemas.microsoft.com/office/powerpoint/2010/main" val="1513667884"/>
              </p:ext>
            </p:extLst>
          </p:nvPr>
        </p:nvGraphicFramePr>
        <p:xfrm>
          <a:off x="1931016" y="1415293"/>
          <a:ext cx="5391150" cy="1219200"/>
        </p:xfrm>
        <a:graphic>
          <a:graphicData uri="http://schemas.openxmlformats.org/drawingml/2006/table">
            <a:tbl>
              <a:tblPr/>
              <a:tblGrid>
                <a:gridCol w="1197257"/>
                <a:gridCol w="1035294"/>
                <a:gridCol w="722165"/>
                <a:gridCol w="992104"/>
                <a:gridCol w="722165"/>
                <a:gridCol w="722165"/>
              </a:tblGrid>
              <a:tr h="0">
                <a:tc gridSpan="6">
                  <a:txBody>
                    <a:bodyPr/>
                    <a:lstStyle/>
                    <a:p>
                      <a:pPr marL="38100" marR="38100" algn="ctr">
                        <a:lnSpc>
                          <a:spcPts val="1600"/>
                        </a:lnSpc>
                        <a:spcBef>
                          <a:spcPts val="0"/>
                        </a:spcBef>
                        <a:spcAft>
                          <a:spcPts val="0"/>
                        </a:spcAft>
                      </a:pPr>
                      <a:r>
                        <a:rPr lang="en-US" sz="9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ANOVA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marR="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DELAY_IN_MIN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Sum of Squares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Mean Square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Sig.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r>
              <a:tr h="0">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Between Groups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1193634.507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298408.627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68.546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r>
              <a:tr h="0">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Within Groups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43956596.535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4353.431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0">
                <a:tc>
                  <a:txBody>
                    <a:bodyPr/>
                    <a:lstStyle/>
                    <a:p>
                      <a:pPr marL="38100" marR="38100">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45150231.042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Bef>
                          <a:spcPts val="0"/>
                        </a:spcBef>
                        <a:spcAft>
                          <a:spcPts val="0"/>
                        </a:spcAft>
                      </a:pPr>
                      <a:r>
                        <a:rPr lang="en-US"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sp>
        <p:nvSpPr>
          <p:cNvPr id="2" name="TextBox 1"/>
          <p:cNvSpPr txBox="1"/>
          <p:nvPr/>
        </p:nvSpPr>
        <p:spPr>
          <a:xfrm>
            <a:off x="1446663" y="3439236"/>
            <a:ext cx="6537277" cy="523220"/>
          </a:xfrm>
          <a:prstGeom prst="rect">
            <a:avLst/>
          </a:prstGeom>
          <a:noFill/>
        </p:spPr>
        <p:txBody>
          <a:bodyPr wrap="square" rtlCol="0">
            <a:spAutoFit/>
          </a:bodyPr>
          <a:lstStyle/>
          <a:p>
            <a:pPr lvl="0" algn="just">
              <a:buClr>
                <a:srgbClr val="000000"/>
              </a:buClr>
              <a:buSzPct val="25000"/>
            </a:pPr>
            <a:endParaRPr lang="en-IN" dirty="0">
              <a:solidFill>
                <a:schemeClr val="dk1"/>
              </a:solidFill>
              <a:latin typeface="Times New Roman"/>
              <a:ea typeface="Times New Roman"/>
              <a:cs typeface="Times New Roman"/>
              <a:sym typeface="Times New Roman"/>
            </a:endParaRPr>
          </a:p>
          <a:p>
            <a:endParaRPr lang="en-US" dirty="0"/>
          </a:p>
        </p:txBody>
      </p:sp>
      <p:pic>
        <p:nvPicPr>
          <p:cNvPr id="21" name="Picture 20"/>
          <p:cNvPicPr/>
          <p:nvPr/>
        </p:nvPicPr>
        <p:blipFill>
          <a:blip r:embed="rId9">
            <a:extLst>
              <a:ext uri="{28A0092B-C50C-407E-A947-70E740481C1C}">
                <a14:useLocalDpi xmlns:a14="http://schemas.microsoft.com/office/drawing/2010/main" val="0"/>
              </a:ext>
            </a:extLst>
          </a:blip>
          <a:srcRect/>
          <a:stretch>
            <a:fillRect/>
          </a:stretch>
        </p:blipFill>
        <p:spPr bwMode="auto">
          <a:xfrm>
            <a:off x="1863973" y="2713668"/>
            <a:ext cx="5237160" cy="3455623"/>
          </a:xfrm>
          <a:prstGeom prst="rect">
            <a:avLst/>
          </a:prstGeom>
          <a:noFill/>
          <a:ln>
            <a:noFill/>
          </a:ln>
        </p:spPr>
      </p:pic>
    </p:spTree>
    <p:extLst>
      <p:ext uri="{BB962C8B-B14F-4D97-AF65-F5344CB8AC3E}">
        <p14:creationId xmlns:p14="http://schemas.microsoft.com/office/powerpoint/2010/main" val="350247856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3" name="Shape 163"/>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64" name="Shape 164"/>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5" name="Shape 165"/>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66" name="Shape 166"/>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67" name="Shape 167"/>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68" name="Shape 168"/>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69" name="Shape 169"/>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70" name="Shape 170"/>
          <p:cNvGrpSpPr/>
          <p:nvPr/>
        </p:nvGrpSpPr>
        <p:grpSpPr>
          <a:xfrm>
            <a:off x="3005135" y="6562725"/>
            <a:ext cx="3873499" cy="119061"/>
            <a:chOff x="0" y="0"/>
            <a:chExt cx="2147483570" cy="2147483559"/>
          </a:xfrm>
        </p:grpSpPr>
        <p:pic>
          <p:nvPicPr>
            <p:cNvPr id="171" name="Shape 171"/>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72" name="Shape 172"/>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73" name="Shape 173"/>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74" name="Shape 174"/>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75" name="Shape 175"/>
          <p:cNvSpPr txBox="1"/>
          <p:nvPr/>
        </p:nvSpPr>
        <p:spPr>
          <a:xfrm>
            <a:off x="920215" y="953332"/>
            <a:ext cx="7566025" cy="461961"/>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24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ANALYSIS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sp>
        <p:nvSpPr>
          <p:cNvPr id="2" name="TextBox 1"/>
          <p:cNvSpPr txBox="1"/>
          <p:nvPr/>
        </p:nvSpPr>
        <p:spPr>
          <a:xfrm>
            <a:off x="1446663" y="3439236"/>
            <a:ext cx="6537277" cy="523220"/>
          </a:xfrm>
          <a:prstGeom prst="rect">
            <a:avLst/>
          </a:prstGeom>
          <a:noFill/>
        </p:spPr>
        <p:txBody>
          <a:bodyPr wrap="square" rtlCol="0">
            <a:spAutoFit/>
          </a:bodyPr>
          <a:lstStyle/>
          <a:p>
            <a:pPr lvl="0" algn="just">
              <a:buClr>
                <a:srgbClr val="000000"/>
              </a:buClr>
              <a:buSzPct val="25000"/>
            </a:pPr>
            <a:endParaRPr lang="en-IN" dirty="0">
              <a:solidFill>
                <a:schemeClr val="dk1"/>
              </a:solidFill>
              <a:latin typeface="Times New Roman"/>
              <a:ea typeface="Times New Roman"/>
              <a:cs typeface="Times New Roman"/>
              <a:sym typeface="Times New Roman"/>
            </a:endParaRPr>
          </a:p>
          <a:p>
            <a:endParaRPr lang="en-US" dirty="0"/>
          </a:p>
        </p:txBody>
      </p:sp>
      <p:sp>
        <p:nvSpPr>
          <p:cNvPr id="4" name="TextBox 3"/>
          <p:cNvSpPr txBox="1"/>
          <p:nvPr/>
        </p:nvSpPr>
        <p:spPr>
          <a:xfrm>
            <a:off x="846138" y="1553407"/>
            <a:ext cx="7324725" cy="4247317"/>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have performed One Way ANOVA since, we analyzed randomly separated groups consisting different participants, and exposed to different conditions to measure the same dependent variable.</a:t>
            </a:r>
          </a:p>
          <a:p>
            <a:pPr marL="285750" indent="-28575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Descriptive statistics table shows the Mean, Standard deviation and the Lower and the upper bound values for each cause of impact on the airline on-time performance.</a:t>
            </a:r>
          </a:p>
          <a:p>
            <a:pPr algn="just"/>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ANOVA table depicts that the significance value id less than </a:t>
            </a:r>
            <a:r>
              <a:rPr lang="el-GR" sz="1800" dirty="0" smtClean="0">
                <a:latin typeface="Times New Roman" panose="02020603050405020304" pitchFamily="18" charset="0"/>
                <a:cs typeface="Times New Roman" panose="02020603050405020304" pitchFamily="18" charset="0"/>
              </a:rPr>
              <a:t>α</a:t>
            </a:r>
            <a:r>
              <a:rPr lang="en-US" sz="1800" dirty="0" smtClean="0">
                <a:latin typeface="Times New Roman" panose="02020603050405020304" pitchFamily="18" charset="0"/>
                <a:cs typeface="Times New Roman" panose="02020603050405020304" pitchFamily="18" charset="0"/>
              </a:rPr>
              <a:t> = 0.05 (significance level considered in our test). Hence, it proves that there is a statistical significance difference between the average means of each cause of delay.</a:t>
            </a:r>
          </a:p>
          <a:p>
            <a:pPr marL="285750" indent="-285750" algn="just">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So we reject the null-hypothesis (Ho) assumed earlier, that there is no significance difference between the impact imposed by the cause of delay.</a:t>
            </a:r>
          </a:p>
        </p:txBody>
      </p:sp>
    </p:spTree>
    <p:extLst>
      <p:ext uri="{BB962C8B-B14F-4D97-AF65-F5344CB8AC3E}">
        <p14:creationId xmlns:p14="http://schemas.microsoft.com/office/powerpoint/2010/main" val="729484183"/>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Shape 161"/>
          <p:cNvSpPr txBox="1"/>
          <p:nvPr/>
        </p:nvSpPr>
        <p:spPr>
          <a:xfrm>
            <a:off x="8255000" y="5675312"/>
            <a:ext cx="889000" cy="630236"/>
          </a:xfrm>
          <a:prstGeom prst="rect">
            <a:avLst/>
          </a:prstGeom>
          <a:solidFill>
            <a:srgbClr val="FF0000">
              <a:alpha val="39215"/>
            </a:srgb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sp>
        <p:nvSpPr>
          <p:cNvPr id="162" name="Shape 162"/>
          <p:cNvSpPr txBox="1"/>
          <p:nvPr/>
        </p:nvSpPr>
        <p:spPr>
          <a:xfrm>
            <a:off x="3979862" y="-255587"/>
            <a:ext cx="9144000" cy="117474"/>
          </a:xfrm>
          <a:prstGeom prst="rect">
            <a:avLst/>
          </a:prstGeom>
          <a:solidFill>
            <a:schemeClr val="dk1">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3" name="Shape 163"/>
          <p:cNvCxnSpPr/>
          <p:nvPr/>
        </p:nvCxnSpPr>
        <p:spPr>
          <a:xfrm>
            <a:off x="0" y="6443662"/>
            <a:ext cx="9144000" cy="1587"/>
          </a:xfrm>
          <a:prstGeom prst="straightConnector1">
            <a:avLst/>
          </a:prstGeom>
          <a:noFill/>
          <a:ln w="9525" cap="flat">
            <a:solidFill>
              <a:srgbClr val="FFC000"/>
            </a:solidFill>
            <a:prstDash val="solid"/>
            <a:miter/>
            <a:headEnd type="none" w="med" len="med"/>
            <a:tailEnd type="none" w="med" len="med"/>
          </a:ln>
        </p:spPr>
      </p:cxnSp>
      <p:sp>
        <p:nvSpPr>
          <p:cNvPr id="164" name="Shape 164"/>
          <p:cNvSpPr txBox="1"/>
          <p:nvPr/>
        </p:nvSpPr>
        <p:spPr>
          <a:xfrm>
            <a:off x="9017000" y="2916235"/>
            <a:ext cx="127000" cy="3941761"/>
          </a:xfrm>
          <a:prstGeom prst="rect">
            <a:avLst/>
          </a:prstGeom>
          <a:solidFill>
            <a:srgbClr val="FFC000"/>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cxnSp>
        <p:nvCxnSpPr>
          <p:cNvPr id="165" name="Shape 165"/>
          <p:cNvCxnSpPr/>
          <p:nvPr/>
        </p:nvCxnSpPr>
        <p:spPr>
          <a:xfrm>
            <a:off x="889000" y="847725"/>
            <a:ext cx="8255000" cy="0"/>
          </a:xfrm>
          <a:prstGeom prst="straightConnector1">
            <a:avLst/>
          </a:prstGeom>
          <a:noFill/>
          <a:ln w="9525" cap="flat">
            <a:solidFill>
              <a:srgbClr val="FFC000"/>
            </a:solidFill>
            <a:prstDash val="solid"/>
            <a:miter/>
            <a:headEnd type="none" w="med" len="med"/>
            <a:tailEnd type="none" w="med" len="med"/>
          </a:ln>
        </p:spPr>
      </p:cxnSp>
      <p:sp>
        <p:nvSpPr>
          <p:cNvPr id="166" name="Shape 166"/>
          <p:cNvSpPr txBox="1"/>
          <p:nvPr/>
        </p:nvSpPr>
        <p:spPr>
          <a:xfrm>
            <a:off x="8826500" y="5360987"/>
            <a:ext cx="254000" cy="609599"/>
          </a:xfrm>
          <a:prstGeom prst="rect">
            <a:avLst/>
          </a:prstGeom>
          <a:solidFill>
            <a:schemeClr val="lt2">
              <a:alpha val="39215"/>
            </a:schemeClr>
          </a:solidFill>
          <a:ln>
            <a:noFill/>
          </a:ln>
        </p:spPr>
        <p:txBody>
          <a:bodyPr lIns="24600" tIns="12300" rIns="24600" bIns="12300" anchor="t"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baseline="0">
              <a:solidFill>
                <a:schemeClr val="dk1"/>
              </a:solidFill>
              <a:latin typeface="Times New Roman"/>
              <a:ea typeface="Times New Roman"/>
              <a:cs typeface="Times New Roman"/>
              <a:sym typeface="Times New Roman"/>
              <a:rtl val="0"/>
            </a:endParaRPr>
          </a:p>
        </p:txBody>
      </p:sp>
      <p:pic>
        <p:nvPicPr>
          <p:cNvPr id="167" name="Shape 167"/>
          <p:cNvPicPr preferRelativeResize="0"/>
          <p:nvPr/>
        </p:nvPicPr>
        <p:blipFill rotWithShape="1">
          <a:blip r:embed="rId4">
            <a:alphaModFix/>
          </a:blip>
          <a:srcRect/>
          <a:stretch/>
        </p:blipFill>
        <p:spPr>
          <a:xfrm>
            <a:off x="0" y="827087"/>
            <a:ext cx="930275" cy="2089150"/>
          </a:xfrm>
          <a:prstGeom prst="rect">
            <a:avLst/>
          </a:prstGeom>
          <a:noFill/>
          <a:ln>
            <a:noFill/>
          </a:ln>
        </p:spPr>
      </p:pic>
      <p:pic>
        <p:nvPicPr>
          <p:cNvPr id="168" name="Shape 168"/>
          <p:cNvPicPr preferRelativeResize="0"/>
          <p:nvPr/>
        </p:nvPicPr>
        <p:blipFill rotWithShape="1">
          <a:blip r:embed="rId5">
            <a:alphaModFix/>
          </a:blip>
          <a:srcRect/>
          <a:stretch/>
        </p:blipFill>
        <p:spPr>
          <a:xfrm>
            <a:off x="6583360" y="6545262"/>
            <a:ext cx="2327274" cy="290512"/>
          </a:xfrm>
          <a:prstGeom prst="rect">
            <a:avLst/>
          </a:prstGeom>
          <a:noFill/>
          <a:ln>
            <a:noFill/>
          </a:ln>
        </p:spPr>
      </p:pic>
      <p:pic>
        <p:nvPicPr>
          <p:cNvPr id="169" name="Shape 169"/>
          <p:cNvPicPr preferRelativeResize="0"/>
          <p:nvPr/>
        </p:nvPicPr>
        <p:blipFill rotWithShape="1">
          <a:blip r:embed="rId6">
            <a:alphaModFix/>
          </a:blip>
          <a:srcRect/>
          <a:stretch/>
        </p:blipFill>
        <p:spPr>
          <a:xfrm>
            <a:off x="169860" y="180975"/>
            <a:ext cx="2771774" cy="560387"/>
          </a:xfrm>
          <a:prstGeom prst="rect">
            <a:avLst/>
          </a:prstGeom>
          <a:noFill/>
          <a:ln>
            <a:noFill/>
          </a:ln>
        </p:spPr>
      </p:pic>
      <p:grpSp>
        <p:nvGrpSpPr>
          <p:cNvPr id="170" name="Shape 170"/>
          <p:cNvGrpSpPr/>
          <p:nvPr/>
        </p:nvGrpSpPr>
        <p:grpSpPr>
          <a:xfrm>
            <a:off x="3005135" y="6562725"/>
            <a:ext cx="3873499" cy="119061"/>
            <a:chOff x="0" y="0"/>
            <a:chExt cx="2147483570" cy="2147483559"/>
          </a:xfrm>
        </p:grpSpPr>
        <p:pic>
          <p:nvPicPr>
            <p:cNvPr id="171" name="Shape 171"/>
            <p:cNvPicPr preferRelativeResize="0"/>
            <p:nvPr/>
          </p:nvPicPr>
          <p:blipFill rotWithShape="1">
            <a:blip r:embed="rId7">
              <a:alphaModFix/>
            </a:blip>
            <a:srcRect/>
            <a:stretch/>
          </p:blipFill>
          <p:spPr>
            <a:xfrm>
              <a:off x="0" y="0"/>
              <a:ext cx="76292770" cy="2031949584"/>
            </a:xfrm>
            <a:prstGeom prst="rect">
              <a:avLst/>
            </a:prstGeom>
            <a:noFill/>
            <a:ln>
              <a:noFill/>
            </a:ln>
          </p:spPr>
        </p:pic>
        <p:pic>
          <p:nvPicPr>
            <p:cNvPr id="172" name="Shape 172"/>
            <p:cNvPicPr preferRelativeResize="0"/>
            <p:nvPr/>
          </p:nvPicPr>
          <p:blipFill rotWithShape="1">
            <a:blip r:embed="rId7">
              <a:alphaModFix/>
            </a:blip>
            <a:srcRect/>
            <a:stretch/>
          </p:blipFill>
          <p:spPr>
            <a:xfrm>
              <a:off x="2071190800" y="115533975"/>
              <a:ext cx="76292770" cy="2031949584"/>
            </a:xfrm>
            <a:prstGeom prst="rect">
              <a:avLst/>
            </a:prstGeom>
            <a:noFill/>
            <a:ln>
              <a:noFill/>
            </a:ln>
          </p:spPr>
        </p:pic>
        <p:pic>
          <p:nvPicPr>
            <p:cNvPr id="173" name="Shape 173"/>
            <p:cNvPicPr preferRelativeResize="0"/>
            <p:nvPr/>
          </p:nvPicPr>
          <p:blipFill rotWithShape="1">
            <a:blip r:embed="rId8">
              <a:alphaModFix/>
            </a:blip>
            <a:srcRect/>
            <a:stretch/>
          </p:blipFill>
          <p:spPr>
            <a:xfrm>
              <a:off x="87578643" y="897049900"/>
              <a:ext cx="974200012" cy="309209747"/>
            </a:xfrm>
            <a:prstGeom prst="rect">
              <a:avLst/>
            </a:prstGeom>
            <a:noFill/>
            <a:ln>
              <a:noFill/>
            </a:ln>
          </p:spPr>
        </p:pic>
        <p:pic>
          <p:nvPicPr>
            <p:cNvPr id="174" name="Shape 174"/>
            <p:cNvPicPr preferRelativeResize="0"/>
            <p:nvPr/>
          </p:nvPicPr>
          <p:blipFill rotWithShape="1">
            <a:blip r:embed="rId8">
              <a:alphaModFix/>
            </a:blip>
            <a:srcRect/>
            <a:stretch/>
          </p:blipFill>
          <p:spPr>
            <a:xfrm>
              <a:off x="1079384800" y="985399500"/>
              <a:ext cx="974200012" cy="309209747"/>
            </a:xfrm>
            <a:prstGeom prst="rect">
              <a:avLst/>
            </a:prstGeom>
            <a:noFill/>
            <a:ln>
              <a:noFill/>
            </a:ln>
          </p:spPr>
        </p:pic>
      </p:grpSp>
      <p:sp>
        <p:nvSpPr>
          <p:cNvPr id="175" name="Shape 175"/>
          <p:cNvSpPr txBox="1"/>
          <p:nvPr/>
        </p:nvSpPr>
        <p:spPr>
          <a:xfrm>
            <a:off x="920215" y="953332"/>
            <a:ext cx="7566025" cy="461961"/>
          </a:xfrm>
          <a:prstGeom prst="rect">
            <a:avLst/>
          </a:prstGeom>
          <a:noFill/>
          <a:ln>
            <a:noFill/>
          </a:ln>
        </p:spPr>
        <p:txBody>
          <a:bodyPr lIns="91425" tIns="45700" rIns="91425" bIns="45700" anchor="t" anchorCtr="0">
            <a:noAutofit/>
          </a:bodyPr>
          <a:lstStyle/>
          <a:p>
            <a:pPr marR="0" lvl="0" algn="just" rtl="0">
              <a:lnSpc>
                <a:spcPct val="100000"/>
              </a:lnSpc>
              <a:spcBef>
                <a:spcPts val="0"/>
              </a:spcBef>
              <a:spcAft>
                <a:spcPts val="2400"/>
              </a:spcAft>
              <a:buClr>
                <a:schemeClr val="dk1"/>
              </a:buClr>
              <a:buSzPct val="100000"/>
            </a:pPr>
            <a:r>
              <a:rPr lang="en-IN" sz="2000" b="1" i="0" u="sng" strike="noStrike" cap="none" baseline="0" dirty="0" smtClean="0">
                <a:solidFill>
                  <a:schemeClr val="dk1"/>
                </a:solidFill>
                <a:latin typeface="Times New Roman"/>
                <a:ea typeface="Times New Roman"/>
                <a:cs typeface="Times New Roman"/>
                <a:sym typeface="Times New Roman"/>
                <a:rtl val="0"/>
              </a:rPr>
              <a:t>ANALYSIS</a:t>
            </a:r>
            <a:endParaRPr lang="en-IN" sz="2000" b="1" i="0" u="sng" strike="noStrike" cap="none" baseline="0" dirty="0">
              <a:solidFill>
                <a:schemeClr val="dk1"/>
              </a:solidFill>
              <a:latin typeface="Times New Roman"/>
              <a:ea typeface="Times New Roman"/>
              <a:cs typeface="Times New Roman"/>
              <a:sym typeface="Times New Roman"/>
              <a:rtl val="0"/>
            </a:endParaRPr>
          </a:p>
        </p:txBody>
      </p:sp>
      <p:pic>
        <p:nvPicPr>
          <p:cNvPr id="19" name="Picture 18"/>
          <p:cNvPicPr>
            <a:picLocks noChangeAspect="1"/>
          </p:cNvPicPr>
          <p:nvPr/>
        </p:nvPicPr>
        <p:blipFill rotWithShape="1">
          <a:blip r:embed="rId9"/>
          <a:srcRect t="12051"/>
          <a:stretch/>
        </p:blipFill>
        <p:spPr>
          <a:xfrm>
            <a:off x="1255982" y="4254814"/>
            <a:ext cx="6505036" cy="1987575"/>
          </a:xfrm>
          <a:prstGeom prst="rect">
            <a:avLst/>
          </a:prstGeom>
        </p:spPr>
      </p:pic>
      <p:sp>
        <p:nvSpPr>
          <p:cNvPr id="4" name="TextBox 3"/>
          <p:cNvSpPr txBox="1"/>
          <p:nvPr/>
        </p:nvSpPr>
        <p:spPr>
          <a:xfrm>
            <a:off x="1036641" y="1485074"/>
            <a:ext cx="7714979" cy="2308324"/>
          </a:xfrm>
          <a:prstGeom prst="rect">
            <a:avLst/>
          </a:prstGeom>
          <a:noFill/>
        </p:spPr>
        <p:txBody>
          <a:bodyPr wrap="square" rtlCol="0">
            <a:spAutoFit/>
          </a:bodyPr>
          <a:lstStyle/>
          <a:p>
            <a:r>
              <a:rPr lang="en-US" sz="1800" u="sng" dirty="0" smtClean="0">
                <a:latin typeface="Times New Roman" panose="02020603050405020304" pitchFamily="18" charset="0"/>
                <a:cs typeface="Times New Roman" panose="02020603050405020304" pitchFamily="18" charset="0"/>
              </a:rPr>
              <a:t>To determine the airline that has experienced less delays over the year 2014.</a:t>
            </a:r>
          </a:p>
          <a:p>
            <a:endParaRPr lang="en-US" sz="1800" u="sng" dirty="0">
              <a:latin typeface="Times New Roman" panose="02020603050405020304" pitchFamily="18" charset="0"/>
              <a:cs typeface="Times New Roman" panose="02020603050405020304" pitchFamily="18" charset="0"/>
            </a:endParaRPr>
          </a:p>
          <a:p>
            <a:endParaRPr lang="en-US" sz="1800" u="sng" dirty="0" smtClean="0">
              <a:latin typeface="Times New Roman" panose="02020603050405020304" pitchFamily="18" charset="0"/>
              <a:cs typeface="Times New Roman" panose="02020603050405020304" pitchFamily="18" charset="0"/>
            </a:endParaRPr>
          </a:p>
          <a:p>
            <a:pPr algn="just">
              <a:buClr>
                <a:srgbClr val="000000"/>
              </a:buClr>
              <a:buSzPct val="25000"/>
            </a:pPr>
            <a:r>
              <a:rPr lang="en-IN" sz="1800" dirty="0">
                <a:latin typeface="Times New Roman"/>
                <a:ea typeface="Times New Roman"/>
                <a:cs typeface="Times New Roman"/>
                <a:sym typeface="Times New Roman"/>
              </a:rPr>
              <a:t>Null hypothesis (H0): There is no significant difference in the mean of the delays </a:t>
            </a:r>
            <a:r>
              <a:rPr lang="en-IN" sz="1800" dirty="0" smtClean="0">
                <a:latin typeface="Times New Roman"/>
                <a:ea typeface="Times New Roman"/>
                <a:cs typeface="Times New Roman"/>
                <a:sym typeface="Times New Roman"/>
              </a:rPr>
              <a:t>		     experienced </a:t>
            </a:r>
            <a:r>
              <a:rPr lang="en-IN" sz="1800" dirty="0">
                <a:latin typeface="Times New Roman"/>
                <a:ea typeface="Times New Roman"/>
                <a:cs typeface="Times New Roman"/>
                <a:sym typeface="Times New Roman"/>
              </a:rPr>
              <a:t>by the airlines </a:t>
            </a:r>
          </a:p>
          <a:p>
            <a:pPr lvl="0" algn="just">
              <a:buClr>
                <a:srgbClr val="000000"/>
              </a:buClr>
              <a:buSzPct val="25000"/>
            </a:pPr>
            <a:endParaRPr lang="en-IN" sz="1800" dirty="0">
              <a:latin typeface="Times New Roman"/>
              <a:ea typeface="Times New Roman"/>
              <a:cs typeface="Times New Roman"/>
              <a:sym typeface="Times New Roman"/>
            </a:endParaRPr>
          </a:p>
          <a:p>
            <a:pPr lvl="0" algn="just">
              <a:buClr>
                <a:srgbClr val="000000"/>
              </a:buClr>
              <a:buSzPct val="25000"/>
            </a:pPr>
            <a:r>
              <a:rPr lang="en-IN" sz="1800" dirty="0">
                <a:latin typeface="Times New Roman"/>
                <a:ea typeface="Times New Roman"/>
                <a:cs typeface="Times New Roman"/>
                <a:sym typeface="Times New Roman"/>
              </a:rPr>
              <a:t>Alternative hypothesis (Ha): At least one airline differs significantly from the </a:t>
            </a:r>
            <a:r>
              <a:rPr lang="en-IN" sz="1800" dirty="0" smtClean="0">
                <a:latin typeface="Times New Roman"/>
                <a:ea typeface="Times New Roman"/>
                <a:cs typeface="Times New Roman"/>
                <a:sym typeface="Times New Roman"/>
              </a:rPr>
              <a:t>			               other </a:t>
            </a:r>
            <a:r>
              <a:rPr lang="en-IN" sz="1800" dirty="0">
                <a:latin typeface="Times New Roman"/>
                <a:ea typeface="Times New Roman"/>
                <a:cs typeface="Times New Roman"/>
                <a:sym typeface="Times New Roman"/>
              </a:rPr>
              <a:t>airlines, in terms of delay.</a:t>
            </a:r>
            <a:endParaRPr lang="en-US"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84613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388</TotalTime>
  <Words>1346</Words>
  <Application>Microsoft Office PowerPoint</Application>
  <PresentationFormat>On-screen Show (4:3)</PresentationFormat>
  <Paragraphs>296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akshay</cp:lastModifiedBy>
  <cp:revision>67</cp:revision>
  <dcterms:modified xsi:type="dcterms:W3CDTF">2015-05-13T21:06:18Z</dcterms:modified>
</cp:coreProperties>
</file>