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14.jpeg" ContentType="image/jpe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/>
  <p:notesSz cx="9144000" cy="5143500"/>
</p:presentation>
</file>

<file path=ppt/commentAuthors.xml><?xml version="1.0" encoding="utf-8"?>
<p:cmAuthorLst xmlns:p="http://schemas.openxmlformats.org/presentationml/2006/main">
  <p:cmAuthor id="0" name="akshay" initials="a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commentAuthors" Target="commentAuthors.xml"/>
</Relationships>
</file>

<file path=ppt/comments/comment6.xml><?xml version="1.0" encoding="utf-8"?>
<p:cmLst xmlns:p="http://schemas.openxmlformats.org/presentationml/2006/main">
  <p:cm authorId="0" dt="2020-01-14T18:50:45.514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3D9FB30-25A6-405E-B714-C38AB2D5021D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5DD84C5-84C5-4387-8F2B-49510754FDA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1448640" y="315720"/>
            <a:ext cx="6246000" cy="153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1448640" y="315720"/>
            <a:ext cx="6246000" cy="153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1448640" y="315720"/>
            <a:ext cx="6246000" cy="153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448640" y="315720"/>
            <a:ext cx="6246000" cy="153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020720" y="4297320"/>
            <a:ext cx="765360" cy="846000"/>
          </a:xfrm>
          <a:custGeom>
            <a:avLst/>
            <a:gdLst/>
            <a:ahLst/>
            <a:rect l="l" t="t" r="r" b="b"/>
            <a:pathLst>
              <a:path w="765809" h="846454">
                <a:moveTo>
                  <a:pt x="342900" y="0"/>
                </a:moveTo>
                <a:lnTo>
                  <a:pt x="0" y="171157"/>
                </a:lnTo>
                <a:lnTo>
                  <a:pt x="336852" y="846264"/>
                </a:lnTo>
                <a:lnTo>
                  <a:pt x="765275" y="846264"/>
                </a:lnTo>
                <a:lnTo>
                  <a:pt x="34290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734240" y="3610440"/>
            <a:ext cx="1386360" cy="1533240"/>
          </a:xfrm>
          <a:custGeom>
            <a:avLst/>
            <a:gdLst/>
            <a:ahLst/>
            <a:rect l="l" t="t" r="r" b="b"/>
            <a:pathLst>
              <a:path w="1386840" h="1533525">
                <a:moveTo>
                  <a:pt x="621538" y="0"/>
                </a:moveTo>
                <a:lnTo>
                  <a:pt x="0" y="310222"/>
                </a:lnTo>
                <a:lnTo>
                  <a:pt x="610410" y="1533144"/>
                </a:lnTo>
                <a:lnTo>
                  <a:pt x="1386683" y="1533144"/>
                </a:lnTo>
                <a:lnTo>
                  <a:pt x="621538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7665480" y="4434480"/>
            <a:ext cx="643680" cy="708840"/>
          </a:xfrm>
          <a:custGeom>
            <a:avLst/>
            <a:gdLst/>
            <a:ahLst/>
            <a:rect l="l" t="t" r="r" b="b"/>
            <a:pathLst>
              <a:path w="643890" h="709295">
                <a:moveTo>
                  <a:pt x="289432" y="0"/>
                </a:moveTo>
                <a:lnTo>
                  <a:pt x="0" y="144487"/>
                </a:lnTo>
                <a:lnTo>
                  <a:pt x="281716" y="708977"/>
                </a:lnTo>
                <a:lnTo>
                  <a:pt x="643290" y="708977"/>
                </a:lnTo>
                <a:lnTo>
                  <a:pt x="28943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6791400" y="3182040"/>
            <a:ext cx="2352240" cy="1961280"/>
          </a:xfrm>
          <a:custGeom>
            <a:avLst/>
            <a:gdLst/>
            <a:ahLst/>
            <a:rect l="l" t="t" r="r" b="b"/>
            <a:pathLst>
              <a:path w="2352675" h="1961514">
                <a:moveTo>
                  <a:pt x="359537" y="1961388"/>
                </a:moveTo>
                <a:lnTo>
                  <a:pt x="162687" y="1566913"/>
                </a:lnTo>
                <a:lnTo>
                  <a:pt x="0" y="1648079"/>
                </a:lnTo>
                <a:lnTo>
                  <a:pt x="156438" y="1961388"/>
                </a:lnTo>
                <a:lnTo>
                  <a:pt x="359537" y="1961388"/>
                </a:lnTo>
                <a:close/>
                <a:moveTo>
                  <a:pt x="2352421" y="671703"/>
                </a:moveTo>
                <a:lnTo>
                  <a:pt x="2018919" y="0"/>
                </a:lnTo>
                <a:lnTo>
                  <a:pt x="1675765" y="164338"/>
                </a:lnTo>
                <a:lnTo>
                  <a:pt x="2352421" y="1527048"/>
                </a:lnTo>
                <a:lnTo>
                  <a:pt x="2352421" y="671703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60360" y="0"/>
            <a:ext cx="409680" cy="453600"/>
          </a:xfrm>
          <a:custGeom>
            <a:avLst/>
            <a:gdLst/>
            <a:ahLst/>
            <a:rect l="l" t="t" r="r" b="b"/>
            <a:pathLst>
              <a:path w="410210" h="454025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25920" y="0"/>
            <a:ext cx="866520" cy="957240"/>
          </a:xfrm>
          <a:custGeom>
            <a:avLst/>
            <a:gdLst/>
            <a:ahLst/>
            <a:rect l="l" t="t" r="r" b="b"/>
            <a:pathLst>
              <a:path w="866775" h="957580">
                <a:moveTo>
                  <a:pt x="485862" y="0"/>
                </a:moveTo>
                <a:lnTo>
                  <a:pt x="0" y="0"/>
                </a:lnTo>
                <a:lnTo>
                  <a:pt x="477705" y="957199"/>
                </a:lnTo>
                <a:lnTo>
                  <a:pt x="866706" y="763015"/>
                </a:lnTo>
                <a:lnTo>
                  <a:pt x="48586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640440" y="0"/>
            <a:ext cx="1009800" cy="1119240"/>
          </a:xfrm>
          <a:custGeom>
            <a:avLst/>
            <a:gdLst/>
            <a:ahLst/>
            <a:rect l="l" t="t" r="r" b="b"/>
            <a:pathLst>
              <a:path w="1010285" h="1119505">
                <a:moveTo>
                  <a:pt x="563676" y="0"/>
                </a:moveTo>
                <a:lnTo>
                  <a:pt x="0" y="0"/>
                </a:lnTo>
                <a:lnTo>
                  <a:pt x="558612" y="1119251"/>
                </a:lnTo>
                <a:lnTo>
                  <a:pt x="1009906" y="894079"/>
                </a:lnTo>
                <a:lnTo>
                  <a:pt x="563676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1706400" y="0"/>
            <a:ext cx="456840" cy="504000"/>
          </a:xfrm>
          <a:custGeom>
            <a:avLst/>
            <a:gdLst/>
            <a:ahLst/>
            <a:rect l="l" t="t" r="r" b="b"/>
            <a:pathLst>
              <a:path w="457200" h="50419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0" y="57960"/>
            <a:ext cx="380520" cy="859320"/>
          </a:xfrm>
          <a:custGeom>
            <a:avLst/>
            <a:gdLst/>
            <a:ahLst/>
            <a:rect l="l" t="t" r="r" b="b"/>
            <a:pathLst>
              <a:path w="381000" h="859790">
                <a:moveTo>
                  <a:pt x="0" y="0"/>
                </a:moveTo>
                <a:lnTo>
                  <a:pt x="0" y="481457"/>
                </a:lnTo>
                <a:lnTo>
                  <a:pt x="187782" y="859536"/>
                </a:lnTo>
                <a:lnTo>
                  <a:pt x="38100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C39331C0-7DFC-4838-A1A3-00C56050D3E8}" type="datetime">
              <a:rPr b="0" lang="en-IN" sz="1800" spc="-1" strike="noStrike">
                <a:solidFill>
                  <a:srgbClr val="b2b2b2"/>
                </a:solidFill>
                <a:latin typeface="Calibri"/>
              </a:rPr>
              <a:t>14/01/20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EA821E70-E154-487A-9317-418F1F030621}" type="slidenum">
              <a:rPr b="0" lang="en-IN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7020720" y="4297320"/>
            <a:ext cx="765360" cy="846000"/>
          </a:xfrm>
          <a:custGeom>
            <a:avLst/>
            <a:gdLst/>
            <a:ahLst/>
            <a:rect l="l" t="t" r="r" b="b"/>
            <a:pathLst>
              <a:path w="765809" h="846454">
                <a:moveTo>
                  <a:pt x="342900" y="0"/>
                </a:moveTo>
                <a:lnTo>
                  <a:pt x="0" y="171157"/>
                </a:lnTo>
                <a:lnTo>
                  <a:pt x="336852" y="846264"/>
                </a:lnTo>
                <a:lnTo>
                  <a:pt x="765275" y="846264"/>
                </a:lnTo>
                <a:lnTo>
                  <a:pt x="34290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7734240" y="3610440"/>
            <a:ext cx="1386360" cy="1533240"/>
          </a:xfrm>
          <a:custGeom>
            <a:avLst/>
            <a:gdLst/>
            <a:ahLst/>
            <a:rect l="l" t="t" r="r" b="b"/>
            <a:pathLst>
              <a:path w="1386840" h="1533525">
                <a:moveTo>
                  <a:pt x="621538" y="0"/>
                </a:moveTo>
                <a:lnTo>
                  <a:pt x="0" y="310222"/>
                </a:lnTo>
                <a:lnTo>
                  <a:pt x="610410" y="1533144"/>
                </a:lnTo>
                <a:lnTo>
                  <a:pt x="1386683" y="1533144"/>
                </a:lnTo>
                <a:lnTo>
                  <a:pt x="621538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7665480" y="4434480"/>
            <a:ext cx="643680" cy="708840"/>
          </a:xfrm>
          <a:custGeom>
            <a:avLst/>
            <a:gdLst/>
            <a:ahLst/>
            <a:rect l="l" t="t" r="r" b="b"/>
            <a:pathLst>
              <a:path w="643890" h="709295">
                <a:moveTo>
                  <a:pt x="289432" y="0"/>
                </a:moveTo>
                <a:lnTo>
                  <a:pt x="0" y="144487"/>
                </a:lnTo>
                <a:lnTo>
                  <a:pt x="281716" y="708977"/>
                </a:lnTo>
                <a:lnTo>
                  <a:pt x="643290" y="708977"/>
                </a:lnTo>
                <a:lnTo>
                  <a:pt x="28943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6791400" y="3182040"/>
            <a:ext cx="2352240" cy="1961280"/>
          </a:xfrm>
          <a:custGeom>
            <a:avLst/>
            <a:gdLst/>
            <a:ahLst/>
            <a:rect l="l" t="t" r="r" b="b"/>
            <a:pathLst>
              <a:path w="2352675" h="1961514">
                <a:moveTo>
                  <a:pt x="359537" y="1961388"/>
                </a:moveTo>
                <a:lnTo>
                  <a:pt x="162687" y="1566913"/>
                </a:lnTo>
                <a:lnTo>
                  <a:pt x="0" y="1648079"/>
                </a:lnTo>
                <a:lnTo>
                  <a:pt x="156438" y="1961388"/>
                </a:lnTo>
                <a:lnTo>
                  <a:pt x="359537" y="1961388"/>
                </a:lnTo>
                <a:close/>
                <a:moveTo>
                  <a:pt x="2352421" y="671703"/>
                </a:moveTo>
                <a:lnTo>
                  <a:pt x="2018919" y="0"/>
                </a:lnTo>
                <a:lnTo>
                  <a:pt x="1675765" y="164338"/>
                </a:lnTo>
                <a:lnTo>
                  <a:pt x="2352421" y="1527048"/>
                </a:lnTo>
                <a:lnTo>
                  <a:pt x="2352421" y="671703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1260360" y="0"/>
            <a:ext cx="409680" cy="453600"/>
          </a:xfrm>
          <a:custGeom>
            <a:avLst/>
            <a:gdLst/>
            <a:ahLst/>
            <a:rect l="l" t="t" r="r" b="b"/>
            <a:pathLst>
              <a:path w="410210" h="454025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25920" y="0"/>
            <a:ext cx="866520" cy="957240"/>
          </a:xfrm>
          <a:custGeom>
            <a:avLst/>
            <a:gdLst/>
            <a:ahLst/>
            <a:rect l="l" t="t" r="r" b="b"/>
            <a:pathLst>
              <a:path w="866775" h="957580">
                <a:moveTo>
                  <a:pt x="485862" y="0"/>
                </a:moveTo>
                <a:lnTo>
                  <a:pt x="0" y="0"/>
                </a:lnTo>
                <a:lnTo>
                  <a:pt x="477705" y="957199"/>
                </a:lnTo>
                <a:lnTo>
                  <a:pt x="866706" y="763015"/>
                </a:lnTo>
                <a:lnTo>
                  <a:pt x="48586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7"/>
          <p:cNvSpPr/>
          <p:nvPr/>
        </p:nvSpPr>
        <p:spPr>
          <a:xfrm>
            <a:off x="640440" y="0"/>
            <a:ext cx="1009800" cy="1119240"/>
          </a:xfrm>
          <a:custGeom>
            <a:avLst/>
            <a:gdLst/>
            <a:ahLst/>
            <a:rect l="l" t="t" r="r" b="b"/>
            <a:pathLst>
              <a:path w="1010285" h="1119505">
                <a:moveTo>
                  <a:pt x="563676" y="0"/>
                </a:moveTo>
                <a:lnTo>
                  <a:pt x="0" y="0"/>
                </a:lnTo>
                <a:lnTo>
                  <a:pt x="558612" y="1119251"/>
                </a:lnTo>
                <a:lnTo>
                  <a:pt x="1009906" y="894079"/>
                </a:lnTo>
                <a:lnTo>
                  <a:pt x="563676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8"/>
          <p:cNvSpPr/>
          <p:nvPr/>
        </p:nvSpPr>
        <p:spPr>
          <a:xfrm>
            <a:off x="1706400" y="0"/>
            <a:ext cx="456840" cy="504000"/>
          </a:xfrm>
          <a:custGeom>
            <a:avLst/>
            <a:gdLst/>
            <a:ahLst/>
            <a:rect l="l" t="t" r="r" b="b"/>
            <a:pathLst>
              <a:path w="457200" h="50419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9"/>
          <p:cNvSpPr/>
          <p:nvPr/>
        </p:nvSpPr>
        <p:spPr>
          <a:xfrm>
            <a:off x="0" y="57960"/>
            <a:ext cx="380520" cy="859320"/>
          </a:xfrm>
          <a:custGeom>
            <a:avLst/>
            <a:gdLst/>
            <a:ahLst/>
            <a:rect l="l" t="t" r="r" b="b"/>
            <a:pathLst>
              <a:path w="381000" h="859790">
                <a:moveTo>
                  <a:pt x="0" y="0"/>
                </a:moveTo>
                <a:lnTo>
                  <a:pt x="0" y="481457"/>
                </a:lnTo>
                <a:lnTo>
                  <a:pt x="187782" y="859536"/>
                </a:lnTo>
                <a:lnTo>
                  <a:pt x="38100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PlaceHolder 10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0" name="PlaceHolder 11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73C255B3-472E-42F4-B5B7-45F9CFBDFF1D}" type="datetime">
              <a:rPr b="0" lang="en-IN" sz="1800" spc="-1" strike="noStrike">
                <a:solidFill>
                  <a:srgbClr val="b2b2b2"/>
                </a:solidFill>
                <a:latin typeface="Calibri"/>
              </a:rPr>
              <a:t>14/01/20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61" name="PlaceHolder 12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42659309-7375-46A6-A98B-19B7CEE1F291}" type="slidenum">
              <a:rPr b="0" lang="en-IN" sz="1800" spc="-1" strike="noStrike">
                <a:solidFill>
                  <a:srgbClr val="b2b2b2"/>
                </a:solidFill>
                <a:latin typeface="Calibri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62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020720" y="4297320"/>
            <a:ext cx="765360" cy="846000"/>
          </a:xfrm>
          <a:custGeom>
            <a:avLst/>
            <a:gdLst/>
            <a:ahLst/>
            <a:rect l="l" t="t" r="r" b="b"/>
            <a:pathLst>
              <a:path w="765809" h="846454">
                <a:moveTo>
                  <a:pt x="342900" y="0"/>
                </a:moveTo>
                <a:lnTo>
                  <a:pt x="0" y="171157"/>
                </a:lnTo>
                <a:lnTo>
                  <a:pt x="336852" y="846264"/>
                </a:lnTo>
                <a:lnTo>
                  <a:pt x="765275" y="846264"/>
                </a:lnTo>
                <a:lnTo>
                  <a:pt x="34290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7734240" y="3610440"/>
            <a:ext cx="1386360" cy="1533240"/>
          </a:xfrm>
          <a:custGeom>
            <a:avLst/>
            <a:gdLst/>
            <a:ahLst/>
            <a:rect l="l" t="t" r="r" b="b"/>
            <a:pathLst>
              <a:path w="1386840" h="1533525">
                <a:moveTo>
                  <a:pt x="621538" y="0"/>
                </a:moveTo>
                <a:lnTo>
                  <a:pt x="0" y="310222"/>
                </a:lnTo>
                <a:lnTo>
                  <a:pt x="610410" y="1533144"/>
                </a:lnTo>
                <a:lnTo>
                  <a:pt x="1386683" y="1533144"/>
                </a:lnTo>
                <a:lnTo>
                  <a:pt x="621538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7665480" y="4434480"/>
            <a:ext cx="643680" cy="708840"/>
          </a:xfrm>
          <a:custGeom>
            <a:avLst/>
            <a:gdLst/>
            <a:ahLst/>
            <a:rect l="l" t="t" r="r" b="b"/>
            <a:pathLst>
              <a:path w="643890" h="709295">
                <a:moveTo>
                  <a:pt x="289432" y="0"/>
                </a:moveTo>
                <a:lnTo>
                  <a:pt x="0" y="144487"/>
                </a:lnTo>
                <a:lnTo>
                  <a:pt x="281716" y="708977"/>
                </a:lnTo>
                <a:lnTo>
                  <a:pt x="643290" y="708977"/>
                </a:lnTo>
                <a:lnTo>
                  <a:pt x="28943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6791400" y="3182040"/>
            <a:ext cx="2352240" cy="1961280"/>
          </a:xfrm>
          <a:custGeom>
            <a:avLst/>
            <a:gdLst/>
            <a:ahLst/>
            <a:rect l="l" t="t" r="r" b="b"/>
            <a:pathLst>
              <a:path w="2352675" h="1961514">
                <a:moveTo>
                  <a:pt x="359537" y="1961388"/>
                </a:moveTo>
                <a:lnTo>
                  <a:pt x="162687" y="1566913"/>
                </a:lnTo>
                <a:lnTo>
                  <a:pt x="0" y="1648079"/>
                </a:lnTo>
                <a:lnTo>
                  <a:pt x="156438" y="1961388"/>
                </a:lnTo>
                <a:lnTo>
                  <a:pt x="359537" y="1961388"/>
                </a:lnTo>
                <a:close/>
                <a:moveTo>
                  <a:pt x="2352421" y="671703"/>
                </a:moveTo>
                <a:lnTo>
                  <a:pt x="2018919" y="0"/>
                </a:lnTo>
                <a:lnTo>
                  <a:pt x="1675765" y="164338"/>
                </a:lnTo>
                <a:lnTo>
                  <a:pt x="2352421" y="1527048"/>
                </a:lnTo>
                <a:lnTo>
                  <a:pt x="2352421" y="671703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1260360" y="0"/>
            <a:ext cx="409680" cy="453600"/>
          </a:xfrm>
          <a:custGeom>
            <a:avLst/>
            <a:gdLst/>
            <a:ahLst/>
            <a:rect l="l" t="t" r="r" b="b"/>
            <a:pathLst>
              <a:path w="410210" h="454025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25920" y="0"/>
            <a:ext cx="866520" cy="957240"/>
          </a:xfrm>
          <a:custGeom>
            <a:avLst/>
            <a:gdLst/>
            <a:ahLst/>
            <a:rect l="l" t="t" r="r" b="b"/>
            <a:pathLst>
              <a:path w="866775" h="957580">
                <a:moveTo>
                  <a:pt x="485862" y="0"/>
                </a:moveTo>
                <a:lnTo>
                  <a:pt x="0" y="0"/>
                </a:lnTo>
                <a:lnTo>
                  <a:pt x="477705" y="957199"/>
                </a:lnTo>
                <a:lnTo>
                  <a:pt x="866706" y="763015"/>
                </a:lnTo>
                <a:lnTo>
                  <a:pt x="48586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"/>
          <p:cNvSpPr/>
          <p:nvPr/>
        </p:nvSpPr>
        <p:spPr>
          <a:xfrm>
            <a:off x="640440" y="0"/>
            <a:ext cx="1009800" cy="1119240"/>
          </a:xfrm>
          <a:custGeom>
            <a:avLst/>
            <a:gdLst/>
            <a:ahLst/>
            <a:rect l="l" t="t" r="r" b="b"/>
            <a:pathLst>
              <a:path w="1010285" h="1119505">
                <a:moveTo>
                  <a:pt x="563676" y="0"/>
                </a:moveTo>
                <a:lnTo>
                  <a:pt x="0" y="0"/>
                </a:lnTo>
                <a:lnTo>
                  <a:pt x="558612" y="1119251"/>
                </a:lnTo>
                <a:lnTo>
                  <a:pt x="1009906" y="894079"/>
                </a:lnTo>
                <a:lnTo>
                  <a:pt x="563676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8"/>
          <p:cNvSpPr/>
          <p:nvPr/>
        </p:nvSpPr>
        <p:spPr>
          <a:xfrm>
            <a:off x="1706400" y="0"/>
            <a:ext cx="456840" cy="504000"/>
          </a:xfrm>
          <a:custGeom>
            <a:avLst/>
            <a:gdLst/>
            <a:ahLst/>
            <a:rect l="l" t="t" r="r" b="b"/>
            <a:pathLst>
              <a:path w="457200" h="50419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9"/>
          <p:cNvSpPr/>
          <p:nvPr/>
        </p:nvSpPr>
        <p:spPr>
          <a:xfrm>
            <a:off x="0" y="57960"/>
            <a:ext cx="380520" cy="859320"/>
          </a:xfrm>
          <a:custGeom>
            <a:avLst/>
            <a:gdLst/>
            <a:ahLst/>
            <a:rect l="l" t="t" r="r" b="b"/>
            <a:pathLst>
              <a:path w="381000" h="859790">
                <a:moveTo>
                  <a:pt x="0" y="0"/>
                </a:moveTo>
                <a:lnTo>
                  <a:pt x="0" y="481457"/>
                </a:lnTo>
                <a:lnTo>
                  <a:pt x="187782" y="859536"/>
                </a:lnTo>
                <a:lnTo>
                  <a:pt x="38100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0"/>
          <p:cNvSpPr>
            <a:spLocks noGrp="1"/>
          </p:cNvSpPr>
          <p:nvPr>
            <p:ph type="title"/>
          </p:nvPr>
        </p:nvSpPr>
        <p:spPr>
          <a:xfrm>
            <a:off x="1448640" y="315720"/>
            <a:ext cx="6246000" cy="3304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11"/>
          <p:cNvSpPr>
            <a:spLocks noGrp="1"/>
          </p:cNvSpPr>
          <p:nvPr>
            <p:ph type="body"/>
          </p:nvPr>
        </p:nvSpPr>
        <p:spPr>
          <a:xfrm>
            <a:off x="184680" y="1191240"/>
            <a:ext cx="8774280" cy="1721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1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12" name="PlaceHolder 1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F7481BB7-9C75-4E19-A89F-8957EC12E69D}" type="datetime">
              <a:rPr b="0" lang="en-IN" sz="1800" spc="-1" strike="noStrike">
                <a:solidFill>
                  <a:srgbClr val="b2b2b2"/>
                </a:solidFill>
                <a:latin typeface="Calibri"/>
              </a:rPr>
              <a:t>14/01/20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13" name="PlaceHolder 1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ED6D9AFD-69BF-4A4F-A1FD-BD46A21DC31A}" type="slidenum">
              <a:rPr b="0" lang="en-IN" sz="1800" spc="-1" strike="noStrike">
                <a:solidFill>
                  <a:srgbClr val="b2b2b2"/>
                </a:solidFill>
                <a:latin typeface="Calibri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 hidden="1"/>
          <p:cNvSpPr/>
          <p:nvPr/>
        </p:nvSpPr>
        <p:spPr>
          <a:xfrm>
            <a:off x="7020720" y="4297320"/>
            <a:ext cx="765360" cy="846000"/>
          </a:xfrm>
          <a:custGeom>
            <a:avLst/>
            <a:gdLst/>
            <a:ahLst/>
            <a:rect l="l" t="t" r="r" b="b"/>
            <a:pathLst>
              <a:path w="765809" h="846454">
                <a:moveTo>
                  <a:pt x="342900" y="0"/>
                </a:moveTo>
                <a:lnTo>
                  <a:pt x="0" y="171157"/>
                </a:lnTo>
                <a:lnTo>
                  <a:pt x="336852" y="846264"/>
                </a:lnTo>
                <a:lnTo>
                  <a:pt x="765275" y="846264"/>
                </a:lnTo>
                <a:lnTo>
                  <a:pt x="34290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 hidden="1"/>
          <p:cNvSpPr/>
          <p:nvPr/>
        </p:nvSpPr>
        <p:spPr>
          <a:xfrm>
            <a:off x="7734240" y="3610440"/>
            <a:ext cx="1386360" cy="1533240"/>
          </a:xfrm>
          <a:custGeom>
            <a:avLst/>
            <a:gdLst/>
            <a:ahLst/>
            <a:rect l="l" t="t" r="r" b="b"/>
            <a:pathLst>
              <a:path w="1386840" h="1533525">
                <a:moveTo>
                  <a:pt x="621538" y="0"/>
                </a:moveTo>
                <a:lnTo>
                  <a:pt x="0" y="310222"/>
                </a:lnTo>
                <a:lnTo>
                  <a:pt x="610410" y="1533144"/>
                </a:lnTo>
                <a:lnTo>
                  <a:pt x="1386683" y="1533144"/>
                </a:lnTo>
                <a:lnTo>
                  <a:pt x="621538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 hidden="1"/>
          <p:cNvSpPr/>
          <p:nvPr/>
        </p:nvSpPr>
        <p:spPr>
          <a:xfrm>
            <a:off x="7665480" y="4434480"/>
            <a:ext cx="643680" cy="708840"/>
          </a:xfrm>
          <a:custGeom>
            <a:avLst/>
            <a:gdLst/>
            <a:ahLst/>
            <a:rect l="l" t="t" r="r" b="b"/>
            <a:pathLst>
              <a:path w="643890" h="709295">
                <a:moveTo>
                  <a:pt x="289432" y="0"/>
                </a:moveTo>
                <a:lnTo>
                  <a:pt x="0" y="144487"/>
                </a:lnTo>
                <a:lnTo>
                  <a:pt x="281716" y="708977"/>
                </a:lnTo>
                <a:lnTo>
                  <a:pt x="643290" y="708977"/>
                </a:lnTo>
                <a:lnTo>
                  <a:pt x="28943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 hidden="1"/>
          <p:cNvSpPr/>
          <p:nvPr/>
        </p:nvSpPr>
        <p:spPr>
          <a:xfrm>
            <a:off x="6791400" y="3182040"/>
            <a:ext cx="2352240" cy="1961280"/>
          </a:xfrm>
          <a:custGeom>
            <a:avLst/>
            <a:gdLst/>
            <a:ahLst/>
            <a:rect l="l" t="t" r="r" b="b"/>
            <a:pathLst>
              <a:path w="2352675" h="1961514">
                <a:moveTo>
                  <a:pt x="359537" y="1961388"/>
                </a:moveTo>
                <a:lnTo>
                  <a:pt x="162687" y="1566913"/>
                </a:lnTo>
                <a:lnTo>
                  <a:pt x="0" y="1648079"/>
                </a:lnTo>
                <a:lnTo>
                  <a:pt x="156438" y="1961388"/>
                </a:lnTo>
                <a:lnTo>
                  <a:pt x="359537" y="1961388"/>
                </a:lnTo>
                <a:close/>
                <a:moveTo>
                  <a:pt x="2352421" y="671703"/>
                </a:moveTo>
                <a:lnTo>
                  <a:pt x="2018919" y="0"/>
                </a:lnTo>
                <a:lnTo>
                  <a:pt x="1675765" y="164338"/>
                </a:lnTo>
                <a:lnTo>
                  <a:pt x="2352421" y="1527048"/>
                </a:lnTo>
                <a:lnTo>
                  <a:pt x="2352421" y="671703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 hidden="1"/>
          <p:cNvSpPr/>
          <p:nvPr/>
        </p:nvSpPr>
        <p:spPr>
          <a:xfrm>
            <a:off x="1260360" y="0"/>
            <a:ext cx="409680" cy="453600"/>
          </a:xfrm>
          <a:custGeom>
            <a:avLst/>
            <a:gdLst/>
            <a:ahLst/>
            <a:rect l="l" t="t" r="r" b="b"/>
            <a:pathLst>
              <a:path w="410210" h="454025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 hidden="1"/>
          <p:cNvSpPr/>
          <p:nvPr/>
        </p:nvSpPr>
        <p:spPr>
          <a:xfrm>
            <a:off x="25920" y="0"/>
            <a:ext cx="866520" cy="957240"/>
          </a:xfrm>
          <a:custGeom>
            <a:avLst/>
            <a:gdLst/>
            <a:ahLst/>
            <a:rect l="l" t="t" r="r" b="b"/>
            <a:pathLst>
              <a:path w="866775" h="957580">
                <a:moveTo>
                  <a:pt x="485862" y="0"/>
                </a:moveTo>
                <a:lnTo>
                  <a:pt x="0" y="0"/>
                </a:lnTo>
                <a:lnTo>
                  <a:pt x="477705" y="957199"/>
                </a:lnTo>
                <a:lnTo>
                  <a:pt x="866706" y="763015"/>
                </a:lnTo>
                <a:lnTo>
                  <a:pt x="48586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 hidden="1"/>
          <p:cNvSpPr/>
          <p:nvPr/>
        </p:nvSpPr>
        <p:spPr>
          <a:xfrm>
            <a:off x="640440" y="0"/>
            <a:ext cx="1009800" cy="1119240"/>
          </a:xfrm>
          <a:custGeom>
            <a:avLst/>
            <a:gdLst/>
            <a:ahLst/>
            <a:rect l="l" t="t" r="r" b="b"/>
            <a:pathLst>
              <a:path w="1010285" h="1119505">
                <a:moveTo>
                  <a:pt x="563676" y="0"/>
                </a:moveTo>
                <a:lnTo>
                  <a:pt x="0" y="0"/>
                </a:lnTo>
                <a:lnTo>
                  <a:pt x="558612" y="1119251"/>
                </a:lnTo>
                <a:lnTo>
                  <a:pt x="1009906" y="894079"/>
                </a:lnTo>
                <a:lnTo>
                  <a:pt x="563676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8" hidden="1"/>
          <p:cNvSpPr/>
          <p:nvPr/>
        </p:nvSpPr>
        <p:spPr>
          <a:xfrm>
            <a:off x="1706400" y="0"/>
            <a:ext cx="456840" cy="504000"/>
          </a:xfrm>
          <a:custGeom>
            <a:avLst/>
            <a:gdLst/>
            <a:ahLst/>
            <a:rect l="l" t="t" r="r" b="b"/>
            <a:pathLst>
              <a:path w="457200" h="50419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 hidden="1"/>
          <p:cNvSpPr/>
          <p:nvPr/>
        </p:nvSpPr>
        <p:spPr>
          <a:xfrm>
            <a:off x="0" y="57960"/>
            <a:ext cx="380520" cy="859320"/>
          </a:xfrm>
          <a:custGeom>
            <a:avLst/>
            <a:gdLst/>
            <a:ahLst/>
            <a:rect l="l" t="t" r="r" b="b"/>
            <a:pathLst>
              <a:path w="381000" h="859790">
                <a:moveTo>
                  <a:pt x="0" y="0"/>
                </a:moveTo>
                <a:lnTo>
                  <a:pt x="0" y="481457"/>
                </a:lnTo>
                <a:lnTo>
                  <a:pt x="187782" y="859536"/>
                </a:lnTo>
                <a:lnTo>
                  <a:pt x="38100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0"/>
          <p:cNvSpPr/>
          <p:nvPr/>
        </p:nvSpPr>
        <p:spPr>
          <a:xfrm>
            <a:off x="6461640" y="4065840"/>
            <a:ext cx="970560" cy="1077840"/>
          </a:xfrm>
          <a:custGeom>
            <a:avLst/>
            <a:gdLst/>
            <a:ahLst/>
            <a:rect l="l" t="t" r="r" b="b"/>
            <a:pathLst>
              <a:path w="970915" h="1078229">
                <a:moveTo>
                  <a:pt x="433324" y="0"/>
                </a:moveTo>
                <a:lnTo>
                  <a:pt x="0" y="216230"/>
                </a:lnTo>
                <a:lnTo>
                  <a:pt x="430149" y="1078066"/>
                </a:lnTo>
                <a:lnTo>
                  <a:pt x="970915" y="1077287"/>
                </a:lnTo>
                <a:lnTo>
                  <a:pt x="43332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7363080" y="3197880"/>
            <a:ext cx="1756080" cy="1945440"/>
          </a:xfrm>
          <a:custGeom>
            <a:avLst/>
            <a:gdLst/>
            <a:ahLst/>
            <a:rect l="l" t="t" r="r" b="b"/>
            <a:pathLst>
              <a:path w="1756409" h="1945639">
                <a:moveTo>
                  <a:pt x="785368" y="0"/>
                </a:moveTo>
                <a:lnTo>
                  <a:pt x="0" y="391921"/>
                </a:lnTo>
                <a:lnTo>
                  <a:pt x="775521" y="1945639"/>
                </a:lnTo>
                <a:lnTo>
                  <a:pt x="1756285" y="1945639"/>
                </a:lnTo>
                <a:lnTo>
                  <a:pt x="785368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2"/>
          <p:cNvSpPr/>
          <p:nvPr/>
        </p:nvSpPr>
        <p:spPr>
          <a:xfrm>
            <a:off x="7276320" y="4239000"/>
            <a:ext cx="816840" cy="904680"/>
          </a:xfrm>
          <a:custGeom>
            <a:avLst/>
            <a:gdLst/>
            <a:ahLst/>
            <a:rect l="l" t="t" r="r" b="b"/>
            <a:pathLst>
              <a:path w="817245" h="904875">
                <a:moveTo>
                  <a:pt x="365759" y="0"/>
                </a:moveTo>
                <a:lnTo>
                  <a:pt x="0" y="182562"/>
                </a:lnTo>
                <a:lnTo>
                  <a:pt x="360221" y="904379"/>
                </a:lnTo>
                <a:lnTo>
                  <a:pt x="817114" y="904379"/>
                </a:lnTo>
                <a:lnTo>
                  <a:pt x="365759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3"/>
          <p:cNvSpPr/>
          <p:nvPr/>
        </p:nvSpPr>
        <p:spPr>
          <a:xfrm>
            <a:off x="6172200" y="2656440"/>
            <a:ext cx="2971440" cy="2486880"/>
          </a:xfrm>
          <a:custGeom>
            <a:avLst/>
            <a:gdLst/>
            <a:ahLst/>
            <a:rect l="l" t="t" r="r" b="b"/>
            <a:pathLst>
              <a:path w="2971800" h="2487295">
                <a:moveTo>
                  <a:pt x="458546" y="2487168"/>
                </a:moveTo>
                <a:lnTo>
                  <a:pt x="205486" y="1980133"/>
                </a:lnTo>
                <a:lnTo>
                  <a:pt x="0" y="2082685"/>
                </a:lnTo>
                <a:lnTo>
                  <a:pt x="201828" y="2487168"/>
                </a:lnTo>
                <a:lnTo>
                  <a:pt x="458546" y="2487168"/>
                </a:lnTo>
                <a:close/>
                <a:moveTo>
                  <a:pt x="2971800" y="848753"/>
                </a:moveTo>
                <a:lnTo>
                  <a:pt x="2550414" y="0"/>
                </a:lnTo>
                <a:lnTo>
                  <a:pt x="2116836" y="207518"/>
                </a:lnTo>
                <a:lnTo>
                  <a:pt x="2971800" y="1929384"/>
                </a:lnTo>
                <a:lnTo>
                  <a:pt x="2971800" y="848753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4"/>
          <p:cNvSpPr/>
          <p:nvPr/>
        </p:nvSpPr>
        <p:spPr>
          <a:xfrm>
            <a:off x="1260360" y="0"/>
            <a:ext cx="409680" cy="453600"/>
          </a:xfrm>
          <a:custGeom>
            <a:avLst/>
            <a:gdLst/>
            <a:ahLst/>
            <a:rect l="l" t="t" r="r" b="b"/>
            <a:pathLst>
              <a:path w="410210" h="454025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5"/>
          <p:cNvSpPr/>
          <p:nvPr/>
        </p:nvSpPr>
        <p:spPr>
          <a:xfrm>
            <a:off x="25920" y="0"/>
            <a:ext cx="866520" cy="957240"/>
          </a:xfrm>
          <a:custGeom>
            <a:avLst/>
            <a:gdLst/>
            <a:ahLst/>
            <a:rect l="l" t="t" r="r" b="b"/>
            <a:pathLst>
              <a:path w="866775" h="957580">
                <a:moveTo>
                  <a:pt x="485862" y="0"/>
                </a:moveTo>
                <a:lnTo>
                  <a:pt x="0" y="0"/>
                </a:lnTo>
                <a:lnTo>
                  <a:pt x="477705" y="957199"/>
                </a:lnTo>
                <a:lnTo>
                  <a:pt x="866706" y="763015"/>
                </a:lnTo>
                <a:lnTo>
                  <a:pt x="48586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"/>
          <p:cNvSpPr/>
          <p:nvPr/>
        </p:nvSpPr>
        <p:spPr>
          <a:xfrm>
            <a:off x="640440" y="0"/>
            <a:ext cx="1009800" cy="1119240"/>
          </a:xfrm>
          <a:custGeom>
            <a:avLst/>
            <a:gdLst/>
            <a:ahLst/>
            <a:rect l="l" t="t" r="r" b="b"/>
            <a:pathLst>
              <a:path w="1010285" h="1119505">
                <a:moveTo>
                  <a:pt x="563676" y="0"/>
                </a:moveTo>
                <a:lnTo>
                  <a:pt x="0" y="0"/>
                </a:lnTo>
                <a:lnTo>
                  <a:pt x="558612" y="1119251"/>
                </a:lnTo>
                <a:lnTo>
                  <a:pt x="1009906" y="894079"/>
                </a:lnTo>
                <a:lnTo>
                  <a:pt x="563676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7"/>
          <p:cNvSpPr/>
          <p:nvPr/>
        </p:nvSpPr>
        <p:spPr>
          <a:xfrm>
            <a:off x="1706400" y="0"/>
            <a:ext cx="456840" cy="504000"/>
          </a:xfrm>
          <a:custGeom>
            <a:avLst/>
            <a:gdLst/>
            <a:ahLst/>
            <a:rect l="l" t="t" r="r" b="b"/>
            <a:pathLst>
              <a:path w="457200" h="50419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8"/>
          <p:cNvSpPr/>
          <p:nvPr/>
        </p:nvSpPr>
        <p:spPr>
          <a:xfrm>
            <a:off x="0" y="57960"/>
            <a:ext cx="380520" cy="859320"/>
          </a:xfrm>
          <a:custGeom>
            <a:avLst/>
            <a:gdLst/>
            <a:ahLst/>
            <a:rect l="l" t="t" r="r" b="b"/>
            <a:pathLst>
              <a:path w="381000" h="859790">
                <a:moveTo>
                  <a:pt x="0" y="0"/>
                </a:moveTo>
                <a:lnTo>
                  <a:pt x="0" y="481457"/>
                </a:lnTo>
                <a:lnTo>
                  <a:pt x="187782" y="859536"/>
                </a:lnTo>
                <a:lnTo>
                  <a:pt x="38100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19"/>
          <p:cNvSpPr>
            <a:spLocks noGrp="1"/>
          </p:cNvSpPr>
          <p:nvPr>
            <p:ph type="title"/>
          </p:nvPr>
        </p:nvSpPr>
        <p:spPr>
          <a:xfrm>
            <a:off x="764640" y="1315080"/>
            <a:ext cx="4996440" cy="3657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0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0" name="PlaceHolder 21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9001F255-279D-4CE1-A572-C8C8531C67C4}" type="datetime">
              <a:rPr b="0" lang="en-IN" sz="1800" spc="-1" strike="noStrike">
                <a:solidFill>
                  <a:srgbClr val="b2b2b2"/>
                </a:solidFill>
                <a:latin typeface="Calibri"/>
              </a:rPr>
              <a:t>14/01/20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71" name="PlaceHolder 22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75A19239-2340-459B-94A6-51A41F937788}" type="slidenum">
              <a:rPr b="0" lang="en-IN" sz="1800" spc="-1" strike="noStrike">
                <a:solidFill>
                  <a:srgbClr val="b2b2b2"/>
                </a:solidFill>
                <a:latin typeface="Calibri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72" name="PlaceHolder 2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6" name="Group 2"/>
          <p:cNvGrpSpPr/>
          <p:nvPr/>
        </p:nvGrpSpPr>
        <p:grpSpPr>
          <a:xfrm>
            <a:off x="5609880" y="2185560"/>
            <a:ext cx="3534120" cy="2959200"/>
            <a:chOff x="5609880" y="2185560"/>
            <a:chExt cx="3534120" cy="2959200"/>
          </a:xfrm>
        </p:grpSpPr>
        <p:sp>
          <p:nvSpPr>
            <p:cNvPr id="217" name="CustomShape 3"/>
            <p:cNvSpPr/>
            <p:nvPr/>
          </p:nvSpPr>
          <p:spPr>
            <a:xfrm>
              <a:off x="5954040" y="3862440"/>
              <a:ext cx="1154880" cy="1282320"/>
            </a:xfrm>
            <a:custGeom>
              <a:avLst/>
              <a:gdLst/>
              <a:ahLst/>
              <a:rect l="l" t="t" r="r" b="b"/>
              <a:pathLst>
                <a:path w="1155065" h="1282700">
                  <a:moveTo>
                    <a:pt x="515238" y="0"/>
                  </a:moveTo>
                  <a:lnTo>
                    <a:pt x="0" y="257251"/>
                  </a:lnTo>
                  <a:lnTo>
                    <a:pt x="511555" y="1282315"/>
                  </a:lnTo>
                  <a:lnTo>
                    <a:pt x="1154811" y="1281389"/>
                  </a:lnTo>
                  <a:lnTo>
                    <a:pt x="51523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4"/>
            <p:cNvSpPr/>
            <p:nvPr/>
          </p:nvSpPr>
          <p:spPr>
            <a:xfrm>
              <a:off x="7026120" y="2830320"/>
              <a:ext cx="2088720" cy="2313000"/>
            </a:xfrm>
            <a:custGeom>
              <a:avLst/>
              <a:gdLst/>
              <a:ahLst/>
              <a:rect l="l" t="t" r="r" b="b"/>
              <a:pathLst>
                <a:path w="2089150" h="2313304">
                  <a:moveTo>
                    <a:pt x="934084" y="0"/>
                  </a:moveTo>
                  <a:lnTo>
                    <a:pt x="0" y="466217"/>
                  </a:lnTo>
                  <a:lnTo>
                    <a:pt x="921889" y="2313305"/>
                  </a:lnTo>
                  <a:lnTo>
                    <a:pt x="2088586" y="2313305"/>
                  </a:lnTo>
                  <a:lnTo>
                    <a:pt x="934084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5"/>
            <p:cNvSpPr/>
            <p:nvPr/>
          </p:nvSpPr>
          <p:spPr>
            <a:xfrm>
              <a:off x="6922800" y="4068720"/>
              <a:ext cx="971280" cy="1074600"/>
            </a:xfrm>
            <a:custGeom>
              <a:avLst/>
              <a:gdLst/>
              <a:ahLst/>
              <a:rect l="l" t="t" r="r" b="b"/>
              <a:pathLst>
                <a:path w="971550" h="1075054">
                  <a:moveTo>
                    <a:pt x="435101" y="0"/>
                  </a:moveTo>
                  <a:lnTo>
                    <a:pt x="0" y="217131"/>
                  </a:lnTo>
                  <a:lnTo>
                    <a:pt x="428086" y="1074813"/>
                  </a:lnTo>
                  <a:lnTo>
                    <a:pt x="971529" y="1074813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6"/>
            <p:cNvSpPr/>
            <p:nvPr/>
          </p:nvSpPr>
          <p:spPr>
            <a:xfrm>
              <a:off x="5609880" y="2185560"/>
              <a:ext cx="3534120" cy="2958120"/>
            </a:xfrm>
            <a:custGeom>
              <a:avLst/>
              <a:gdLst/>
              <a:ahLst/>
              <a:rect l="l" t="t" r="r" b="b"/>
              <a:pathLst>
                <a:path w="3534409" h="2958465">
                  <a:moveTo>
                    <a:pt x="544880" y="2958084"/>
                  </a:moveTo>
                  <a:lnTo>
                    <a:pt x="244348" y="2355875"/>
                  </a:lnTo>
                  <a:lnTo>
                    <a:pt x="0" y="2477846"/>
                  </a:lnTo>
                  <a:lnTo>
                    <a:pt x="239610" y="2958084"/>
                  </a:lnTo>
                  <a:lnTo>
                    <a:pt x="544880" y="2958084"/>
                  </a:lnTo>
                  <a:close/>
                  <a:moveTo>
                    <a:pt x="3534283" y="1009523"/>
                  </a:moveTo>
                  <a:lnTo>
                    <a:pt x="3033268" y="0"/>
                  </a:lnTo>
                  <a:lnTo>
                    <a:pt x="2517775" y="246888"/>
                  </a:lnTo>
                  <a:lnTo>
                    <a:pt x="3534283" y="2295144"/>
                  </a:lnTo>
                  <a:lnTo>
                    <a:pt x="3534283" y="10095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1" name="CustomShape 7"/>
          <p:cNvSpPr/>
          <p:nvPr/>
        </p:nvSpPr>
        <p:spPr>
          <a:xfrm>
            <a:off x="1788120" y="0"/>
            <a:ext cx="580680" cy="642240"/>
          </a:xfrm>
          <a:custGeom>
            <a:avLst/>
            <a:gdLst/>
            <a:ahLst/>
            <a:rect l="l" t="t" r="r" b="b"/>
            <a:pathLst>
              <a:path w="581025" h="642620">
                <a:moveTo>
                  <a:pt x="325119" y="0"/>
                </a:moveTo>
                <a:lnTo>
                  <a:pt x="0" y="0"/>
                </a:lnTo>
                <a:lnTo>
                  <a:pt x="320678" y="642365"/>
                </a:lnTo>
                <a:lnTo>
                  <a:pt x="580901" y="512445"/>
                </a:lnTo>
                <a:lnTo>
                  <a:pt x="325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2" name="Group 8"/>
          <p:cNvGrpSpPr/>
          <p:nvPr/>
        </p:nvGrpSpPr>
        <p:grpSpPr>
          <a:xfrm>
            <a:off x="37440" y="0"/>
            <a:ext cx="2302920" cy="1586520"/>
            <a:chOff x="37440" y="0"/>
            <a:chExt cx="2302920" cy="1586520"/>
          </a:xfrm>
        </p:grpSpPr>
        <p:sp>
          <p:nvSpPr>
            <p:cNvPr id="223" name="CustomShape 9"/>
            <p:cNvSpPr/>
            <p:nvPr/>
          </p:nvSpPr>
          <p:spPr>
            <a:xfrm>
              <a:off x="37440" y="0"/>
              <a:ext cx="1228320" cy="1356480"/>
            </a:xfrm>
            <a:custGeom>
              <a:avLst/>
              <a:gdLst/>
              <a:ahLst/>
              <a:rect l="l" t="t" r="r" b="b"/>
              <a:pathLst>
                <a:path w="1228725" h="1356995">
                  <a:moveTo>
                    <a:pt x="689089" y="0"/>
                  </a:moveTo>
                  <a:lnTo>
                    <a:pt x="0" y="0"/>
                  </a:lnTo>
                  <a:lnTo>
                    <a:pt x="676962" y="1356487"/>
                  </a:lnTo>
                  <a:lnTo>
                    <a:pt x="1228688" y="1081151"/>
                  </a:lnTo>
                  <a:lnTo>
                    <a:pt x="68908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0"/>
            <p:cNvSpPr/>
            <p:nvPr/>
          </p:nvSpPr>
          <p:spPr>
            <a:xfrm>
              <a:off x="908640" y="0"/>
              <a:ext cx="1431720" cy="1586520"/>
            </a:xfrm>
            <a:custGeom>
              <a:avLst/>
              <a:gdLst/>
              <a:ahLst/>
              <a:rect l="l" t="t" r="r" b="b"/>
              <a:pathLst>
                <a:path w="1431925" h="1586865">
                  <a:moveTo>
                    <a:pt x="799438" y="0"/>
                  </a:moveTo>
                  <a:lnTo>
                    <a:pt x="0" y="0"/>
                  </a:lnTo>
                  <a:lnTo>
                    <a:pt x="791760" y="1586357"/>
                  </a:lnTo>
                  <a:lnTo>
                    <a:pt x="1431840" y="1266952"/>
                  </a:lnTo>
                  <a:lnTo>
                    <a:pt x="799438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CustomShape 11"/>
          <p:cNvSpPr/>
          <p:nvPr/>
        </p:nvSpPr>
        <p:spPr>
          <a:xfrm>
            <a:off x="2421000" y="0"/>
            <a:ext cx="647280" cy="713520"/>
          </a:xfrm>
          <a:custGeom>
            <a:avLst/>
            <a:gdLst/>
            <a:ahLst/>
            <a:rect l="l" t="t" r="r" b="b"/>
            <a:pathLst>
              <a:path w="647700" h="713740">
                <a:moveTo>
                  <a:pt x="364169" y="0"/>
                </a:moveTo>
                <a:lnTo>
                  <a:pt x="0" y="0"/>
                </a:lnTo>
                <a:lnTo>
                  <a:pt x="356180" y="713486"/>
                </a:lnTo>
                <a:lnTo>
                  <a:pt x="647645" y="568071"/>
                </a:lnTo>
                <a:lnTo>
                  <a:pt x="364169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2"/>
          <p:cNvSpPr/>
          <p:nvPr/>
        </p:nvSpPr>
        <p:spPr>
          <a:xfrm>
            <a:off x="0" y="82440"/>
            <a:ext cx="539280" cy="1216440"/>
          </a:xfrm>
          <a:custGeom>
            <a:avLst/>
            <a:gdLst/>
            <a:ahLst/>
            <a:rect l="l" t="t" r="r" b="b"/>
            <a:pathLst>
              <a:path w="539750" h="1216660">
                <a:moveTo>
                  <a:pt x="0" y="0"/>
                </a:moveTo>
                <a:lnTo>
                  <a:pt x="0" y="681227"/>
                </a:lnTo>
                <a:lnTo>
                  <a:pt x="265899" y="1216152"/>
                </a:lnTo>
                <a:lnTo>
                  <a:pt x="539496" y="1085341"/>
                </a:lnTo>
                <a:lnTo>
                  <a:pt x="0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13"/>
          <p:cNvSpPr txBox="1"/>
          <p:nvPr/>
        </p:nvSpPr>
        <p:spPr>
          <a:xfrm>
            <a:off x="762480" y="1691640"/>
            <a:ext cx="3979800" cy="15372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5000" spc="-1" strike="noStrike">
                <a:solidFill>
                  <a:srgbClr val="ffffff"/>
                </a:solidFill>
                <a:latin typeface="Arial"/>
              </a:rPr>
              <a:t>TIME TABLE  SCHED</a:t>
            </a:r>
            <a:r>
              <a:rPr b="1" lang="en-US" sz="5000" spc="-12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1" lang="en-US" sz="5000" spc="-1" strike="noStrike">
                <a:solidFill>
                  <a:srgbClr val="ffffff"/>
                </a:solidFill>
                <a:latin typeface="Arial"/>
              </a:rPr>
              <a:t>LER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04920" y="1123920"/>
            <a:ext cx="609552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lnSpc>
                <a:spcPct val="110000"/>
              </a:lnSpc>
              <a:spcBef>
                <a:spcPts val="581"/>
              </a:spcBef>
            </a:pPr>
            <a:r>
              <a:rPr b="1" lang="en-US" sz="2500" spc="-1" strike="noStrike" u="sng">
                <a:solidFill>
                  <a:srgbClr val="002060"/>
                </a:solidFill>
                <a:uFillTx/>
                <a:latin typeface="Times New Roman"/>
              </a:rPr>
              <a:t>Negotiation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—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agree on a deliverable system that is realistic for developers and customers</a:t>
            </a:r>
            <a:r>
              <a:rPr b="0" lang="en-US" sz="29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Identifying the key stakeholders.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Try to accommodate their requirements.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Negotiate.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20000"/>
              </a:lnSpc>
              <a:spcBef>
                <a:spcPts val="541"/>
              </a:spcBef>
            </a:pPr>
            <a:r>
              <a:rPr b="1" lang="en-US" sz="2700" spc="-1" strike="noStrike" u="sng">
                <a:solidFill>
                  <a:srgbClr val="002060"/>
                </a:solidFill>
                <a:uFillTx/>
                <a:latin typeface="Times New Roman"/>
              </a:rPr>
              <a:t>Specification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—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final work product of Requirement Engineering. Final work product can be specified in any one of the following: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A written document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A collection of user scenarios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A prototype, algorithm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04920" y="1123920"/>
            <a:ext cx="6095520" cy="38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10000"/>
              </a:lnSpc>
              <a:spcBef>
                <a:spcPts val="499"/>
              </a:spcBef>
            </a:pPr>
            <a:r>
              <a:rPr b="1" lang="en-IN" sz="2500" spc="-1" strike="noStrike" u="sng">
                <a:solidFill>
                  <a:srgbClr val="002060"/>
                </a:solidFill>
                <a:uFillTx/>
                <a:latin typeface="Times New Roman"/>
              </a:rPr>
              <a:t>Validation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</a:rPr>
              <a:t>—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review mechanism that looks for</a:t>
            </a: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Errors in content</a:t>
            </a:r>
            <a:endParaRPr b="0" lang="en-IN" sz="2100" spc="-1" strike="noStrike">
              <a:latin typeface="Arial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Inconsistencies encountered.</a:t>
            </a:r>
            <a:endParaRPr b="0" lang="en-IN" sz="2100" spc="-1" strike="noStrike">
              <a:latin typeface="Arial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Conflicting Requirements.</a:t>
            </a:r>
            <a:endParaRPr b="0" lang="en-IN" sz="21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420"/>
              </a:spcBef>
            </a:pPr>
            <a:endParaRPr b="0" lang="en-IN" sz="21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541"/>
              </a:spcBef>
            </a:pPr>
            <a:r>
              <a:rPr b="1" lang="en-IN" sz="2700" spc="-1" strike="noStrike" u="sng">
                <a:solidFill>
                  <a:srgbClr val="002060"/>
                </a:solidFill>
                <a:uFillTx/>
                <a:latin typeface="Times New Roman"/>
              </a:rPr>
              <a:t>Requirement Management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</a:rPr>
              <a:t>—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Manage changing requirements.</a:t>
            </a:r>
            <a:endParaRPr b="0" lang="en-IN" sz="2200" spc="-1" strike="noStrike">
              <a:latin typeface="Arial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Difficult to change(Waterfall Model)</a:t>
            </a:r>
            <a:endParaRPr b="0" lang="en-IN" sz="21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420"/>
              </a:spcBef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905120" y="666720"/>
            <a:ext cx="563832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9900"/>
                </a:solidFill>
                <a:latin typeface="Arial"/>
              </a:rPr>
              <a:t>DESIGN AND ARCHITECTURE</a:t>
            </a:r>
            <a:br/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04920" y="1504800"/>
            <a:ext cx="5638320" cy="310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3981b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981b9"/>
                </a:solidFill>
                <a:latin typeface="Arial"/>
              </a:rPr>
              <a:t>Design is an iterative process through which requirements are translated into blueprint for constructing the software.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3981b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981b9"/>
                </a:solidFill>
                <a:latin typeface="Arial"/>
              </a:rPr>
              <a:t>The Architecture of the system is a comprehensive framework that describes its form and structure its components and how they fit together.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3981b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981b9"/>
                </a:solidFill>
                <a:latin typeface="Arial"/>
              </a:rPr>
              <a:t>Architecture Style Used: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58ed5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58ed5"/>
                </a:solidFill>
                <a:latin typeface="Calibri"/>
              </a:rPr>
              <a:t>Call and Return Architecture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64640" y="1315080"/>
            <a:ext cx="4996440" cy="24516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8000" spc="-1" strike="noStrike">
                <a:solidFill>
                  <a:srgbClr val="81d1eb"/>
                </a:solidFill>
                <a:latin typeface="Arial"/>
              </a:rPr>
              <a:t>BIG  CONCEPT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764640" y="3705840"/>
            <a:ext cx="29581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2000" spc="-24" strike="noStrike">
                <a:solidFill>
                  <a:srgbClr val="5f7895"/>
                </a:solidFill>
                <a:latin typeface="Calibri"/>
              </a:rPr>
              <a:t>The </a:t>
            </a:r>
            <a:r>
              <a:rPr b="0" lang="en-IN" sz="2000" spc="-49" strike="noStrike">
                <a:solidFill>
                  <a:srgbClr val="5f7895"/>
                </a:solidFill>
                <a:latin typeface="Calibri"/>
              </a:rPr>
              <a:t>brain </a:t>
            </a:r>
            <a:r>
              <a:rPr b="0" lang="en-IN" sz="2000" spc="-58" strike="noStrike">
                <a:solidFill>
                  <a:srgbClr val="5f7895"/>
                </a:solidFill>
                <a:latin typeface="Calibri"/>
              </a:rPr>
              <a:t>behind </a:t>
            </a:r>
            <a:r>
              <a:rPr b="0" lang="en-IN" sz="2000" spc="-12" strike="noStrike">
                <a:solidFill>
                  <a:srgbClr val="5f7895"/>
                </a:solidFill>
                <a:latin typeface="Calibri"/>
              </a:rPr>
              <a:t>this</a:t>
            </a:r>
            <a:r>
              <a:rPr b="0" lang="en-IN" sz="2000" spc="89" strike="noStrike">
                <a:solidFill>
                  <a:srgbClr val="5f7895"/>
                </a:solidFill>
                <a:latin typeface="Calibri"/>
              </a:rPr>
              <a:t> </a:t>
            </a:r>
            <a:r>
              <a:rPr b="0" lang="en-IN" sz="2000" spc="-52" strike="noStrike">
                <a:solidFill>
                  <a:srgbClr val="5f7895"/>
                </a:solidFill>
                <a:latin typeface="Calibri"/>
              </a:rPr>
              <a:t>product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5858280" y="2615040"/>
            <a:ext cx="281520" cy="269640"/>
          </a:xfrm>
          <a:custGeom>
            <a:avLst/>
            <a:gdLst/>
            <a:ahLst/>
            <a:rect l="l" t="t" r="r" b="b"/>
            <a:pathLst>
              <a:path w="281939" h="269875">
                <a:moveTo>
                  <a:pt x="140970" y="0"/>
                </a:moveTo>
                <a:lnTo>
                  <a:pt x="137795" y="1397"/>
                </a:lnTo>
                <a:lnTo>
                  <a:pt x="136398" y="3175"/>
                </a:lnTo>
                <a:lnTo>
                  <a:pt x="135128" y="5461"/>
                </a:lnTo>
                <a:lnTo>
                  <a:pt x="104140" y="76581"/>
                </a:lnTo>
                <a:lnTo>
                  <a:pt x="102743" y="78867"/>
                </a:lnTo>
                <a:lnTo>
                  <a:pt x="89535" y="89281"/>
                </a:lnTo>
                <a:lnTo>
                  <a:pt x="86868" y="90678"/>
                </a:lnTo>
                <a:lnTo>
                  <a:pt x="83693" y="91186"/>
                </a:lnTo>
                <a:lnTo>
                  <a:pt x="4572" y="99314"/>
                </a:lnTo>
                <a:lnTo>
                  <a:pt x="2286" y="100203"/>
                </a:lnTo>
                <a:lnTo>
                  <a:pt x="889" y="101218"/>
                </a:lnTo>
                <a:lnTo>
                  <a:pt x="0" y="102997"/>
                </a:lnTo>
                <a:lnTo>
                  <a:pt x="0" y="104393"/>
                </a:lnTo>
                <a:lnTo>
                  <a:pt x="508" y="106172"/>
                </a:lnTo>
                <a:lnTo>
                  <a:pt x="1397" y="107950"/>
                </a:lnTo>
                <a:lnTo>
                  <a:pt x="3683" y="110236"/>
                </a:lnTo>
                <a:lnTo>
                  <a:pt x="60960" y="161290"/>
                </a:lnTo>
                <a:lnTo>
                  <a:pt x="63246" y="163576"/>
                </a:lnTo>
                <a:lnTo>
                  <a:pt x="65024" y="166370"/>
                </a:lnTo>
                <a:lnTo>
                  <a:pt x="67818" y="172720"/>
                </a:lnTo>
                <a:lnTo>
                  <a:pt x="68707" y="175895"/>
                </a:lnTo>
                <a:lnTo>
                  <a:pt x="69088" y="179070"/>
                </a:lnTo>
                <a:lnTo>
                  <a:pt x="69088" y="182245"/>
                </a:lnTo>
                <a:lnTo>
                  <a:pt x="68707" y="185420"/>
                </a:lnTo>
                <a:lnTo>
                  <a:pt x="51816" y="263779"/>
                </a:lnTo>
                <a:lnTo>
                  <a:pt x="52705" y="267462"/>
                </a:lnTo>
                <a:lnTo>
                  <a:pt x="53721" y="268859"/>
                </a:lnTo>
                <a:lnTo>
                  <a:pt x="57277" y="269748"/>
                </a:lnTo>
                <a:lnTo>
                  <a:pt x="61849" y="267970"/>
                </a:lnTo>
                <a:lnTo>
                  <a:pt x="128270" y="228727"/>
                </a:lnTo>
                <a:lnTo>
                  <a:pt x="130937" y="227330"/>
                </a:lnTo>
                <a:lnTo>
                  <a:pt x="134112" y="226441"/>
                </a:lnTo>
                <a:lnTo>
                  <a:pt x="137795" y="226060"/>
                </a:lnTo>
                <a:lnTo>
                  <a:pt x="144145" y="226060"/>
                </a:lnTo>
                <a:lnTo>
                  <a:pt x="147828" y="226441"/>
                </a:lnTo>
                <a:lnTo>
                  <a:pt x="151003" y="227330"/>
                </a:lnTo>
                <a:lnTo>
                  <a:pt x="153670" y="228727"/>
                </a:lnTo>
                <a:lnTo>
                  <a:pt x="220091" y="267970"/>
                </a:lnTo>
                <a:lnTo>
                  <a:pt x="224663" y="269748"/>
                </a:lnTo>
                <a:lnTo>
                  <a:pt x="228219" y="268859"/>
                </a:lnTo>
                <a:lnTo>
                  <a:pt x="229235" y="267462"/>
                </a:lnTo>
                <a:lnTo>
                  <a:pt x="230124" y="263779"/>
                </a:lnTo>
                <a:lnTo>
                  <a:pt x="213233" y="185420"/>
                </a:lnTo>
                <a:lnTo>
                  <a:pt x="212852" y="182245"/>
                </a:lnTo>
                <a:lnTo>
                  <a:pt x="212852" y="179070"/>
                </a:lnTo>
                <a:lnTo>
                  <a:pt x="213233" y="175895"/>
                </a:lnTo>
                <a:lnTo>
                  <a:pt x="278257" y="110236"/>
                </a:lnTo>
                <a:lnTo>
                  <a:pt x="280543" y="107950"/>
                </a:lnTo>
                <a:lnTo>
                  <a:pt x="281432" y="106172"/>
                </a:lnTo>
                <a:lnTo>
                  <a:pt x="281940" y="104393"/>
                </a:lnTo>
                <a:lnTo>
                  <a:pt x="281940" y="102997"/>
                </a:lnTo>
                <a:lnTo>
                  <a:pt x="281051" y="101218"/>
                </a:lnTo>
                <a:lnTo>
                  <a:pt x="279654" y="100203"/>
                </a:lnTo>
                <a:lnTo>
                  <a:pt x="277368" y="99314"/>
                </a:lnTo>
                <a:lnTo>
                  <a:pt x="198247" y="91186"/>
                </a:lnTo>
                <a:lnTo>
                  <a:pt x="195072" y="90678"/>
                </a:lnTo>
                <a:lnTo>
                  <a:pt x="192405" y="89281"/>
                </a:lnTo>
                <a:lnTo>
                  <a:pt x="189230" y="88011"/>
                </a:lnTo>
                <a:lnTo>
                  <a:pt x="186436" y="86106"/>
                </a:lnTo>
                <a:lnTo>
                  <a:pt x="146939" y="5461"/>
                </a:lnTo>
                <a:lnTo>
                  <a:pt x="145542" y="3175"/>
                </a:lnTo>
                <a:lnTo>
                  <a:pt x="144145" y="1397"/>
                </a:lnTo>
                <a:lnTo>
                  <a:pt x="14097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4368960" y="2132640"/>
            <a:ext cx="854280" cy="733680"/>
          </a:xfrm>
          <a:custGeom>
            <a:avLst/>
            <a:gdLst/>
            <a:ahLst/>
            <a:rect l="l" t="t" r="r" b="b"/>
            <a:pathLst>
              <a:path w="854710" h="734060">
                <a:moveTo>
                  <a:pt x="414541" y="584962"/>
                </a:moveTo>
                <a:lnTo>
                  <a:pt x="274827" y="584962"/>
                </a:lnTo>
                <a:lnTo>
                  <a:pt x="344677" y="721360"/>
                </a:lnTo>
                <a:lnTo>
                  <a:pt x="348614" y="727202"/>
                </a:lnTo>
                <a:lnTo>
                  <a:pt x="352171" y="730631"/>
                </a:lnTo>
                <a:lnTo>
                  <a:pt x="355981" y="733044"/>
                </a:lnTo>
                <a:lnTo>
                  <a:pt x="359156" y="734060"/>
                </a:lnTo>
                <a:lnTo>
                  <a:pt x="362965" y="732917"/>
                </a:lnTo>
                <a:lnTo>
                  <a:pt x="366395" y="729488"/>
                </a:lnTo>
                <a:lnTo>
                  <a:pt x="368681" y="725551"/>
                </a:lnTo>
                <a:lnTo>
                  <a:pt x="371728" y="719582"/>
                </a:lnTo>
                <a:lnTo>
                  <a:pt x="414541" y="584962"/>
                </a:lnTo>
                <a:close/>
                <a:moveTo>
                  <a:pt x="22478" y="249809"/>
                </a:moveTo>
                <a:lnTo>
                  <a:pt x="0" y="265684"/>
                </a:lnTo>
                <a:lnTo>
                  <a:pt x="762" y="270637"/>
                </a:lnTo>
                <a:lnTo>
                  <a:pt x="195072" y="647319"/>
                </a:lnTo>
                <a:lnTo>
                  <a:pt x="211582" y="660654"/>
                </a:lnTo>
                <a:lnTo>
                  <a:pt x="215392" y="659638"/>
                </a:lnTo>
                <a:lnTo>
                  <a:pt x="220599" y="657733"/>
                </a:lnTo>
                <a:lnTo>
                  <a:pt x="224409" y="653161"/>
                </a:lnTo>
                <a:lnTo>
                  <a:pt x="228473" y="647573"/>
                </a:lnTo>
                <a:lnTo>
                  <a:pt x="256921" y="594233"/>
                </a:lnTo>
                <a:lnTo>
                  <a:pt x="274827" y="584962"/>
                </a:lnTo>
                <a:lnTo>
                  <a:pt x="414541" y="584962"/>
                </a:lnTo>
                <a:lnTo>
                  <a:pt x="442087" y="498348"/>
                </a:lnTo>
                <a:lnTo>
                  <a:pt x="571809" y="431165"/>
                </a:lnTo>
                <a:lnTo>
                  <a:pt x="204850" y="431165"/>
                </a:lnTo>
                <a:lnTo>
                  <a:pt x="200278" y="430911"/>
                </a:lnTo>
                <a:lnTo>
                  <a:pt x="192024" y="428244"/>
                </a:lnTo>
                <a:lnTo>
                  <a:pt x="188087" y="425831"/>
                </a:lnTo>
                <a:lnTo>
                  <a:pt x="185674" y="422783"/>
                </a:lnTo>
                <a:lnTo>
                  <a:pt x="183514" y="418592"/>
                </a:lnTo>
                <a:lnTo>
                  <a:pt x="181356" y="414528"/>
                </a:lnTo>
                <a:lnTo>
                  <a:pt x="180212" y="410591"/>
                </a:lnTo>
                <a:lnTo>
                  <a:pt x="180467" y="406146"/>
                </a:lnTo>
                <a:lnTo>
                  <a:pt x="181863" y="401955"/>
                </a:lnTo>
                <a:lnTo>
                  <a:pt x="183134" y="397764"/>
                </a:lnTo>
                <a:lnTo>
                  <a:pt x="336423" y="314833"/>
                </a:lnTo>
                <a:lnTo>
                  <a:pt x="344043" y="312674"/>
                </a:lnTo>
                <a:lnTo>
                  <a:pt x="553291" y="312674"/>
                </a:lnTo>
                <a:lnTo>
                  <a:pt x="552069" y="311785"/>
                </a:lnTo>
                <a:lnTo>
                  <a:pt x="547751" y="306959"/>
                </a:lnTo>
                <a:lnTo>
                  <a:pt x="543940" y="301117"/>
                </a:lnTo>
                <a:lnTo>
                  <a:pt x="521242" y="257302"/>
                </a:lnTo>
                <a:lnTo>
                  <a:pt x="82423" y="257302"/>
                </a:lnTo>
                <a:lnTo>
                  <a:pt x="22478" y="249809"/>
                </a:lnTo>
                <a:close/>
                <a:moveTo>
                  <a:pt x="553291" y="312674"/>
                </a:moveTo>
                <a:lnTo>
                  <a:pt x="344043" y="312674"/>
                </a:lnTo>
                <a:lnTo>
                  <a:pt x="353060" y="313182"/>
                </a:lnTo>
                <a:lnTo>
                  <a:pt x="356997" y="315595"/>
                </a:lnTo>
                <a:lnTo>
                  <a:pt x="367664" y="332867"/>
                </a:lnTo>
                <a:lnTo>
                  <a:pt x="367664" y="336296"/>
                </a:lnTo>
                <a:lnTo>
                  <a:pt x="367411" y="340868"/>
                </a:lnTo>
                <a:lnTo>
                  <a:pt x="364998" y="344678"/>
                </a:lnTo>
                <a:lnTo>
                  <a:pt x="362712" y="348615"/>
                </a:lnTo>
                <a:lnTo>
                  <a:pt x="359537" y="351028"/>
                </a:lnTo>
                <a:lnTo>
                  <a:pt x="356488" y="353568"/>
                </a:lnTo>
                <a:lnTo>
                  <a:pt x="212851" y="427990"/>
                </a:lnTo>
                <a:lnTo>
                  <a:pt x="208661" y="430022"/>
                </a:lnTo>
                <a:lnTo>
                  <a:pt x="204850" y="431165"/>
                </a:lnTo>
                <a:lnTo>
                  <a:pt x="571809" y="431165"/>
                </a:lnTo>
                <a:lnTo>
                  <a:pt x="730631" y="348869"/>
                </a:lnTo>
                <a:lnTo>
                  <a:pt x="738632" y="342138"/>
                </a:lnTo>
                <a:lnTo>
                  <a:pt x="747522" y="335788"/>
                </a:lnTo>
                <a:lnTo>
                  <a:pt x="754380" y="328676"/>
                </a:lnTo>
                <a:lnTo>
                  <a:pt x="762684" y="320167"/>
                </a:lnTo>
                <a:lnTo>
                  <a:pt x="571246" y="320167"/>
                </a:lnTo>
                <a:lnTo>
                  <a:pt x="563626" y="318897"/>
                </a:lnTo>
                <a:lnTo>
                  <a:pt x="557657" y="315849"/>
                </a:lnTo>
                <a:lnTo>
                  <a:pt x="553291" y="312674"/>
                </a:lnTo>
                <a:close/>
                <a:moveTo>
                  <a:pt x="853745" y="105156"/>
                </a:moveTo>
                <a:lnTo>
                  <a:pt x="602742" y="105156"/>
                </a:lnTo>
                <a:lnTo>
                  <a:pt x="612775" y="106045"/>
                </a:lnTo>
                <a:lnTo>
                  <a:pt x="621538" y="107696"/>
                </a:lnTo>
                <a:lnTo>
                  <a:pt x="663575" y="127889"/>
                </a:lnTo>
                <a:lnTo>
                  <a:pt x="669544" y="134493"/>
                </a:lnTo>
                <a:lnTo>
                  <a:pt x="676528" y="141351"/>
                </a:lnTo>
                <a:lnTo>
                  <a:pt x="694436" y="175768"/>
                </a:lnTo>
                <a:lnTo>
                  <a:pt x="695960" y="185547"/>
                </a:lnTo>
                <a:lnTo>
                  <a:pt x="697864" y="194183"/>
                </a:lnTo>
                <a:lnTo>
                  <a:pt x="690245" y="240284"/>
                </a:lnTo>
                <a:lnTo>
                  <a:pt x="669036" y="270383"/>
                </a:lnTo>
                <a:lnTo>
                  <a:pt x="662177" y="277495"/>
                </a:lnTo>
                <a:lnTo>
                  <a:pt x="591058" y="316103"/>
                </a:lnTo>
                <a:lnTo>
                  <a:pt x="578231" y="320167"/>
                </a:lnTo>
                <a:lnTo>
                  <a:pt x="762684" y="320167"/>
                </a:lnTo>
                <a:lnTo>
                  <a:pt x="796036" y="273812"/>
                </a:lnTo>
                <a:lnTo>
                  <a:pt x="819150" y="230378"/>
                </a:lnTo>
                <a:lnTo>
                  <a:pt x="827405" y="207645"/>
                </a:lnTo>
                <a:lnTo>
                  <a:pt x="835787" y="184912"/>
                </a:lnTo>
                <a:lnTo>
                  <a:pt x="842518" y="163957"/>
                </a:lnTo>
                <a:lnTo>
                  <a:pt x="847725" y="143764"/>
                </a:lnTo>
                <a:lnTo>
                  <a:pt x="851662" y="124206"/>
                </a:lnTo>
                <a:lnTo>
                  <a:pt x="853567" y="107442"/>
                </a:lnTo>
                <a:lnTo>
                  <a:pt x="853745" y="105156"/>
                </a:lnTo>
                <a:close/>
                <a:moveTo>
                  <a:pt x="35051" y="89916"/>
                </a:moveTo>
                <a:lnTo>
                  <a:pt x="30225" y="90678"/>
                </a:lnTo>
                <a:lnTo>
                  <a:pt x="27177" y="93218"/>
                </a:lnTo>
                <a:lnTo>
                  <a:pt x="26162" y="96266"/>
                </a:lnTo>
                <a:lnTo>
                  <a:pt x="25908" y="100838"/>
                </a:lnTo>
                <a:lnTo>
                  <a:pt x="26670" y="105664"/>
                </a:lnTo>
                <a:lnTo>
                  <a:pt x="29210" y="112268"/>
                </a:lnTo>
                <a:lnTo>
                  <a:pt x="100330" y="247904"/>
                </a:lnTo>
                <a:lnTo>
                  <a:pt x="82423" y="257302"/>
                </a:lnTo>
                <a:lnTo>
                  <a:pt x="521242" y="257302"/>
                </a:lnTo>
                <a:lnTo>
                  <a:pt x="487425" y="192024"/>
                </a:lnTo>
                <a:lnTo>
                  <a:pt x="484886" y="185420"/>
                </a:lnTo>
                <a:lnTo>
                  <a:pt x="483362" y="179197"/>
                </a:lnTo>
                <a:lnTo>
                  <a:pt x="483235" y="172212"/>
                </a:lnTo>
                <a:lnTo>
                  <a:pt x="484250" y="165608"/>
                </a:lnTo>
                <a:lnTo>
                  <a:pt x="486232" y="161417"/>
                </a:lnTo>
                <a:lnTo>
                  <a:pt x="267462" y="161417"/>
                </a:lnTo>
                <a:lnTo>
                  <a:pt x="46227" y="91186"/>
                </a:lnTo>
                <a:lnTo>
                  <a:pt x="39624" y="90170"/>
                </a:lnTo>
                <a:lnTo>
                  <a:pt x="35051" y="89916"/>
                </a:lnTo>
                <a:close/>
                <a:moveTo>
                  <a:pt x="631444" y="0"/>
                </a:moveTo>
                <a:lnTo>
                  <a:pt x="608202" y="635"/>
                </a:lnTo>
                <a:lnTo>
                  <a:pt x="586232" y="4191"/>
                </a:lnTo>
                <a:lnTo>
                  <a:pt x="575437" y="5334"/>
                </a:lnTo>
                <a:lnTo>
                  <a:pt x="566165" y="9271"/>
                </a:lnTo>
                <a:lnTo>
                  <a:pt x="556133" y="11811"/>
                </a:lnTo>
                <a:lnTo>
                  <a:pt x="267462" y="161417"/>
                </a:lnTo>
                <a:lnTo>
                  <a:pt x="486232" y="161417"/>
                </a:lnTo>
                <a:lnTo>
                  <a:pt x="487552" y="158623"/>
                </a:lnTo>
                <a:lnTo>
                  <a:pt x="491744" y="153035"/>
                </a:lnTo>
                <a:lnTo>
                  <a:pt x="556513" y="115951"/>
                </a:lnTo>
                <a:lnTo>
                  <a:pt x="584581" y="107442"/>
                </a:lnTo>
                <a:lnTo>
                  <a:pt x="593217" y="105537"/>
                </a:lnTo>
                <a:lnTo>
                  <a:pt x="602742" y="105156"/>
                </a:lnTo>
                <a:lnTo>
                  <a:pt x="853745" y="105156"/>
                </a:lnTo>
                <a:lnTo>
                  <a:pt x="854680" y="93218"/>
                </a:lnTo>
                <a:lnTo>
                  <a:pt x="854585" y="91186"/>
                </a:lnTo>
                <a:lnTo>
                  <a:pt x="853821" y="81026"/>
                </a:lnTo>
                <a:lnTo>
                  <a:pt x="852043" y="75818"/>
                </a:lnTo>
                <a:lnTo>
                  <a:pt x="850519" y="73025"/>
                </a:lnTo>
                <a:lnTo>
                  <a:pt x="849122" y="70358"/>
                </a:lnTo>
                <a:lnTo>
                  <a:pt x="809498" y="42672"/>
                </a:lnTo>
                <a:lnTo>
                  <a:pt x="771651" y="27178"/>
                </a:lnTo>
                <a:lnTo>
                  <a:pt x="703961" y="8001"/>
                </a:lnTo>
                <a:lnTo>
                  <a:pt x="679831" y="3810"/>
                </a:lnTo>
                <a:lnTo>
                  <a:pt x="631444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"/>
          <p:cNvSpPr/>
          <p:nvPr/>
        </p:nvSpPr>
        <p:spPr>
          <a:xfrm>
            <a:off x="4302360" y="2506320"/>
            <a:ext cx="185760" cy="236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6"/>
          <p:cNvSpPr/>
          <p:nvPr/>
        </p:nvSpPr>
        <p:spPr>
          <a:xfrm>
            <a:off x="4415760" y="1361160"/>
            <a:ext cx="390960" cy="383040"/>
          </a:xfrm>
          <a:custGeom>
            <a:avLst/>
            <a:gdLst/>
            <a:ahLst/>
            <a:rect l="l" t="t" r="r" b="b"/>
            <a:pathLst>
              <a:path w="391160" h="383539">
                <a:moveTo>
                  <a:pt x="97662" y="0"/>
                </a:moveTo>
                <a:lnTo>
                  <a:pt x="95123" y="1015"/>
                </a:lnTo>
                <a:lnTo>
                  <a:pt x="93852" y="2412"/>
                </a:lnTo>
                <a:lnTo>
                  <a:pt x="92710" y="4825"/>
                </a:lnTo>
                <a:lnTo>
                  <a:pt x="91948" y="7492"/>
                </a:lnTo>
                <a:lnTo>
                  <a:pt x="92201" y="11937"/>
                </a:lnTo>
                <a:lnTo>
                  <a:pt x="105663" y="117728"/>
                </a:lnTo>
                <a:lnTo>
                  <a:pt x="106045" y="122174"/>
                </a:lnTo>
                <a:lnTo>
                  <a:pt x="5587" y="214121"/>
                </a:lnTo>
                <a:lnTo>
                  <a:pt x="2666" y="216535"/>
                </a:lnTo>
                <a:lnTo>
                  <a:pt x="253" y="221233"/>
                </a:lnTo>
                <a:lnTo>
                  <a:pt x="0" y="223392"/>
                </a:lnTo>
                <a:lnTo>
                  <a:pt x="2921" y="227711"/>
                </a:lnTo>
                <a:lnTo>
                  <a:pt x="9398" y="229996"/>
                </a:lnTo>
                <a:lnTo>
                  <a:pt x="114681" y="249681"/>
                </a:lnTo>
                <a:lnTo>
                  <a:pt x="118745" y="250825"/>
                </a:lnTo>
                <a:lnTo>
                  <a:pt x="175133" y="374650"/>
                </a:lnTo>
                <a:lnTo>
                  <a:pt x="178308" y="380745"/>
                </a:lnTo>
                <a:lnTo>
                  <a:pt x="182879" y="383031"/>
                </a:lnTo>
                <a:lnTo>
                  <a:pt x="185038" y="382396"/>
                </a:lnTo>
                <a:lnTo>
                  <a:pt x="189357" y="379475"/>
                </a:lnTo>
                <a:lnTo>
                  <a:pt x="191388" y="376174"/>
                </a:lnTo>
                <a:lnTo>
                  <a:pt x="243204" y="282193"/>
                </a:lnTo>
                <a:lnTo>
                  <a:pt x="245745" y="278383"/>
                </a:lnTo>
                <a:lnTo>
                  <a:pt x="379984" y="263016"/>
                </a:lnTo>
                <a:lnTo>
                  <a:pt x="384428" y="262763"/>
                </a:lnTo>
                <a:lnTo>
                  <a:pt x="386969" y="261619"/>
                </a:lnTo>
                <a:lnTo>
                  <a:pt x="389127" y="260223"/>
                </a:lnTo>
                <a:lnTo>
                  <a:pt x="390398" y="258699"/>
                </a:lnTo>
                <a:lnTo>
                  <a:pt x="391160" y="256031"/>
                </a:lnTo>
                <a:lnTo>
                  <a:pt x="390525" y="253745"/>
                </a:lnTo>
                <a:lnTo>
                  <a:pt x="389000" y="250825"/>
                </a:lnTo>
                <a:lnTo>
                  <a:pt x="386461" y="247776"/>
                </a:lnTo>
                <a:lnTo>
                  <a:pt x="313563" y="169925"/>
                </a:lnTo>
                <a:lnTo>
                  <a:pt x="310641" y="166496"/>
                </a:lnTo>
                <a:lnTo>
                  <a:pt x="306959" y="158241"/>
                </a:lnTo>
                <a:lnTo>
                  <a:pt x="305815" y="153796"/>
                </a:lnTo>
                <a:lnTo>
                  <a:pt x="304926" y="148970"/>
                </a:lnTo>
                <a:lnTo>
                  <a:pt x="304673" y="144525"/>
                </a:lnTo>
                <a:lnTo>
                  <a:pt x="304800" y="139573"/>
                </a:lnTo>
                <a:lnTo>
                  <a:pt x="305435" y="135889"/>
                </a:lnTo>
                <a:lnTo>
                  <a:pt x="337947" y="33400"/>
                </a:lnTo>
                <a:lnTo>
                  <a:pt x="338582" y="29717"/>
                </a:lnTo>
                <a:lnTo>
                  <a:pt x="338836" y="26542"/>
                </a:lnTo>
                <a:lnTo>
                  <a:pt x="336676" y="22225"/>
                </a:lnTo>
                <a:lnTo>
                  <a:pt x="334899" y="21462"/>
                </a:lnTo>
                <a:lnTo>
                  <a:pt x="332104" y="20700"/>
                </a:lnTo>
                <a:lnTo>
                  <a:pt x="325500" y="22605"/>
                </a:lnTo>
                <a:lnTo>
                  <a:pt x="228346" y="68579"/>
                </a:lnTo>
                <a:lnTo>
                  <a:pt x="224789" y="69723"/>
                </a:lnTo>
                <a:lnTo>
                  <a:pt x="219837" y="70485"/>
                </a:lnTo>
                <a:lnTo>
                  <a:pt x="215391" y="70738"/>
                </a:lnTo>
                <a:lnTo>
                  <a:pt x="210565" y="70738"/>
                </a:lnTo>
                <a:lnTo>
                  <a:pt x="205994" y="70103"/>
                </a:lnTo>
                <a:lnTo>
                  <a:pt x="201422" y="68579"/>
                </a:lnTo>
                <a:lnTo>
                  <a:pt x="197358" y="67563"/>
                </a:lnTo>
                <a:lnTo>
                  <a:pt x="193548" y="65150"/>
                </a:lnTo>
                <a:lnTo>
                  <a:pt x="106425" y="3428"/>
                </a:lnTo>
                <a:lnTo>
                  <a:pt x="103250" y="1396"/>
                </a:lnTo>
                <a:lnTo>
                  <a:pt x="99949" y="253"/>
                </a:lnTo>
                <a:lnTo>
                  <a:pt x="9766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7"/>
          <p:cNvSpPr/>
          <p:nvPr/>
        </p:nvSpPr>
        <p:spPr>
          <a:xfrm>
            <a:off x="5007240" y="1586880"/>
            <a:ext cx="278280" cy="279000"/>
          </a:xfrm>
          <a:custGeom>
            <a:avLst/>
            <a:gdLst/>
            <a:ahLst/>
            <a:rect l="l" t="t" r="r" b="b"/>
            <a:pathLst>
              <a:path w="278764" h="279400">
                <a:moveTo>
                  <a:pt x="82931" y="0"/>
                </a:moveTo>
                <a:lnTo>
                  <a:pt x="80899" y="0"/>
                </a:lnTo>
                <a:lnTo>
                  <a:pt x="79502" y="254"/>
                </a:lnTo>
                <a:lnTo>
                  <a:pt x="78486" y="1270"/>
                </a:lnTo>
                <a:lnTo>
                  <a:pt x="77343" y="2921"/>
                </a:lnTo>
                <a:lnTo>
                  <a:pt x="76835" y="5207"/>
                </a:lnTo>
                <a:lnTo>
                  <a:pt x="76708" y="7747"/>
                </a:lnTo>
                <a:lnTo>
                  <a:pt x="81153" y="85089"/>
                </a:lnTo>
                <a:lnTo>
                  <a:pt x="80899" y="87757"/>
                </a:lnTo>
                <a:lnTo>
                  <a:pt x="4699" y="148717"/>
                </a:lnTo>
                <a:lnTo>
                  <a:pt x="2413" y="150368"/>
                </a:lnTo>
                <a:lnTo>
                  <a:pt x="889" y="152146"/>
                </a:lnTo>
                <a:lnTo>
                  <a:pt x="0" y="153670"/>
                </a:lnTo>
                <a:lnTo>
                  <a:pt x="0" y="155701"/>
                </a:lnTo>
                <a:lnTo>
                  <a:pt x="80772" y="180086"/>
                </a:lnTo>
                <a:lnTo>
                  <a:pt x="83820" y="181101"/>
                </a:lnTo>
                <a:lnTo>
                  <a:pt x="118745" y="275589"/>
                </a:lnTo>
                <a:lnTo>
                  <a:pt x="121285" y="278384"/>
                </a:lnTo>
                <a:lnTo>
                  <a:pt x="122682" y="279146"/>
                </a:lnTo>
                <a:lnTo>
                  <a:pt x="126365" y="278384"/>
                </a:lnTo>
                <a:lnTo>
                  <a:pt x="129540" y="274700"/>
                </a:lnTo>
                <a:lnTo>
                  <a:pt x="171196" y="209804"/>
                </a:lnTo>
                <a:lnTo>
                  <a:pt x="172974" y="207390"/>
                </a:lnTo>
                <a:lnTo>
                  <a:pt x="193929" y="198247"/>
                </a:lnTo>
                <a:lnTo>
                  <a:pt x="270891" y="203200"/>
                </a:lnTo>
                <a:lnTo>
                  <a:pt x="275717" y="202819"/>
                </a:lnTo>
                <a:lnTo>
                  <a:pt x="278511" y="200406"/>
                </a:lnTo>
                <a:lnTo>
                  <a:pt x="278765" y="198755"/>
                </a:lnTo>
                <a:lnTo>
                  <a:pt x="278003" y="195072"/>
                </a:lnTo>
                <a:lnTo>
                  <a:pt x="276352" y="192786"/>
                </a:lnTo>
                <a:lnTo>
                  <a:pt x="227584" y="132842"/>
                </a:lnTo>
                <a:lnTo>
                  <a:pt x="225806" y="130175"/>
                </a:lnTo>
                <a:lnTo>
                  <a:pt x="224282" y="127381"/>
                </a:lnTo>
                <a:lnTo>
                  <a:pt x="223266" y="124333"/>
                </a:lnTo>
                <a:lnTo>
                  <a:pt x="222631" y="121031"/>
                </a:lnTo>
                <a:lnTo>
                  <a:pt x="222250" y="114173"/>
                </a:lnTo>
                <a:lnTo>
                  <a:pt x="222631" y="110871"/>
                </a:lnTo>
                <a:lnTo>
                  <a:pt x="223647" y="107823"/>
                </a:lnTo>
                <a:lnTo>
                  <a:pt x="251841" y="36449"/>
                </a:lnTo>
                <a:lnTo>
                  <a:pt x="252857" y="33400"/>
                </a:lnTo>
                <a:lnTo>
                  <a:pt x="252857" y="31369"/>
                </a:lnTo>
                <a:lnTo>
                  <a:pt x="252349" y="29590"/>
                </a:lnTo>
                <a:lnTo>
                  <a:pt x="251714" y="28321"/>
                </a:lnTo>
                <a:lnTo>
                  <a:pt x="250063" y="27177"/>
                </a:lnTo>
                <a:lnTo>
                  <a:pt x="248539" y="26924"/>
                </a:lnTo>
                <a:lnTo>
                  <a:pt x="245999" y="27177"/>
                </a:lnTo>
                <a:lnTo>
                  <a:pt x="171704" y="55625"/>
                </a:lnTo>
                <a:lnTo>
                  <a:pt x="168656" y="56642"/>
                </a:lnTo>
                <a:lnTo>
                  <a:pt x="87249" y="2412"/>
                </a:lnTo>
                <a:lnTo>
                  <a:pt x="82931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8" name="Group 8"/>
          <p:cNvGrpSpPr/>
          <p:nvPr/>
        </p:nvGrpSpPr>
        <p:grpSpPr>
          <a:xfrm>
            <a:off x="5509440" y="1103400"/>
            <a:ext cx="1401120" cy="1208160"/>
            <a:chOff x="5509440" y="1103400"/>
            <a:chExt cx="1401120" cy="1208160"/>
          </a:xfrm>
        </p:grpSpPr>
        <p:sp>
          <p:nvSpPr>
            <p:cNvPr id="289" name="CustomShape 9"/>
            <p:cNvSpPr/>
            <p:nvPr/>
          </p:nvSpPr>
          <p:spPr>
            <a:xfrm>
              <a:off x="5509440" y="1103400"/>
              <a:ext cx="1208520" cy="1208160"/>
            </a:xfrm>
            <a:custGeom>
              <a:avLst/>
              <a:gdLst/>
              <a:ahLst/>
              <a:rect l="l" t="t" r="r" b="b"/>
              <a:pathLst>
                <a:path w="1209040" h="1208405">
                  <a:moveTo>
                    <a:pt x="1080516" y="582168"/>
                  </a:moveTo>
                  <a:lnTo>
                    <a:pt x="1073264" y="517271"/>
                  </a:lnTo>
                  <a:lnTo>
                    <a:pt x="1066038" y="486537"/>
                  </a:lnTo>
                  <a:lnTo>
                    <a:pt x="1057021" y="454025"/>
                  </a:lnTo>
                  <a:lnTo>
                    <a:pt x="995680" y="533527"/>
                  </a:lnTo>
                  <a:lnTo>
                    <a:pt x="927100" y="612902"/>
                  </a:lnTo>
                  <a:lnTo>
                    <a:pt x="854837" y="694182"/>
                  </a:lnTo>
                  <a:lnTo>
                    <a:pt x="775462" y="775335"/>
                  </a:lnTo>
                  <a:lnTo>
                    <a:pt x="694182" y="854710"/>
                  </a:lnTo>
                  <a:lnTo>
                    <a:pt x="613029" y="926846"/>
                  </a:lnTo>
                  <a:lnTo>
                    <a:pt x="533654" y="995426"/>
                  </a:lnTo>
                  <a:lnTo>
                    <a:pt x="454152" y="1056894"/>
                  </a:lnTo>
                  <a:lnTo>
                    <a:pt x="486664" y="1065911"/>
                  </a:lnTo>
                  <a:lnTo>
                    <a:pt x="517398" y="1073023"/>
                  </a:lnTo>
                  <a:lnTo>
                    <a:pt x="582295" y="1080262"/>
                  </a:lnTo>
                  <a:lnTo>
                    <a:pt x="614807" y="1080262"/>
                  </a:lnTo>
                  <a:lnTo>
                    <a:pt x="677926" y="1074928"/>
                  </a:lnTo>
                  <a:lnTo>
                    <a:pt x="741172" y="1060450"/>
                  </a:lnTo>
                  <a:lnTo>
                    <a:pt x="802513" y="1036955"/>
                  </a:lnTo>
                  <a:lnTo>
                    <a:pt x="862076" y="1004443"/>
                  </a:lnTo>
                  <a:lnTo>
                    <a:pt x="916178" y="964819"/>
                  </a:lnTo>
                  <a:lnTo>
                    <a:pt x="964946" y="916051"/>
                  </a:lnTo>
                  <a:lnTo>
                    <a:pt x="1004684" y="861949"/>
                  </a:lnTo>
                  <a:lnTo>
                    <a:pt x="1037209" y="802386"/>
                  </a:lnTo>
                  <a:lnTo>
                    <a:pt x="1060564" y="741045"/>
                  </a:lnTo>
                  <a:lnTo>
                    <a:pt x="1075182" y="677926"/>
                  </a:lnTo>
                  <a:lnTo>
                    <a:pt x="1080516" y="614680"/>
                  </a:lnTo>
                  <a:lnTo>
                    <a:pt x="1080516" y="582168"/>
                  </a:lnTo>
                  <a:close/>
                  <a:moveTo>
                    <a:pt x="1208532" y="59436"/>
                  </a:moveTo>
                  <a:lnTo>
                    <a:pt x="1190498" y="17907"/>
                  </a:lnTo>
                  <a:lnTo>
                    <a:pt x="1150747" y="0"/>
                  </a:lnTo>
                  <a:lnTo>
                    <a:pt x="1134491" y="0"/>
                  </a:lnTo>
                  <a:lnTo>
                    <a:pt x="1093089" y="5334"/>
                  </a:lnTo>
                  <a:lnTo>
                    <a:pt x="1044321" y="21590"/>
                  </a:lnTo>
                  <a:lnTo>
                    <a:pt x="1033513" y="25908"/>
                  </a:lnTo>
                  <a:lnTo>
                    <a:pt x="1033513" y="160401"/>
                  </a:lnTo>
                  <a:lnTo>
                    <a:pt x="1033513" y="178562"/>
                  </a:lnTo>
                  <a:lnTo>
                    <a:pt x="1020953" y="223520"/>
                  </a:lnTo>
                  <a:lnTo>
                    <a:pt x="995680" y="277749"/>
                  </a:lnTo>
                  <a:lnTo>
                    <a:pt x="977646" y="308356"/>
                  </a:lnTo>
                  <a:lnTo>
                    <a:pt x="959612" y="288417"/>
                  </a:lnTo>
                  <a:lnTo>
                    <a:pt x="941578" y="266827"/>
                  </a:lnTo>
                  <a:lnTo>
                    <a:pt x="939647" y="265049"/>
                  </a:lnTo>
                  <a:lnTo>
                    <a:pt x="918222" y="245237"/>
                  </a:lnTo>
                  <a:lnTo>
                    <a:pt x="916305" y="243459"/>
                  </a:lnTo>
                  <a:lnTo>
                    <a:pt x="862203" y="203708"/>
                  </a:lnTo>
                  <a:lnTo>
                    <a:pt x="900049" y="151384"/>
                  </a:lnTo>
                  <a:lnTo>
                    <a:pt x="954151" y="129794"/>
                  </a:lnTo>
                  <a:lnTo>
                    <a:pt x="975868" y="124333"/>
                  </a:lnTo>
                  <a:lnTo>
                    <a:pt x="1002919" y="124333"/>
                  </a:lnTo>
                  <a:lnTo>
                    <a:pt x="1010031" y="128016"/>
                  </a:lnTo>
                  <a:lnTo>
                    <a:pt x="1017270" y="129794"/>
                  </a:lnTo>
                  <a:lnTo>
                    <a:pt x="1022731" y="135128"/>
                  </a:lnTo>
                  <a:lnTo>
                    <a:pt x="1026287" y="140589"/>
                  </a:lnTo>
                  <a:lnTo>
                    <a:pt x="1029970" y="146050"/>
                  </a:lnTo>
                  <a:lnTo>
                    <a:pt x="1031735" y="153289"/>
                  </a:lnTo>
                  <a:lnTo>
                    <a:pt x="1033513" y="160401"/>
                  </a:lnTo>
                  <a:lnTo>
                    <a:pt x="1033513" y="25908"/>
                  </a:lnTo>
                  <a:lnTo>
                    <a:pt x="1017270" y="32385"/>
                  </a:lnTo>
                  <a:lnTo>
                    <a:pt x="988441" y="44958"/>
                  </a:lnTo>
                  <a:lnTo>
                    <a:pt x="959612" y="61214"/>
                  </a:lnTo>
                  <a:lnTo>
                    <a:pt x="928878" y="77470"/>
                  </a:lnTo>
                  <a:lnTo>
                    <a:pt x="863981" y="118999"/>
                  </a:lnTo>
                  <a:lnTo>
                    <a:pt x="793750" y="167640"/>
                  </a:lnTo>
                  <a:lnTo>
                    <a:pt x="761238" y="155067"/>
                  </a:lnTo>
                  <a:lnTo>
                    <a:pt x="741299" y="148793"/>
                  </a:lnTo>
                  <a:lnTo>
                    <a:pt x="741299" y="288417"/>
                  </a:lnTo>
                  <a:lnTo>
                    <a:pt x="741299" y="299339"/>
                  </a:lnTo>
                  <a:lnTo>
                    <a:pt x="739521" y="304673"/>
                  </a:lnTo>
                  <a:lnTo>
                    <a:pt x="732282" y="313690"/>
                  </a:lnTo>
                  <a:lnTo>
                    <a:pt x="723265" y="320929"/>
                  </a:lnTo>
                  <a:lnTo>
                    <a:pt x="717931" y="322707"/>
                  </a:lnTo>
                  <a:lnTo>
                    <a:pt x="707009" y="322707"/>
                  </a:lnTo>
                  <a:lnTo>
                    <a:pt x="701675" y="320929"/>
                  </a:lnTo>
                  <a:lnTo>
                    <a:pt x="692658" y="313690"/>
                  </a:lnTo>
                  <a:lnTo>
                    <a:pt x="692658" y="375158"/>
                  </a:lnTo>
                  <a:lnTo>
                    <a:pt x="692658" y="385826"/>
                  </a:lnTo>
                  <a:lnTo>
                    <a:pt x="690880" y="391287"/>
                  </a:lnTo>
                  <a:lnTo>
                    <a:pt x="685419" y="400304"/>
                  </a:lnTo>
                  <a:lnTo>
                    <a:pt x="676402" y="407543"/>
                  </a:lnTo>
                  <a:lnTo>
                    <a:pt x="671068" y="409321"/>
                  </a:lnTo>
                  <a:lnTo>
                    <a:pt x="658368" y="409321"/>
                  </a:lnTo>
                  <a:lnTo>
                    <a:pt x="653034" y="407543"/>
                  </a:lnTo>
                  <a:lnTo>
                    <a:pt x="643890" y="400304"/>
                  </a:lnTo>
                  <a:lnTo>
                    <a:pt x="638556" y="391287"/>
                  </a:lnTo>
                  <a:lnTo>
                    <a:pt x="636778" y="385826"/>
                  </a:lnTo>
                  <a:lnTo>
                    <a:pt x="634873" y="380492"/>
                  </a:lnTo>
                  <a:lnTo>
                    <a:pt x="636778" y="375158"/>
                  </a:lnTo>
                  <a:lnTo>
                    <a:pt x="638556" y="369570"/>
                  </a:lnTo>
                  <a:lnTo>
                    <a:pt x="643890" y="360680"/>
                  </a:lnTo>
                  <a:lnTo>
                    <a:pt x="653034" y="353441"/>
                  </a:lnTo>
                  <a:lnTo>
                    <a:pt x="658368" y="351663"/>
                  </a:lnTo>
                  <a:lnTo>
                    <a:pt x="671068" y="351663"/>
                  </a:lnTo>
                  <a:lnTo>
                    <a:pt x="676402" y="353441"/>
                  </a:lnTo>
                  <a:lnTo>
                    <a:pt x="685419" y="360680"/>
                  </a:lnTo>
                  <a:lnTo>
                    <a:pt x="690880" y="369570"/>
                  </a:lnTo>
                  <a:lnTo>
                    <a:pt x="692658" y="375158"/>
                  </a:lnTo>
                  <a:lnTo>
                    <a:pt x="692658" y="313690"/>
                  </a:lnTo>
                  <a:lnTo>
                    <a:pt x="685419" y="304673"/>
                  </a:lnTo>
                  <a:lnTo>
                    <a:pt x="683641" y="299339"/>
                  </a:lnTo>
                  <a:lnTo>
                    <a:pt x="683641" y="288417"/>
                  </a:lnTo>
                  <a:lnTo>
                    <a:pt x="685419" y="283083"/>
                  </a:lnTo>
                  <a:lnTo>
                    <a:pt x="692658" y="274066"/>
                  </a:lnTo>
                  <a:lnTo>
                    <a:pt x="701675" y="266827"/>
                  </a:lnTo>
                  <a:lnTo>
                    <a:pt x="707009" y="265049"/>
                  </a:lnTo>
                  <a:lnTo>
                    <a:pt x="717931" y="265049"/>
                  </a:lnTo>
                  <a:lnTo>
                    <a:pt x="723265" y="266827"/>
                  </a:lnTo>
                  <a:lnTo>
                    <a:pt x="732282" y="274066"/>
                  </a:lnTo>
                  <a:lnTo>
                    <a:pt x="739521" y="283083"/>
                  </a:lnTo>
                  <a:lnTo>
                    <a:pt x="741299" y="288417"/>
                  </a:lnTo>
                  <a:lnTo>
                    <a:pt x="741299" y="148793"/>
                  </a:lnTo>
                  <a:lnTo>
                    <a:pt x="726948" y="144272"/>
                  </a:lnTo>
                  <a:lnTo>
                    <a:pt x="692658" y="137033"/>
                  </a:lnTo>
                  <a:lnTo>
                    <a:pt x="658368" y="131572"/>
                  </a:lnTo>
                  <a:lnTo>
                    <a:pt x="647573" y="130454"/>
                  </a:lnTo>
                  <a:lnTo>
                    <a:pt x="647573" y="279527"/>
                  </a:lnTo>
                  <a:lnTo>
                    <a:pt x="647573" y="297561"/>
                  </a:lnTo>
                  <a:lnTo>
                    <a:pt x="620522" y="328168"/>
                  </a:lnTo>
                  <a:lnTo>
                    <a:pt x="613283" y="331851"/>
                  </a:lnTo>
                  <a:lnTo>
                    <a:pt x="595249" y="331851"/>
                  </a:lnTo>
                  <a:lnTo>
                    <a:pt x="580898" y="324612"/>
                  </a:lnTo>
                  <a:lnTo>
                    <a:pt x="573659" y="319151"/>
                  </a:lnTo>
                  <a:lnTo>
                    <a:pt x="568198" y="313690"/>
                  </a:lnTo>
                  <a:lnTo>
                    <a:pt x="564642" y="306578"/>
                  </a:lnTo>
                  <a:lnTo>
                    <a:pt x="560959" y="297561"/>
                  </a:lnTo>
                  <a:lnTo>
                    <a:pt x="560959" y="279527"/>
                  </a:lnTo>
                  <a:lnTo>
                    <a:pt x="564642" y="272288"/>
                  </a:lnTo>
                  <a:lnTo>
                    <a:pt x="568198" y="265049"/>
                  </a:lnTo>
                  <a:lnTo>
                    <a:pt x="604266" y="245237"/>
                  </a:lnTo>
                  <a:lnTo>
                    <a:pt x="613283" y="247015"/>
                  </a:lnTo>
                  <a:lnTo>
                    <a:pt x="643890" y="272288"/>
                  </a:lnTo>
                  <a:lnTo>
                    <a:pt x="647573" y="279527"/>
                  </a:lnTo>
                  <a:lnTo>
                    <a:pt x="647573" y="130454"/>
                  </a:lnTo>
                  <a:lnTo>
                    <a:pt x="624078" y="128016"/>
                  </a:lnTo>
                  <a:lnTo>
                    <a:pt x="588010" y="128016"/>
                  </a:lnTo>
                  <a:lnTo>
                    <a:pt x="519430" y="135128"/>
                  </a:lnTo>
                  <a:lnTo>
                    <a:pt x="450977" y="153289"/>
                  </a:lnTo>
                  <a:lnTo>
                    <a:pt x="386080" y="180340"/>
                  </a:lnTo>
                  <a:lnTo>
                    <a:pt x="308483" y="232117"/>
                  </a:lnTo>
                  <a:lnTo>
                    <a:pt x="308483" y="977519"/>
                  </a:lnTo>
                  <a:lnTo>
                    <a:pt x="277876" y="995553"/>
                  </a:lnTo>
                  <a:lnTo>
                    <a:pt x="248920" y="1010031"/>
                  </a:lnTo>
                  <a:lnTo>
                    <a:pt x="223647" y="1020699"/>
                  </a:lnTo>
                  <a:lnTo>
                    <a:pt x="198501" y="1027938"/>
                  </a:lnTo>
                  <a:lnTo>
                    <a:pt x="178562" y="1033399"/>
                  </a:lnTo>
                  <a:lnTo>
                    <a:pt x="160528" y="1033399"/>
                  </a:lnTo>
                  <a:lnTo>
                    <a:pt x="128016" y="1010031"/>
                  </a:lnTo>
                  <a:lnTo>
                    <a:pt x="124460" y="1002792"/>
                  </a:lnTo>
                  <a:lnTo>
                    <a:pt x="124460" y="975741"/>
                  </a:lnTo>
                  <a:lnTo>
                    <a:pt x="129921" y="954024"/>
                  </a:lnTo>
                  <a:lnTo>
                    <a:pt x="138938" y="926973"/>
                  </a:lnTo>
                  <a:lnTo>
                    <a:pt x="151511" y="899922"/>
                  </a:lnTo>
                  <a:lnTo>
                    <a:pt x="167767" y="867410"/>
                  </a:lnTo>
                  <a:lnTo>
                    <a:pt x="187579" y="835025"/>
                  </a:lnTo>
                  <a:lnTo>
                    <a:pt x="203835" y="862076"/>
                  </a:lnTo>
                  <a:lnTo>
                    <a:pt x="243586" y="916178"/>
                  </a:lnTo>
                  <a:lnTo>
                    <a:pt x="266954" y="941451"/>
                  </a:lnTo>
                  <a:lnTo>
                    <a:pt x="288671" y="959485"/>
                  </a:lnTo>
                  <a:lnTo>
                    <a:pt x="308483" y="977519"/>
                  </a:lnTo>
                  <a:lnTo>
                    <a:pt x="308483" y="232117"/>
                  </a:lnTo>
                  <a:lnTo>
                    <a:pt x="295910" y="241554"/>
                  </a:lnTo>
                  <a:lnTo>
                    <a:pt x="266954" y="266827"/>
                  </a:lnTo>
                  <a:lnTo>
                    <a:pt x="241681" y="295656"/>
                  </a:lnTo>
                  <a:lnTo>
                    <a:pt x="198501" y="353441"/>
                  </a:lnTo>
                  <a:lnTo>
                    <a:pt x="165989" y="418338"/>
                  </a:lnTo>
                  <a:lnTo>
                    <a:pt x="142494" y="485140"/>
                  </a:lnTo>
                  <a:lnTo>
                    <a:pt x="131699" y="553720"/>
                  </a:lnTo>
                  <a:lnTo>
                    <a:pt x="128016" y="587883"/>
                  </a:lnTo>
                  <a:lnTo>
                    <a:pt x="128016" y="623951"/>
                  </a:lnTo>
                  <a:lnTo>
                    <a:pt x="131699" y="658241"/>
                  </a:lnTo>
                  <a:lnTo>
                    <a:pt x="137160" y="692531"/>
                  </a:lnTo>
                  <a:lnTo>
                    <a:pt x="144272" y="726821"/>
                  </a:lnTo>
                  <a:lnTo>
                    <a:pt x="155194" y="760984"/>
                  </a:lnTo>
                  <a:lnTo>
                    <a:pt x="167767" y="793496"/>
                  </a:lnTo>
                  <a:lnTo>
                    <a:pt x="118999" y="863854"/>
                  </a:lnTo>
                  <a:lnTo>
                    <a:pt x="77597" y="928751"/>
                  </a:lnTo>
                  <a:lnTo>
                    <a:pt x="61341" y="959485"/>
                  </a:lnTo>
                  <a:lnTo>
                    <a:pt x="45085" y="988314"/>
                  </a:lnTo>
                  <a:lnTo>
                    <a:pt x="21590" y="1044194"/>
                  </a:lnTo>
                  <a:lnTo>
                    <a:pt x="5461" y="1092962"/>
                  </a:lnTo>
                  <a:lnTo>
                    <a:pt x="0" y="1134364"/>
                  </a:lnTo>
                  <a:lnTo>
                    <a:pt x="0" y="1150620"/>
                  </a:lnTo>
                  <a:lnTo>
                    <a:pt x="18034" y="1190371"/>
                  </a:lnTo>
                  <a:lnTo>
                    <a:pt x="59563" y="1208278"/>
                  </a:lnTo>
                  <a:lnTo>
                    <a:pt x="86614" y="1208278"/>
                  </a:lnTo>
                  <a:lnTo>
                    <a:pt x="102870" y="1204722"/>
                  </a:lnTo>
                  <a:lnTo>
                    <a:pt x="120904" y="1201166"/>
                  </a:lnTo>
                  <a:lnTo>
                    <a:pt x="158750" y="1190371"/>
                  </a:lnTo>
                  <a:lnTo>
                    <a:pt x="200279" y="1172337"/>
                  </a:lnTo>
                  <a:lnTo>
                    <a:pt x="245364" y="1150620"/>
                  </a:lnTo>
                  <a:lnTo>
                    <a:pt x="344551" y="1089279"/>
                  </a:lnTo>
                  <a:lnTo>
                    <a:pt x="396875" y="1053211"/>
                  </a:lnTo>
                  <a:lnTo>
                    <a:pt x="423608" y="1033399"/>
                  </a:lnTo>
                  <a:lnTo>
                    <a:pt x="452755" y="1011809"/>
                  </a:lnTo>
                  <a:lnTo>
                    <a:pt x="510413" y="966724"/>
                  </a:lnTo>
                  <a:lnTo>
                    <a:pt x="569976" y="917956"/>
                  </a:lnTo>
                  <a:lnTo>
                    <a:pt x="629539" y="865632"/>
                  </a:lnTo>
                  <a:lnTo>
                    <a:pt x="662152" y="835025"/>
                  </a:lnTo>
                  <a:lnTo>
                    <a:pt x="689102" y="809752"/>
                  </a:lnTo>
                  <a:lnTo>
                    <a:pt x="750316" y="750189"/>
                  </a:lnTo>
                  <a:lnTo>
                    <a:pt x="809879" y="688848"/>
                  </a:lnTo>
                  <a:lnTo>
                    <a:pt x="865759" y="629412"/>
                  </a:lnTo>
                  <a:lnTo>
                    <a:pt x="918083" y="569849"/>
                  </a:lnTo>
                  <a:lnTo>
                    <a:pt x="966851" y="510286"/>
                  </a:lnTo>
                  <a:lnTo>
                    <a:pt x="1011936" y="452628"/>
                  </a:lnTo>
                  <a:lnTo>
                    <a:pt x="1044016" y="409321"/>
                  </a:lnTo>
                  <a:lnTo>
                    <a:pt x="1053338" y="396748"/>
                  </a:lnTo>
                  <a:lnTo>
                    <a:pt x="1084516" y="351663"/>
                  </a:lnTo>
                  <a:lnTo>
                    <a:pt x="1089533" y="344424"/>
                  </a:lnTo>
                  <a:lnTo>
                    <a:pt x="1097305" y="331851"/>
                  </a:lnTo>
                  <a:lnTo>
                    <a:pt x="1150747" y="245237"/>
                  </a:lnTo>
                  <a:lnTo>
                    <a:pt x="1172464" y="200152"/>
                  </a:lnTo>
                  <a:lnTo>
                    <a:pt x="1190498" y="158623"/>
                  </a:lnTo>
                  <a:lnTo>
                    <a:pt x="1200277" y="124333"/>
                  </a:lnTo>
                  <a:lnTo>
                    <a:pt x="1201293" y="120777"/>
                  </a:lnTo>
                  <a:lnTo>
                    <a:pt x="1204976" y="102743"/>
                  </a:lnTo>
                  <a:lnTo>
                    <a:pt x="1208532" y="86487"/>
                  </a:lnTo>
                  <a:lnTo>
                    <a:pt x="1208532" y="59436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0"/>
            <p:cNvSpPr/>
            <p:nvPr/>
          </p:nvSpPr>
          <p:spPr>
            <a:xfrm>
              <a:off x="6704280" y="1791360"/>
              <a:ext cx="206280" cy="210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CustomShape 11"/>
          <p:cNvSpPr/>
          <p:nvPr/>
        </p:nvSpPr>
        <p:spPr>
          <a:xfrm>
            <a:off x="5838480" y="444240"/>
            <a:ext cx="187560" cy="1879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765520" y="618840"/>
            <a:ext cx="462312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262" strike="noStrike">
                <a:solidFill>
                  <a:srgbClr val="006fc0"/>
                </a:solidFill>
                <a:latin typeface="Arial"/>
              </a:rPr>
              <a:t>GENETIC</a:t>
            </a:r>
            <a:r>
              <a:rPr b="1" lang="en-US" sz="3600" spc="-38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1" lang="en-US" sz="3600" spc="-89" strike="noStrike">
                <a:solidFill>
                  <a:srgbClr val="006fc0"/>
                </a:solidFill>
                <a:latin typeface="Arial"/>
              </a:rPr>
              <a:t>ALGORITHM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930960" y="2095200"/>
            <a:ext cx="56689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spcBef>
                <a:spcPts val="99"/>
              </a:spcBef>
              <a:buClr>
                <a:srgbClr val="006fc0"/>
              </a:buClr>
              <a:buFont typeface="Symbol" charset="2"/>
              <a:buChar char=""/>
            </a:pP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Search algorithm based on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the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mechanism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of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natural  selection and natural</a:t>
            </a:r>
            <a:r>
              <a:rPr b="0" lang="en-IN" sz="1800" spc="24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genetic.</a:t>
            </a:r>
            <a:endParaRPr b="0" lang="en-IN" sz="18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6fc0"/>
              </a:buClr>
              <a:buFont typeface="Symbol" charset="2"/>
              <a:buChar char=""/>
            </a:pP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Based on the “survival of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the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fittest”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concept.</a:t>
            </a:r>
            <a:endParaRPr b="0" lang="en-IN" sz="18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6fc0"/>
              </a:buClr>
              <a:buFont typeface="Symbol" charset="2"/>
              <a:buChar char=""/>
            </a:pP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Stimulates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the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process of</a:t>
            </a:r>
            <a:r>
              <a:rPr b="0" lang="en-IN" sz="1800" spc="9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evaluation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6172200" y="2656440"/>
            <a:ext cx="2971440" cy="2487600"/>
          </a:xfrm>
          <a:custGeom>
            <a:avLst/>
            <a:gdLst/>
            <a:ahLst/>
            <a:rect l="l" t="t" r="r" b="b"/>
            <a:pathLst>
              <a:path w="2971800" h="2487929">
                <a:moveTo>
                  <a:pt x="458546" y="2487168"/>
                </a:moveTo>
                <a:lnTo>
                  <a:pt x="205486" y="1980133"/>
                </a:lnTo>
                <a:lnTo>
                  <a:pt x="0" y="2082685"/>
                </a:lnTo>
                <a:lnTo>
                  <a:pt x="201828" y="2487168"/>
                </a:lnTo>
                <a:lnTo>
                  <a:pt x="458546" y="2487168"/>
                </a:lnTo>
                <a:close/>
                <a:moveTo>
                  <a:pt x="1260221" y="2486634"/>
                </a:moveTo>
                <a:lnTo>
                  <a:pt x="722630" y="1409344"/>
                </a:lnTo>
                <a:lnTo>
                  <a:pt x="289306" y="1625574"/>
                </a:lnTo>
                <a:lnTo>
                  <a:pt x="719455" y="2487409"/>
                </a:lnTo>
                <a:lnTo>
                  <a:pt x="1260221" y="2486634"/>
                </a:lnTo>
                <a:close/>
                <a:moveTo>
                  <a:pt x="1921243" y="2487168"/>
                </a:moveTo>
                <a:lnTo>
                  <a:pt x="1469898" y="1582788"/>
                </a:lnTo>
                <a:lnTo>
                  <a:pt x="1104138" y="1765350"/>
                </a:lnTo>
                <a:lnTo>
                  <a:pt x="1464348" y="2487168"/>
                </a:lnTo>
                <a:lnTo>
                  <a:pt x="1921243" y="2487168"/>
                </a:lnTo>
                <a:close/>
                <a:moveTo>
                  <a:pt x="2947289" y="2487168"/>
                </a:moveTo>
                <a:lnTo>
                  <a:pt x="1976374" y="541528"/>
                </a:lnTo>
                <a:lnTo>
                  <a:pt x="1191006" y="933450"/>
                </a:lnTo>
                <a:lnTo>
                  <a:pt x="1966518" y="2487168"/>
                </a:lnTo>
                <a:lnTo>
                  <a:pt x="2947289" y="2487168"/>
                </a:lnTo>
                <a:close/>
                <a:moveTo>
                  <a:pt x="2971800" y="848753"/>
                </a:moveTo>
                <a:lnTo>
                  <a:pt x="2550414" y="0"/>
                </a:lnTo>
                <a:lnTo>
                  <a:pt x="2116836" y="207518"/>
                </a:lnTo>
                <a:lnTo>
                  <a:pt x="2971800" y="1929384"/>
                </a:lnTo>
                <a:lnTo>
                  <a:pt x="2971800" y="848753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6" name="Group 3"/>
          <p:cNvGrpSpPr/>
          <p:nvPr/>
        </p:nvGrpSpPr>
        <p:grpSpPr>
          <a:xfrm>
            <a:off x="0" y="0"/>
            <a:ext cx="8895240" cy="4763520"/>
            <a:chOff x="0" y="0"/>
            <a:chExt cx="8895240" cy="4763520"/>
          </a:xfrm>
        </p:grpSpPr>
        <p:sp>
          <p:nvSpPr>
            <p:cNvPr id="297" name="CustomShape 4"/>
            <p:cNvSpPr/>
            <p:nvPr/>
          </p:nvSpPr>
          <p:spPr>
            <a:xfrm>
              <a:off x="1706400" y="0"/>
              <a:ext cx="456840" cy="504000"/>
            </a:xfrm>
            <a:custGeom>
              <a:avLst/>
              <a:gdLst/>
              <a:ahLst/>
              <a:rect l="l" t="t" r="r" b="b"/>
              <a:pathLst>
                <a:path w="457200" h="504190">
                  <a:moveTo>
                    <a:pt x="256604" y="0"/>
                  </a:moveTo>
                  <a:lnTo>
                    <a:pt x="0" y="0"/>
                  </a:lnTo>
                  <a:lnTo>
                    <a:pt x="251529" y="503936"/>
                  </a:lnTo>
                  <a:lnTo>
                    <a:pt x="457015" y="401320"/>
                  </a:lnTo>
                  <a:lnTo>
                    <a:pt x="256604" y="0"/>
                  </a:lnTo>
                  <a:close/>
                </a:path>
              </a:pathLst>
            </a:custGeom>
            <a:solidFill>
              <a:srgbClr val="ffffff">
                <a:alpha val="34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5"/>
            <p:cNvSpPr/>
            <p:nvPr/>
          </p:nvSpPr>
          <p:spPr>
            <a:xfrm>
              <a:off x="0" y="0"/>
              <a:ext cx="8895240" cy="4763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9" name="CustomShape 6"/>
          <p:cNvSpPr/>
          <p:nvPr/>
        </p:nvSpPr>
        <p:spPr>
          <a:xfrm>
            <a:off x="2397600" y="145080"/>
            <a:ext cx="550188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200" spc="58" strike="noStrike">
                <a:solidFill>
                  <a:srgbClr val="ffc000"/>
                </a:solidFill>
                <a:latin typeface="Arial"/>
              </a:rPr>
              <a:t>WHY </a:t>
            </a:r>
            <a:r>
              <a:rPr b="1" lang="en-IN" sz="3200" spc="-233" strike="noStrike">
                <a:solidFill>
                  <a:srgbClr val="ffc000"/>
                </a:solidFill>
                <a:latin typeface="Arial"/>
              </a:rPr>
              <a:t>GENETIC </a:t>
            </a:r>
            <a:r>
              <a:rPr b="1" lang="en-IN" sz="3200" spc="-72" strike="noStrike">
                <a:solidFill>
                  <a:srgbClr val="ffc000"/>
                </a:solidFill>
                <a:latin typeface="Arial"/>
              </a:rPr>
              <a:t>ALGORITHM</a:t>
            </a:r>
            <a:r>
              <a:rPr b="1" lang="en-IN" sz="3200" spc="58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lang="en-IN" sz="3200" spc="-443" strike="noStrike">
                <a:solidFill>
                  <a:srgbClr val="ffc000"/>
                </a:solidFill>
                <a:latin typeface="Arial"/>
              </a:rPr>
              <a:t>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0" name="TextShape 7"/>
          <p:cNvSpPr txBox="1"/>
          <p:nvPr/>
        </p:nvSpPr>
        <p:spPr>
          <a:xfrm>
            <a:off x="286560" y="4040280"/>
            <a:ext cx="8570520" cy="29959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12" strike="noStrike">
                <a:solidFill>
                  <a:srgbClr val="ffc000"/>
                </a:solidFill>
                <a:latin typeface="Arial"/>
              </a:rPr>
              <a:t>BECAUSE</a:t>
            </a:r>
            <a:r>
              <a:rPr b="1" lang="en-IN" sz="2400" spc="-103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lang="en-IN" sz="2400" spc="58" strike="noStrike">
                <a:solidFill>
                  <a:srgbClr val="ffc000"/>
                </a:solidFill>
                <a:latin typeface="Arial"/>
              </a:rPr>
              <a:t>IT</a:t>
            </a:r>
            <a:r>
              <a:rPr b="1" lang="en-IN" sz="2400" spc="-94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lang="en-IN" sz="2400" spc="24" strike="noStrike">
                <a:solidFill>
                  <a:srgbClr val="ffc000"/>
                </a:solidFill>
                <a:latin typeface="Arial"/>
              </a:rPr>
              <a:t>CONVERGES</a:t>
            </a:r>
            <a:r>
              <a:rPr b="1" lang="en-IN" sz="2400" spc="-103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lang="en-IN" sz="2400" spc="32" strike="noStrike">
                <a:solidFill>
                  <a:srgbClr val="ffc000"/>
                </a:solidFill>
                <a:latin typeface="Arial"/>
              </a:rPr>
              <a:t>TO</a:t>
            </a:r>
            <a:r>
              <a:rPr b="1" lang="en-IN" sz="2400" spc="-83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lang="en-IN" sz="2400" spc="43" strike="noStrike">
                <a:solidFill>
                  <a:srgbClr val="ffc000"/>
                </a:solidFill>
                <a:latin typeface="Arial"/>
              </a:rPr>
              <a:t>THE</a:t>
            </a:r>
            <a:r>
              <a:rPr b="1" lang="en-IN" sz="2400" spc="-89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lang="en-IN" sz="2400" spc="4" strike="noStrike">
                <a:solidFill>
                  <a:srgbClr val="ffc000"/>
                </a:solidFill>
                <a:latin typeface="Arial"/>
              </a:rPr>
              <a:t>GLOBAL</a:t>
            </a:r>
            <a:r>
              <a:rPr b="1" lang="en-IN" sz="2400" spc="-97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lang="en-IN" sz="2400" spc="38" strike="noStrike">
                <a:solidFill>
                  <a:srgbClr val="ffc000"/>
                </a:solidFill>
                <a:latin typeface="Arial"/>
              </a:rPr>
              <a:t>POINTS  </a:t>
            </a:r>
            <a:r>
              <a:rPr b="1" lang="en-IN" sz="2400" spc="-24" strike="noStrike">
                <a:solidFill>
                  <a:srgbClr val="ffc000"/>
                </a:solidFill>
                <a:latin typeface="Arial"/>
              </a:rPr>
              <a:t>ALWAYS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2418840" y="315720"/>
            <a:ext cx="4376160" cy="8722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2000" spc="-1" strike="noStrike">
                <a:solidFill>
                  <a:srgbClr val="006fc0"/>
                </a:solidFill>
                <a:latin typeface="Arial"/>
              </a:rPr>
              <a:t>OUTLINE OF GENETIC</a:t>
            </a:r>
            <a:r>
              <a:rPr b="1" lang="en-US" sz="2000" spc="-72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6fc0"/>
                </a:solidFill>
                <a:latin typeface="Arial"/>
              </a:rPr>
              <a:t>ALGORITHM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762480" y="1518480"/>
            <a:ext cx="2575080" cy="26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006fc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START</a:t>
            </a: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"/>
              </a:spcBef>
              <a:buClr>
                <a:srgbClr val="006fc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FITNESS</a:t>
            </a: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6fc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NEW</a:t>
            </a:r>
            <a:r>
              <a:rPr b="0" lang="en-IN" sz="1800" spc="-29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POPULATION</a:t>
            </a:r>
            <a:endParaRPr b="0" lang="en-IN" sz="1800" spc="-1" strike="noStrike">
              <a:latin typeface="Arial"/>
            </a:endParaRPr>
          </a:p>
          <a:p>
            <a:pPr lvl="1" marL="1266840" indent="-339840">
              <a:lnSpc>
                <a:spcPct val="100000"/>
              </a:lnSpc>
              <a:spcBef>
                <a:spcPts val="6"/>
              </a:spcBef>
              <a:buClr>
                <a:srgbClr val="ffc000"/>
              </a:buClr>
              <a:buFont typeface="StarSymbol"/>
              <a:buAutoNum type="arabicPeriod"/>
            </a:pPr>
            <a:r>
              <a:rPr b="0" lang="en-IN" sz="1600" spc="-4" strike="noStrike">
                <a:solidFill>
                  <a:srgbClr val="ffc000"/>
                </a:solidFill>
                <a:latin typeface="Arial"/>
              </a:rPr>
              <a:t>SELECTION</a:t>
            </a:r>
            <a:endParaRPr b="0" lang="en-IN" sz="1600" spc="-1" strike="noStrike">
              <a:latin typeface="Arial"/>
            </a:endParaRPr>
          </a:p>
          <a:p>
            <a:pPr lvl="1" marL="1266840" indent="-339840">
              <a:lnSpc>
                <a:spcPct val="100000"/>
              </a:lnSpc>
              <a:buClr>
                <a:srgbClr val="ffc000"/>
              </a:buClr>
              <a:buFont typeface="StarSymbol"/>
              <a:buAutoNum type="arabicPeriod"/>
            </a:pPr>
            <a:r>
              <a:rPr b="0" lang="en-IN" sz="1600" spc="-4" strike="noStrike">
                <a:solidFill>
                  <a:srgbClr val="ffc000"/>
                </a:solidFill>
                <a:latin typeface="Arial"/>
              </a:rPr>
              <a:t>CR</a:t>
            </a:r>
            <a:r>
              <a:rPr b="0" lang="en-IN" sz="1600" spc="-18" strike="noStrike">
                <a:solidFill>
                  <a:srgbClr val="ffc000"/>
                </a:solidFill>
                <a:latin typeface="Arial"/>
              </a:rPr>
              <a:t>O</a:t>
            </a:r>
            <a:r>
              <a:rPr b="0" lang="en-IN" sz="1600" spc="-4" strike="noStrike">
                <a:solidFill>
                  <a:srgbClr val="ffc000"/>
                </a:solidFill>
                <a:latin typeface="Arial"/>
              </a:rPr>
              <a:t>SSOVER</a:t>
            </a:r>
            <a:endParaRPr b="0" lang="en-IN" sz="1600" spc="-1" strike="noStrike">
              <a:latin typeface="Arial"/>
            </a:endParaRPr>
          </a:p>
          <a:p>
            <a:pPr lvl="1" marL="1266840" indent="-339840">
              <a:lnSpc>
                <a:spcPct val="100000"/>
              </a:lnSpc>
              <a:spcBef>
                <a:spcPts val="6"/>
              </a:spcBef>
              <a:buClr>
                <a:srgbClr val="ffc000"/>
              </a:buClr>
              <a:buFont typeface="StarSymbol"/>
              <a:buAutoNum type="arabicPeriod"/>
            </a:pPr>
            <a:r>
              <a:rPr b="0" lang="en-IN" sz="1600" spc="-4" strike="noStrike">
                <a:solidFill>
                  <a:srgbClr val="ffc000"/>
                </a:solidFill>
                <a:latin typeface="Arial"/>
              </a:rPr>
              <a:t>MUTATION</a:t>
            </a:r>
            <a:endParaRPr b="0" lang="en-IN" sz="1600" spc="-1" strike="noStrike">
              <a:latin typeface="Arial"/>
            </a:endParaRPr>
          </a:p>
          <a:p>
            <a:pPr lvl="1" marL="1266840" indent="-339840">
              <a:lnSpc>
                <a:spcPts val="1913"/>
              </a:lnSpc>
              <a:buClr>
                <a:srgbClr val="ffc000"/>
              </a:buClr>
              <a:buFont typeface="StarSymbol"/>
              <a:buAutoNum type="arabicPeriod"/>
            </a:pPr>
            <a:r>
              <a:rPr b="0" lang="en-IN" sz="1600" spc="-4" strike="noStrike">
                <a:solidFill>
                  <a:srgbClr val="ffc000"/>
                </a:solidFill>
                <a:latin typeface="Arial"/>
              </a:rPr>
              <a:t>ACCEPTING</a:t>
            </a:r>
            <a:endParaRPr b="0" lang="en-IN" sz="1600" spc="-1" strike="noStrike">
              <a:latin typeface="Arial"/>
            </a:endParaRPr>
          </a:p>
          <a:p>
            <a:pPr marL="492120" indent="-479520">
              <a:lnSpc>
                <a:spcPts val="2154"/>
              </a:lnSpc>
              <a:buClr>
                <a:srgbClr val="006fc0"/>
              </a:buClr>
              <a:buSzPct val="77000"/>
              <a:buFont typeface="StarSymbol"/>
              <a:buAutoNum type="arabicPeriod"/>
            </a:pP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REPLACE</a:t>
            </a:r>
            <a:endParaRPr b="0" lang="en-IN" sz="1800" spc="-1" strike="noStrike">
              <a:latin typeface="Arial"/>
            </a:endParaRPr>
          </a:p>
          <a:p>
            <a:pPr marL="457200" indent="-444600">
              <a:lnSpc>
                <a:spcPct val="100000"/>
              </a:lnSpc>
              <a:buClr>
                <a:srgbClr val="006fc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TEST</a:t>
            </a:r>
            <a:endParaRPr b="0" lang="en-IN" sz="1800" spc="-1" strike="noStrike">
              <a:latin typeface="Arial"/>
            </a:endParaRPr>
          </a:p>
          <a:p>
            <a:pPr marL="519480" indent="-506880">
              <a:lnSpc>
                <a:spcPct val="100000"/>
              </a:lnSpc>
              <a:buClr>
                <a:srgbClr val="006fc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LOOP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4" descr=""/>
          <p:cNvPicPr/>
          <p:nvPr/>
        </p:nvPicPr>
        <p:blipFill>
          <a:blip r:embed="rId1"/>
          <a:srcRect l="0" t="0" r="0" b="-4817"/>
          <a:stretch/>
        </p:blipFill>
        <p:spPr>
          <a:xfrm>
            <a:off x="0" y="1080"/>
            <a:ext cx="9143640" cy="538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2" descr=""/>
          <p:cNvPicPr/>
          <p:nvPr/>
        </p:nvPicPr>
        <p:blipFill>
          <a:blip r:embed="rId1"/>
          <a:stretch/>
        </p:blipFill>
        <p:spPr>
          <a:xfrm>
            <a:off x="4680" y="4680"/>
            <a:ext cx="9180360" cy="513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1"/>
          <p:cNvGrpSpPr/>
          <p:nvPr/>
        </p:nvGrpSpPr>
        <p:grpSpPr>
          <a:xfrm>
            <a:off x="6172200" y="2656440"/>
            <a:ext cx="2971440" cy="2487240"/>
            <a:chOff x="6172200" y="2656440"/>
            <a:chExt cx="2971440" cy="2487240"/>
          </a:xfrm>
        </p:grpSpPr>
        <p:sp>
          <p:nvSpPr>
            <p:cNvPr id="229" name="CustomShape 2"/>
            <p:cNvSpPr/>
            <p:nvPr/>
          </p:nvSpPr>
          <p:spPr>
            <a:xfrm>
              <a:off x="6461640" y="4065840"/>
              <a:ext cx="970560" cy="1077840"/>
            </a:xfrm>
            <a:custGeom>
              <a:avLst/>
              <a:gdLst/>
              <a:ahLst/>
              <a:rect l="l" t="t" r="r" b="b"/>
              <a:pathLst>
                <a:path w="970915" h="1078229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3"/>
            <p:cNvSpPr/>
            <p:nvPr/>
          </p:nvSpPr>
          <p:spPr>
            <a:xfrm>
              <a:off x="7363080" y="3197880"/>
              <a:ext cx="1756080" cy="1945440"/>
            </a:xfrm>
            <a:custGeom>
              <a:avLst/>
              <a:gdLst/>
              <a:ahLst/>
              <a:rect l="l" t="t" r="r" b="b"/>
              <a:pathLst>
                <a:path w="1756409" h="1945639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5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4"/>
            <p:cNvSpPr/>
            <p:nvPr/>
          </p:nvSpPr>
          <p:spPr>
            <a:xfrm>
              <a:off x="7276320" y="4239000"/>
              <a:ext cx="816840" cy="904680"/>
            </a:xfrm>
            <a:custGeom>
              <a:avLst/>
              <a:gdLst/>
              <a:ahLst/>
              <a:rect l="l" t="t" r="r" b="b"/>
              <a:pathLst>
                <a:path w="817245" h="904875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5"/>
            <p:cNvSpPr/>
            <p:nvPr/>
          </p:nvSpPr>
          <p:spPr>
            <a:xfrm>
              <a:off x="6172200" y="2656440"/>
              <a:ext cx="2971440" cy="2486880"/>
            </a:xfrm>
            <a:custGeom>
              <a:avLst/>
              <a:gdLst/>
              <a:ahLst/>
              <a:rect l="l" t="t" r="r" b="b"/>
              <a:pathLst>
                <a:path w="2971800" h="2487295">
                  <a:moveTo>
                    <a:pt x="458546" y="2487168"/>
                  </a:moveTo>
                  <a:lnTo>
                    <a:pt x="205486" y="1980133"/>
                  </a:lnTo>
                  <a:lnTo>
                    <a:pt x="0" y="2082685"/>
                  </a:lnTo>
                  <a:lnTo>
                    <a:pt x="201828" y="2487168"/>
                  </a:lnTo>
                  <a:lnTo>
                    <a:pt x="458546" y="2487168"/>
                  </a:lnTo>
                  <a:close/>
                  <a:moveTo>
                    <a:pt x="2971800" y="848753"/>
                  </a:moveTo>
                  <a:lnTo>
                    <a:pt x="2550414" y="0"/>
                  </a:lnTo>
                  <a:lnTo>
                    <a:pt x="2116836" y="207518"/>
                  </a:lnTo>
                  <a:lnTo>
                    <a:pt x="2971800" y="1929384"/>
                  </a:lnTo>
                  <a:lnTo>
                    <a:pt x="2971800" y="848753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" name="CustomShape 6"/>
          <p:cNvSpPr/>
          <p:nvPr/>
        </p:nvSpPr>
        <p:spPr>
          <a:xfrm>
            <a:off x="1260360" y="0"/>
            <a:ext cx="409680" cy="453600"/>
          </a:xfrm>
          <a:custGeom>
            <a:avLst/>
            <a:gdLst/>
            <a:ahLst/>
            <a:rect l="l" t="t" r="r" b="b"/>
            <a:pathLst>
              <a:path w="410210" h="454025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4" name="Group 7"/>
          <p:cNvGrpSpPr/>
          <p:nvPr/>
        </p:nvGrpSpPr>
        <p:grpSpPr>
          <a:xfrm>
            <a:off x="25920" y="0"/>
            <a:ext cx="1624320" cy="1119240"/>
            <a:chOff x="25920" y="0"/>
            <a:chExt cx="1624320" cy="1119240"/>
          </a:xfrm>
        </p:grpSpPr>
        <p:sp>
          <p:nvSpPr>
            <p:cNvPr id="235" name="CustomShape 8"/>
            <p:cNvSpPr/>
            <p:nvPr/>
          </p:nvSpPr>
          <p:spPr>
            <a:xfrm>
              <a:off x="25920" y="0"/>
              <a:ext cx="866520" cy="957240"/>
            </a:xfrm>
            <a:custGeom>
              <a:avLst/>
              <a:gdLst/>
              <a:ahLst/>
              <a:rect l="l" t="t" r="r" b="b"/>
              <a:pathLst>
                <a:path w="866775" h="957580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9"/>
            <p:cNvSpPr/>
            <p:nvPr/>
          </p:nvSpPr>
          <p:spPr>
            <a:xfrm>
              <a:off x="640440" y="0"/>
              <a:ext cx="1009800" cy="1119240"/>
            </a:xfrm>
            <a:custGeom>
              <a:avLst/>
              <a:gdLst/>
              <a:ahLst/>
              <a:rect l="l" t="t" r="r" b="b"/>
              <a:pathLst>
                <a:path w="1010285" h="1119505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7" name="CustomShape 10"/>
          <p:cNvSpPr/>
          <p:nvPr/>
        </p:nvSpPr>
        <p:spPr>
          <a:xfrm>
            <a:off x="1706400" y="0"/>
            <a:ext cx="456840" cy="504000"/>
          </a:xfrm>
          <a:custGeom>
            <a:avLst/>
            <a:gdLst/>
            <a:ahLst/>
            <a:rect l="l" t="t" r="r" b="b"/>
            <a:pathLst>
              <a:path w="457200" h="50419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1"/>
          <p:cNvSpPr/>
          <p:nvPr/>
        </p:nvSpPr>
        <p:spPr>
          <a:xfrm>
            <a:off x="0" y="57960"/>
            <a:ext cx="380520" cy="859320"/>
          </a:xfrm>
          <a:custGeom>
            <a:avLst/>
            <a:gdLst/>
            <a:ahLst/>
            <a:rect l="l" t="t" r="r" b="b"/>
            <a:pathLst>
              <a:path w="381000" h="859790">
                <a:moveTo>
                  <a:pt x="0" y="0"/>
                </a:moveTo>
                <a:lnTo>
                  <a:pt x="0" y="481457"/>
                </a:lnTo>
                <a:lnTo>
                  <a:pt x="187782" y="859536"/>
                </a:lnTo>
                <a:lnTo>
                  <a:pt x="38100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2"/>
          <p:cNvSpPr/>
          <p:nvPr/>
        </p:nvSpPr>
        <p:spPr>
          <a:xfrm>
            <a:off x="762480" y="1375200"/>
            <a:ext cx="5780160" cy="30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8440" indent="-285480">
              <a:lnSpc>
                <a:spcPct val="100000"/>
              </a:lnSpc>
              <a:spcBef>
                <a:spcPts val="99"/>
              </a:spcBef>
              <a:buClr>
                <a:srgbClr val="006fc0"/>
              </a:buClr>
              <a:buFont typeface="Wingdings" charset="2"/>
              <a:buChar char=""/>
            </a:pP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Scheduling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of a time table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has been a challenging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task for any organization,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specially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for universities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having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a large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 number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of students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and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faculties, working in multiple shifts, taking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care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of  the availability of the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classrooms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spcBef>
                <a:spcPts val="99"/>
              </a:spcBef>
              <a:buClr>
                <a:srgbClr val="006fc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With so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many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factors in stake it takes a lot of  brainstorming for the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person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assigned </a:t>
            </a:r>
            <a:r>
              <a:rPr b="0" lang="en-IN" sz="1800" spc="4" strike="noStrike">
                <a:solidFill>
                  <a:srgbClr val="006fc0"/>
                </a:solidFill>
                <a:latin typeface="Arial"/>
              </a:rPr>
              <a:t>to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design</a:t>
            </a:r>
            <a:r>
              <a:rPr b="0" lang="en-IN" sz="1800" spc="4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this</a:t>
            </a:r>
            <a:r>
              <a:rPr b="0" lang="en-IN" sz="1800" spc="-12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schedule and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it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also</a:t>
            </a:r>
            <a:r>
              <a:rPr b="0" lang="en-IN" sz="1800" spc="-52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sometimes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leads </a:t>
            </a:r>
            <a:r>
              <a:rPr b="0" lang="en-IN" sz="1800" spc="4" strike="noStrike">
                <a:solidFill>
                  <a:srgbClr val="006fc0"/>
                </a:solidFill>
                <a:latin typeface="Arial"/>
              </a:rPr>
              <a:t>to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ambiguous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results </a:t>
            </a:r>
            <a:r>
              <a:rPr b="0" lang="en-IN" sz="1800" spc="4" strike="noStrike">
                <a:solidFill>
                  <a:srgbClr val="006fc0"/>
                </a:solidFill>
                <a:latin typeface="Arial"/>
              </a:rPr>
              <a:t>with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a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clear </a:t>
            </a:r>
            <a:r>
              <a:rPr b="0" lang="en-IN" sz="1800" spc="4" strike="noStrike">
                <a:solidFill>
                  <a:srgbClr val="006fc0"/>
                </a:solidFill>
                <a:latin typeface="Arial"/>
              </a:rPr>
              <a:t>state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of dissatisfaction amongst the faculties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and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students</a:t>
            </a:r>
            <a:r>
              <a:rPr b="0" lang="en-IN" sz="1800" spc="-43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0" name="Picture 14" descr=""/>
          <p:cNvPicPr/>
          <p:nvPr/>
        </p:nvPicPr>
        <p:blipFill>
          <a:blip r:embed="rId1"/>
          <a:stretch/>
        </p:blipFill>
        <p:spPr>
          <a:xfrm>
            <a:off x="2009520" y="259560"/>
            <a:ext cx="6754680" cy="94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4" descr=""/>
          <p:cNvPicPr/>
          <p:nvPr/>
        </p:nvPicPr>
        <p:blipFill>
          <a:blip r:embed="rId1"/>
          <a:stretch/>
        </p:blipFill>
        <p:spPr>
          <a:xfrm>
            <a:off x="1440" y="0"/>
            <a:ext cx="914076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4" descr=""/>
          <p:cNvPicPr/>
          <p:nvPr/>
        </p:nvPicPr>
        <p:blipFill>
          <a:blip r:embed="rId1"/>
          <a:stretch/>
        </p:blipFill>
        <p:spPr>
          <a:xfrm>
            <a:off x="0" y="360"/>
            <a:ext cx="9143640" cy="51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048120" y="438120"/>
            <a:ext cx="3047760" cy="85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79646"/>
                </a:solidFill>
                <a:latin typeface="Arial"/>
              </a:rPr>
              <a:t>PERFORMANCE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2057400" y="1771560"/>
            <a:ext cx="3624840" cy="27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200000"/>
              </a:lnSpc>
              <a:buClr>
                <a:srgbClr val="3981b9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3981b9"/>
                </a:solidFill>
                <a:latin typeface="Arial"/>
              </a:rPr>
              <a:t>Computational Speed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200000"/>
              </a:lnSpc>
              <a:buClr>
                <a:srgbClr val="3981b9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3981b9"/>
                </a:solidFill>
                <a:latin typeface="Arial"/>
              </a:rPr>
              <a:t>Input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200000"/>
              </a:lnSpc>
              <a:buClr>
                <a:srgbClr val="3981b9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3981b9"/>
                </a:solidFill>
                <a:latin typeface="Arial"/>
              </a:rPr>
              <a:t>Output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200000"/>
              </a:lnSpc>
              <a:buClr>
                <a:srgbClr val="3981b9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3981b9"/>
                </a:solidFill>
                <a:latin typeface="Arial"/>
              </a:rPr>
              <a:t>Multi-processing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 1"/>
          <p:cNvGrpSpPr/>
          <p:nvPr/>
        </p:nvGrpSpPr>
        <p:grpSpPr>
          <a:xfrm>
            <a:off x="6172200" y="2656440"/>
            <a:ext cx="2971440" cy="2487240"/>
            <a:chOff x="6172200" y="2656440"/>
            <a:chExt cx="2971440" cy="2487240"/>
          </a:xfrm>
        </p:grpSpPr>
        <p:sp>
          <p:nvSpPr>
            <p:cNvPr id="311" name="CustomShape 2"/>
            <p:cNvSpPr/>
            <p:nvPr/>
          </p:nvSpPr>
          <p:spPr>
            <a:xfrm>
              <a:off x="6461640" y="4065840"/>
              <a:ext cx="970560" cy="1077840"/>
            </a:xfrm>
            <a:custGeom>
              <a:avLst/>
              <a:gdLst/>
              <a:ahLst/>
              <a:rect l="l" t="t" r="r" b="b"/>
              <a:pathLst>
                <a:path w="970915" h="1078229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"/>
            <p:cNvSpPr/>
            <p:nvPr/>
          </p:nvSpPr>
          <p:spPr>
            <a:xfrm>
              <a:off x="7363080" y="3197880"/>
              <a:ext cx="1756080" cy="1945440"/>
            </a:xfrm>
            <a:custGeom>
              <a:avLst/>
              <a:gdLst/>
              <a:ahLst/>
              <a:rect l="l" t="t" r="r" b="b"/>
              <a:pathLst>
                <a:path w="1756409" h="1945639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5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4"/>
            <p:cNvSpPr/>
            <p:nvPr/>
          </p:nvSpPr>
          <p:spPr>
            <a:xfrm>
              <a:off x="7276320" y="4239000"/>
              <a:ext cx="816840" cy="904680"/>
            </a:xfrm>
            <a:custGeom>
              <a:avLst/>
              <a:gdLst/>
              <a:ahLst/>
              <a:rect l="l" t="t" r="r" b="b"/>
              <a:pathLst>
                <a:path w="817245" h="904875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5"/>
            <p:cNvSpPr/>
            <p:nvPr/>
          </p:nvSpPr>
          <p:spPr>
            <a:xfrm>
              <a:off x="6172200" y="2656440"/>
              <a:ext cx="2971440" cy="2486880"/>
            </a:xfrm>
            <a:custGeom>
              <a:avLst/>
              <a:gdLst/>
              <a:ahLst/>
              <a:rect l="l" t="t" r="r" b="b"/>
              <a:pathLst>
                <a:path w="2971800" h="2487295">
                  <a:moveTo>
                    <a:pt x="458546" y="2487168"/>
                  </a:moveTo>
                  <a:lnTo>
                    <a:pt x="205486" y="1980133"/>
                  </a:lnTo>
                  <a:lnTo>
                    <a:pt x="0" y="2082685"/>
                  </a:lnTo>
                  <a:lnTo>
                    <a:pt x="201828" y="2487168"/>
                  </a:lnTo>
                  <a:lnTo>
                    <a:pt x="458546" y="2487168"/>
                  </a:lnTo>
                  <a:close/>
                  <a:moveTo>
                    <a:pt x="2971800" y="848753"/>
                  </a:moveTo>
                  <a:lnTo>
                    <a:pt x="2550414" y="0"/>
                  </a:lnTo>
                  <a:lnTo>
                    <a:pt x="2116836" y="207518"/>
                  </a:lnTo>
                  <a:lnTo>
                    <a:pt x="2971800" y="1929384"/>
                  </a:lnTo>
                  <a:lnTo>
                    <a:pt x="2971800" y="848753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5" name="CustomShape 6"/>
          <p:cNvSpPr/>
          <p:nvPr/>
        </p:nvSpPr>
        <p:spPr>
          <a:xfrm>
            <a:off x="1260360" y="0"/>
            <a:ext cx="409680" cy="453600"/>
          </a:xfrm>
          <a:custGeom>
            <a:avLst/>
            <a:gdLst/>
            <a:ahLst/>
            <a:rect l="l" t="t" r="r" b="b"/>
            <a:pathLst>
              <a:path w="410210" h="454025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6" name="Group 7"/>
          <p:cNvGrpSpPr/>
          <p:nvPr/>
        </p:nvGrpSpPr>
        <p:grpSpPr>
          <a:xfrm>
            <a:off x="25920" y="0"/>
            <a:ext cx="1624320" cy="1119240"/>
            <a:chOff x="25920" y="0"/>
            <a:chExt cx="1624320" cy="1119240"/>
          </a:xfrm>
        </p:grpSpPr>
        <p:sp>
          <p:nvSpPr>
            <p:cNvPr id="317" name="CustomShape 8"/>
            <p:cNvSpPr/>
            <p:nvPr/>
          </p:nvSpPr>
          <p:spPr>
            <a:xfrm>
              <a:off x="25920" y="0"/>
              <a:ext cx="866520" cy="957240"/>
            </a:xfrm>
            <a:custGeom>
              <a:avLst/>
              <a:gdLst/>
              <a:ahLst/>
              <a:rect l="l" t="t" r="r" b="b"/>
              <a:pathLst>
                <a:path w="866775" h="957580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9"/>
            <p:cNvSpPr/>
            <p:nvPr/>
          </p:nvSpPr>
          <p:spPr>
            <a:xfrm>
              <a:off x="640440" y="0"/>
              <a:ext cx="1009800" cy="1119240"/>
            </a:xfrm>
            <a:custGeom>
              <a:avLst/>
              <a:gdLst/>
              <a:ahLst/>
              <a:rect l="l" t="t" r="r" b="b"/>
              <a:pathLst>
                <a:path w="1010285" h="1119505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9" name="CustomShape 10"/>
          <p:cNvSpPr/>
          <p:nvPr/>
        </p:nvSpPr>
        <p:spPr>
          <a:xfrm>
            <a:off x="1706400" y="0"/>
            <a:ext cx="456840" cy="504000"/>
          </a:xfrm>
          <a:custGeom>
            <a:avLst/>
            <a:gdLst/>
            <a:ahLst/>
            <a:rect l="l" t="t" r="r" b="b"/>
            <a:pathLst>
              <a:path w="457200" h="50419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1"/>
          <p:cNvSpPr/>
          <p:nvPr/>
        </p:nvSpPr>
        <p:spPr>
          <a:xfrm>
            <a:off x="0" y="57960"/>
            <a:ext cx="380520" cy="859320"/>
          </a:xfrm>
          <a:custGeom>
            <a:avLst/>
            <a:gdLst/>
            <a:ahLst/>
            <a:rect l="l" t="t" r="r" b="b"/>
            <a:pathLst>
              <a:path w="381000" h="859790">
                <a:moveTo>
                  <a:pt x="0" y="0"/>
                </a:moveTo>
                <a:lnTo>
                  <a:pt x="0" y="481457"/>
                </a:lnTo>
                <a:lnTo>
                  <a:pt x="187782" y="859536"/>
                </a:lnTo>
                <a:lnTo>
                  <a:pt x="38100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Shape 12"/>
          <p:cNvSpPr txBox="1"/>
          <p:nvPr/>
        </p:nvSpPr>
        <p:spPr>
          <a:xfrm>
            <a:off x="1110240" y="1258920"/>
            <a:ext cx="40280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000" spc="-1" strike="noStrike">
                <a:solidFill>
                  <a:srgbClr val="3795be"/>
                </a:solidFill>
                <a:latin typeface="Arial"/>
              </a:rPr>
              <a:t>System</a:t>
            </a:r>
            <a:r>
              <a:rPr b="1" lang="en-US" sz="3000" spc="-97" strike="noStrike">
                <a:solidFill>
                  <a:srgbClr val="3795be"/>
                </a:solidFill>
                <a:latin typeface="Arial"/>
              </a:rPr>
              <a:t> </a:t>
            </a:r>
            <a:r>
              <a:rPr b="1" lang="en-US" sz="3000" spc="-1" strike="noStrike">
                <a:solidFill>
                  <a:srgbClr val="3795be"/>
                </a:solidFill>
                <a:latin typeface="Arial"/>
              </a:rPr>
              <a:t>Requirements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1110240" y="1842480"/>
            <a:ext cx="4865760" cy="18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50000"/>
              </a:lnSpc>
              <a:spcBef>
                <a:spcPts val="105"/>
              </a:spcBef>
            </a:pPr>
            <a:r>
              <a:rPr b="0" lang="en-IN" sz="2000" spc="-12" strike="noStrike">
                <a:solidFill>
                  <a:srgbClr val="4ab5d9"/>
                </a:solidFill>
                <a:latin typeface="Calibri"/>
              </a:rPr>
              <a:t>»</a:t>
            </a:r>
            <a:r>
              <a:rPr b="0" lang="en-IN" sz="2000" spc="-12" strike="noStrike">
                <a:solidFill>
                  <a:srgbClr val="5f7895"/>
                </a:solidFill>
                <a:latin typeface="Calibri"/>
              </a:rPr>
              <a:t>Processor </a:t>
            </a:r>
            <a:r>
              <a:rPr b="0" lang="en-IN" sz="2000" spc="-24" strike="noStrike">
                <a:solidFill>
                  <a:srgbClr val="5f7895"/>
                </a:solidFill>
                <a:latin typeface="Calibri"/>
              </a:rPr>
              <a:t>should </a:t>
            </a:r>
            <a:r>
              <a:rPr b="0" lang="en-IN" sz="2000" spc="-63" strike="noStrike">
                <a:solidFill>
                  <a:srgbClr val="5f7895"/>
                </a:solidFill>
                <a:latin typeface="Calibri"/>
              </a:rPr>
              <a:t>be </a:t>
            </a:r>
            <a:r>
              <a:rPr b="0" lang="en-IN" sz="2000" spc="-49" strike="noStrike">
                <a:solidFill>
                  <a:srgbClr val="5f7895"/>
                </a:solidFill>
                <a:latin typeface="Calibri"/>
              </a:rPr>
              <a:t>Pentium </a:t>
            </a:r>
            <a:r>
              <a:rPr b="0" lang="en-IN" sz="2000" spc="-24" strike="noStrike">
                <a:solidFill>
                  <a:srgbClr val="5f7895"/>
                </a:solidFill>
                <a:latin typeface="Calibri"/>
              </a:rPr>
              <a:t>5 </a:t>
            </a:r>
            <a:r>
              <a:rPr b="0" lang="en-IN" sz="2000" spc="-43" strike="noStrike">
                <a:solidFill>
                  <a:srgbClr val="5f7895"/>
                </a:solidFill>
                <a:latin typeface="Calibri"/>
              </a:rPr>
              <a:t>and</a:t>
            </a:r>
            <a:r>
              <a:rPr b="0" lang="en-IN" sz="2000" spc="137" strike="noStrike">
                <a:solidFill>
                  <a:srgbClr val="5f7895"/>
                </a:solidFill>
                <a:latin typeface="Calibri"/>
              </a:rPr>
              <a:t> </a:t>
            </a:r>
            <a:r>
              <a:rPr b="0" lang="en-IN" sz="2000" spc="-43" strike="noStrike">
                <a:solidFill>
                  <a:srgbClr val="5f7895"/>
                </a:solidFill>
                <a:latin typeface="Calibri"/>
              </a:rPr>
              <a:t>above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50000"/>
              </a:lnSpc>
            </a:pPr>
            <a:r>
              <a:rPr b="0" lang="en-IN" sz="2000" spc="-69" strike="noStrike">
                <a:solidFill>
                  <a:srgbClr val="4ab5d9"/>
                </a:solidFill>
                <a:latin typeface="Calibri"/>
              </a:rPr>
              <a:t>»</a:t>
            </a:r>
            <a:r>
              <a:rPr b="0" lang="en-IN" sz="2000" spc="-69" strike="noStrike">
                <a:solidFill>
                  <a:srgbClr val="5f7895"/>
                </a:solidFill>
                <a:latin typeface="Calibri"/>
              </a:rPr>
              <a:t>128 </a:t>
            </a:r>
            <a:r>
              <a:rPr b="0" lang="en-IN" sz="2000" spc="-43" strike="noStrike">
                <a:solidFill>
                  <a:srgbClr val="5f7895"/>
                </a:solidFill>
                <a:latin typeface="Calibri"/>
              </a:rPr>
              <a:t>Megabytes </a:t>
            </a:r>
            <a:r>
              <a:rPr b="0" lang="en-IN" sz="2000" spc="-12" strike="noStrike">
                <a:solidFill>
                  <a:srgbClr val="5f7895"/>
                </a:solidFill>
                <a:latin typeface="Calibri"/>
              </a:rPr>
              <a:t>of </a:t>
            </a:r>
            <a:r>
              <a:rPr b="0" lang="en-IN" sz="2000" spc="-72" strike="noStrike">
                <a:solidFill>
                  <a:srgbClr val="5f7895"/>
                </a:solidFill>
                <a:latin typeface="Calibri"/>
              </a:rPr>
              <a:t>RAM </a:t>
            </a:r>
            <a:r>
              <a:rPr b="0" lang="en-IN" sz="2000" spc="-38" strike="noStrike">
                <a:solidFill>
                  <a:srgbClr val="5f7895"/>
                </a:solidFill>
                <a:latin typeface="Calibri"/>
              </a:rPr>
              <a:t>(or</a:t>
            </a:r>
            <a:r>
              <a:rPr b="0" lang="en-IN" sz="2000" spc="239" strike="noStrike">
                <a:solidFill>
                  <a:srgbClr val="5f7895"/>
                </a:solidFill>
                <a:latin typeface="Calibri"/>
              </a:rPr>
              <a:t> </a:t>
            </a:r>
            <a:r>
              <a:rPr b="0" lang="en-IN" sz="2000" spc="-58" strike="noStrike">
                <a:solidFill>
                  <a:srgbClr val="5f7895"/>
                </a:solidFill>
                <a:latin typeface="Calibri"/>
              </a:rPr>
              <a:t>more)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50000"/>
              </a:lnSpc>
            </a:pPr>
            <a:r>
              <a:rPr b="0" lang="en-IN" sz="2000" spc="-109" strike="noStrike">
                <a:solidFill>
                  <a:srgbClr val="4ab5d9"/>
                </a:solidFill>
                <a:latin typeface="Calibri"/>
              </a:rPr>
              <a:t>»</a:t>
            </a:r>
            <a:r>
              <a:rPr b="0" lang="en-IN" sz="2000" spc="-109" strike="noStrike">
                <a:solidFill>
                  <a:srgbClr val="5f7895"/>
                </a:solidFill>
                <a:latin typeface="Calibri"/>
              </a:rPr>
              <a:t>1 </a:t>
            </a:r>
            <a:r>
              <a:rPr b="0" lang="en-IN" sz="2000" spc="-38" strike="noStrike">
                <a:solidFill>
                  <a:srgbClr val="5f7895"/>
                </a:solidFill>
                <a:latin typeface="Calibri"/>
              </a:rPr>
              <a:t>Gigabyte </a:t>
            </a:r>
            <a:r>
              <a:rPr b="0" lang="en-IN" sz="2000" spc="-12" strike="noStrike">
                <a:solidFill>
                  <a:srgbClr val="5f7895"/>
                </a:solidFill>
                <a:latin typeface="Calibri"/>
              </a:rPr>
              <a:t>of </a:t>
            </a:r>
            <a:r>
              <a:rPr b="0" lang="en-IN" sz="2000" spc="-43" strike="noStrike">
                <a:solidFill>
                  <a:srgbClr val="5f7895"/>
                </a:solidFill>
                <a:latin typeface="Calibri"/>
              </a:rPr>
              <a:t>Free </a:t>
            </a:r>
            <a:r>
              <a:rPr b="0" lang="en-IN" sz="2000" spc="4" strike="noStrike">
                <a:solidFill>
                  <a:srgbClr val="5f7895"/>
                </a:solidFill>
                <a:latin typeface="Calibri"/>
              </a:rPr>
              <a:t>Disk </a:t>
            </a:r>
            <a:r>
              <a:rPr b="0" lang="en-IN" sz="2000" spc="-9" strike="noStrike">
                <a:solidFill>
                  <a:srgbClr val="5f7895"/>
                </a:solidFill>
                <a:latin typeface="Calibri"/>
              </a:rPr>
              <a:t>Space And </a:t>
            </a:r>
            <a:r>
              <a:rPr b="0" lang="en-IN" sz="2000" spc="-18" strike="noStrike">
                <a:solidFill>
                  <a:srgbClr val="5f7895"/>
                </a:solidFill>
                <a:latin typeface="Calibri"/>
              </a:rPr>
              <a:t>some</a:t>
            </a:r>
            <a:r>
              <a:rPr b="0" lang="en-IN" sz="2000" spc="194" strike="noStrike">
                <a:solidFill>
                  <a:srgbClr val="5f7895"/>
                </a:solidFill>
                <a:latin typeface="Calibri"/>
              </a:rPr>
              <a:t> </a:t>
            </a:r>
            <a:r>
              <a:rPr b="0" lang="en-IN" sz="2000" spc="-52" strike="noStrike">
                <a:solidFill>
                  <a:srgbClr val="5f7895"/>
                </a:solidFill>
                <a:latin typeface="Calibri"/>
              </a:rPr>
              <a:t>text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50000"/>
              </a:lnSpc>
            </a:pPr>
            <a:r>
              <a:rPr b="0" lang="en-IN" sz="2000" spc="-77" strike="noStrike">
                <a:solidFill>
                  <a:srgbClr val="4ab5d9"/>
                </a:solidFill>
                <a:latin typeface="Calibri"/>
              </a:rPr>
              <a:t>»</a:t>
            </a:r>
            <a:r>
              <a:rPr b="0" lang="en-IN" sz="2000" spc="-77" strike="noStrike">
                <a:solidFill>
                  <a:srgbClr val="5f7895"/>
                </a:solidFill>
                <a:latin typeface="Calibri"/>
              </a:rPr>
              <a:t>Windows </a:t>
            </a:r>
            <a:r>
              <a:rPr b="0" lang="en-IN" sz="2000" spc="69" strike="noStrike">
                <a:solidFill>
                  <a:srgbClr val="5f7895"/>
                </a:solidFill>
                <a:latin typeface="Calibri"/>
              </a:rPr>
              <a:t>XP </a:t>
            </a:r>
            <a:r>
              <a:rPr b="0" lang="en-IN" sz="2000" spc="-69" strike="noStrike">
                <a:solidFill>
                  <a:srgbClr val="5f7895"/>
                </a:solidFill>
                <a:latin typeface="Calibri"/>
              </a:rPr>
              <a:t>or</a:t>
            </a:r>
            <a:r>
              <a:rPr b="0" lang="en-IN" sz="2000" spc="-4" strike="noStrike">
                <a:solidFill>
                  <a:srgbClr val="5f7895"/>
                </a:solidFill>
                <a:latin typeface="Calibri"/>
              </a:rPr>
              <a:t> </a:t>
            </a:r>
            <a:r>
              <a:rPr b="0" lang="en-IN" sz="2000" spc="-43" strike="noStrike">
                <a:solidFill>
                  <a:srgbClr val="5f7895"/>
                </a:solidFill>
                <a:latin typeface="Calibri"/>
              </a:rPr>
              <a:t>above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6172200" y="2656440"/>
            <a:ext cx="2971440" cy="2487600"/>
          </a:xfrm>
          <a:custGeom>
            <a:avLst/>
            <a:gdLst/>
            <a:ahLst/>
            <a:rect l="l" t="t" r="r" b="b"/>
            <a:pathLst>
              <a:path w="2971800" h="2487929">
                <a:moveTo>
                  <a:pt x="458546" y="2487168"/>
                </a:moveTo>
                <a:lnTo>
                  <a:pt x="205486" y="1980133"/>
                </a:lnTo>
                <a:lnTo>
                  <a:pt x="0" y="2082685"/>
                </a:lnTo>
                <a:lnTo>
                  <a:pt x="201828" y="2487168"/>
                </a:lnTo>
                <a:lnTo>
                  <a:pt x="458546" y="2487168"/>
                </a:lnTo>
                <a:close/>
                <a:moveTo>
                  <a:pt x="1260221" y="2486634"/>
                </a:moveTo>
                <a:lnTo>
                  <a:pt x="722630" y="1409344"/>
                </a:lnTo>
                <a:lnTo>
                  <a:pt x="289306" y="1625574"/>
                </a:lnTo>
                <a:lnTo>
                  <a:pt x="719455" y="2487409"/>
                </a:lnTo>
                <a:lnTo>
                  <a:pt x="1260221" y="2486634"/>
                </a:lnTo>
                <a:close/>
                <a:moveTo>
                  <a:pt x="1921243" y="2487168"/>
                </a:moveTo>
                <a:lnTo>
                  <a:pt x="1469898" y="1582788"/>
                </a:lnTo>
                <a:lnTo>
                  <a:pt x="1104138" y="1765350"/>
                </a:lnTo>
                <a:lnTo>
                  <a:pt x="1464348" y="2487168"/>
                </a:lnTo>
                <a:lnTo>
                  <a:pt x="1921243" y="2487168"/>
                </a:lnTo>
                <a:close/>
                <a:moveTo>
                  <a:pt x="2947289" y="2487168"/>
                </a:moveTo>
                <a:lnTo>
                  <a:pt x="1976374" y="541528"/>
                </a:lnTo>
                <a:lnTo>
                  <a:pt x="1191006" y="933450"/>
                </a:lnTo>
                <a:lnTo>
                  <a:pt x="1966518" y="2487168"/>
                </a:lnTo>
                <a:lnTo>
                  <a:pt x="2947289" y="2487168"/>
                </a:lnTo>
                <a:close/>
                <a:moveTo>
                  <a:pt x="2971800" y="848753"/>
                </a:moveTo>
                <a:lnTo>
                  <a:pt x="2550414" y="0"/>
                </a:lnTo>
                <a:lnTo>
                  <a:pt x="2116836" y="207518"/>
                </a:lnTo>
                <a:lnTo>
                  <a:pt x="2971800" y="1929384"/>
                </a:lnTo>
                <a:lnTo>
                  <a:pt x="2971800" y="848753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1260360" y="0"/>
            <a:ext cx="409680" cy="453600"/>
          </a:xfrm>
          <a:custGeom>
            <a:avLst/>
            <a:gdLst/>
            <a:ahLst/>
            <a:rect l="l" t="t" r="r" b="b"/>
            <a:pathLst>
              <a:path w="410210" h="454025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25920" y="0"/>
            <a:ext cx="1623960" cy="1119240"/>
          </a:xfrm>
          <a:custGeom>
            <a:avLst/>
            <a:gdLst/>
            <a:ahLst/>
            <a:rect l="l" t="t" r="r" b="b"/>
            <a:pathLst>
              <a:path w="1624330" h="1119505">
                <a:moveTo>
                  <a:pt x="866711" y="763016"/>
                </a:moveTo>
                <a:lnTo>
                  <a:pt x="485863" y="0"/>
                </a:lnTo>
                <a:lnTo>
                  <a:pt x="0" y="0"/>
                </a:lnTo>
                <a:lnTo>
                  <a:pt x="477710" y="957199"/>
                </a:lnTo>
                <a:lnTo>
                  <a:pt x="866711" y="763016"/>
                </a:lnTo>
                <a:close/>
                <a:moveTo>
                  <a:pt x="1624253" y="894080"/>
                </a:moveTo>
                <a:lnTo>
                  <a:pt x="1178013" y="0"/>
                </a:lnTo>
                <a:lnTo>
                  <a:pt x="614337" y="0"/>
                </a:lnTo>
                <a:lnTo>
                  <a:pt x="1172959" y="1119251"/>
                </a:lnTo>
                <a:lnTo>
                  <a:pt x="1624253" y="894080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1706400" y="0"/>
            <a:ext cx="456840" cy="504000"/>
          </a:xfrm>
          <a:custGeom>
            <a:avLst/>
            <a:gdLst/>
            <a:ahLst/>
            <a:rect l="l" t="t" r="r" b="b"/>
            <a:pathLst>
              <a:path w="457200" h="50419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0" y="57960"/>
            <a:ext cx="380520" cy="859320"/>
          </a:xfrm>
          <a:custGeom>
            <a:avLst/>
            <a:gdLst/>
            <a:ahLst/>
            <a:rect l="l" t="t" r="r" b="b"/>
            <a:pathLst>
              <a:path w="381000" h="859790">
                <a:moveTo>
                  <a:pt x="0" y="0"/>
                </a:moveTo>
                <a:lnTo>
                  <a:pt x="0" y="481457"/>
                </a:lnTo>
                <a:lnTo>
                  <a:pt x="187782" y="859536"/>
                </a:lnTo>
                <a:lnTo>
                  <a:pt x="38100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TextShape 7"/>
          <p:cNvSpPr txBox="1"/>
          <p:nvPr/>
        </p:nvSpPr>
        <p:spPr>
          <a:xfrm>
            <a:off x="474480" y="2110320"/>
            <a:ext cx="440532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FUTURE</a:t>
            </a:r>
            <a:r>
              <a:rPr b="0" lang="en-US" sz="4400" spc="-7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SCOPE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5515200" y="0"/>
            <a:ext cx="3628440" cy="5142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oup 1"/>
          <p:cNvGrpSpPr/>
          <p:nvPr/>
        </p:nvGrpSpPr>
        <p:grpSpPr>
          <a:xfrm>
            <a:off x="6172200" y="2656440"/>
            <a:ext cx="2971440" cy="2487240"/>
            <a:chOff x="6172200" y="2656440"/>
            <a:chExt cx="2971440" cy="2487240"/>
          </a:xfrm>
        </p:grpSpPr>
        <p:sp>
          <p:nvSpPr>
            <p:cNvPr id="332" name="CustomShape 2"/>
            <p:cNvSpPr/>
            <p:nvPr/>
          </p:nvSpPr>
          <p:spPr>
            <a:xfrm>
              <a:off x="6461640" y="4065840"/>
              <a:ext cx="970560" cy="1077840"/>
            </a:xfrm>
            <a:custGeom>
              <a:avLst/>
              <a:gdLst/>
              <a:ahLst/>
              <a:rect l="l" t="t" r="r" b="b"/>
              <a:pathLst>
                <a:path w="970915" h="1078229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"/>
            <p:cNvSpPr/>
            <p:nvPr/>
          </p:nvSpPr>
          <p:spPr>
            <a:xfrm>
              <a:off x="7363080" y="3197880"/>
              <a:ext cx="1756080" cy="1945440"/>
            </a:xfrm>
            <a:custGeom>
              <a:avLst/>
              <a:gdLst/>
              <a:ahLst/>
              <a:rect l="l" t="t" r="r" b="b"/>
              <a:pathLst>
                <a:path w="1756409" h="1945639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5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4"/>
            <p:cNvSpPr/>
            <p:nvPr/>
          </p:nvSpPr>
          <p:spPr>
            <a:xfrm>
              <a:off x="7276320" y="4239000"/>
              <a:ext cx="816840" cy="904680"/>
            </a:xfrm>
            <a:custGeom>
              <a:avLst/>
              <a:gdLst/>
              <a:ahLst/>
              <a:rect l="l" t="t" r="r" b="b"/>
              <a:pathLst>
                <a:path w="817245" h="904875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5"/>
            <p:cNvSpPr/>
            <p:nvPr/>
          </p:nvSpPr>
          <p:spPr>
            <a:xfrm>
              <a:off x="6172200" y="2656440"/>
              <a:ext cx="2971440" cy="2486880"/>
            </a:xfrm>
            <a:custGeom>
              <a:avLst/>
              <a:gdLst/>
              <a:ahLst/>
              <a:rect l="l" t="t" r="r" b="b"/>
              <a:pathLst>
                <a:path w="2971800" h="2487295">
                  <a:moveTo>
                    <a:pt x="458546" y="2487168"/>
                  </a:moveTo>
                  <a:lnTo>
                    <a:pt x="205486" y="1980133"/>
                  </a:lnTo>
                  <a:lnTo>
                    <a:pt x="0" y="2082685"/>
                  </a:lnTo>
                  <a:lnTo>
                    <a:pt x="201828" y="2487168"/>
                  </a:lnTo>
                  <a:lnTo>
                    <a:pt x="458546" y="2487168"/>
                  </a:lnTo>
                  <a:close/>
                  <a:moveTo>
                    <a:pt x="2971800" y="848753"/>
                  </a:moveTo>
                  <a:lnTo>
                    <a:pt x="2550414" y="0"/>
                  </a:lnTo>
                  <a:lnTo>
                    <a:pt x="2116836" y="207518"/>
                  </a:lnTo>
                  <a:lnTo>
                    <a:pt x="2971800" y="1929384"/>
                  </a:lnTo>
                  <a:lnTo>
                    <a:pt x="2971800" y="848753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6" name="CustomShape 6"/>
          <p:cNvSpPr/>
          <p:nvPr/>
        </p:nvSpPr>
        <p:spPr>
          <a:xfrm>
            <a:off x="1260360" y="0"/>
            <a:ext cx="409680" cy="453600"/>
          </a:xfrm>
          <a:custGeom>
            <a:avLst/>
            <a:gdLst/>
            <a:ahLst/>
            <a:rect l="l" t="t" r="r" b="b"/>
            <a:pathLst>
              <a:path w="410210" h="454025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7" name="Group 7"/>
          <p:cNvGrpSpPr/>
          <p:nvPr/>
        </p:nvGrpSpPr>
        <p:grpSpPr>
          <a:xfrm>
            <a:off x="25920" y="0"/>
            <a:ext cx="1624320" cy="1119240"/>
            <a:chOff x="25920" y="0"/>
            <a:chExt cx="1624320" cy="1119240"/>
          </a:xfrm>
        </p:grpSpPr>
        <p:sp>
          <p:nvSpPr>
            <p:cNvPr id="338" name="CustomShape 8"/>
            <p:cNvSpPr/>
            <p:nvPr/>
          </p:nvSpPr>
          <p:spPr>
            <a:xfrm>
              <a:off x="25920" y="0"/>
              <a:ext cx="866520" cy="957240"/>
            </a:xfrm>
            <a:custGeom>
              <a:avLst/>
              <a:gdLst/>
              <a:ahLst/>
              <a:rect l="l" t="t" r="r" b="b"/>
              <a:pathLst>
                <a:path w="866775" h="957580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9"/>
            <p:cNvSpPr/>
            <p:nvPr/>
          </p:nvSpPr>
          <p:spPr>
            <a:xfrm>
              <a:off x="640440" y="0"/>
              <a:ext cx="1009800" cy="1119240"/>
            </a:xfrm>
            <a:custGeom>
              <a:avLst/>
              <a:gdLst/>
              <a:ahLst/>
              <a:rect l="l" t="t" r="r" b="b"/>
              <a:pathLst>
                <a:path w="1010285" h="1119505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0" name="CustomShape 10"/>
          <p:cNvSpPr/>
          <p:nvPr/>
        </p:nvSpPr>
        <p:spPr>
          <a:xfrm>
            <a:off x="1706400" y="0"/>
            <a:ext cx="456840" cy="504000"/>
          </a:xfrm>
          <a:custGeom>
            <a:avLst/>
            <a:gdLst/>
            <a:ahLst/>
            <a:rect l="l" t="t" r="r" b="b"/>
            <a:pathLst>
              <a:path w="457200" h="50419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1"/>
          <p:cNvSpPr/>
          <p:nvPr/>
        </p:nvSpPr>
        <p:spPr>
          <a:xfrm>
            <a:off x="0" y="57960"/>
            <a:ext cx="380520" cy="859320"/>
          </a:xfrm>
          <a:custGeom>
            <a:avLst/>
            <a:gdLst/>
            <a:ahLst/>
            <a:rect l="l" t="t" r="r" b="b"/>
            <a:pathLst>
              <a:path w="381000" h="859790">
                <a:moveTo>
                  <a:pt x="0" y="0"/>
                </a:moveTo>
                <a:lnTo>
                  <a:pt x="0" y="481457"/>
                </a:lnTo>
                <a:lnTo>
                  <a:pt x="187782" y="859536"/>
                </a:lnTo>
                <a:lnTo>
                  <a:pt x="38100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2"/>
          <p:cNvSpPr/>
          <p:nvPr/>
        </p:nvSpPr>
        <p:spPr>
          <a:xfrm>
            <a:off x="2286000" y="2342160"/>
            <a:ext cx="38070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000" spc="-1" strike="noStrike">
                <a:solidFill>
                  <a:srgbClr val="ff9900"/>
                </a:solidFill>
                <a:latin typeface="Arial"/>
              </a:rPr>
              <a:t>THANK YOU!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986840" y="662040"/>
            <a:ext cx="6913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400" spc="-9" strike="noStrike">
                <a:solidFill>
                  <a:srgbClr val="006fc0"/>
                </a:solidFill>
                <a:latin typeface="Arial"/>
              </a:rPr>
              <a:t>TIME </a:t>
            </a:r>
            <a:r>
              <a:rPr b="1" i="1" lang="en-US" sz="2400" spc="-4" strike="noStrike">
                <a:solidFill>
                  <a:srgbClr val="006fc0"/>
                </a:solidFill>
                <a:latin typeface="Arial"/>
              </a:rPr>
              <a:t>TABLING </a:t>
            </a:r>
            <a:r>
              <a:rPr b="1" i="1" lang="en-US" sz="2400" spc="-1" strike="noStrike">
                <a:solidFill>
                  <a:srgbClr val="006fc0"/>
                </a:solidFill>
                <a:latin typeface="Arial"/>
              </a:rPr>
              <a:t>AS A </a:t>
            </a:r>
            <a:r>
              <a:rPr b="1" i="1" lang="en-US" sz="2400" spc="-4" strike="noStrike">
                <a:solidFill>
                  <a:srgbClr val="006fc0"/>
                </a:solidFill>
                <a:latin typeface="Arial"/>
              </a:rPr>
              <a:t>NP-COMPLETE</a:t>
            </a:r>
            <a:r>
              <a:rPr b="1" i="1" lang="en-US" sz="2400" spc="9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1" i="1" lang="en-US" sz="2400" spc="-4" strike="noStrike">
                <a:solidFill>
                  <a:srgbClr val="006fc0"/>
                </a:solidFill>
                <a:latin typeface="Arial"/>
              </a:rPr>
              <a:t>PROBLEM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84680" y="1191240"/>
            <a:ext cx="8774280" cy="29062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3309480">
              <a:lnSpc>
                <a:spcPct val="100000"/>
              </a:lnSpc>
              <a:spcBef>
                <a:spcPts val="105"/>
              </a:spcBef>
            </a:pPr>
            <a:r>
              <a:rPr b="0" lang="en-US" sz="1400" spc="-4" strike="noStrike">
                <a:solidFill>
                  <a:srgbClr val="3981b9"/>
                </a:solidFill>
                <a:latin typeface="Arial"/>
              </a:rPr>
              <a:t>NON DETERMINISTIC POLYNOMIAL TIME COMPLETE</a:t>
            </a:r>
            <a:r>
              <a:rPr b="0" lang="en-US" sz="1400" spc="-12" strike="noStrike">
                <a:solidFill>
                  <a:srgbClr val="3981b9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3981b9"/>
                </a:solidFill>
                <a:latin typeface="Arial"/>
              </a:rPr>
              <a:t>PROBLEM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18144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181440">
              <a:lnSpc>
                <a:spcPct val="100000"/>
              </a:lnSpc>
              <a:spcBef>
                <a:spcPts val="14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480600" indent="-286560">
              <a:lnSpc>
                <a:spcPct val="100000"/>
              </a:lnSpc>
              <a:spcBef>
                <a:spcPts val="6"/>
              </a:spcBef>
              <a:buClr>
                <a:srgbClr val="006fc0"/>
              </a:buClr>
              <a:buFont typeface="Wingdings" charset="2"/>
              <a:buChar char=""/>
            </a:pPr>
            <a:r>
              <a:rPr b="0" lang="en-US" sz="1600" spc="-4" strike="noStrike">
                <a:solidFill>
                  <a:srgbClr val="006fc0"/>
                </a:solidFill>
                <a:latin typeface="Arial"/>
              </a:rPr>
              <a:t>Any solution to the problem can be</a:t>
            </a:r>
            <a:r>
              <a:rPr b="0" lang="en-US" sz="1600" spc="43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6fc0"/>
                </a:solidFill>
                <a:latin typeface="Arial"/>
              </a:rPr>
              <a:t>verified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80600">
              <a:lnSpc>
                <a:spcPct val="100000"/>
              </a:lnSpc>
            </a:pPr>
            <a:r>
              <a:rPr b="0" lang="en-US" sz="1600" spc="-4" strike="noStrike">
                <a:solidFill>
                  <a:srgbClr val="006fc0"/>
                </a:solidFill>
                <a:latin typeface="Arial"/>
              </a:rPr>
              <a:t>Very</a:t>
            </a:r>
            <a:r>
              <a:rPr b="0" lang="en-US" sz="1600" spc="-18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6fc0"/>
                </a:solidFill>
                <a:latin typeface="Arial"/>
              </a:rPr>
              <a:t>quickly.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80600" indent="-286560">
              <a:lnSpc>
                <a:spcPct val="100000"/>
              </a:lnSpc>
              <a:buClr>
                <a:srgbClr val="006fc0"/>
              </a:buClr>
              <a:buFont typeface="Wingdings" charset="2"/>
              <a:buChar char=""/>
            </a:pPr>
            <a:r>
              <a:rPr b="0" lang="en-US" sz="1600" spc="-4" strike="noStrike">
                <a:solidFill>
                  <a:srgbClr val="006fc0"/>
                </a:solidFill>
                <a:latin typeface="Arial"/>
              </a:rPr>
              <a:t>If the problem can be solved quickly then do  every problem in</a:t>
            </a:r>
            <a:r>
              <a:rPr b="0" lang="en-US" sz="1600" spc="4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6fc0"/>
                </a:solidFill>
                <a:latin typeface="Arial"/>
              </a:rPr>
              <a:t>NP.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80600" indent="-286560">
              <a:lnSpc>
                <a:spcPct val="100000"/>
              </a:lnSpc>
              <a:buClr>
                <a:srgbClr val="006fc0"/>
              </a:buClr>
              <a:buFont typeface="Wingdings" charset="2"/>
              <a:buChar char=""/>
            </a:pPr>
            <a:r>
              <a:rPr b="0" lang="en-US" sz="1600" spc="-4" strike="noStrike">
                <a:solidFill>
                  <a:srgbClr val="006fc0"/>
                </a:solidFill>
                <a:latin typeface="Arial"/>
              </a:rPr>
              <a:t>When search space is very large and no algorithm exists in                   polynomial time, such problem is classified as NP-HARD.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0880" y="3724560"/>
            <a:ext cx="569196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-4" strike="noStrike">
                <a:solidFill>
                  <a:srgbClr val="ffc000"/>
                </a:solidFill>
                <a:latin typeface="Arial"/>
              </a:rPr>
              <a:t>Genetic algorithm have been the most prominently used </a:t>
            </a:r>
            <a:r>
              <a:rPr b="0" lang="en-IN" sz="1600" spc="-1" strike="noStrike">
                <a:solidFill>
                  <a:srgbClr val="ffc000"/>
                </a:solidFill>
                <a:latin typeface="Arial"/>
              </a:rPr>
              <a:t>in  </a:t>
            </a:r>
            <a:r>
              <a:rPr b="0" lang="en-IN" sz="1600" spc="-4" strike="noStrike">
                <a:solidFill>
                  <a:srgbClr val="ffc000"/>
                </a:solidFill>
                <a:latin typeface="Arial"/>
              </a:rPr>
              <a:t>genetically near optimal solution to time table problems , hence  </a:t>
            </a:r>
            <a:r>
              <a:rPr b="0" lang="en-IN" sz="1600" spc="-1" strike="noStrike">
                <a:solidFill>
                  <a:srgbClr val="ffc000"/>
                </a:solidFill>
                <a:latin typeface="Arial"/>
              </a:rPr>
              <a:t>it’s </a:t>
            </a:r>
            <a:r>
              <a:rPr b="0" lang="en-IN" sz="1600" spc="-9" strike="noStrike">
                <a:solidFill>
                  <a:srgbClr val="ffc000"/>
                </a:solidFill>
                <a:latin typeface="Arial"/>
              </a:rPr>
              <a:t>usage </a:t>
            </a:r>
            <a:r>
              <a:rPr b="0" lang="en-IN" sz="1600" spc="-1" strike="noStrike">
                <a:solidFill>
                  <a:srgbClr val="ffc000"/>
                </a:solidFill>
                <a:latin typeface="Arial"/>
              </a:rPr>
              <a:t>in </a:t>
            </a:r>
            <a:r>
              <a:rPr b="0" lang="en-IN" sz="1600" spc="-4" strike="noStrike">
                <a:solidFill>
                  <a:srgbClr val="ffc000"/>
                </a:solidFill>
                <a:latin typeface="Arial"/>
              </a:rPr>
              <a:t>implementation of the</a:t>
            </a:r>
            <a:r>
              <a:rPr b="0" lang="en-IN" sz="1600" spc="-9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0" lang="en-IN" sz="1600" spc="-4" strike="noStrike">
                <a:solidFill>
                  <a:srgbClr val="ffc000"/>
                </a:solidFill>
                <a:latin typeface="Arial"/>
              </a:rPr>
              <a:t>project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"/>
          <p:cNvGrpSpPr/>
          <p:nvPr/>
        </p:nvGrpSpPr>
        <p:grpSpPr>
          <a:xfrm>
            <a:off x="5609880" y="2185560"/>
            <a:ext cx="3534120" cy="2959200"/>
            <a:chOff x="5609880" y="2185560"/>
            <a:chExt cx="3534120" cy="2959200"/>
          </a:xfrm>
        </p:grpSpPr>
        <p:sp>
          <p:nvSpPr>
            <p:cNvPr id="245" name="CustomShape 2"/>
            <p:cNvSpPr/>
            <p:nvPr/>
          </p:nvSpPr>
          <p:spPr>
            <a:xfrm>
              <a:off x="5954040" y="3862440"/>
              <a:ext cx="1154880" cy="1282320"/>
            </a:xfrm>
            <a:custGeom>
              <a:avLst/>
              <a:gdLst/>
              <a:ahLst/>
              <a:rect l="l" t="t" r="r" b="b"/>
              <a:pathLst>
                <a:path w="1155065" h="1282700">
                  <a:moveTo>
                    <a:pt x="515238" y="0"/>
                  </a:moveTo>
                  <a:lnTo>
                    <a:pt x="0" y="257251"/>
                  </a:lnTo>
                  <a:lnTo>
                    <a:pt x="511555" y="1282315"/>
                  </a:lnTo>
                  <a:lnTo>
                    <a:pt x="1154811" y="1281389"/>
                  </a:lnTo>
                  <a:lnTo>
                    <a:pt x="51523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3"/>
            <p:cNvSpPr/>
            <p:nvPr/>
          </p:nvSpPr>
          <p:spPr>
            <a:xfrm>
              <a:off x="7026120" y="2830320"/>
              <a:ext cx="2088720" cy="2313000"/>
            </a:xfrm>
            <a:custGeom>
              <a:avLst/>
              <a:gdLst/>
              <a:ahLst/>
              <a:rect l="l" t="t" r="r" b="b"/>
              <a:pathLst>
                <a:path w="2089150" h="2313304">
                  <a:moveTo>
                    <a:pt x="934084" y="0"/>
                  </a:moveTo>
                  <a:lnTo>
                    <a:pt x="0" y="466217"/>
                  </a:lnTo>
                  <a:lnTo>
                    <a:pt x="921889" y="2313305"/>
                  </a:lnTo>
                  <a:lnTo>
                    <a:pt x="2088586" y="2313305"/>
                  </a:lnTo>
                  <a:lnTo>
                    <a:pt x="934084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"/>
            <p:cNvSpPr/>
            <p:nvPr/>
          </p:nvSpPr>
          <p:spPr>
            <a:xfrm>
              <a:off x="6922800" y="4068720"/>
              <a:ext cx="971280" cy="1074600"/>
            </a:xfrm>
            <a:custGeom>
              <a:avLst/>
              <a:gdLst/>
              <a:ahLst/>
              <a:rect l="l" t="t" r="r" b="b"/>
              <a:pathLst>
                <a:path w="971550" h="1075054">
                  <a:moveTo>
                    <a:pt x="435101" y="0"/>
                  </a:moveTo>
                  <a:lnTo>
                    <a:pt x="0" y="217131"/>
                  </a:lnTo>
                  <a:lnTo>
                    <a:pt x="428086" y="1074813"/>
                  </a:lnTo>
                  <a:lnTo>
                    <a:pt x="971529" y="1074813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5"/>
            <p:cNvSpPr/>
            <p:nvPr/>
          </p:nvSpPr>
          <p:spPr>
            <a:xfrm>
              <a:off x="5609880" y="2185560"/>
              <a:ext cx="3534120" cy="2958120"/>
            </a:xfrm>
            <a:custGeom>
              <a:avLst/>
              <a:gdLst/>
              <a:ahLst/>
              <a:rect l="l" t="t" r="r" b="b"/>
              <a:pathLst>
                <a:path w="3534409" h="2958465">
                  <a:moveTo>
                    <a:pt x="544880" y="2958084"/>
                  </a:moveTo>
                  <a:lnTo>
                    <a:pt x="244348" y="2355875"/>
                  </a:lnTo>
                  <a:lnTo>
                    <a:pt x="0" y="2477846"/>
                  </a:lnTo>
                  <a:lnTo>
                    <a:pt x="239610" y="2958084"/>
                  </a:lnTo>
                  <a:lnTo>
                    <a:pt x="544880" y="2958084"/>
                  </a:lnTo>
                  <a:close/>
                  <a:moveTo>
                    <a:pt x="3534283" y="1009523"/>
                  </a:moveTo>
                  <a:lnTo>
                    <a:pt x="3033268" y="0"/>
                  </a:lnTo>
                  <a:lnTo>
                    <a:pt x="2517775" y="246888"/>
                  </a:lnTo>
                  <a:lnTo>
                    <a:pt x="3534283" y="2295144"/>
                  </a:lnTo>
                  <a:lnTo>
                    <a:pt x="3534283" y="1009523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" name="CustomShape 6"/>
          <p:cNvSpPr/>
          <p:nvPr/>
        </p:nvSpPr>
        <p:spPr>
          <a:xfrm>
            <a:off x="1788120" y="0"/>
            <a:ext cx="580680" cy="642240"/>
          </a:xfrm>
          <a:custGeom>
            <a:avLst/>
            <a:gdLst/>
            <a:ahLst/>
            <a:rect l="l" t="t" r="r" b="b"/>
            <a:pathLst>
              <a:path w="581025" h="642620">
                <a:moveTo>
                  <a:pt x="325119" y="0"/>
                </a:moveTo>
                <a:lnTo>
                  <a:pt x="0" y="0"/>
                </a:lnTo>
                <a:lnTo>
                  <a:pt x="320678" y="642365"/>
                </a:lnTo>
                <a:lnTo>
                  <a:pt x="580901" y="512445"/>
                </a:lnTo>
                <a:lnTo>
                  <a:pt x="325119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0" name="Group 7"/>
          <p:cNvGrpSpPr/>
          <p:nvPr/>
        </p:nvGrpSpPr>
        <p:grpSpPr>
          <a:xfrm>
            <a:off x="37440" y="0"/>
            <a:ext cx="2302920" cy="1586520"/>
            <a:chOff x="37440" y="0"/>
            <a:chExt cx="2302920" cy="1586520"/>
          </a:xfrm>
        </p:grpSpPr>
        <p:sp>
          <p:nvSpPr>
            <p:cNvPr id="251" name="CustomShape 8"/>
            <p:cNvSpPr/>
            <p:nvPr/>
          </p:nvSpPr>
          <p:spPr>
            <a:xfrm>
              <a:off x="37440" y="0"/>
              <a:ext cx="1228320" cy="1356480"/>
            </a:xfrm>
            <a:custGeom>
              <a:avLst/>
              <a:gdLst/>
              <a:ahLst/>
              <a:rect l="l" t="t" r="r" b="b"/>
              <a:pathLst>
                <a:path w="1228725" h="1356995">
                  <a:moveTo>
                    <a:pt x="689089" y="0"/>
                  </a:moveTo>
                  <a:lnTo>
                    <a:pt x="0" y="0"/>
                  </a:lnTo>
                  <a:lnTo>
                    <a:pt x="676962" y="1356487"/>
                  </a:lnTo>
                  <a:lnTo>
                    <a:pt x="1228688" y="1081151"/>
                  </a:lnTo>
                  <a:lnTo>
                    <a:pt x="68908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9"/>
            <p:cNvSpPr/>
            <p:nvPr/>
          </p:nvSpPr>
          <p:spPr>
            <a:xfrm>
              <a:off x="908640" y="0"/>
              <a:ext cx="1431720" cy="1586520"/>
            </a:xfrm>
            <a:custGeom>
              <a:avLst/>
              <a:gdLst/>
              <a:ahLst/>
              <a:rect l="l" t="t" r="r" b="b"/>
              <a:pathLst>
                <a:path w="1431925" h="1586865">
                  <a:moveTo>
                    <a:pt x="799438" y="0"/>
                  </a:moveTo>
                  <a:lnTo>
                    <a:pt x="0" y="0"/>
                  </a:lnTo>
                  <a:lnTo>
                    <a:pt x="791760" y="1586357"/>
                  </a:lnTo>
                  <a:lnTo>
                    <a:pt x="1431840" y="1266952"/>
                  </a:lnTo>
                  <a:lnTo>
                    <a:pt x="799438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3" name="CustomShape 10"/>
          <p:cNvSpPr/>
          <p:nvPr/>
        </p:nvSpPr>
        <p:spPr>
          <a:xfrm>
            <a:off x="2421000" y="0"/>
            <a:ext cx="647280" cy="713520"/>
          </a:xfrm>
          <a:custGeom>
            <a:avLst/>
            <a:gdLst/>
            <a:ahLst/>
            <a:rect l="l" t="t" r="r" b="b"/>
            <a:pathLst>
              <a:path w="647700" h="713740">
                <a:moveTo>
                  <a:pt x="364169" y="0"/>
                </a:moveTo>
                <a:lnTo>
                  <a:pt x="0" y="0"/>
                </a:lnTo>
                <a:lnTo>
                  <a:pt x="356180" y="713486"/>
                </a:lnTo>
                <a:lnTo>
                  <a:pt x="647645" y="568071"/>
                </a:lnTo>
                <a:lnTo>
                  <a:pt x="364169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1"/>
          <p:cNvSpPr/>
          <p:nvPr/>
        </p:nvSpPr>
        <p:spPr>
          <a:xfrm>
            <a:off x="0" y="82440"/>
            <a:ext cx="539280" cy="1216440"/>
          </a:xfrm>
          <a:custGeom>
            <a:avLst/>
            <a:gdLst/>
            <a:ahLst/>
            <a:rect l="l" t="t" r="r" b="b"/>
            <a:pathLst>
              <a:path w="539750" h="1216660">
                <a:moveTo>
                  <a:pt x="0" y="0"/>
                </a:moveTo>
                <a:lnTo>
                  <a:pt x="0" y="681227"/>
                </a:lnTo>
                <a:lnTo>
                  <a:pt x="265899" y="1216152"/>
                </a:lnTo>
                <a:lnTo>
                  <a:pt x="539496" y="1085341"/>
                </a:lnTo>
                <a:lnTo>
                  <a:pt x="0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2"/>
          <p:cNvSpPr/>
          <p:nvPr/>
        </p:nvSpPr>
        <p:spPr>
          <a:xfrm>
            <a:off x="507240" y="1950840"/>
            <a:ext cx="539856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The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aim of this product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is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the generation of course  schedules </a:t>
            </a:r>
            <a:r>
              <a:rPr b="0" lang="en-IN" sz="1800" spc="-12" strike="noStrike">
                <a:solidFill>
                  <a:srgbClr val="006fc0"/>
                </a:solidFill>
                <a:latin typeface="Arial"/>
              </a:rPr>
              <a:t>while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demonstrating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the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possibility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of 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building these schedules automatically through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the 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use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of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computers in such a </a:t>
            </a:r>
            <a:r>
              <a:rPr b="0" lang="en-IN" sz="1800" spc="-12" strike="noStrike">
                <a:solidFill>
                  <a:srgbClr val="006fc0"/>
                </a:solidFill>
                <a:latin typeface="Arial"/>
              </a:rPr>
              <a:t>way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that they are optimal  </a:t>
            </a:r>
            <a:r>
              <a:rPr b="0" lang="en-IN" sz="1800" spc="-9" strike="noStrike">
                <a:solidFill>
                  <a:srgbClr val="006fc0"/>
                </a:solidFill>
                <a:latin typeface="Arial"/>
              </a:rPr>
              <a:t>and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complete </a:t>
            </a:r>
            <a:r>
              <a:rPr b="0" lang="en-IN" sz="1800" spc="-9" strike="noStrike">
                <a:solidFill>
                  <a:srgbClr val="006fc0"/>
                </a:solidFill>
                <a:latin typeface="Arial"/>
              </a:rPr>
              <a:t>with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little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or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no </a:t>
            </a:r>
            <a:r>
              <a:rPr b="0" lang="en-IN" sz="1800" spc="-9" strike="noStrike">
                <a:solidFill>
                  <a:srgbClr val="006fc0"/>
                </a:solidFill>
                <a:latin typeface="Arial"/>
              </a:rPr>
              <a:t>redundancy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through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the 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development </a:t>
            </a:r>
            <a:r>
              <a:rPr b="0" lang="en-IN" sz="1800" spc="-1" strike="noStrike">
                <a:solidFill>
                  <a:srgbClr val="006fc0"/>
                </a:solidFill>
                <a:latin typeface="Arial"/>
              </a:rPr>
              <a:t>of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a viable lecture timetabling</a:t>
            </a:r>
            <a:r>
              <a:rPr b="0" lang="en-IN" sz="1800" spc="43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0" lang="en-IN" sz="1800" spc="-4" strike="noStrike">
                <a:solidFill>
                  <a:srgbClr val="006fc0"/>
                </a:solidFill>
                <a:latin typeface="Arial"/>
              </a:rPr>
              <a:t>software.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6" name="CustomShape 13"/>
          <p:cNvSpPr/>
          <p:nvPr/>
        </p:nvSpPr>
        <p:spPr>
          <a:xfrm>
            <a:off x="3429000" y="611280"/>
            <a:ext cx="31237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000" spc="-1" strike="noStrike">
                <a:solidFill>
                  <a:srgbClr val="ff9900"/>
                </a:solidFill>
                <a:latin typeface="Arial"/>
              </a:rPr>
              <a:t>SOLUTION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086280" y="361800"/>
            <a:ext cx="4038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9900"/>
                </a:solidFill>
                <a:latin typeface="Arial"/>
              </a:rPr>
              <a:t>WATERFALL MODEL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58" name="Picture 5" descr=""/>
          <p:cNvPicPr/>
          <p:nvPr/>
        </p:nvPicPr>
        <p:blipFill>
          <a:blip r:embed="rId1"/>
          <a:stretch/>
        </p:blipFill>
        <p:spPr>
          <a:xfrm>
            <a:off x="533520" y="1313640"/>
            <a:ext cx="6324120" cy="32335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910960" y="438120"/>
            <a:ext cx="2479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9900"/>
                </a:solidFill>
                <a:latin typeface="Arial"/>
              </a:rPr>
              <a:t>TOOLS USED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990720" y="1581120"/>
            <a:ext cx="540972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Sublime Text Editor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Modern Requirements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Draw.io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1"/>
          <p:cNvGrpSpPr/>
          <p:nvPr/>
        </p:nvGrpSpPr>
        <p:grpSpPr>
          <a:xfrm>
            <a:off x="5609880" y="2185560"/>
            <a:ext cx="3534120" cy="2959200"/>
            <a:chOff x="5609880" y="2185560"/>
            <a:chExt cx="3534120" cy="2959200"/>
          </a:xfrm>
        </p:grpSpPr>
        <p:sp>
          <p:nvSpPr>
            <p:cNvPr id="262" name="CustomShape 2"/>
            <p:cNvSpPr/>
            <p:nvPr/>
          </p:nvSpPr>
          <p:spPr>
            <a:xfrm>
              <a:off x="5954040" y="3862440"/>
              <a:ext cx="1154880" cy="1282320"/>
            </a:xfrm>
            <a:custGeom>
              <a:avLst/>
              <a:gdLst/>
              <a:ahLst/>
              <a:rect l="l" t="t" r="r" b="b"/>
              <a:pathLst>
                <a:path w="1155065" h="1282700">
                  <a:moveTo>
                    <a:pt x="515238" y="0"/>
                  </a:moveTo>
                  <a:lnTo>
                    <a:pt x="0" y="257251"/>
                  </a:lnTo>
                  <a:lnTo>
                    <a:pt x="511555" y="1282315"/>
                  </a:lnTo>
                  <a:lnTo>
                    <a:pt x="1154811" y="1281389"/>
                  </a:lnTo>
                  <a:lnTo>
                    <a:pt x="51523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3"/>
            <p:cNvSpPr/>
            <p:nvPr/>
          </p:nvSpPr>
          <p:spPr>
            <a:xfrm>
              <a:off x="7026120" y="2830320"/>
              <a:ext cx="2088720" cy="2313000"/>
            </a:xfrm>
            <a:custGeom>
              <a:avLst/>
              <a:gdLst/>
              <a:ahLst/>
              <a:rect l="l" t="t" r="r" b="b"/>
              <a:pathLst>
                <a:path w="2089150" h="2313304">
                  <a:moveTo>
                    <a:pt x="934084" y="0"/>
                  </a:moveTo>
                  <a:lnTo>
                    <a:pt x="0" y="466217"/>
                  </a:lnTo>
                  <a:lnTo>
                    <a:pt x="921889" y="2313305"/>
                  </a:lnTo>
                  <a:lnTo>
                    <a:pt x="2088586" y="2313305"/>
                  </a:lnTo>
                  <a:lnTo>
                    <a:pt x="934084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4"/>
            <p:cNvSpPr/>
            <p:nvPr/>
          </p:nvSpPr>
          <p:spPr>
            <a:xfrm>
              <a:off x="6922800" y="4068720"/>
              <a:ext cx="971280" cy="1074600"/>
            </a:xfrm>
            <a:custGeom>
              <a:avLst/>
              <a:gdLst/>
              <a:ahLst/>
              <a:rect l="l" t="t" r="r" b="b"/>
              <a:pathLst>
                <a:path w="971550" h="1075054">
                  <a:moveTo>
                    <a:pt x="435101" y="0"/>
                  </a:moveTo>
                  <a:lnTo>
                    <a:pt x="0" y="217131"/>
                  </a:lnTo>
                  <a:lnTo>
                    <a:pt x="428086" y="1074813"/>
                  </a:lnTo>
                  <a:lnTo>
                    <a:pt x="971529" y="1074813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5"/>
            <p:cNvSpPr/>
            <p:nvPr/>
          </p:nvSpPr>
          <p:spPr>
            <a:xfrm>
              <a:off x="5609880" y="2185560"/>
              <a:ext cx="3534120" cy="2958120"/>
            </a:xfrm>
            <a:custGeom>
              <a:avLst/>
              <a:gdLst/>
              <a:ahLst/>
              <a:rect l="l" t="t" r="r" b="b"/>
              <a:pathLst>
                <a:path w="3534409" h="2958465">
                  <a:moveTo>
                    <a:pt x="544880" y="2958084"/>
                  </a:moveTo>
                  <a:lnTo>
                    <a:pt x="244348" y="2355875"/>
                  </a:lnTo>
                  <a:lnTo>
                    <a:pt x="0" y="2477846"/>
                  </a:lnTo>
                  <a:lnTo>
                    <a:pt x="239610" y="2958084"/>
                  </a:lnTo>
                  <a:lnTo>
                    <a:pt x="544880" y="2958084"/>
                  </a:lnTo>
                  <a:close/>
                  <a:moveTo>
                    <a:pt x="3534283" y="1009523"/>
                  </a:moveTo>
                  <a:lnTo>
                    <a:pt x="3033268" y="0"/>
                  </a:lnTo>
                  <a:lnTo>
                    <a:pt x="2517775" y="246888"/>
                  </a:lnTo>
                  <a:lnTo>
                    <a:pt x="3534283" y="2295144"/>
                  </a:lnTo>
                  <a:lnTo>
                    <a:pt x="3534283" y="1009523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6" name="CustomShape 6"/>
          <p:cNvSpPr/>
          <p:nvPr/>
        </p:nvSpPr>
        <p:spPr>
          <a:xfrm>
            <a:off x="1788120" y="0"/>
            <a:ext cx="580680" cy="642240"/>
          </a:xfrm>
          <a:custGeom>
            <a:avLst/>
            <a:gdLst/>
            <a:ahLst/>
            <a:rect l="l" t="t" r="r" b="b"/>
            <a:pathLst>
              <a:path w="581025" h="642620">
                <a:moveTo>
                  <a:pt x="325119" y="0"/>
                </a:moveTo>
                <a:lnTo>
                  <a:pt x="0" y="0"/>
                </a:lnTo>
                <a:lnTo>
                  <a:pt x="320678" y="642365"/>
                </a:lnTo>
                <a:lnTo>
                  <a:pt x="580901" y="512445"/>
                </a:lnTo>
                <a:lnTo>
                  <a:pt x="325119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7" name="Group 7"/>
          <p:cNvGrpSpPr/>
          <p:nvPr/>
        </p:nvGrpSpPr>
        <p:grpSpPr>
          <a:xfrm>
            <a:off x="37440" y="0"/>
            <a:ext cx="2302920" cy="1586520"/>
            <a:chOff x="37440" y="0"/>
            <a:chExt cx="2302920" cy="1586520"/>
          </a:xfrm>
        </p:grpSpPr>
        <p:sp>
          <p:nvSpPr>
            <p:cNvPr id="268" name="CustomShape 8"/>
            <p:cNvSpPr/>
            <p:nvPr/>
          </p:nvSpPr>
          <p:spPr>
            <a:xfrm>
              <a:off x="37440" y="0"/>
              <a:ext cx="1228320" cy="1356480"/>
            </a:xfrm>
            <a:custGeom>
              <a:avLst/>
              <a:gdLst/>
              <a:ahLst/>
              <a:rect l="l" t="t" r="r" b="b"/>
              <a:pathLst>
                <a:path w="1228725" h="1356995">
                  <a:moveTo>
                    <a:pt x="689089" y="0"/>
                  </a:moveTo>
                  <a:lnTo>
                    <a:pt x="0" y="0"/>
                  </a:lnTo>
                  <a:lnTo>
                    <a:pt x="676962" y="1356487"/>
                  </a:lnTo>
                  <a:lnTo>
                    <a:pt x="1228688" y="1081151"/>
                  </a:lnTo>
                  <a:lnTo>
                    <a:pt x="68908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9"/>
            <p:cNvSpPr/>
            <p:nvPr/>
          </p:nvSpPr>
          <p:spPr>
            <a:xfrm>
              <a:off x="908640" y="0"/>
              <a:ext cx="1431720" cy="1586520"/>
            </a:xfrm>
            <a:custGeom>
              <a:avLst/>
              <a:gdLst/>
              <a:ahLst/>
              <a:rect l="l" t="t" r="r" b="b"/>
              <a:pathLst>
                <a:path w="1431925" h="1586865">
                  <a:moveTo>
                    <a:pt x="799438" y="0"/>
                  </a:moveTo>
                  <a:lnTo>
                    <a:pt x="0" y="0"/>
                  </a:lnTo>
                  <a:lnTo>
                    <a:pt x="791760" y="1586357"/>
                  </a:lnTo>
                  <a:lnTo>
                    <a:pt x="1431840" y="1266952"/>
                  </a:lnTo>
                  <a:lnTo>
                    <a:pt x="799438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0" name="CustomShape 10"/>
          <p:cNvSpPr/>
          <p:nvPr/>
        </p:nvSpPr>
        <p:spPr>
          <a:xfrm>
            <a:off x="2421000" y="0"/>
            <a:ext cx="647280" cy="713520"/>
          </a:xfrm>
          <a:custGeom>
            <a:avLst/>
            <a:gdLst/>
            <a:ahLst/>
            <a:rect l="l" t="t" r="r" b="b"/>
            <a:pathLst>
              <a:path w="647700" h="713740">
                <a:moveTo>
                  <a:pt x="364169" y="0"/>
                </a:moveTo>
                <a:lnTo>
                  <a:pt x="0" y="0"/>
                </a:lnTo>
                <a:lnTo>
                  <a:pt x="356180" y="713486"/>
                </a:lnTo>
                <a:lnTo>
                  <a:pt x="647645" y="568071"/>
                </a:lnTo>
                <a:lnTo>
                  <a:pt x="364169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1"/>
          <p:cNvSpPr/>
          <p:nvPr/>
        </p:nvSpPr>
        <p:spPr>
          <a:xfrm>
            <a:off x="0" y="82440"/>
            <a:ext cx="539280" cy="1216440"/>
          </a:xfrm>
          <a:custGeom>
            <a:avLst/>
            <a:gdLst/>
            <a:ahLst/>
            <a:rect l="l" t="t" r="r" b="b"/>
            <a:pathLst>
              <a:path w="539750" h="1216660">
                <a:moveTo>
                  <a:pt x="0" y="0"/>
                </a:moveTo>
                <a:lnTo>
                  <a:pt x="0" y="681227"/>
                </a:lnTo>
                <a:lnTo>
                  <a:pt x="265899" y="1216152"/>
                </a:lnTo>
                <a:lnTo>
                  <a:pt x="539496" y="1085341"/>
                </a:lnTo>
                <a:lnTo>
                  <a:pt x="0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2"/>
          <p:cNvSpPr/>
          <p:nvPr/>
        </p:nvSpPr>
        <p:spPr>
          <a:xfrm>
            <a:off x="5436000" y="0"/>
            <a:ext cx="3707640" cy="5142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TextShape 13"/>
          <p:cNvSpPr txBox="1"/>
          <p:nvPr/>
        </p:nvSpPr>
        <p:spPr>
          <a:xfrm>
            <a:off x="794880" y="2271600"/>
            <a:ext cx="41882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US" sz="2400" spc="-9" strike="noStrike">
                <a:solidFill>
                  <a:srgbClr val="006fc0"/>
                </a:solidFill>
                <a:latin typeface="Arial"/>
              </a:rPr>
              <a:t>REQUIREMENT</a:t>
            </a:r>
            <a:r>
              <a:rPr b="1" i="1" lang="en-US" sz="2400" spc="18" strike="noStrike">
                <a:solidFill>
                  <a:srgbClr val="006fc0"/>
                </a:solidFill>
                <a:latin typeface="Arial"/>
              </a:rPr>
              <a:t> </a:t>
            </a:r>
            <a:r>
              <a:rPr b="1" i="1" lang="en-US" sz="2400" spc="-4" strike="noStrike">
                <a:solidFill>
                  <a:srgbClr val="006fc0"/>
                </a:solidFill>
                <a:latin typeface="Arial"/>
              </a:rPr>
              <a:t>GATHERING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04920" y="1047600"/>
            <a:ext cx="609552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lnSpc>
                <a:spcPct val="160000"/>
              </a:lnSpc>
              <a:spcBef>
                <a:spcPts val="499"/>
              </a:spcBef>
            </a:pPr>
            <a:r>
              <a:rPr b="1" lang="en-US" sz="2500" spc="-1" strike="noStrike" u="sng">
                <a:solidFill>
                  <a:srgbClr val="002060"/>
                </a:solidFill>
                <a:uFillTx/>
                <a:latin typeface="Times New Roman"/>
              </a:rPr>
              <a:t>Inception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—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ask a set of questions that establish …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Identify the stakeholders (people concerned with design of time-table teachers, students, etc..)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Asking basic requirements questions.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60000"/>
              </a:lnSpc>
              <a:spcBef>
                <a:spcPts val="541"/>
              </a:spcBef>
            </a:pPr>
            <a:r>
              <a:rPr b="1" lang="en-US" sz="2700" spc="-1" strike="noStrike" u="sng">
                <a:solidFill>
                  <a:srgbClr val="002060"/>
                </a:solidFill>
                <a:uFillTx/>
                <a:latin typeface="Times New Roman"/>
              </a:rPr>
              <a:t>Elicitation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—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elicit requirements from all stakeholders.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Collaborative Requirements Gathering.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Quality Function Deployment.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Why difficult? Problems faced.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60000"/>
              </a:lnSpc>
              <a:spcBef>
                <a:spcPts val="541"/>
              </a:spcBef>
            </a:pPr>
            <a:r>
              <a:rPr b="1" lang="en-US" sz="2700" spc="-1" strike="noStrike" u="sng">
                <a:solidFill>
                  <a:srgbClr val="002060"/>
                </a:solidFill>
                <a:uFillTx/>
                <a:latin typeface="Times New Roman"/>
              </a:rPr>
              <a:t>Elaboration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—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create an analysis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model that identiﬁes data, function and behavioral requirements.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Analyzing phase.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spcBef>
                <a:spcPts val="42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Elements of  Analysis Model(Scenario based, Class based, etc..)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20000"/>
              </a:lnSpc>
              <a:spcBef>
                <a:spcPts val="281"/>
              </a:spcBef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148920" y="209520"/>
            <a:ext cx="2589480" cy="5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6fc0"/>
                </a:solidFill>
                <a:latin typeface="Arial"/>
              </a:rPr>
              <a:t>USE CASE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6" name="Picture 4" descr=""/>
          <p:cNvPicPr/>
          <p:nvPr/>
        </p:nvPicPr>
        <p:blipFill>
          <a:blip r:embed="rId1"/>
          <a:stretch/>
        </p:blipFill>
        <p:spPr>
          <a:xfrm>
            <a:off x="1143000" y="789840"/>
            <a:ext cx="6600960" cy="433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Application>LibreOffice/6.0.7.3$Linux_X86_64 LibreOffice_project/00m0$Build-3</Application>
  <Words>575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2020-01-13T13:37:59Z</dcterms:created>
  <dc:creator/>
  <dc:description/>
  <dc:language>en-IN</dc:language>
  <cp:lastModifiedBy/>
  <dcterms:modified xsi:type="dcterms:W3CDTF">2020-01-14T21:22:48Z</dcterms:modified>
  <cp:revision>32</cp:revision>
  <dc:subject/>
  <dc:title>TIME TABLE  SCHEDULER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2017-03-28T00:00:00Z</vt:filetime>
  </property>
  <property fmtid="{D5CDD505-2E9C-101B-9397-08002B2CF9AE}" pid="4" name="Creator">
    <vt:lpwstr>Microsoft® PowerPoint® 2013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2020-01-13T00:00:00Z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On-screen Show (16:9)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25</vt:i4>
  </property>
</Properties>
</file>