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9312319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f87997393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f87997393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9397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e778a02769_0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e778a02769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5581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e778a02769_0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e778a02769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0356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e778a02769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e778a02769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6581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e778a02769_0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e778a02769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9498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e778a02769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e778a02769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6990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e778a02769_0_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e778a02769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412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f87997393_0_15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f87997393_0_1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7504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f87997393_0_15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f87997393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7311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f87997393_0_7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f87997393_0_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4847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f87997393_0_8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f87997393_0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3809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f87997393_0_8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f87997393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944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f87997393_0_8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f87997393_0_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8013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f87997393_0_8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f87997393_0_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1930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e778a02769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e778a02769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439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e778a02769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e778a0276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2823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e778a02769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e778a02769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5720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OC">
  <p:cSld name="SECTION_HEADER_1">
    <p:spTree>
      <p:nvGrpSpPr>
        <p:cNvPr id="1" name="Shape 130"/>
        <p:cNvGrpSpPr/>
        <p:nvPr/>
      </p:nvGrpSpPr>
      <p:grpSpPr>
        <a:xfrm>
          <a:off x="0" y="0"/>
          <a:ext cx="0" cy="0"/>
          <a:chOff x="0" y="0"/>
          <a:chExt cx="0" cy="0"/>
        </a:xfrm>
      </p:grpSpPr>
      <p:grpSp>
        <p:nvGrpSpPr>
          <p:cNvPr id="131" name="Google Shape;131;p13"/>
          <p:cNvGrpSpPr/>
          <p:nvPr/>
        </p:nvGrpSpPr>
        <p:grpSpPr>
          <a:xfrm>
            <a:off x="4406400" y="0"/>
            <a:ext cx="4737600" cy="5143065"/>
            <a:chOff x="4406400" y="0"/>
            <a:chExt cx="4737600" cy="5143065"/>
          </a:xfrm>
        </p:grpSpPr>
        <p:sp>
          <p:nvSpPr>
            <p:cNvPr id="132" name="Google Shape;132;p1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51" name="Google Shape;151;p1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_alt3">
  <p:cSld name="TITLE_AND_BODY_1">
    <p:spTree>
      <p:nvGrpSpPr>
        <p:cNvPr id="1" name="Shape 152"/>
        <p:cNvGrpSpPr/>
        <p:nvPr/>
      </p:nvGrpSpPr>
      <p:grpSpPr>
        <a:xfrm>
          <a:off x="0" y="0"/>
          <a:ext cx="0" cy="0"/>
          <a:chOff x="0" y="0"/>
          <a:chExt cx="0" cy="0"/>
        </a:xfrm>
      </p:grpSpPr>
      <p:pic>
        <p:nvPicPr>
          <p:cNvPr id="153" name="Google Shape;153;p14" descr="offset_comp_343059.jpg"/>
          <p:cNvPicPr preferRelativeResize="0"/>
          <p:nvPr/>
        </p:nvPicPr>
        <p:blipFill/>
        <p:spPr>
          <a:xfrm rot="-5400000">
            <a:off x="113630" y="-105700"/>
            <a:ext cx="5142300" cy="5364300"/>
          </a:xfrm>
          <a:prstGeom prst="diagStripe">
            <a:avLst>
              <a:gd name="adj" fmla="val 50343"/>
            </a:avLst>
          </a:prstGeom>
          <a:noFill/>
          <a:ln>
            <a:noFill/>
          </a:ln>
        </p:spPr>
      </p:pic>
      <p:sp>
        <p:nvSpPr>
          <p:cNvPr id="154" name="Google Shape;154;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5" name="Google Shape;155;p14"/>
          <p:cNvSpPr txBox="1">
            <a:spLocks noGrp="1"/>
          </p:cNvSpPr>
          <p:nvPr>
            <p:ph type="body" idx="1"/>
          </p:nvPr>
        </p:nvSpPr>
        <p:spPr>
          <a:xfrm>
            <a:off x="4018025" y="1567550"/>
            <a:ext cx="4318500" cy="17667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dk2"/>
              </a:buClr>
              <a:buSzPts val="1300"/>
              <a:buChar char="●"/>
              <a:defRPr>
                <a:solidFill>
                  <a:schemeClr val="dk2"/>
                </a:solidFill>
              </a:defRPr>
            </a:lvl1pPr>
            <a:lvl2pPr marL="914400" lvl="1" indent="-298450" rtl="0">
              <a:spcBef>
                <a:spcPts val="0"/>
              </a:spcBef>
              <a:spcAft>
                <a:spcPts val="0"/>
              </a:spcAft>
              <a:buClr>
                <a:schemeClr val="dk2"/>
              </a:buClr>
              <a:buSzPts val="1100"/>
              <a:buChar char="○"/>
              <a:defRPr>
                <a:solidFill>
                  <a:schemeClr val="dk2"/>
                </a:solidFill>
              </a:defRPr>
            </a:lvl2pPr>
            <a:lvl3pPr marL="1371600" lvl="2" indent="-298450" rtl="0">
              <a:spcBef>
                <a:spcPts val="0"/>
              </a:spcBef>
              <a:spcAft>
                <a:spcPts val="0"/>
              </a:spcAft>
              <a:buClr>
                <a:schemeClr val="dk2"/>
              </a:buClr>
              <a:buSzPts val="1100"/>
              <a:buChar char="■"/>
              <a:defRPr>
                <a:solidFill>
                  <a:schemeClr val="dk2"/>
                </a:solidFill>
              </a:defRPr>
            </a:lvl3pPr>
            <a:lvl4pPr marL="1828800" lvl="3" indent="-298450" rtl="0">
              <a:spcBef>
                <a:spcPts val="0"/>
              </a:spcBef>
              <a:spcAft>
                <a:spcPts val="0"/>
              </a:spcAft>
              <a:buClr>
                <a:schemeClr val="dk2"/>
              </a:buClr>
              <a:buSzPts val="1100"/>
              <a:buChar char="●"/>
              <a:defRPr>
                <a:solidFill>
                  <a:schemeClr val="dk2"/>
                </a:solidFill>
              </a:defRPr>
            </a:lvl4pPr>
            <a:lvl5pPr marL="2286000" lvl="4" indent="-298450" rtl="0">
              <a:spcBef>
                <a:spcPts val="0"/>
              </a:spcBef>
              <a:spcAft>
                <a:spcPts val="0"/>
              </a:spcAft>
              <a:buClr>
                <a:schemeClr val="dk2"/>
              </a:buClr>
              <a:buSzPts val="1100"/>
              <a:buChar char="○"/>
              <a:defRPr>
                <a:solidFill>
                  <a:schemeClr val="dk2"/>
                </a:solidFill>
              </a:defRPr>
            </a:lvl5pPr>
            <a:lvl6pPr marL="2743200" lvl="5" indent="-298450" rtl="0">
              <a:spcBef>
                <a:spcPts val="0"/>
              </a:spcBef>
              <a:spcAft>
                <a:spcPts val="0"/>
              </a:spcAft>
              <a:buClr>
                <a:schemeClr val="dk2"/>
              </a:buClr>
              <a:buSzPts val="1100"/>
              <a:buChar char="■"/>
              <a:defRPr>
                <a:solidFill>
                  <a:schemeClr val="dk2"/>
                </a:solidFill>
              </a:defRPr>
            </a:lvl6pPr>
            <a:lvl7pPr marL="3200400" lvl="6" indent="-298450" rtl="0">
              <a:spcBef>
                <a:spcPts val="0"/>
              </a:spcBef>
              <a:spcAft>
                <a:spcPts val="0"/>
              </a:spcAft>
              <a:buClr>
                <a:schemeClr val="dk2"/>
              </a:buClr>
              <a:buSzPts val="1100"/>
              <a:buChar char="●"/>
              <a:defRPr>
                <a:solidFill>
                  <a:schemeClr val="dk2"/>
                </a:solidFill>
              </a:defRPr>
            </a:lvl7pPr>
            <a:lvl8pPr marL="3657600" lvl="7" indent="-298450" rtl="0">
              <a:spcBef>
                <a:spcPts val="0"/>
              </a:spcBef>
              <a:spcAft>
                <a:spcPts val="0"/>
              </a:spcAft>
              <a:buClr>
                <a:schemeClr val="dk2"/>
              </a:buClr>
              <a:buSzPts val="1100"/>
              <a:buChar char="○"/>
              <a:defRPr>
                <a:solidFill>
                  <a:schemeClr val="dk2"/>
                </a:solidFill>
              </a:defRPr>
            </a:lvl8pPr>
            <a:lvl9pPr marL="4114800" lvl="8" indent="-298450" rtl="0">
              <a:spcBef>
                <a:spcPts val="0"/>
              </a:spcBef>
              <a:spcAft>
                <a:spcPts val="0"/>
              </a:spcAft>
              <a:buClr>
                <a:schemeClr val="dk2"/>
              </a:buClr>
              <a:buSzPts val="1100"/>
              <a:buChar char="■"/>
              <a:defRPr>
                <a:solidFill>
                  <a:schemeClr val="dk2"/>
                </a:solidFill>
              </a:defRPr>
            </a:lvl9pPr>
          </a:lstStyle>
          <a:p>
            <a:endParaRPr/>
          </a:p>
        </p:txBody>
      </p:sp>
      <p:sp>
        <p:nvSpPr>
          <p:cNvPr id="156" name="Google Shape;156;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57" name="Google Shape;157;p14">
            <a:hlinkClick r:id="rId2" action="ppaction://hlinksldjump"/>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4">
            <a:hlinkClick r:id="rId2" action="ppaction://hlinksldjump"/>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4">
            <a:hlinkClick r:id="rId2" action="ppaction://hlinksldjump"/>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4">
            <a:hlinkClick r:id="rId2" action="ppaction://hlinksldjump"/>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14"/>
          <p:cNvGrpSpPr/>
          <p:nvPr/>
        </p:nvGrpSpPr>
        <p:grpSpPr>
          <a:xfrm>
            <a:off x="0" y="381001"/>
            <a:ext cx="1037850" cy="1016287"/>
            <a:chOff x="0" y="381001"/>
            <a:chExt cx="1037850" cy="1016287"/>
          </a:xfrm>
        </p:grpSpPr>
        <p:sp>
          <p:nvSpPr>
            <p:cNvPr id="162" name="Google Shape;162;p1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_alt1">
  <p:cSld name="TITLE_AND_BODY_2">
    <p:spTree>
      <p:nvGrpSpPr>
        <p:cNvPr id="1" name="Shape 164"/>
        <p:cNvGrpSpPr/>
        <p:nvPr/>
      </p:nvGrpSpPr>
      <p:grpSpPr>
        <a:xfrm>
          <a:off x="0" y="0"/>
          <a:ext cx="0" cy="0"/>
          <a:chOff x="0" y="0"/>
          <a:chExt cx="0" cy="0"/>
        </a:xfrm>
      </p:grpSpPr>
      <p:sp>
        <p:nvSpPr>
          <p:cNvPr id="165" name="Google Shape;165;p15"/>
          <p:cNvSpPr txBox="1">
            <a:spLocks noGrp="1"/>
          </p:cNvSpPr>
          <p:nvPr>
            <p:ph type="title"/>
          </p:nvPr>
        </p:nvSpPr>
        <p:spPr>
          <a:xfrm>
            <a:off x="361071" y="1924852"/>
            <a:ext cx="2304900" cy="1797300"/>
          </a:xfrm>
          <a:prstGeom prst="rect">
            <a:avLst/>
          </a:prstGeom>
        </p:spPr>
        <p:txBody>
          <a:bodyPr spcFirstLastPara="1" wrap="square" lIns="91425" tIns="91425" rIns="91425" bIns="91425" anchor="t" anchorCtr="0">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66" name="Google Shape;166;p15"/>
          <p:cNvSpPr/>
          <p:nvPr/>
        </p:nvSpPr>
        <p:spPr>
          <a:xfrm>
            <a:off x="4564200" y="0"/>
            <a:ext cx="45798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txBox="1">
            <a:spLocks noGrp="1"/>
          </p:cNvSpPr>
          <p:nvPr>
            <p:ph type="body" idx="1"/>
          </p:nvPr>
        </p:nvSpPr>
        <p:spPr>
          <a:xfrm>
            <a:off x="6451271" y="1924850"/>
            <a:ext cx="2304900" cy="1797300"/>
          </a:xfrm>
          <a:prstGeom prst="rect">
            <a:avLst/>
          </a:prstGeom>
        </p:spPr>
        <p:txBody>
          <a:bodyPr spcFirstLastPara="1" wrap="square" lIns="91425" tIns="91425" rIns="91425" bIns="91425" anchor="t" anchorCtr="0">
            <a:normAutofit/>
          </a:bodyPr>
          <a:lstStyle>
            <a:lvl1pPr marL="457200" lvl="0" indent="-298450" rtl="0">
              <a:spcBef>
                <a:spcPts val="0"/>
              </a:spcBef>
              <a:spcAft>
                <a:spcPts val="0"/>
              </a:spcAft>
              <a:buClr>
                <a:schemeClr val="dk1"/>
              </a:buClr>
              <a:buSzPts val="1100"/>
              <a:buChar char="●"/>
              <a:defRPr sz="1100">
                <a:solidFill>
                  <a:schemeClr val="dk1"/>
                </a:solidFill>
              </a:defRPr>
            </a:lvl1pPr>
            <a:lvl2pPr marL="914400" lvl="1" indent="-298450" rtl="0">
              <a:spcBef>
                <a:spcPts val="0"/>
              </a:spcBef>
              <a:spcAft>
                <a:spcPts val="0"/>
              </a:spcAft>
              <a:buClr>
                <a:schemeClr val="dk1"/>
              </a:buClr>
              <a:buSzPts val="1100"/>
              <a:buChar char="○"/>
              <a:defRPr>
                <a:solidFill>
                  <a:schemeClr val="dk1"/>
                </a:solidFill>
              </a:defRPr>
            </a:lvl2pPr>
            <a:lvl3pPr marL="1371600" lvl="2" indent="-298450" rtl="0">
              <a:spcBef>
                <a:spcPts val="0"/>
              </a:spcBef>
              <a:spcAft>
                <a:spcPts val="0"/>
              </a:spcAft>
              <a:buClr>
                <a:schemeClr val="dk1"/>
              </a:buClr>
              <a:buSzPts val="1100"/>
              <a:buChar char="■"/>
              <a:defRPr>
                <a:solidFill>
                  <a:schemeClr val="dk1"/>
                </a:solidFill>
              </a:defRPr>
            </a:lvl3pPr>
            <a:lvl4pPr marL="1828800" lvl="3" indent="-298450" rtl="0">
              <a:spcBef>
                <a:spcPts val="0"/>
              </a:spcBef>
              <a:spcAft>
                <a:spcPts val="0"/>
              </a:spcAft>
              <a:buClr>
                <a:schemeClr val="dk1"/>
              </a:buClr>
              <a:buSzPts val="1100"/>
              <a:buChar char="●"/>
              <a:defRPr>
                <a:solidFill>
                  <a:schemeClr val="dk1"/>
                </a:solidFill>
              </a:defRPr>
            </a:lvl4pPr>
            <a:lvl5pPr marL="2286000" lvl="4" indent="-298450" rtl="0">
              <a:spcBef>
                <a:spcPts val="0"/>
              </a:spcBef>
              <a:spcAft>
                <a:spcPts val="0"/>
              </a:spcAft>
              <a:buClr>
                <a:schemeClr val="dk1"/>
              </a:buClr>
              <a:buSzPts val="1100"/>
              <a:buChar char="○"/>
              <a:defRPr>
                <a:solidFill>
                  <a:schemeClr val="dk1"/>
                </a:solidFill>
              </a:defRPr>
            </a:lvl5pPr>
            <a:lvl6pPr marL="2743200" lvl="5" indent="-298450" rtl="0">
              <a:spcBef>
                <a:spcPts val="0"/>
              </a:spcBef>
              <a:spcAft>
                <a:spcPts val="0"/>
              </a:spcAft>
              <a:buClr>
                <a:schemeClr val="dk1"/>
              </a:buClr>
              <a:buSzPts val="1100"/>
              <a:buChar char="■"/>
              <a:defRPr>
                <a:solidFill>
                  <a:schemeClr val="dk1"/>
                </a:solidFill>
              </a:defRPr>
            </a:lvl6pPr>
            <a:lvl7pPr marL="3200400" lvl="6" indent="-298450" rtl="0">
              <a:spcBef>
                <a:spcPts val="0"/>
              </a:spcBef>
              <a:spcAft>
                <a:spcPts val="0"/>
              </a:spcAft>
              <a:buClr>
                <a:schemeClr val="dk1"/>
              </a:buClr>
              <a:buSzPts val="1100"/>
              <a:buChar char="●"/>
              <a:defRPr>
                <a:solidFill>
                  <a:schemeClr val="dk1"/>
                </a:solidFill>
              </a:defRPr>
            </a:lvl7pPr>
            <a:lvl8pPr marL="3657600" lvl="7" indent="-298450" rtl="0">
              <a:spcBef>
                <a:spcPts val="0"/>
              </a:spcBef>
              <a:spcAft>
                <a:spcPts val="0"/>
              </a:spcAft>
              <a:buClr>
                <a:schemeClr val="dk1"/>
              </a:buClr>
              <a:buSzPts val="1100"/>
              <a:buChar char="○"/>
              <a:defRPr>
                <a:solidFill>
                  <a:schemeClr val="dk1"/>
                </a:solidFill>
              </a:defRPr>
            </a:lvl8pPr>
            <a:lvl9pPr marL="4114800" lvl="8" indent="-298450" rtl="0">
              <a:spcBef>
                <a:spcPts val="0"/>
              </a:spcBef>
              <a:spcAft>
                <a:spcPts val="0"/>
              </a:spcAft>
              <a:buClr>
                <a:schemeClr val="dk1"/>
              </a:buClr>
              <a:buSzPts val="1100"/>
              <a:buChar char="■"/>
              <a:defRPr>
                <a:solidFill>
                  <a:schemeClr val="dk1"/>
                </a:solidFill>
              </a:defRPr>
            </a:lvl9pPr>
          </a:lstStyle>
          <a:p>
            <a:endParaRPr/>
          </a:p>
        </p:txBody>
      </p:sp>
      <p:sp>
        <p:nvSpPr>
          <p:cNvPr id="168" name="Google Shape;168;p15">
            <a:hlinkClick r:id="rId2" action="ppaction://hlinksldjump"/>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a:hlinkClick r:id="rId2" action="ppaction://hlinksldjump"/>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a:hlinkClick r:id="rId2" action="ppaction://hlinksldjump"/>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a:hlinkClick r:id="rId2" action="ppaction://hlinksldjump"/>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15"/>
          <p:cNvGrpSpPr/>
          <p:nvPr/>
        </p:nvGrpSpPr>
        <p:grpSpPr>
          <a:xfrm>
            <a:off x="0" y="381001"/>
            <a:ext cx="1037850" cy="1016287"/>
            <a:chOff x="0" y="381001"/>
            <a:chExt cx="1037850" cy="1016287"/>
          </a:xfrm>
        </p:grpSpPr>
        <p:sp>
          <p:nvSpPr>
            <p:cNvPr id="173" name="Google Shape;173;p1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 name="Google Shape;175;p15"/>
          <p:cNvSpPr txBox="1">
            <a:spLocks noGrp="1"/>
          </p:cNvSpPr>
          <p:nvPr>
            <p:ph type="title" idx="2"/>
          </p:nvPr>
        </p:nvSpPr>
        <p:spPr>
          <a:xfrm>
            <a:off x="1297500" y="459490"/>
            <a:ext cx="3005700" cy="5109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76" name="Google Shape;17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_alt2">
  <p:cSld name="TITLE_AND_BODY_2_1">
    <p:spTree>
      <p:nvGrpSpPr>
        <p:cNvPr id="1" name="Shape 177"/>
        <p:cNvGrpSpPr/>
        <p:nvPr/>
      </p:nvGrpSpPr>
      <p:grpSpPr>
        <a:xfrm>
          <a:off x="0" y="0"/>
          <a:ext cx="0" cy="0"/>
          <a:chOff x="0" y="0"/>
          <a:chExt cx="0" cy="0"/>
        </a:xfrm>
      </p:grpSpPr>
      <p:sp>
        <p:nvSpPr>
          <p:cNvPr id="178" name="Google Shape;178;p16"/>
          <p:cNvSpPr txBox="1">
            <a:spLocks noGrp="1"/>
          </p:cNvSpPr>
          <p:nvPr>
            <p:ph type="title"/>
          </p:nvPr>
        </p:nvSpPr>
        <p:spPr>
          <a:xfrm>
            <a:off x="702850" y="1708619"/>
            <a:ext cx="3333300" cy="1470900"/>
          </a:xfrm>
          <a:prstGeom prst="rect">
            <a:avLst/>
          </a:prstGeom>
        </p:spPr>
        <p:txBody>
          <a:bodyPr spcFirstLastPara="1" wrap="square" lIns="91425" tIns="91425" rIns="91425" bIns="91425" anchor="t" anchorCtr="0">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79" name="Google Shape;179;p16"/>
          <p:cNvSpPr/>
          <p:nvPr/>
        </p:nvSpPr>
        <p:spPr>
          <a:xfrm>
            <a:off x="0" y="3486600"/>
            <a:ext cx="9144000" cy="1656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a:hlinkClick r:id="rId2" action="ppaction://hlinksldjump"/>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a:hlinkClick r:id="rId2" action="ppaction://hlinksldjump"/>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a:hlinkClick r:id="rId2" action="ppaction://hlinksldjump"/>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a:hlinkClick r:id="rId2" action="ppaction://hlinksldjump"/>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16"/>
          <p:cNvGrpSpPr/>
          <p:nvPr/>
        </p:nvGrpSpPr>
        <p:grpSpPr>
          <a:xfrm>
            <a:off x="0" y="381001"/>
            <a:ext cx="1037850" cy="1016287"/>
            <a:chOff x="0" y="381001"/>
            <a:chExt cx="1037850" cy="1016287"/>
          </a:xfrm>
        </p:grpSpPr>
        <p:sp>
          <p:nvSpPr>
            <p:cNvPr id="185" name="Google Shape;185;p1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6"/>
          <p:cNvSpPr txBox="1">
            <a:spLocks noGrp="1"/>
          </p:cNvSpPr>
          <p:nvPr>
            <p:ph type="title" idx="2"/>
          </p:nvPr>
        </p:nvSpPr>
        <p:spPr>
          <a:xfrm>
            <a:off x="1297500" y="459490"/>
            <a:ext cx="3005700" cy="5109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88" name="Google Shape;18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89" name="Google Shape;189;p16"/>
          <p:cNvSpPr txBox="1">
            <a:spLocks noGrp="1"/>
          </p:cNvSpPr>
          <p:nvPr>
            <p:ph type="body" idx="1"/>
          </p:nvPr>
        </p:nvSpPr>
        <p:spPr>
          <a:xfrm>
            <a:off x="702850" y="3625275"/>
            <a:ext cx="3333300" cy="765300"/>
          </a:xfrm>
          <a:prstGeom prst="rect">
            <a:avLst/>
          </a:prstGeom>
        </p:spPr>
        <p:txBody>
          <a:bodyPr spcFirstLastPara="1" wrap="square" lIns="91425" tIns="91425" rIns="91425" bIns="91425" anchor="t" anchorCtr="0">
            <a:normAutofit/>
          </a:bodyPr>
          <a:lstStyle>
            <a:lvl1pPr marL="457200" lvl="0" indent="-298450" rtl="0">
              <a:spcBef>
                <a:spcPts val="0"/>
              </a:spcBef>
              <a:spcAft>
                <a:spcPts val="0"/>
              </a:spcAft>
              <a:buClr>
                <a:schemeClr val="dk1"/>
              </a:buClr>
              <a:buSzPts val="1100"/>
              <a:buChar char="●"/>
              <a:defRPr sz="1100">
                <a:solidFill>
                  <a:schemeClr val="dk1"/>
                </a:solidFill>
              </a:defRPr>
            </a:lvl1pPr>
            <a:lvl2pPr marL="914400" lvl="1" indent="-298450" rtl="0">
              <a:spcBef>
                <a:spcPts val="0"/>
              </a:spcBef>
              <a:spcAft>
                <a:spcPts val="0"/>
              </a:spcAft>
              <a:buClr>
                <a:schemeClr val="dk1"/>
              </a:buClr>
              <a:buSzPts val="1100"/>
              <a:buChar char="○"/>
              <a:defRPr>
                <a:solidFill>
                  <a:schemeClr val="dk1"/>
                </a:solidFill>
              </a:defRPr>
            </a:lvl2pPr>
            <a:lvl3pPr marL="1371600" lvl="2" indent="-298450" rtl="0">
              <a:spcBef>
                <a:spcPts val="0"/>
              </a:spcBef>
              <a:spcAft>
                <a:spcPts val="0"/>
              </a:spcAft>
              <a:buClr>
                <a:schemeClr val="dk1"/>
              </a:buClr>
              <a:buSzPts val="1100"/>
              <a:buChar char="■"/>
              <a:defRPr>
                <a:solidFill>
                  <a:schemeClr val="dk1"/>
                </a:solidFill>
              </a:defRPr>
            </a:lvl3pPr>
            <a:lvl4pPr marL="1828800" lvl="3" indent="-298450" rtl="0">
              <a:spcBef>
                <a:spcPts val="0"/>
              </a:spcBef>
              <a:spcAft>
                <a:spcPts val="0"/>
              </a:spcAft>
              <a:buClr>
                <a:schemeClr val="dk1"/>
              </a:buClr>
              <a:buSzPts val="1100"/>
              <a:buChar char="●"/>
              <a:defRPr>
                <a:solidFill>
                  <a:schemeClr val="dk1"/>
                </a:solidFill>
              </a:defRPr>
            </a:lvl4pPr>
            <a:lvl5pPr marL="2286000" lvl="4" indent="-298450" rtl="0">
              <a:spcBef>
                <a:spcPts val="0"/>
              </a:spcBef>
              <a:spcAft>
                <a:spcPts val="0"/>
              </a:spcAft>
              <a:buClr>
                <a:schemeClr val="dk1"/>
              </a:buClr>
              <a:buSzPts val="1100"/>
              <a:buChar char="○"/>
              <a:defRPr>
                <a:solidFill>
                  <a:schemeClr val="dk1"/>
                </a:solidFill>
              </a:defRPr>
            </a:lvl5pPr>
            <a:lvl6pPr marL="2743200" lvl="5" indent="-298450" rtl="0">
              <a:spcBef>
                <a:spcPts val="0"/>
              </a:spcBef>
              <a:spcAft>
                <a:spcPts val="0"/>
              </a:spcAft>
              <a:buClr>
                <a:schemeClr val="dk1"/>
              </a:buClr>
              <a:buSzPts val="1100"/>
              <a:buChar char="■"/>
              <a:defRPr>
                <a:solidFill>
                  <a:schemeClr val="dk1"/>
                </a:solidFill>
              </a:defRPr>
            </a:lvl6pPr>
            <a:lvl7pPr marL="3200400" lvl="6" indent="-298450" rtl="0">
              <a:spcBef>
                <a:spcPts val="0"/>
              </a:spcBef>
              <a:spcAft>
                <a:spcPts val="0"/>
              </a:spcAft>
              <a:buClr>
                <a:schemeClr val="dk1"/>
              </a:buClr>
              <a:buSzPts val="1100"/>
              <a:buChar char="●"/>
              <a:defRPr>
                <a:solidFill>
                  <a:schemeClr val="dk1"/>
                </a:solidFill>
              </a:defRPr>
            </a:lvl7pPr>
            <a:lvl8pPr marL="3657600" lvl="7" indent="-298450" rtl="0">
              <a:spcBef>
                <a:spcPts val="0"/>
              </a:spcBef>
              <a:spcAft>
                <a:spcPts val="0"/>
              </a:spcAft>
              <a:buClr>
                <a:schemeClr val="dk1"/>
              </a:buClr>
              <a:buSzPts val="1100"/>
              <a:buChar char="○"/>
              <a:defRPr>
                <a:solidFill>
                  <a:schemeClr val="dk1"/>
                </a:solidFill>
              </a:defRPr>
            </a:lvl8pPr>
            <a:lvl9pPr marL="4114800" lvl="8" indent="-298450" rtl="0">
              <a:spcBef>
                <a:spcPts val="0"/>
              </a:spcBef>
              <a:spcAft>
                <a:spcPts val="0"/>
              </a:spcAft>
              <a:buClr>
                <a:schemeClr val="dk1"/>
              </a:buClr>
              <a:buSzPts val="1100"/>
              <a:buChar char="■"/>
              <a:defRPr>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7"/>
          <p:cNvSpPr txBox="1">
            <a:spLocks noGrp="1"/>
          </p:cNvSpPr>
          <p:nvPr>
            <p:ph type="ctrTitle"/>
          </p:nvPr>
        </p:nvSpPr>
        <p:spPr>
          <a:xfrm>
            <a:off x="3329250" y="1561650"/>
            <a:ext cx="5225400" cy="159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Audit Management System</a:t>
            </a:r>
            <a:endParaRPr/>
          </a:p>
        </p:txBody>
      </p:sp>
      <p:sp>
        <p:nvSpPr>
          <p:cNvPr id="195" name="Google Shape;195;p17"/>
          <p:cNvSpPr/>
          <p:nvPr/>
        </p:nvSpPr>
        <p:spPr>
          <a:xfrm>
            <a:off x="4776825" y="3015600"/>
            <a:ext cx="3700200" cy="1789200"/>
          </a:xfrm>
          <a:prstGeom prst="snip1Rect">
            <a:avLst>
              <a:gd name="adj" fmla="val 16667"/>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700" b="1" dirty="0">
                <a:solidFill>
                  <a:schemeClr val="lt1"/>
                </a:solidFill>
                <a:latin typeface="Montserrat"/>
                <a:ea typeface="Montserrat"/>
                <a:cs typeface="Montserrat"/>
                <a:sym typeface="Montserrat"/>
              </a:rPr>
              <a:t>Team </a:t>
            </a:r>
            <a:r>
              <a:rPr lang="en-GB" sz="1700" b="1" dirty="0" smtClean="0">
                <a:solidFill>
                  <a:schemeClr val="lt1"/>
                </a:solidFill>
                <a:latin typeface="Montserrat"/>
                <a:ea typeface="Montserrat"/>
                <a:cs typeface="Montserrat"/>
                <a:sym typeface="Montserrat"/>
              </a:rPr>
              <a:t>1 </a:t>
            </a:r>
            <a:r>
              <a:rPr lang="en-GB" sz="1700" b="1" dirty="0">
                <a:solidFill>
                  <a:schemeClr val="lt1"/>
                </a:solidFill>
                <a:latin typeface="Montserrat"/>
                <a:ea typeface="Montserrat"/>
                <a:cs typeface="Montserrat"/>
                <a:sym typeface="Montserrat"/>
              </a:rPr>
              <a:t>: Cohort </a:t>
            </a:r>
            <a:r>
              <a:rPr lang="en-GB" sz="1700" b="1" dirty="0" smtClean="0">
                <a:solidFill>
                  <a:schemeClr val="lt1"/>
                </a:solidFill>
                <a:latin typeface="Montserrat"/>
                <a:ea typeface="Montserrat"/>
                <a:cs typeface="Montserrat"/>
                <a:sym typeface="Montserrat"/>
              </a:rPr>
              <a:t>37</a:t>
            </a:r>
            <a:endParaRPr sz="1700" b="1" u="sng" dirty="0">
              <a:solidFill>
                <a:schemeClr val="lt1"/>
              </a:solidFill>
              <a:latin typeface="Montserrat"/>
              <a:ea typeface="Montserrat"/>
              <a:cs typeface="Montserrat"/>
              <a:sym typeface="Montserrat"/>
            </a:endParaRPr>
          </a:p>
          <a:p>
            <a:pPr marL="0" lvl="0" indent="0" algn="l" rtl="0">
              <a:spcBef>
                <a:spcPts val="1000"/>
              </a:spcBef>
              <a:spcAft>
                <a:spcPts val="0"/>
              </a:spcAft>
              <a:buNone/>
            </a:pPr>
            <a:r>
              <a:rPr lang="en-GB" dirty="0">
                <a:solidFill>
                  <a:schemeClr val="lt1"/>
                </a:solidFill>
                <a:latin typeface="Montserrat"/>
                <a:ea typeface="Montserrat"/>
                <a:cs typeface="Montserrat"/>
                <a:sym typeface="Montserrat"/>
              </a:rPr>
              <a:t>- </a:t>
            </a:r>
            <a:r>
              <a:rPr lang="en-US" dirty="0" err="1" smtClean="0">
                <a:solidFill>
                  <a:schemeClr val="lt1"/>
                </a:solidFill>
                <a:latin typeface="Montserrat"/>
                <a:ea typeface="Montserrat"/>
                <a:cs typeface="Montserrat"/>
                <a:sym typeface="Montserrat"/>
              </a:rPr>
              <a:t>Akshay</a:t>
            </a:r>
            <a:r>
              <a:rPr lang="en-US" dirty="0" smtClean="0">
                <a:solidFill>
                  <a:schemeClr val="lt1"/>
                </a:solidFill>
                <a:latin typeface="Montserrat"/>
                <a:ea typeface="Montserrat"/>
                <a:cs typeface="Montserrat"/>
                <a:sym typeface="Montserrat"/>
              </a:rPr>
              <a:t> </a:t>
            </a:r>
            <a:r>
              <a:rPr lang="en-US" dirty="0" err="1" smtClean="0">
                <a:solidFill>
                  <a:schemeClr val="lt1"/>
                </a:solidFill>
                <a:latin typeface="Montserrat"/>
                <a:ea typeface="Montserrat"/>
                <a:cs typeface="Montserrat"/>
                <a:sym typeface="Montserrat"/>
              </a:rPr>
              <a:t>Bhoi</a:t>
            </a:r>
            <a:r>
              <a:rPr lang="en-US" dirty="0" smtClean="0">
                <a:solidFill>
                  <a:schemeClr val="lt1"/>
                </a:solidFill>
                <a:latin typeface="Montserrat"/>
                <a:ea typeface="Montserrat"/>
                <a:cs typeface="Montserrat"/>
                <a:sym typeface="Montserrat"/>
              </a:rPr>
              <a:t>.</a:t>
            </a:r>
            <a:endParaRPr dirty="0">
              <a:solidFill>
                <a:schemeClr val="lt1"/>
              </a:solidFill>
              <a:latin typeface="Montserrat"/>
              <a:ea typeface="Montserrat"/>
              <a:cs typeface="Montserrat"/>
              <a:sym typeface="Montserrat"/>
            </a:endParaRPr>
          </a:p>
          <a:p>
            <a:pPr marL="0" lvl="0" indent="0" algn="l" rtl="0">
              <a:spcBef>
                <a:spcPts val="0"/>
              </a:spcBef>
              <a:spcAft>
                <a:spcPts val="0"/>
              </a:spcAft>
              <a:buNone/>
            </a:pPr>
            <a:r>
              <a:rPr lang="en-GB" dirty="0">
                <a:solidFill>
                  <a:schemeClr val="lt1"/>
                </a:solidFill>
                <a:latin typeface="Montserrat"/>
                <a:ea typeface="Montserrat"/>
                <a:cs typeface="Montserrat"/>
                <a:sym typeface="Montserrat"/>
              </a:rPr>
              <a:t>- </a:t>
            </a:r>
            <a:r>
              <a:rPr lang="en-US" dirty="0" err="1" smtClean="0">
                <a:solidFill>
                  <a:schemeClr val="lt1"/>
                </a:solidFill>
                <a:latin typeface="Montserrat"/>
                <a:ea typeface="Montserrat"/>
                <a:cs typeface="Montserrat"/>
                <a:sym typeface="Montserrat"/>
              </a:rPr>
              <a:t>Tazaeen</a:t>
            </a:r>
            <a:r>
              <a:rPr lang="en-US" dirty="0" smtClean="0">
                <a:solidFill>
                  <a:schemeClr val="lt1"/>
                </a:solidFill>
                <a:latin typeface="Montserrat"/>
                <a:ea typeface="Montserrat"/>
                <a:cs typeface="Montserrat"/>
                <a:sym typeface="Montserrat"/>
              </a:rPr>
              <a:t> Shaikh.</a:t>
            </a:r>
            <a:endParaRPr dirty="0">
              <a:solidFill>
                <a:schemeClr val="lt1"/>
              </a:solidFill>
              <a:latin typeface="Montserrat"/>
              <a:ea typeface="Montserrat"/>
              <a:cs typeface="Montserrat"/>
              <a:sym typeface="Montserrat"/>
            </a:endParaRPr>
          </a:p>
          <a:p>
            <a:pPr marL="0" lvl="0" indent="0" algn="l" rtl="0">
              <a:spcBef>
                <a:spcPts val="0"/>
              </a:spcBef>
              <a:spcAft>
                <a:spcPts val="0"/>
              </a:spcAft>
              <a:buNone/>
            </a:pPr>
            <a:r>
              <a:rPr lang="en-GB" dirty="0">
                <a:solidFill>
                  <a:schemeClr val="lt1"/>
                </a:solidFill>
                <a:latin typeface="Montserrat"/>
                <a:ea typeface="Montserrat"/>
                <a:cs typeface="Montserrat"/>
                <a:sym typeface="Montserrat"/>
              </a:rPr>
              <a:t>- </a:t>
            </a:r>
            <a:r>
              <a:rPr lang="en-GB" dirty="0" err="1" smtClean="0">
                <a:solidFill>
                  <a:schemeClr val="lt1"/>
                </a:solidFill>
                <a:latin typeface="Montserrat"/>
                <a:ea typeface="Montserrat"/>
                <a:cs typeface="Montserrat"/>
                <a:sym typeface="Montserrat"/>
              </a:rPr>
              <a:t>Ankita</a:t>
            </a:r>
            <a:r>
              <a:rPr lang="en-GB" dirty="0" smtClean="0">
                <a:solidFill>
                  <a:schemeClr val="lt1"/>
                </a:solidFill>
                <a:latin typeface="Montserrat"/>
                <a:ea typeface="Montserrat"/>
                <a:cs typeface="Montserrat"/>
                <a:sym typeface="Montserrat"/>
              </a:rPr>
              <a:t> Mane.</a:t>
            </a:r>
            <a:endParaRPr dirty="0">
              <a:solidFill>
                <a:schemeClr val="lt1"/>
              </a:solidFill>
              <a:latin typeface="Montserrat"/>
              <a:ea typeface="Montserrat"/>
              <a:cs typeface="Montserrat"/>
              <a:sym typeface="Montserrat"/>
            </a:endParaRPr>
          </a:p>
          <a:p>
            <a:pPr marL="0" lvl="0" indent="0" algn="l" rtl="0">
              <a:spcBef>
                <a:spcPts val="0"/>
              </a:spcBef>
              <a:spcAft>
                <a:spcPts val="0"/>
              </a:spcAft>
              <a:buNone/>
            </a:pPr>
            <a:r>
              <a:rPr lang="en-GB" dirty="0">
                <a:solidFill>
                  <a:schemeClr val="lt1"/>
                </a:solidFill>
                <a:latin typeface="Montserrat"/>
                <a:ea typeface="Montserrat"/>
                <a:cs typeface="Montserrat"/>
                <a:sym typeface="Montserrat"/>
              </a:rPr>
              <a:t>- </a:t>
            </a:r>
            <a:r>
              <a:rPr lang="en-GB" dirty="0" err="1" smtClean="0">
                <a:solidFill>
                  <a:schemeClr val="lt1"/>
                </a:solidFill>
                <a:latin typeface="Montserrat"/>
                <a:ea typeface="Montserrat"/>
                <a:cs typeface="Montserrat"/>
                <a:sym typeface="Montserrat"/>
              </a:rPr>
              <a:t>Ilarika</a:t>
            </a:r>
            <a:r>
              <a:rPr lang="en-GB" dirty="0" smtClean="0">
                <a:solidFill>
                  <a:schemeClr val="lt1"/>
                </a:solidFill>
                <a:latin typeface="Montserrat"/>
                <a:ea typeface="Montserrat"/>
                <a:cs typeface="Montserrat"/>
                <a:sym typeface="Montserrat"/>
              </a:rPr>
              <a:t> </a:t>
            </a:r>
            <a:r>
              <a:rPr lang="en-GB" dirty="0" err="1" smtClean="0">
                <a:solidFill>
                  <a:schemeClr val="lt1"/>
                </a:solidFill>
                <a:latin typeface="Montserrat"/>
                <a:ea typeface="Montserrat"/>
                <a:cs typeface="Montserrat"/>
                <a:sym typeface="Montserrat"/>
              </a:rPr>
              <a:t>Rautela</a:t>
            </a:r>
            <a:r>
              <a:rPr lang="en-GB" dirty="0" smtClean="0">
                <a:solidFill>
                  <a:schemeClr val="lt1"/>
                </a:solidFill>
                <a:latin typeface="Montserrat"/>
                <a:ea typeface="Montserrat"/>
                <a:cs typeface="Montserrat"/>
                <a:sym typeface="Montserrat"/>
              </a:rPr>
              <a:t>.</a:t>
            </a:r>
            <a:endParaRPr dirty="0">
              <a:solidFill>
                <a:schemeClr val="lt1"/>
              </a:solidFill>
              <a:latin typeface="Montserrat"/>
              <a:ea typeface="Montserrat"/>
              <a:cs typeface="Montserrat"/>
              <a:sym typeface="Montserrat"/>
            </a:endParaRPr>
          </a:p>
          <a:p>
            <a:pPr marL="0" lvl="0" indent="0" algn="l" rtl="0">
              <a:spcBef>
                <a:spcPts val="0"/>
              </a:spcBef>
              <a:spcAft>
                <a:spcPts val="0"/>
              </a:spcAft>
              <a:buNone/>
            </a:pPr>
            <a:r>
              <a:rPr lang="en-GB" dirty="0">
                <a:solidFill>
                  <a:schemeClr val="lt1"/>
                </a:solidFill>
                <a:latin typeface="Montserrat"/>
                <a:ea typeface="Montserrat"/>
                <a:cs typeface="Montserrat"/>
                <a:sym typeface="Montserrat"/>
              </a:rPr>
              <a:t>- </a:t>
            </a:r>
            <a:r>
              <a:rPr lang="en-GB" dirty="0" err="1" smtClean="0">
                <a:solidFill>
                  <a:schemeClr val="lt1"/>
                </a:solidFill>
                <a:latin typeface="Montserrat"/>
                <a:ea typeface="Montserrat"/>
                <a:cs typeface="Montserrat"/>
                <a:sym typeface="Montserrat"/>
              </a:rPr>
              <a:t>Shubham</a:t>
            </a:r>
            <a:r>
              <a:rPr lang="en-GB" dirty="0" smtClean="0">
                <a:solidFill>
                  <a:schemeClr val="lt1"/>
                </a:solidFill>
                <a:latin typeface="Montserrat"/>
                <a:ea typeface="Montserrat"/>
                <a:cs typeface="Montserrat"/>
                <a:sym typeface="Montserrat"/>
              </a:rPr>
              <a:t> </a:t>
            </a:r>
            <a:r>
              <a:rPr lang="en-GB" dirty="0" err="1" smtClean="0">
                <a:solidFill>
                  <a:schemeClr val="lt1"/>
                </a:solidFill>
                <a:latin typeface="Montserrat"/>
                <a:ea typeface="Montserrat"/>
                <a:cs typeface="Montserrat"/>
                <a:sym typeface="Montserrat"/>
              </a:rPr>
              <a:t>Chaturvedi</a:t>
            </a:r>
            <a:r>
              <a:rPr lang="en-GB" dirty="0" smtClean="0">
                <a:solidFill>
                  <a:schemeClr val="lt1"/>
                </a:solidFill>
                <a:latin typeface="Montserrat"/>
                <a:ea typeface="Montserrat"/>
                <a:cs typeface="Montserrat"/>
                <a:sym typeface="Montserrat"/>
              </a:rPr>
              <a:t>.</a:t>
            </a:r>
            <a:endParaRPr dirty="0">
              <a:solidFill>
                <a:schemeClr val="lt1"/>
              </a:solidFill>
              <a:latin typeface="Montserrat"/>
              <a:ea typeface="Montserrat"/>
              <a:cs typeface="Montserrat"/>
              <a:sym typeface="Montserrat"/>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94"/>
                                        </p:tgtEl>
                                        <p:attrNameLst>
                                          <p:attrName>style.visibility</p:attrName>
                                        </p:attrNameLst>
                                      </p:cBhvr>
                                      <p:to>
                                        <p:strVal val="visible"/>
                                      </p:to>
                                    </p:set>
                                    <p:anim calcmode="lin" valueType="num">
                                      <p:cBhvr additive="base">
                                        <p:cTn id="7" dur="1000"/>
                                        <p:tgtEl>
                                          <p:spTgt spid="194"/>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95"/>
                                        </p:tgtEl>
                                        <p:attrNameLst>
                                          <p:attrName>style.visibility</p:attrName>
                                        </p:attrNameLst>
                                      </p:cBhvr>
                                      <p:to>
                                        <p:strVal val="visible"/>
                                      </p:to>
                                    </p:set>
                                    <p:anim calcmode="lin" valueType="num">
                                      <p:cBhvr additive="base">
                                        <p:cTn id="10" dur="1500"/>
                                        <p:tgtEl>
                                          <p:spTgt spid="1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a:t>Audit Severity Microservice</a:t>
            </a:r>
            <a:endParaRPr/>
          </a:p>
        </p:txBody>
      </p:sp>
      <p:sp>
        <p:nvSpPr>
          <p:cNvPr id="259" name="Google Shape;259;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Audit Severity is a middleware microservice.</a:t>
            </a:r>
            <a:endParaRPr/>
          </a:p>
          <a:p>
            <a:pPr marL="457200" lvl="0" indent="-311150" algn="l" rtl="0">
              <a:spcBef>
                <a:spcPts val="0"/>
              </a:spcBef>
              <a:spcAft>
                <a:spcPts val="0"/>
              </a:spcAft>
              <a:buSzPts val="1300"/>
              <a:buChar char="●"/>
            </a:pPr>
            <a:r>
              <a:rPr lang="en-GB"/>
              <a:t>This microservice invokes audit benchmark microservice and takes number of acceptable “No” from it.</a:t>
            </a:r>
            <a:endParaRPr/>
          </a:p>
          <a:p>
            <a:pPr marL="457200" lvl="0" indent="-311150" algn="l" rtl="0">
              <a:spcBef>
                <a:spcPts val="0"/>
              </a:spcBef>
              <a:spcAft>
                <a:spcPts val="0"/>
              </a:spcAft>
              <a:buSzPts val="1300"/>
              <a:buChar char="●"/>
            </a:pPr>
            <a:r>
              <a:rPr lang="en-GB"/>
              <a:t>It then checks the project execution status according to the pre set rules.</a:t>
            </a:r>
            <a:endParaRPr/>
          </a:p>
          <a:p>
            <a:pPr marL="457200" lvl="0" indent="-311150" algn="l" rtl="0">
              <a:spcBef>
                <a:spcPts val="0"/>
              </a:spcBef>
              <a:spcAft>
                <a:spcPts val="0"/>
              </a:spcAft>
              <a:buSzPts val="1300"/>
              <a:buChar char="●"/>
            </a:pPr>
            <a:r>
              <a:rPr lang="en-GB"/>
              <a:t>It returns the status and remedial action to be taken.</a:t>
            </a:r>
            <a:endParaRPr/>
          </a:p>
          <a:p>
            <a:pPr marL="457200" lvl="0" indent="-311150" algn="l" rtl="0">
              <a:spcBef>
                <a:spcPts val="0"/>
              </a:spcBef>
              <a:spcAft>
                <a:spcPts val="0"/>
              </a:spcAft>
              <a:buSzPts val="1300"/>
              <a:buChar char="●"/>
            </a:pPr>
            <a:r>
              <a:rPr lang="en-GB"/>
              <a:t>Method: </a:t>
            </a:r>
            <a:endParaRPr/>
          </a:p>
          <a:p>
            <a:pPr marL="1371600" lvl="2" indent="-311150" algn="l" rtl="0">
              <a:spcBef>
                <a:spcPts val="0"/>
              </a:spcBef>
              <a:spcAft>
                <a:spcPts val="0"/>
              </a:spcAft>
              <a:buSzPts val="1300"/>
              <a:buChar char="■"/>
            </a:pPr>
            <a:r>
              <a:rPr lang="en-GB" sz="1300"/>
              <a:t>POST:/ProjectExecutionStatus</a:t>
            </a:r>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8"/>
                                        </p:tgtEl>
                                        <p:attrNameLst>
                                          <p:attrName>style.visibility</p:attrName>
                                        </p:attrNameLst>
                                      </p:cBhvr>
                                      <p:to>
                                        <p:strVal val="visible"/>
                                      </p:to>
                                    </p:set>
                                    <p:animEffect transition="in" filter="fade">
                                      <p:cBhvr>
                                        <p:cTn id="7" dur="1000"/>
                                        <p:tgtEl>
                                          <p:spTgt spid="25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59">
                                            <p:txEl>
                                              <p:pRg st="0" end="0"/>
                                            </p:txEl>
                                          </p:spTgt>
                                        </p:tgtEl>
                                        <p:attrNameLst>
                                          <p:attrName>style.visibility</p:attrName>
                                        </p:attrNameLst>
                                      </p:cBhvr>
                                      <p:to>
                                        <p:strVal val="visible"/>
                                      </p:to>
                                    </p:set>
                                    <p:animEffect transition="in" filter="fade">
                                      <p:cBhvr>
                                        <p:cTn id="11" dur="1000"/>
                                        <p:tgtEl>
                                          <p:spTgt spid="259">
                                            <p:txEl>
                                              <p:pRg st="0" end="0"/>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59">
                                            <p:txEl>
                                              <p:pRg st="1" end="1"/>
                                            </p:txEl>
                                          </p:spTgt>
                                        </p:tgtEl>
                                        <p:attrNameLst>
                                          <p:attrName>style.visibility</p:attrName>
                                        </p:attrNameLst>
                                      </p:cBhvr>
                                      <p:to>
                                        <p:strVal val="visible"/>
                                      </p:to>
                                    </p:set>
                                    <p:animEffect transition="in" filter="fade">
                                      <p:cBhvr>
                                        <p:cTn id="15" dur="1000"/>
                                        <p:tgtEl>
                                          <p:spTgt spid="259">
                                            <p:txEl>
                                              <p:pRg st="1" end="1"/>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59">
                                            <p:txEl>
                                              <p:pRg st="2" end="2"/>
                                            </p:txEl>
                                          </p:spTgt>
                                        </p:tgtEl>
                                        <p:attrNameLst>
                                          <p:attrName>style.visibility</p:attrName>
                                        </p:attrNameLst>
                                      </p:cBhvr>
                                      <p:to>
                                        <p:strVal val="visible"/>
                                      </p:to>
                                    </p:set>
                                    <p:animEffect transition="in" filter="fade">
                                      <p:cBhvr>
                                        <p:cTn id="19" dur="1000"/>
                                        <p:tgtEl>
                                          <p:spTgt spid="259">
                                            <p:txEl>
                                              <p:pRg st="2" end="2"/>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259">
                                            <p:txEl>
                                              <p:pRg st="3" end="3"/>
                                            </p:txEl>
                                          </p:spTgt>
                                        </p:tgtEl>
                                        <p:attrNameLst>
                                          <p:attrName>style.visibility</p:attrName>
                                        </p:attrNameLst>
                                      </p:cBhvr>
                                      <p:to>
                                        <p:strVal val="visible"/>
                                      </p:to>
                                    </p:set>
                                    <p:animEffect transition="in" filter="fade">
                                      <p:cBhvr>
                                        <p:cTn id="23" dur="1000"/>
                                        <p:tgtEl>
                                          <p:spTgt spid="259">
                                            <p:txEl>
                                              <p:pRg st="3" end="3"/>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259">
                                            <p:txEl>
                                              <p:pRg st="4" end="4"/>
                                            </p:txEl>
                                          </p:spTgt>
                                        </p:tgtEl>
                                        <p:attrNameLst>
                                          <p:attrName>style.visibility</p:attrName>
                                        </p:attrNameLst>
                                      </p:cBhvr>
                                      <p:to>
                                        <p:strVal val="visible"/>
                                      </p:to>
                                    </p:set>
                                    <p:animEffect transition="in" filter="fade">
                                      <p:cBhvr>
                                        <p:cTn id="27" dur="1000"/>
                                        <p:tgtEl>
                                          <p:spTgt spid="259">
                                            <p:txEl>
                                              <p:pRg st="4" end="4"/>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259">
                                            <p:txEl>
                                              <p:pRg st="5" end="5"/>
                                            </p:txEl>
                                          </p:spTgt>
                                        </p:tgtEl>
                                        <p:attrNameLst>
                                          <p:attrName>style.visibility</p:attrName>
                                        </p:attrNameLst>
                                      </p:cBhvr>
                                      <p:to>
                                        <p:strVal val="visible"/>
                                      </p:to>
                                    </p:set>
                                    <p:animEffect transition="in" filter="fade">
                                      <p:cBhvr>
                                        <p:cTn id="31" dur="1000"/>
                                        <p:tgtEl>
                                          <p:spTgt spid="2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a:t>Frontend - Angular App</a:t>
            </a:r>
            <a:endParaRPr/>
          </a:p>
        </p:txBody>
      </p:sp>
      <p:sp>
        <p:nvSpPr>
          <p:cNvPr id="265" name="Google Shape;265;p2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The flow of our Angular app according to the Requirement:</a:t>
            </a:r>
            <a:endParaRPr/>
          </a:p>
          <a:p>
            <a:pPr marL="457200" lvl="0" indent="-311150" algn="l" rtl="0">
              <a:spcBef>
                <a:spcPts val="1200"/>
              </a:spcBef>
              <a:spcAft>
                <a:spcPts val="0"/>
              </a:spcAft>
              <a:buSzPts val="1300"/>
              <a:buChar char="●"/>
            </a:pPr>
            <a:r>
              <a:rPr lang="en-GB"/>
              <a:t>Audit management Portal must allow a member to Login. </a:t>
            </a:r>
            <a:endParaRPr/>
          </a:p>
          <a:p>
            <a:pPr marL="457200" lvl="0" indent="-311150" algn="l" rtl="0">
              <a:spcBef>
                <a:spcPts val="0"/>
              </a:spcBef>
              <a:spcAft>
                <a:spcPts val="0"/>
              </a:spcAft>
              <a:buSzPts val="1300"/>
              <a:buChar char="●"/>
            </a:pPr>
            <a:r>
              <a:rPr lang="en-GB"/>
              <a:t>Once successfully logged in, the member do the following operations: </a:t>
            </a:r>
            <a:endParaRPr/>
          </a:p>
          <a:p>
            <a:pPr marL="914400" lvl="1" indent="-311150" algn="l" rtl="0">
              <a:spcBef>
                <a:spcPts val="0"/>
              </a:spcBef>
              <a:spcAft>
                <a:spcPts val="0"/>
              </a:spcAft>
              <a:buSzPts val="1300"/>
              <a:buChar char="○"/>
            </a:pPr>
            <a:r>
              <a:rPr lang="en-GB" sz="1300"/>
              <a:t>Choose the audit type to view the list of audit checklist questions</a:t>
            </a:r>
            <a:endParaRPr sz="1300"/>
          </a:p>
          <a:p>
            <a:pPr marL="914400" lvl="1" indent="-311150" algn="l" rtl="0">
              <a:spcBef>
                <a:spcPts val="0"/>
              </a:spcBef>
              <a:spcAft>
                <a:spcPts val="0"/>
              </a:spcAft>
              <a:buSzPts val="1300"/>
              <a:buChar char="○"/>
            </a:pPr>
            <a:r>
              <a:rPr lang="en-GB" sz="1300"/>
              <a:t>Let the project manager provide answers to the questions </a:t>
            </a:r>
            <a:endParaRPr sz="1300"/>
          </a:p>
          <a:p>
            <a:pPr marL="914400" lvl="1" indent="-311150" algn="l" rtl="0">
              <a:spcBef>
                <a:spcPts val="0"/>
              </a:spcBef>
              <a:spcAft>
                <a:spcPts val="0"/>
              </a:spcAft>
              <a:buSzPts val="1300"/>
              <a:buChar char="○"/>
            </a:pPr>
            <a:r>
              <a:rPr lang="en-GB" sz="1300"/>
              <a:t>Invoke the Audit Severity Microservice to determine the project execution status</a:t>
            </a:r>
            <a:endParaRPr sz="1300"/>
          </a:p>
          <a:p>
            <a:pPr marL="914400" lvl="1" indent="-311150" algn="l" rtl="0">
              <a:spcBef>
                <a:spcPts val="0"/>
              </a:spcBef>
              <a:spcAft>
                <a:spcPts val="0"/>
              </a:spcAft>
              <a:buSzPts val="1300"/>
              <a:buChar char="○"/>
            </a:pPr>
            <a:r>
              <a:rPr lang="en-GB" sz="1300"/>
              <a:t>Display the result on the Web UI </a:t>
            </a:r>
            <a:endParaRPr sz="1300"/>
          </a:p>
          <a:p>
            <a:pPr marL="914400" lvl="1" indent="-311150" algn="l" rtl="0">
              <a:spcBef>
                <a:spcPts val="0"/>
              </a:spcBef>
              <a:spcAft>
                <a:spcPts val="0"/>
              </a:spcAft>
              <a:buSzPts val="1300"/>
              <a:buChar char="○"/>
            </a:pPr>
            <a:r>
              <a:rPr lang="en-GB" sz="1300"/>
              <a:t>The audit response detail along with the project execution status and remedial action duration should be saved to the database</a:t>
            </a:r>
            <a:endParaRPr sz="1300"/>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64"/>
                                        </p:tgtEl>
                                        <p:attrNameLst>
                                          <p:attrName>style.visibility</p:attrName>
                                        </p:attrNameLst>
                                      </p:cBhvr>
                                      <p:to>
                                        <p:strVal val="visible"/>
                                      </p:to>
                                    </p:set>
                                    <p:anim calcmode="lin" valueType="num">
                                      <p:cBhvr additive="base">
                                        <p:cTn id="7" dur="1000"/>
                                        <p:tgtEl>
                                          <p:spTgt spid="264"/>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265">
                                            <p:txEl>
                                              <p:pRg st="0" end="0"/>
                                            </p:txEl>
                                          </p:spTgt>
                                        </p:tgtEl>
                                        <p:attrNameLst>
                                          <p:attrName>style.visibility</p:attrName>
                                        </p:attrNameLst>
                                      </p:cBhvr>
                                      <p:to>
                                        <p:strVal val="visible"/>
                                      </p:to>
                                    </p:set>
                                    <p:anim calcmode="lin" valueType="num">
                                      <p:cBhvr additive="base">
                                        <p:cTn id="11" dur="1000"/>
                                        <p:tgtEl>
                                          <p:spTgt spid="265">
                                            <p:txEl>
                                              <p:pRg st="0" end="0"/>
                                            </p:txEl>
                                          </p:spTgt>
                                        </p:tgtEl>
                                        <p:attrNameLst>
                                          <p:attrName>ppt_x</p:attrName>
                                        </p:attrNameLst>
                                      </p:cBhvr>
                                      <p:tavLst>
                                        <p:tav tm="0">
                                          <p:val>
                                            <p:strVal val="#ppt_x-1"/>
                                          </p:val>
                                        </p:tav>
                                        <p:tav tm="100000">
                                          <p:val>
                                            <p:strVal val="#ppt_x"/>
                                          </p:val>
                                        </p:tav>
                                      </p:tavLst>
                                    </p:anim>
                                  </p:childTnLst>
                                </p:cTn>
                              </p:par>
                            </p:childTnLst>
                          </p:cTn>
                        </p:par>
                        <p:par>
                          <p:cTn id="12" fill="hold">
                            <p:stCondLst>
                              <p:cond delay="2000"/>
                            </p:stCondLst>
                            <p:childTnLst>
                              <p:par>
                                <p:cTn id="13" presetID="2" presetClass="entr" presetSubtype="8" fill="hold" nodeType="afterEffect">
                                  <p:stCondLst>
                                    <p:cond delay="0"/>
                                  </p:stCondLst>
                                  <p:childTnLst>
                                    <p:set>
                                      <p:cBhvr>
                                        <p:cTn id="14" dur="1" fill="hold">
                                          <p:stCondLst>
                                            <p:cond delay="0"/>
                                          </p:stCondLst>
                                        </p:cTn>
                                        <p:tgtEl>
                                          <p:spTgt spid="265">
                                            <p:txEl>
                                              <p:pRg st="1" end="1"/>
                                            </p:txEl>
                                          </p:spTgt>
                                        </p:tgtEl>
                                        <p:attrNameLst>
                                          <p:attrName>style.visibility</p:attrName>
                                        </p:attrNameLst>
                                      </p:cBhvr>
                                      <p:to>
                                        <p:strVal val="visible"/>
                                      </p:to>
                                    </p:set>
                                    <p:anim calcmode="lin" valueType="num">
                                      <p:cBhvr additive="base">
                                        <p:cTn id="15" dur="1000"/>
                                        <p:tgtEl>
                                          <p:spTgt spid="265">
                                            <p:txEl>
                                              <p:pRg st="1" end="1"/>
                                            </p:txEl>
                                          </p:spTgt>
                                        </p:tgtEl>
                                        <p:attrNameLst>
                                          <p:attrName>ppt_x</p:attrName>
                                        </p:attrNameLst>
                                      </p:cBhvr>
                                      <p:tavLst>
                                        <p:tav tm="0">
                                          <p:val>
                                            <p:strVal val="#ppt_x-1"/>
                                          </p:val>
                                        </p:tav>
                                        <p:tav tm="100000">
                                          <p:val>
                                            <p:strVal val="#ppt_x"/>
                                          </p:val>
                                        </p:tav>
                                      </p:tavLst>
                                    </p:anim>
                                  </p:childTnLst>
                                </p:cTn>
                              </p:par>
                            </p:childTnLst>
                          </p:cTn>
                        </p:par>
                        <p:par>
                          <p:cTn id="16" fill="hold">
                            <p:stCondLst>
                              <p:cond delay="3000"/>
                            </p:stCondLst>
                            <p:childTnLst>
                              <p:par>
                                <p:cTn id="17" presetID="2" presetClass="entr" presetSubtype="8" fill="hold" nodeType="afterEffect">
                                  <p:stCondLst>
                                    <p:cond delay="0"/>
                                  </p:stCondLst>
                                  <p:childTnLst>
                                    <p:set>
                                      <p:cBhvr>
                                        <p:cTn id="18" dur="1" fill="hold">
                                          <p:stCondLst>
                                            <p:cond delay="0"/>
                                          </p:stCondLst>
                                        </p:cTn>
                                        <p:tgtEl>
                                          <p:spTgt spid="265">
                                            <p:txEl>
                                              <p:pRg st="2" end="2"/>
                                            </p:txEl>
                                          </p:spTgt>
                                        </p:tgtEl>
                                        <p:attrNameLst>
                                          <p:attrName>style.visibility</p:attrName>
                                        </p:attrNameLst>
                                      </p:cBhvr>
                                      <p:to>
                                        <p:strVal val="visible"/>
                                      </p:to>
                                    </p:set>
                                    <p:anim calcmode="lin" valueType="num">
                                      <p:cBhvr additive="base">
                                        <p:cTn id="19" dur="1000"/>
                                        <p:tgtEl>
                                          <p:spTgt spid="265">
                                            <p:txEl>
                                              <p:pRg st="2" end="2"/>
                                            </p:txEl>
                                          </p:spTgt>
                                        </p:tgtEl>
                                        <p:attrNameLst>
                                          <p:attrName>ppt_x</p:attrName>
                                        </p:attrNameLst>
                                      </p:cBhvr>
                                      <p:tavLst>
                                        <p:tav tm="0">
                                          <p:val>
                                            <p:strVal val="#ppt_x-1"/>
                                          </p:val>
                                        </p:tav>
                                        <p:tav tm="100000">
                                          <p:val>
                                            <p:strVal val="#ppt_x"/>
                                          </p:val>
                                        </p:tav>
                                      </p:tavLst>
                                    </p:anim>
                                  </p:childTnLst>
                                </p:cTn>
                              </p:par>
                            </p:childTnLst>
                          </p:cTn>
                        </p:par>
                        <p:par>
                          <p:cTn id="20" fill="hold">
                            <p:stCondLst>
                              <p:cond delay="4000"/>
                            </p:stCondLst>
                            <p:childTnLst>
                              <p:par>
                                <p:cTn id="21" presetID="2" presetClass="entr" presetSubtype="8" fill="hold" nodeType="afterEffect">
                                  <p:stCondLst>
                                    <p:cond delay="0"/>
                                  </p:stCondLst>
                                  <p:childTnLst>
                                    <p:set>
                                      <p:cBhvr>
                                        <p:cTn id="22" dur="1" fill="hold">
                                          <p:stCondLst>
                                            <p:cond delay="0"/>
                                          </p:stCondLst>
                                        </p:cTn>
                                        <p:tgtEl>
                                          <p:spTgt spid="265">
                                            <p:txEl>
                                              <p:pRg st="3" end="3"/>
                                            </p:txEl>
                                          </p:spTgt>
                                        </p:tgtEl>
                                        <p:attrNameLst>
                                          <p:attrName>style.visibility</p:attrName>
                                        </p:attrNameLst>
                                      </p:cBhvr>
                                      <p:to>
                                        <p:strVal val="visible"/>
                                      </p:to>
                                    </p:set>
                                    <p:anim calcmode="lin" valueType="num">
                                      <p:cBhvr additive="base">
                                        <p:cTn id="23" dur="1000"/>
                                        <p:tgtEl>
                                          <p:spTgt spid="265">
                                            <p:txEl>
                                              <p:pRg st="3" end="3"/>
                                            </p:txEl>
                                          </p:spTgt>
                                        </p:tgtEl>
                                        <p:attrNameLst>
                                          <p:attrName>ppt_x</p:attrName>
                                        </p:attrNameLst>
                                      </p:cBhvr>
                                      <p:tavLst>
                                        <p:tav tm="0">
                                          <p:val>
                                            <p:strVal val="#ppt_x-1"/>
                                          </p:val>
                                        </p:tav>
                                        <p:tav tm="100000">
                                          <p:val>
                                            <p:strVal val="#ppt_x"/>
                                          </p:val>
                                        </p:tav>
                                      </p:tavLst>
                                    </p:anim>
                                  </p:childTnLst>
                                </p:cTn>
                              </p:par>
                            </p:childTnLst>
                          </p:cTn>
                        </p:par>
                        <p:par>
                          <p:cTn id="24" fill="hold">
                            <p:stCondLst>
                              <p:cond delay="5000"/>
                            </p:stCondLst>
                            <p:childTnLst>
                              <p:par>
                                <p:cTn id="25" presetID="2" presetClass="entr" presetSubtype="8" fill="hold" nodeType="afterEffect">
                                  <p:stCondLst>
                                    <p:cond delay="0"/>
                                  </p:stCondLst>
                                  <p:childTnLst>
                                    <p:set>
                                      <p:cBhvr>
                                        <p:cTn id="26" dur="1" fill="hold">
                                          <p:stCondLst>
                                            <p:cond delay="0"/>
                                          </p:stCondLst>
                                        </p:cTn>
                                        <p:tgtEl>
                                          <p:spTgt spid="265">
                                            <p:txEl>
                                              <p:pRg st="4" end="4"/>
                                            </p:txEl>
                                          </p:spTgt>
                                        </p:tgtEl>
                                        <p:attrNameLst>
                                          <p:attrName>style.visibility</p:attrName>
                                        </p:attrNameLst>
                                      </p:cBhvr>
                                      <p:to>
                                        <p:strVal val="visible"/>
                                      </p:to>
                                    </p:set>
                                    <p:anim calcmode="lin" valueType="num">
                                      <p:cBhvr additive="base">
                                        <p:cTn id="27" dur="1000"/>
                                        <p:tgtEl>
                                          <p:spTgt spid="265">
                                            <p:txEl>
                                              <p:pRg st="4" end="4"/>
                                            </p:txEl>
                                          </p:spTgt>
                                        </p:tgtEl>
                                        <p:attrNameLst>
                                          <p:attrName>ppt_x</p:attrName>
                                        </p:attrNameLst>
                                      </p:cBhvr>
                                      <p:tavLst>
                                        <p:tav tm="0">
                                          <p:val>
                                            <p:strVal val="#ppt_x-1"/>
                                          </p:val>
                                        </p:tav>
                                        <p:tav tm="100000">
                                          <p:val>
                                            <p:strVal val="#ppt_x"/>
                                          </p:val>
                                        </p:tav>
                                      </p:tavLst>
                                    </p:anim>
                                  </p:childTnLst>
                                </p:cTn>
                              </p:par>
                            </p:childTnLst>
                          </p:cTn>
                        </p:par>
                        <p:par>
                          <p:cTn id="28" fill="hold">
                            <p:stCondLst>
                              <p:cond delay="6000"/>
                            </p:stCondLst>
                            <p:childTnLst>
                              <p:par>
                                <p:cTn id="29" presetID="2" presetClass="entr" presetSubtype="8" fill="hold" nodeType="afterEffect">
                                  <p:stCondLst>
                                    <p:cond delay="0"/>
                                  </p:stCondLst>
                                  <p:childTnLst>
                                    <p:set>
                                      <p:cBhvr>
                                        <p:cTn id="30" dur="1" fill="hold">
                                          <p:stCondLst>
                                            <p:cond delay="0"/>
                                          </p:stCondLst>
                                        </p:cTn>
                                        <p:tgtEl>
                                          <p:spTgt spid="265">
                                            <p:txEl>
                                              <p:pRg st="5" end="5"/>
                                            </p:txEl>
                                          </p:spTgt>
                                        </p:tgtEl>
                                        <p:attrNameLst>
                                          <p:attrName>style.visibility</p:attrName>
                                        </p:attrNameLst>
                                      </p:cBhvr>
                                      <p:to>
                                        <p:strVal val="visible"/>
                                      </p:to>
                                    </p:set>
                                    <p:anim calcmode="lin" valueType="num">
                                      <p:cBhvr additive="base">
                                        <p:cTn id="31" dur="1000"/>
                                        <p:tgtEl>
                                          <p:spTgt spid="265">
                                            <p:txEl>
                                              <p:pRg st="5" end="5"/>
                                            </p:txEl>
                                          </p:spTgt>
                                        </p:tgtEl>
                                        <p:attrNameLst>
                                          <p:attrName>ppt_x</p:attrName>
                                        </p:attrNameLst>
                                      </p:cBhvr>
                                      <p:tavLst>
                                        <p:tav tm="0">
                                          <p:val>
                                            <p:strVal val="#ppt_x-1"/>
                                          </p:val>
                                        </p:tav>
                                        <p:tav tm="100000">
                                          <p:val>
                                            <p:strVal val="#ppt_x"/>
                                          </p:val>
                                        </p:tav>
                                      </p:tavLst>
                                    </p:anim>
                                  </p:childTnLst>
                                </p:cTn>
                              </p:par>
                            </p:childTnLst>
                          </p:cTn>
                        </p:par>
                        <p:par>
                          <p:cTn id="32" fill="hold">
                            <p:stCondLst>
                              <p:cond delay="7000"/>
                            </p:stCondLst>
                            <p:childTnLst>
                              <p:par>
                                <p:cTn id="33" presetID="2" presetClass="entr" presetSubtype="8" fill="hold" nodeType="afterEffect">
                                  <p:stCondLst>
                                    <p:cond delay="0"/>
                                  </p:stCondLst>
                                  <p:childTnLst>
                                    <p:set>
                                      <p:cBhvr>
                                        <p:cTn id="34" dur="1" fill="hold">
                                          <p:stCondLst>
                                            <p:cond delay="0"/>
                                          </p:stCondLst>
                                        </p:cTn>
                                        <p:tgtEl>
                                          <p:spTgt spid="265">
                                            <p:txEl>
                                              <p:pRg st="6" end="6"/>
                                            </p:txEl>
                                          </p:spTgt>
                                        </p:tgtEl>
                                        <p:attrNameLst>
                                          <p:attrName>style.visibility</p:attrName>
                                        </p:attrNameLst>
                                      </p:cBhvr>
                                      <p:to>
                                        <p:strVal val="visible"/>
                                      </p:to>
                                    </p:set>
                                    <p:anim calcmode="lin" valueType="num">
                                      <p:cBhvr additive="base">
                                        <p:cTn id="35" dur="1000"/>
                                        <p:tgtEl>
                                          <p:spTgt spid="265">
                                            <p:txEl>
                                              <p:pRg st="6" end="6"/>
                                            </p:txEl>
                                          </p:spTgt>
                                        </p:tgtEl>
                                        <p:attrNameLst>
                                          <p:attrName>ppt_x</p:attrName>
                                        </p:attrNameLst>
                                      </p:cBhvr>
                                      <p:tavLst>
                                        <p:tav tm="0">
                                          <p:val>
                                            <p:strVal val="#ppt_x-1"/>
                                          </p:val>
                                        </p:tav>
                                        <p:tav tm="100000">
                                          <p:val>
                                            <p:strVal val="#ppt_x"/>
                                          </p:val>
                                        </p:tav>
                                      </p:tavLst>
                                    </p:anim>
                                  </p:childTnLst>
                                </p:cTn>
                              </p:par>
                            </p:childTnLst>
                          </p:cTn>
                        </p:par>
                        <p:par>
                          <p:cTn id="36" fill="hold">
                            <p:stCondLst>
                              <p:cond delay="8000"/>
                            </p:stCondLst>
                            <p:childTnLst>
                              <p:par>
                                <p:cTn id="37" presetID="2" presetClass="entr" presetSubtype="8" fill="hold" nodeType="afterEffect">
                                  <p:stCondLst>
                                    <p:cond delay="0"/>
                                  </p:stCondLst>
                                  <p:childTnLst>
                                    <p:set>
                                      <p:cBhvr>
                                        <p:cTn id="38" dur="1" fill="hold">
                                          <p:stCondLst>
                                            <p:cond delay="0"/>
                                          </p:stCondLst>
                                        </p:cTn>
                                        <p:tgtEl>
                                          <p:spTgt spid="265">
                                            <p:txEl>
                                              <p:pRg st="7" end="7"/>
                                            </p:txEl>
                                          </p:spTgt>
                                        </p:tgtEl>
                                        <p:attrNameLst>
                                          <p:attrName>style.visibility</p:attrName>
                                        </p:attrNameLst>
                                      </p:cBhvr>
                                      <p:to>
                                        <p:strVal val="visible"/>
                                      </p:to>
                                    </p:set>
                                    <p:anim calcmode="lin" valueType="num">
                                      <p:cBhvr additive="base">
                                        <p:cTn id="39" dur="1000"/>
                                        <p:tgtEl>
                                          <p:spTgt spid="265">
                                            <p:txEl>
                                              <p:pRg st="7" end="7"/>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Login Screen</a:t>
            </a:r>
            <a:endParaRPr/>
          </a:p>
        </p:txBody>
      </p:sp>
      <p:pic>
        <p:nvPicPr>
          <p:cNvPr id="271" name="Google Shape;271;p28"/>
          <p:cNvPicPr preferRelativeResize="0"/>
          <p:nvPr/>
        </p:nvPicPr>
        <p:blipFill>
          <a:blip r:embed="rId3">
            <a:alphaModFix/>
          </a:blip>
          <a:stretch>
            <a:fillRect/>
          </a:stretch>
        </p:blipFill>
        <p:spPr>
          <a:xfrm>
            <a:off x="1207788" y="1175175"/>
            <a:ext cx="7515778" cy="35308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70"/>
                                        </p:tgtEl>
                                        <p:attrNameLst>
                                          <p:attrName>style.visibility</p:attrName>
                                        </p:attrNameLst>
                                      </p:cBhvr>
                                      <p:to>
                                        <p:strVal val="visible"/>
                                      </p:to>
                                    </p:set>
                                    <p:anim calcmode="lin" valueType="num">
                                      <p:cBhvr additive="base">
                                        <p:cTn id="7" dur="1000"/>
                                        <p:tgtEl>
                                          <p:spTgt spid="270"/>
                                        </p:tgtEl>
                                        <p:attrNameLst>
                                          <p:attrName>ppt_w</p:attrName>
                                        </p:attrNameLst>
                                      </p:cBhvr>
                                      <p:tavLst>
                                        <p:tav tm="0">
                                          <p:val>
                                            <p:strVal val="0"/>
                                          </p:val>
                                        </p:tav>
                                        <p:tav tm="100000">
                                          <p:val>
                                            <p:strVal val="#ppt_w"/>
                                          </p:val>
                                        </p:tav>
                                      </p:tavLst>
                                    </p:anim>
                                    <p:anim calcmode="lin" valueType="num">
                                      <p:cBhvr additive="base">
                                        <p:cTn id="8" dur="1000"/>
                                        <p:tgtEl>
                                          <p:spTgt spid="270"/>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71"/>
                                        </p:tgtEl>
                                        <p:attrNameLst>
                                          <p:attrName>style.visibility</p:attrName>
                                        </p:attrNameLst>
                                      </p:cBhvr>
                                      <p:to>
                                        <p:strVal val="visible"/>
                                      </p:to>
                                    </p:set>
                                    <p:anim calcmode="lin" valueType="num">
                                      <p:cBhvr additive="base">
                                        <p:cTn id="11" dur="1000"/>
                                        <p:tgtEl>
                                          <p:spTgt spid="271"/>
                                        </p:tgtEl>
                                        <p:attrNameLst>
                                          <p:attrName>ppt_w</p:attrName>
                                        </p:attrNameLst>
                                      </p:cBhvr>
                                      <p:tavLst>
                                        <p:tav tm="0">
                                          <p:val>
                                            <p:strVal val="0"/>
                                          </p:val>
                                        </p:tav>
                                        <p:tav tm="100000">
                                          <p:val>
                                            <p:strVal val="#ppt_w"/>
                                          </p:val>
                                        </p:tav>
                                      </p:tavLst>
                                    </p:anim>
                                    <p:anim calcmode="lin" valueType="num">
                                      <p:cBhvr additive="base">
                                        <p:cTn id="12" dur="1000"/>
                                        <p:tgtEl>
                                          <p:spTgt spid="27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CheckList Screen</a:t>
            </a:r>
            <a:endParaRPr/>
          </a:p>
        </p:txBody>
      </p:sp>
      <p:pic>
        <p:nvPicPr>
          <p:cNvPr id="277" name="Google Shape;277;p29"/>
          <p:cNvPicPr preferRelativeResize="0"/>
          <p:nvPr/>
        </p:nvPicPr>
        <p:blipFill rotWithShape="1">
          <a:blip r:embed="rId3">
            <a:alphaModFix/>
          </a:blip>
          <a:srcRect t="309"/>
          <a:stretch/>
        </p:blipFill>
        <p:spPr>
          <a:xfrm>
            <a:off x="1227200" y="1187300"/>
            <a:ext cx="7499150" cy="35198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77"/>
                                        </p:tgtEl>
                                        <p:attrNameLst>
                                          <p:attrName>style.visibility</p:attrName>
                                        </p:attrNameLst>
                                      </p:cBhvr>
                                      <p:to>
                                        <p:strVal val="visible"/>
                                      </p:to>
                                    </p:set>
                                    <p:anim calcmode="lin" valueType="num">
                                      <p:cBhvr additive="base">
                                        <p:cTn id="7" dur="1200"/>
                                        <p:tgtEl>
                                          <p:spTgt spid="277"/>
                                        </p:tgtEl>
                                        <p:attrNameLst>
                                          <p:attrName>ppt_w</p:attrName>
                                        </p:attrNameLst>
                                      </p:cBhvr>
                                      <p:tavLst>
                                        <p:tav tm="0">
                                          <p:val>
                                            <p:strVal val="0"/>
                                          </p:val>
                                        </p:tav>
                                        <p:tav tm="100000">
                                          <p:val>
                                            <p:strVal val="#ppt_w"/>
                                          </p:val>
                                        </p:tav>
                                      </p:tavLst>
                                    </p:anim>
                                    <p:anim calcmode="lin" valueType="num">
                                      <p:cBhvr additive="base">
                                        <p:cTn id="8" dur="1200"/>
                                        <p:tgtEl>
                                          <p:spTgt spid="277"/>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76"/>
                                        </p:tgtEl>
                                        <p:attrNameLst>
                                          <p:attrName>style.visibility</p:attrName>
                                        </p:attrNameLst>
                                      </p:cBhvr>
                                      <p:to>
                                        <p:strVal val="visible"/>
                                      </p:to>
                                    </p:set>
                                    <p:anim calcmode="lin" valueType="num">
                                      <p:cBhvr additive="base">
                                        <p:cTn id="11" dur="1200"/>
                                        <p:tgtEl>
                                          <p:spTgt spid="276"/>
                                        </p:tgtEl>
                                        <p:attrNameLst>
                                          <p:attrName>ppt_w</p:attrName>
                                        </p:attrNameLst>
                                      </p:cBhvr>
                                      <p:tavLst>
                                        <p:tav tm="0">
                                          <p:val>
                                            <p:strVal val="0"/>
                                          </p:val>
                                        </p:tav>
                                        <p:tav tm="100000">
                                          <p:val>
                                            <p:strVal val="#ppt_w"/>
                                          </p:val>
                                        </p:tav>
                                      </p:tavLst>
                                    </p:anim>
                                    <p:anim calcmode="lin" valueType="num">
                                      <p:cBhvr additive="base">
                                        <p:cTn id="12" dur="1200"/>
                                        <p:tgtEl>
                                          <p:spTgt spid="27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Status Screen</a:t>
            </a:r>
            <a:endParaRPr/>
          </a:p>
        </p:txBody>
      </p:sp>
      <p:pic>
        <p:nvPicPr>
          <p:cNvPr id="283" name="Google Shape;283;p30"/>
          <p:cNvPicPr preferRelativeResize="0"/>
          <p:nvPr/>
        </p:nvPicPr>
        <p:blipFill>
          <a:blip r:embed="rId3">
            <a:alphaModFix/>
          </a:blip>
          <a:stretch>
            <a:fillRect/>
          </a:stretch>
        </p:blipFill>
        <p:spPr>
          <a:xfrm>
            <a:off x="1224250" y="1185800"/>
            <a:ext cx="7540858" cy="353084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82"/>
                                        </p:tgtEl>
                                        <p:attrNameLst>
                                          <p:attrName>style.visibility</p:attrName>
                                        </p:attrNameLst>
                                      </p:cBhvr>
                                      <p:to>
                                        <p:strVal val="visible"/>
                                      </p:to>
                                    </p:set>
                                    <p:anim calcmode="lin" valueType="num">
                                      <p:cBhvr additive="base">
                                        <p:cTn id="7" dur="1200"/>
                                        <p:tgtEl>
                                          <p:spTgt spid="282"/>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283"/>
                                        </p:tgtEl>
                                        <p:attrNameLst>
                                          <p:attrName>style.visibility</p:attrName>
                                        </p:attrNameLst>
                                      </p:cBhvr>
                                      <p:to>
                                        <p:strVal val="visible"/>
                                      </p:to>
                                    </p:set>
                                    <p:anim calcmode="lin" valueType="num">
                                      <p:cBhvr additive="base">
                                        <p:cTn id="10" dur="1200"/>
                                        <p:tgtEl>
                                          <p:spTgt spid="2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1"/>
          <p:cNvSpPr txBox="1">
            <a:spLocks noGrp="1"/>
          </p:cNvSpPr>
          <p:nvPr>
            <p:ph type="title"/>
          </p:nvPr>
        </p:nvSpPr>
        <p:spPr>
          <a:xfrm>
            <a:off x="6045875" y="1631075"/>
            <a:ext cx="2784600" cy="1490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sz="4800"/>
              <a:t>Error Screens</a:t>
            </a:r>
            <a:endParaRPr sz="4800"/>
          </a:p>
        </p:txBody>
      </p:sp>
      <p:pic>
        <p:nvPicPr>
          <p:cNvPr id="289" name="Google Shape;289;p31"/>
          <p:cNvPicPr preferRelativeResize="0"/>
          <p:nvPr/>
        </p:nvPicPr>
        <p:blipFill>
          <a:blip r:embed="rId3">
            <a:alphaModFix/>
          </a:blip>
          <a:stretch>
            <a:fillRect/>
          </a:stretch>
        </p:blipFill>
        <p:spPr>
          <a:xfrm>
            <a:off x="449838" y="351000"/>
            <a:ext cx="4732349" cy="2220751"/>
          </a:xfrm>
          <a:prstGeom prst="rect">
            <a:avLst/>
          </a:prstGeom>
          <a:noFill/>
          <a:ln>
            <a:noFill/>
          </a:ln>
        </p:spPr>
      </p:pic>
      <p:pic>
        <p:nvPicPr>
          <p:cNvPr id="290" name="Google Shape;290;p31"/>
          <p:cNvPicPr preferRelativeResize="0"/>
          <p:nvPr/>
        </p:nvPicPr>
        <p:blipFill>
          <a:blip r:embed="rId4">
            <a:alphaModFix/>
          </a:blip>
          <a:stretch>
            <a:fillRect/>
          </a:stretch>
        </p:blipFill>
        <p:spPr>
          <a:xfrm>
            <a:off x="449850" y="2751450"/>
            <a:ext cx="4732334" cy="22207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89"/>
                                        </p:tgtEl>
                                        <p:attrNameLst>
                                          <p:attrName>style.visibility</p:attrName>
                                        </p:attrNameLst>
                                      </p:cBhvr>
                                      <p:to>
                                        <p:strVal val="visible"/>
                                      </p:to>
                                    </p:set>
                                    <p:anim calcmode="lin" valueType="num">
                                      <p:cBhvr additive="base">
                                        <p:cTn id="7" dur="1000"/>
                                        <p:tgtEl>
                                          <p:spTgt spid="28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290"/>
                                        </p:tgtEl>
                                        <p:attrNameLst>
                                          <p:attrName>style.visibility</p:attrName>
                                        </p:attrNameLst>
                                      </p:cBhvr>
                                      <p:to>
                                        <p:strVal val="visible"/>
                                      </p:to>
                                    </p:set>
                                    <p:anim calcmode="lin" valueType="num">
                                      <p:cBhvr additive="base">
                                        <p:cTn id="10" dur="1000"/>
                                        <p:tgtEl>
                                          <p:spTgt spid="290"/>
                                        </p:tgtEl>
                                        <p:attrNameLst>
                                          <p:attrName>ppt_y</p:attrName>
                                        </p:attrNameLst>
                                      </p:cBhvr>
                                      <p:tavLst>
                                        <p:tav tm="0">
                                          <p:val>
                                            <p:strVal val="#ppt_y+1"/>
                                          </p:val>
                                        </p:tav>
                                        <p:tav tm="100000">
                                          <p:val>
                                            <p:strVal val="#ppt_y"/>
                                          </p:val>
                                        </p:tav>
                                      </p:tavLst>
                                    </p:anim>
                                  </p:childTnLst>
                                </p:cTn>
                              </p:par>
                              <p:par>
                                <p:cTn id="11" presetID="2" presetClass="entr" presetSubtype="8" fill="hold" nodeType="withEffect">
                                  <p:stCondLst>
                                    <p:cond delay="0"/>
                                  </p:stCondLst>
                                  <p:childTnLst>
                                    <p:set>
                                      <p:cBhvr>
                                        <p:cTn id="12" dur="1" fill="hold">
                                          <p:stCondLst>
                                            <p:cond delay="0"/>
                                          </p:stCondLst>
                                        </p:cTn>
                                        <p:tgtEl>
                                          <p:spTgt spid="288"/>
                                        </p:tgtEl>
                                        <p:attrNameLst>
                                          <p:attrName>style.visibility</p:attrName>
                                        </p:attrNameLst>
                                      </p:cBhvr>
                                      <p:to>
                                        <p:strVal val="visible"/>
                                      </p:to>
                                    </p:set>
                                    <p:anim calcmode="lin" valueType="num">
                                      <p:cBhvr additive="base">
                                        <p:cTn id="13" dur="1000"/>
                                        <p:tgtEl>
                                          <p:spTgt spid="28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Project Timeline</a:t>
            </a:r>
            <a:endParaRPr/>
          </a:p>
        </p:txBody>
      </p:sp>
      <p:sp>
        <p:nvSpPr>
          <p:cNvPr id="296" name="Google Shape;296;p32"/>
          <p:cNvSpPr txBox="1"/>
          <p:nvPr/>
        </p:nvSpPr>
        <p:spPr>
          <a:xfrm>
            <a:off x="1506933" y="1900925"/>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dirty="0">
                <a:solidFill>
                  <a:srgbClr val="FFFFFF"/>
                </a:solidFill>
                <a:latin typeface="Roboto"/>
                <a:ea typeface="Roboto"/>
                <a:cs typeface="Roboto"/>
                <a:sym typeface="Roboto"/>
              </a:rPr>
              <a:t>Day3</a:t>
            </a:r>
            <a:endParaRPr sz="800" dirty="0">
              <a:solidFill>
                <a:srgbClr val="FFFFFF"/>
              </a:solidFill>
              <a:latin typeface="Roboto"/>
              <a:ea typeface="Roboto"/>
              <a:cs typeface="Roboto"/>
              <a:sym typeface="Roboto"/>
            </a:endParaRPr>
          </a:p>
          <a:p>
            <a:pPr marL="0" lvl="0" indent="0" algn="l" rtl="0">
              <a:spcBef>
                <a:spcPts val="1600"/>
              </a:spcBef>
              <a:spcAft>
                <a:spcPts val="1600"/>
              </a:spcAft>
              <a:buNone/>
            </a:pPr>
            <a:endParaRPr sz="800" dirty="0">
              <a:solidFill>
                <a:srgbClr val="FFFFFF"/>
              </a:solidFill>
              <a:latin typeface="Roboto"/>
              <a:ea typeface="Roboto"/>
              <a:cs typeface="Roboto"/>
              <a:sym typeface="Roboto"/>
            </a:endParaRPr>
          </a:p>
        </p:txBody>
      </p:sp>
      <p:sp>
        <p:nvSpPr>
          <p:cNvPr id="297" name="Google Shape;297;p32"/>
          <p:cNvSpPr txBox="1"/>
          <p:nvPr/>
        </p:nvSpPr>
        <p:spPr>
          <a:xfrm>
            <a:off x="1310486" y="2894125"/>
            <a:ext cx="1166700" cy="403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dirty="0">
                <a:solidFill>
                  <a:srgbClr val="FFFFFF"/>
                </a:solidFill>
                <a:latin typeface="Roboto"/>
                <a:ea typeface="Roboto"/>
                <a:cs typeface="Roboto"/>
                <a:sym typeface="Roboto"/>
              </a:rPr>
              <a:t>Developing </a:t>
            </a:r>
            <a:r>
              <a:rPr lang="en-GB" sz="1000" dirty="0" err="1">
                <a:solidFill>
                  <a:srgbClr val="FFFFFF"/>
                </a:solidFill>
                <a:latin typeface="Roboto"/>
                <a:ea typeface="Roboto"/>
                <a:cs typeface="Roboto"/>
                <a:sym typeface="Roboto"/>
              </a:rPr>
              <a:t>Microservices</a:t>
            </a:r>
            <a:endParaRPr sz="1000" dirty="0">
              <a:solidFill>
                <a:srgbClr val="FFFFFF"/>
              </a:solidFill>
              <a:latin typeface="Roboto"/>
              <a:ea typeface="Roboto"/>
              <a:cs typeface="Roboto"/>
              <a:sym typeface="Roboto"/>
            </a:endParaRPr>
          </a:p>
        </p:txBody>
      </p:sp>
      <p:sp>
        <p:nvSpPr>
          <p:cNvPr id="298" name="Google Shape;298;p32"/>
          <p:cNvSpPr txBox="1"/>
          <p:nvPr/>
        </p:nvSpPr>
        <p:spPr>
          <a:xfrm>
            <a:off x="2608629" y="1900925"/>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FFFFFF"/>
                </a:solidFill>
                <a:latin typeface="Roboto"/>
                <a:ea typeface="Roboto"/>
                <a:cs typeface="Roboto"/>
                <a:sym typeface="Roboto"/>
              </a:rPr>
              <a:t>Day5</a:t>
            </a:r>
            <a:endParaRPr sz="800">
              <a:solidFill>
                <a:srgbClr val="FFFFFF"/>
              </a:solidFill>
              <a:latin typeface="Roboto"/>
              <a:ea typeface="Roboto"/>
              <a:cs typeface="Roboto"/>
              <a:sym typeface="Roboto"/>
            </a:endParaRPr>
          </a:p>
          <a:p>
            <a:pPr marL="0" lvl="0" indent="0" algn="l" rtl="0">
              <a:spcBef>
                <a:spcPts val="1600"/>
              </a:spcBef>
              <a:spcAft>
                <a:spcPts val="1600"/>
              </a:spcAft>
              <a:buNone/>
            </a:pPr>
            <a:endParaRPr sz="800">
              <a:solidFill>
                <a:srgbClr val="FFFFFF"/>
              </a:solidFill>
              <a:latin typeface="Roboto"/>
              <a:ea typeface="Roboto"/>
              <a:cs typeface="Roboto"/>
              <a:sym typeface="Roboto"/>
            </a:endParaRPr>
          </a:p>
        </p:txBody>
      </p:sp>
      <p:sp>
        <p:nvSpPr>
          <p:cNvPr id="299" name="Google Shape;299;p32"/>
          <p:cNvSpPr txBox="1"/>
          <p:nvPr/>
        </p:nvSpPr>
        <p:spPr>
          <a:xfrm>
            <a:off x="2454796" y="2894125"/>
            <a:ext cx="1136400" cy="403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dirty="0">
                <a:solidFill>
                  <a:srgbClr val="FFFFFF"/>
                </a:solidFill>
                <a:latin typeface="Roboto"/>
                <a:ea typeface="Roboto"/>
                <a:cs typeface="Roboto"/>
                <a:sym typeface="Roboto"/>
              </a:rPr>
              <a:t>Angular UI completed</a:t>
            </a:r>
            <a:endParaRPr sz="1000" dirty="0">
              <a:solidFill>
                <a:srgbClr val="FFFFFF"/>
              </a:solidFill>
              <a:latin typeface="Roboto"/>
              <a:ea typeface="Roboto"/>
              <a:cs typeface="Roboto"/>
              <a:sym typeface="Roboto"/>
            </a:endParaRPr>
          </a:p>
        </p:txBody>
      </p:sp>
      <p:sp>
        <p:nvSpPr>
          <p:cNvPr id="300" name="Google Shape;300;p32"/>
          <p:cNvSpPr txBox="1"/>
          <p:nvPr/>
        </p:nvSpPr>
        <p:spPr>
          <a:xfrm>
            <a:off x="3702835" y="1900925"/>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FFFFFF"/>
                </a:solidFill>
                <a:latin typeface="Roboto"/>
                <a:ea typeface="Roboto"/>
                <a:cs typeface="Roboto"/>
                <a:sym typeface="Roboto"/>
              </a:rPr>
              <a:t>Day6 </a:t>
            </a:r>
            <a:endParaRPr sz="800">
              <a:solidFill>
                <a:srgbClr val="FFFFFF"/>
              </a:solidFill>
              <a:latin typeface="Roboto"/>
              <a:ea typeface="Roboto"/>
              <a:cs typeface="Roboto"/>
              <a:sym typeface="Roboto"/>
            </a:endParaRPr>
          </a:p>
          <a:p>
            <a:pPr marL="0" lvl="0" indent="0" algn="l" rtl="0">
              <a:spcBef>
                <a:spcPts val="1600"/>
              </a:spcBef>
              <a:spcAft>
                <a:spcPts val="1600"/>
              </a:spcAft>
              <a:buNone/>
            </a:pPr>
            <a:endParaRPr sz="800">
              <a:solidFill>
                <a:srgbClr val="FFFFFF"/>
              </a:solidFill>
              <a:latin typeface="Roboto"/>
              <a:ea typeface="Roboto"/>
              <a:cs typeface="Roboto"/>
              <a:sym typeface="Roboto"/>
            </a:endParaRPr>
          </a:p>
        </p:txBody>
      </p:sp>
      <p:sp>
        <p:nvSpPr>
          <p:cNvPr id="301" name="Google Shape;301;p32"/>
          <p:cNvSpPr txBox="1"/>
          <p:nvPr/>
        </p:nvSpPr>
        <p:spPr>
          <a:xfrm>
            <a:off x="3598117" y="3042850"/>
            <a:ext cx="1136400" cy="403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a:solidFill>
                  <a:srgbClr val="FFFFFF"/>
                </a:solidFill>
                <a:latin typeface="Roboto"/>
                <a:ea typeface="Roboto"/>
                <a:cs typeface="Roboto"/>
                <a:sym typeface="Roboto"/>
              </a:rPr>
              <a:t>Integration of frontend and Backend</a:t>
            </a:r>
            <a:endParaRPr sz="1000">
              <a:solidFill>
                <a:srgbClr val="FFFFFF"/>
              </a:solidFill>
              <a:latin typeface="Roboto"/>
              <a:ea typeface="Roboto"/>
              <a:cs typeface="Roboto"/>
              <a:sym typeface="Roboto"/>
            </a:endParaRPr>
          </a:p>
        </p:txBody>
      </p:sp>
      <p:sp>
        <p:nvSpPr>
          <p:cNvPr id="302" name="Google Shape;302;p32"/>
          <p:cNvSpPr txBox="1"/>
          <p:nvPr/>
        </p:nvSpPr>
        <p:spPr>
          <a:xfrm>
            <a:off x="4794399" y="1900925"/>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chemeClr val="lt1"/>
                </a:solidFill>
                <a:latin typeface="Roboto"/>
                <a:ea typeface="Roboto"/>
                <a:cs typeface="Roboto"/>
                <a:sym typeface="Roboto"/>
              </a:rPr>
              <a:t>Day8</a:t>
            </a:r>
            <a:endParaRPr sz="800">
              <a:solidFill>
                <a:schemeClr val="lt1"/>
              </a:solidFill>
              <a:latin typeface="Roboto"/>
              <a:ea typeface="Roboto"/>
              <a:cs typeface="Roboto"/>
              <a:sym typeface="Roboto"/>
            </a:endParaRPr>
          </a:p>
          <a:p>
            <a:pPr marL="0" lvl="0" indent="0" algn="l" rtl="0">
              <a:spcBef>
                <a:spcPts val="1600"/>
              </a:spcBef>
              <a:spcAft>
                <a:spcPts val="1600"/>
              </a:spcAft>
              <a:buNone/>
            </a:pPr>
            <a:endParaRPr sz="800">
              <a:solidFill>
                <a:schemeClr val="lt1"/>
              </a:solidFill>
              <a:latin typeface="Roboto"/>
              <a:ea typeface="Roboto"/>
              <a:cs typeface="Roboto"/>
              <a:sym typeface="Roboto"/>
            </a:endParaRPr>
          </a:p>
        </p:txBody>
      </p:sp>
      <p:sp>
        <p:nvSpPr>
          <p:cNvPr id="303" name="Google Shape;303;p32"/>
          <p:cNvSpPr txBox="1"/>
          <p:nvPr/>
        </p:nvSpPr>
        <p:spPr>
          <a:xfrm>
            <a:off x="4725059" y="2894125"/>
            <a:ext cx="1136400" cy="403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a:solidFill>
                  <a:schemeClr val="lt1"/>
                </a:solidFill>
                <a:latin typeface="Roboto"/>
                <a:ea typeface="Roboto"/>
                <a:cs typeface="Roboto"/>
                <a:sym typeface="Roboto"/>
              </a:rPr>
              <a:t>Testing</a:t>
            </a:r>
            <a:endParaRPr sz="1000">
              <a:solidFill>
                <a:schemeClr val="lt1"/>
              </a:solidFill>
              <a:latin typeface="Roboto"/>
              <a:ea typeface="Roboto"/>
              <a:cs typeface="Roboto"/>
              <a:sym typeface="Roboto"/>
            </a:endParaRPr>
          </a:p>
        </p:txBody>
      </p:sp>
      <p:sp>
        <p:nvSpPr>
          <p:cNvPr id="304" name="Google Shape;304;p32"/>
          <p:cNvSpPr txBox="1"/>
          <p:nvPr/>
        </p:nvSpPr>
        <p:spPr>
          <a:xfrm>
            <a:off x="5882697" y="1900925"/>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chemeClr val="lt1"/>
                </a:solidFill>
                <a:latin typeface="Roboto"/>
                <a:ea typeface="Roboto"/>
                <a:cs typeface="Roboto"/>
                <a:sym typeface="Roboto"/>
              </a:rPr>
              <a:t>Day10</a:t>
            </a:r>
            <a:endParaRPr sz="800">
              <a:solidFill>
                <a:schemeClr val="lt1"/>
              </a:solidFill>
              <a:latin typeface="Roboto"/>
              <a:ea typeface="Roboto"/>
              <a:cs typeface="Roboto"/>
              <a:sym typeface="Roboto"/>
            </a:endParaRPr>
          </a:p>
          <a:p>
            <a:pPr marL="0" lvl="0" indent="0" algn="l" rtl="0">
              <a:spcBef>
                <a:spcPts val="1600"/>
              </a:spcBef>
              <a:spcAft>
                <a:spcPts val="1600"/>
              </a:spcAft>
              <a:buNone/>
            </a:pPr>
            <a:endParaRPr sz="800">
              <a:solidFill>
                <a:schemeClr val="lt1"/>
              </a:solidFill>
              <a:latin typeface="Roboto"/>
              <a:ea typeface="Roboto"/>
              <a:cs typeface="Roboto"/>
              <a:sym typeface="Roboto"/>
            </a:endParaRPr>
          </a:p>
        </p:txBody>
      </p:sp>
      <p:sp>
        <p:nvSpPr>
          <p:cNvPr id="305" name="Google Shape;305;p32"/>
          <p:cNvSpPr txBox="1"/>
          <p:nvPr/>
        </p:nvSpPr>
        <p:spPr>
          <a:xfrm>
            <a:off x="5855472" y="2894125"/>
            <a:ext cx="1136400" cy="403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a:solidFill>
                  <a:schemeClr val="lt1"/>
                </a:solidFill>
                <a:latin typeface="Roboto"/>
                <a:ea typeface="Roboto"/>
                <a:cs typeface="Roboto"/>
                <a:sym typeface="Roboto"/>
              </a:rPr>
              <a:t>AWS Deployment</a:t>
            </a:r>
            <a:endParaRPr sz="1000">
              <a:solidFill>
                <a:schemeClr val="lt1"/>
              </a:solidFill>
              <a:latin typeface="Roboto"/>
              <a:ea typeface="Roboto"/>
              <a:cs typeface="Roboto"/>
              <a:sym typeface="Roboto"/>
            </a:endParaRPr>
          </a:p>
        </p:txBody>
      </p:sp>
      <p:sp>
        <p:nvSpPr>
          <p:cNvPr id="306" name="Google Shape;306;p32"/>
          <p:cNvSpPr txBox="1"/>
          <p:nvPr/>
        </p:nvSpPr>
        <p:spPr>
          <a:xfrm>
            <a:off x="6974617" y="1900925"/>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dirty="0">
                <a:solidFill>
                  <a:schemeClr val="lt1"/>
                </a:solidFill>
                <a:latin typeface="Roboto"/>
                <a:ea typeface="Roboto"/>
                <a:cs typeface="Roboto"/>
                <a:sym typeface="Roboto"/>
              </a:rPr>
              <a:t>4th August</a:t>
            </a:r>
            <a:endParaRPr sz="800" dirty="0">
              <a:solidFill>
                <a:schemeClr val="lt1"/>
              </a:solidFill>
              <a:latin typeface="Roboto"/>
              <a:ea typeface="Roboto"/>
              <a:cs typeface="Roboto"/>
              <a:sym typeface="Roboto"/>
            </a:endParaRPr>
          </a:p>
          <a:p>
            <a:pPr marL="0" lvl="0" indent="0" algn="l" rtl="0">
              <a:spcBef>
                <a:spcPts val="1600"/>
              </a:spcBef>
              <a:spcAft>
                <a:spcPts val="1600"/>
              </a:spcAft>
              <a:buNone/>
            </a:pPr>
            <a:endParaRPr sz="800" dirty="0">
              <a:solidFill>
                <a:schemeClr val="lt1"/>
              </a:solidFill>
              <a:latin typeface="Roboto"/>
              <a:ea typeface="Roboto"/>
              <a:cs typeface="Roboto"/>
              <a:sym typeface="Roboto"/>
            </a:endParaRPr>
          </a:p>
        </p:txBody>
      </p:sp>
      <p:sp>
        <p:nvSpPr>
          <p:cNvPr id="307" name="Google Shape;307;p32"/>
          <p:cNvSpPr txBox="1"/>
          <p:nvPr/>
        </p:nvSpPr>
        <p:spPr>
          <a:xfrm>
            <a:off x="6989584" y="2894125"/>
            <a:ext cx="1136400" cy="403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a:solidFill>
                  <a:schemeClr val="lt1"/>
                </a:solidFill>
                <a:latin typeface="Roboto"/>
                <a:ea typeface="Roboto"/>
                <a:cs typeface="Roboto"/>
                <a:sym typeface="Roboto"/>
              </a:rPr>
              <a:t>Project Completion</a:t>
            </a:r>
            <a:endParaRPr sz="1000">
              <a:solidFill>
                <a:schemeClr val="lt1"/>
              </a:solidFill>
              <a:latin typeface="Roboto"/>
              <a:ea typeface="Roboto"/>
              <a:cs typeface="Roboto"/>
              <a:sym typeface="Roboto"/>
            </a:endParaRPr>
          </a:p>
        </p:txBody>
      </p:sp>
      <p:cxnSp>
        <p:nvCxnSpPr>
          <p:cNvPr id="308" name="Google Shape;308;p32"/>
          <p:cNvCxnSpPr/>
          <p:nvPr/>
        </p:nvCxnSpPr>
        <p:spPr>
          <a:xfrm>
            <a:off x="1914028" y="2076708"/>
            <a:ext cx="639000" cy="660000"/>
          </a:xfrm>
          <a:prstGeom prst="straightConnector1">
            <a:avLst/>
          </a:prstGeom>
          <a:noFill/>
          <a:ln w="9525" cap="flat" cmpd="sng">
            <a:solidFill>
              <a:srgbClr val="FFFFFF"/>
            </a:solidFill>
            <a:prstDash val="solid"/>
            <a:round/>
            <a:headEnd type="none" w="med" len="med"/>
            <a:tailEnd type="none" w="med" len="med"/>
          </a:ln>
        </p:spPr>
      </p:cxnSp>
      <p:sp>
        <p:nvSpPr>
          <p:cNvPr id="309" name="Google Shape;309;p32"/>
          <p:cNvSpPr/>
          <p:nvPr/>
        </p:nvSpPr>
        <p:spPr>
          <a:xfrm flipH="1">
            <a:off x="1380448" y="2615708"/>
            <a:ext cx="1185000" cy="128100"/>
          </a:xfrm>
          <a:prstGeom prst="parallelogram">
            <a:avLst>
              <a:gd name="adj" fmla="val 9695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10" name="Google Shape;310;p32"/>
          <p:cNvSpPr/>
          <p:nvPr/>
        </p:nvSpPr>
        <p:spPr>
          <a:xfrm>
            <a:off x="1380075" y="2757288"/>
            <a:ext cx="1185000" cy="128100"/>
          </a:xfrm>
          <a:prstGeom prst="parallelogram">
            <a:avLst>
              <a:gd name="adj" fmla="val 9695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cxnSp>
        <p:nvCxnSpPr>
          <p:cNvPr id="311" name="Google Shape;311;p32"/>
          <p:cNvCxnSpPr/>
          <p:nvPr/>
        </p:nvCxnSpPr>
        <p:spPr>
          <a:xfrm>
            <a:off x="3007684" y="2076708"/>
            <a:ext cx="639000" cy="660000"/>
          </a:xfrm>
          <a:prstGeom prst="straightConnector1">
            <a:avLst/>
          </a:prstGeom>
          <a:noFill/>
          <a:ln w="9525" cap="flat" cmpd="sng">
            <a:solidFill>
              <a:srgbClr val="FFFFFF"/>
            </a:solidFill>
            <a:prstDash val="solid"/>
            <a:round/>
            <a:headEnd type="none" w="med" len="med"/>
            <a:tailEnd type="none" w="med" len="med"/>
          </a:ln>
        </p:spPr>
      </p:cxnSp>
      <p:sp>
        <p:nvSpPr>
          <p:cNvPr id="312" name="Google Shape;312;p32"/>
          <p:cNvSpPr/>
          <p:nvPr/>
        </p:nvSpPr>
        <p:spPr>
          <a:xfrm flipH="1">
            <a:off x="2474105" y="2615708"/>
            <a:ext cx="1185000" cy="128100"/>
          </a:xfrm>
          <a:prstGeom prst="parallelogram">
            <a:avLst>
              <a:gd name="adj" fmla="val 9695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999999"/>
                </a:solidFill>
              </a:rPr>
              <a:t>  </a:t>
            </a:r>
            <a:endParaRPr>
              <a:solidFill>
                <a:srgbClr val="999999"/>
              </a:solidFill>
            </a:endParaRPr>
          </a:p>
        </p:txBody>
      </p:sp>
      <p:sp>
        <p:nvSpPr>
          <p:cNvPr id="313" name="Google Shape;313;p32"/>
          <p:cNvSpPr/>
          <p:nvPr/>
        </p:nvSpPr>
        <p:spPr>
          <a:xfrm>
            <a:off x="2473732" y="2757288"/>
            <a:ext cx="1185000" cy="128100"/>
          </a:xfrm>
          <a:prstGeom prst="parallelogram">
            <a:avLst>
              <a:gd name="adj" fmla="val 9695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cxnSp>
        <p:nvCxnSpPr>
          <p:cNvPr id="314" name="Google Shape;314;p32"/>
          <p:cNvCxnSpPr/>
          <p:nvPr/>
        </p:nvCxnSpPr>
        <p:spPr>
          <a:xfrm>
            <a:off x="4101890" y="2076708"/>
            <a:ext cx="639000" cy="660000"/>
          </a:xfrm>
          <a:prstGeom prst="straightConnector1">
            <a:avLst/>
          </a:prstGeom>
          <a:noFill/>
          <a:ln w="9525" cap="flat" cmpd="sng">
            <a:solidFill>
              <a:srgbClr val="FFFFFF"/>
            </a:solidFill>
            <a:prstDash val="solid"/>
            <a:round/>
            <a:headEnd type="none" w="med" len="med"/>
            <a:tailEnd type="none" w="med" len="med"/>
          </a:ln>
        </p:spPr>
      </p:cxnSp>
      <p:sp>
        <p:nvSpPr>
          <p:cNvPr id="315" name="Google Shape;315;p32"/>
          <p:cNvSpPr/>
          <p:nvPr/>
        </p:nvSpPr>
        <p:spPr>
          <a:xfrm flipH="1">
            <a:off x="3568311" y="2615708"/>
            <a:ext cx="1185000" cy="128100"/>
          </a:xfrm>
          <a:prstGeom prst="parallelogram">
            <a:avLst>
              <a:gd name="adj" fmla="val 9695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16" name="Google Shape;316;p32"/>
          <p:cNvSpPr/>
          <p:nvPr/>
        </p:nvSpPr>
        <p:spPr>
          <a:xfrm>
            <a:off x="3567938" y="2757288"/>
            <a:ext cx="1185000" cy="128100"/>
          </a:xfrm>
          <a:prstGeom prst="parallelogram">
            <a:avLst>
              <a:gd name="adj" fmla="val 9695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cxnSp>
        <p:nvCxnSpPr>
          <p:cNvPr id="317" name="Google Shape;317;p32"/>
          <p:cNvCxnSpPr/>
          <p:nvPr/>
        </p:nvCxnSpPr>
        <p:spPr>
          <a:xfrm>
            <a:off x="5193454" y="2076708"/>
            <a:ext cx="639000" cy="660000"/>
          </a:xfrm>
          <a:prstGeom prst="straightConnector1">
            <a:avLst/>
          </a:prstGeom>
          <a:noFill/>
          <a:ln w="9525" cap="flat" cmpd="sng">
            <a:solidFill>
              <a:schemeClr val="accent3"/>
            </a:solidFill>
            <a:prstDash val="solid"/>
            <a:round/>
            <a:headEnd type="none" w="med" len="med"/>
            <a:tailEnd type="none" w="med" len="med"/>
          </a:ln>
        </p:spPr>
      </p:cxnSp>
      <p:sp>
        <p:nvSpPr>
          <p:cNvPr id="318" name="Google Shape;318;p32"/>
          <p:cNvSpPr/>
          <p:nvPr/>
        </p:nvSpPr>
        <p:spPr>
          <a:xfrm flipH="1">
            <a:off x="4659874" y="2615708"/>
            <a:ext cx="1185000" cy="128100"/>
          </a:xfrm>
          <a:prstGeom prst="parallelogram">
            <a:avLst>
              <a:gd name="adj" fmla="val 9695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19" name="Google Shape;319;p32"/>
          <p:cNvSpPr/>
          <p:nvPr/>
        </p:nvSpPr>
        <p:spPr>
          <a:xfrm>
            <a:off x="4659501" y="2757288"/>
            <a:ext cx="1185000" cy="128100"/>
          </a:xfrm>
          <a:prstGeom prst="parallelogram">
            <a:avLst>
              <a:gd name="adj" fmla="val 9695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cxnSp>
        <p:nvCxnSpPr>
          <p:cNvPr id="320" name="Google Shape;320;p32"/>
          <p:cNvCxnSpPr/>
          <p:nvPr/>
        </p:nvCxnSpPr>
        <p:spPr>
          <a:xfrm>
            <a:off x="6281752" y="2076708"/>
            <a:ext cx="639000" cy="660000"/>
          </a:xfrm>
          <a:prstGeom prst="straightConnector1">
            <a:avLst/>
          </a:prstGeom>
          <a:noFill/>
          <a:ln w="9525" cap="flat" cmpd="sng">
            <a:solidFill>
              <a:schemeClr val="accent3"/>
            </a:solidFill>
            <a:prstDash val="solid"/>
            <a:round/>
            <a:headEnd type="none" w="med" len="med"/>
            <a:tailEnd type="none" w="med" len="med"/>
          </a:ln>
        </p:spPr>
      </p:cxnSp>
      <p:sp>
        <p:nvSpPr>
          <p:cNvPr id="321" name="Google Shape;321;p32"/>
          <p:cNvSpPr/>
          <p:nvPr/>
        </p:nvSpPr>
        <p:spPr>
          <a:xfrm flipH="1">
            <a:off x="5748172" y="2615708"/>
            <a:ext cx="1185000" cy="128100"/>
          </a:xfrm>
          <a:prstGeom prst="parallelogram">
            <a:avLst>
              <a:gd name="adj" fmla="val 9695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22" name="Google Shape;322;p32"/>
          <p:cNvSpPr/>
          <p:nvPr/>
        </p:nvSpPr>
        <p:spPr>
          <a:xfrm>
            <a:off x="5755825" y="2754901"/>
            <a:ext cx="1185000" cy="128100"/>
          </a:xfrm>
          <a:prstGeom prst="parallelogram">
            <a:avLst>
              <a:gd name="adj" fmla="val 9695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cxnSp>
        <p:nvCxnSpPr>
          <p:cNvPr id="323" name="Google Shape;323;p32"/>
          <p:cNvCxnSpPr/>
          <p:nvPr/>
        </p:nvCxnSpPr>
        <p:spPr>
          <a:xfrm>
            <a:off x="7373673" y="2076708"/>
            <a:ext cx="639000" cy="660000"/>
          </a:xfrm>
          <a:prstGeom prst="straightConnector1">
            <a:avLst/>
          </a:prstGeom>
          <a:noFill/>
          <a:ln w="9525" cap="flat" cmpd="sng">
            <a:solidFill>
              <a:schemeClr val="accent3"/>
            </a:solidFill>
            <a:prstDash val="solid"/>
            <a:round/>
            <a:headEnd type="none" w="med" len="med"/>
            <a:tailEnd type="none" w="med" len="med"/>
          </a:ln>
        </p:spPr>
      </p:cxnSp>
      <p:sp>
        <p:nvSpPr>
          <p:cNvPr id="324" name="Google Shape;324;p32"/>
          <p:cNvSpPr/>
          <p:nvPr/>
        </p:nvSpPr>
        <p:spPr>
          <a:xfrm flipH="1">
            <a:off x="6840093" y="2615708"/>
            <a:ext cx="1185000" cy="128100"/>
          </a:xfrm>
          <a:prstGeom prst="parallelogram">
            <a:avLst>
              <a:gd name="adj" fmla="val 9695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25" name="Google Shape;325;p32"/>
          <p:cNvSpPr/>
          <p:nvPr/>
        </p:nvSpPr>
        <p:spPr>
          <a:xfrm>
            <a:off x="6839720" y="2757288"/>
            <a:ext cx="1185000" cy="128100"/>
          </a:xfrm>
          <a:prstGeom prst="parallelogram">
            <a:avLst>
              <a:gd name="adj" fmla="val 9695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26" name="Google Shape;326;p32"/>
          <p:cNvSpPr txBox="1"/>
          <p:nvPr/>
        </p:nvSpPr>
        <p:spPr>
          <a:xfrm>
            <a:off x="460833" y="1900925"/>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dirty="0">
                <a:solidFill>
                  <a:srgbClr val="FFFFFF"/>
                </a:solidFill>
                <a:latin typeface="Roboto"/>
                <a:ea typeface="Roboto"/>
                <a:cs typeface="Roboto"/>
                <a:sym typeface="Roboto"/>
              </a:rPr>
              <a:t>Day1</a:t>
            </a:r>
            <a:endParaRPr sz="800" dirty="0">
              <a:solidFill>
                <a:srgbClr val="FFFFFF"/>
              </a:solidFill>
              <a:latin typeface="Roboto"/>
              <a:ea typeface="Roboto"/>
              <a:cs typeface="Roboto"/>
              <a:sym typeface="Roboto"/>
            </a:endParaRPr>
          </a:p>
          <a:p>
            <a:pPr marL="0" lvl="0" indent="0" algn="l" rtl="0">
              <a:spcBef>
                <a:spcPts val="1600"/>
              </a:spcBef>
              <a:spcAft>
                <a:spcPts val="1600"/>
              </a:spcAft>
              <a:buNone/>
            </a:pPr>
            <a:endParaRPr sz="800" dirty="0">
              <a:solidFill>
                <a:srgbClr val="FFFFFF"/>
              </a:solidFill>
              <a:latin typeface="Roboto"/>
              <a:ea typeface="Roboto"/>
              <a:cs typeface="Roboto"/>
              <a:sym typeface="Roboto"/>
            </a:endParaRPr>
          </a:p>
        </p:txBody>
      </p:sp>
      <p:cxnSp>
        <p:nvCxnSpPr>
          <p:cNvPr id="327" name="Google Shape;327;p32"/>
          <p:cNvCxnSpPr/>
          <p:nvPr/>
        </p:nvCxnSpPr>
        <p:spPr>
          <a:xfrm>
            <a:off x="867928" y="2076708"/>
            <a:ext cx="639000" cy="660000"/>
          </a:xfrm>
          <a:prstGeom prst="straightConnector1">
            <a:avLst/>
          </a:prstGeom>
          <a:noFill/>
          <a:ln w="9525" cap="flat" cmpd="sng">
            <a:solidFill>
              <a:srgbClr val="FFFFFF"/>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95"/>
                                        </p:tgtEl>
                                        <p:attrNameLst>
                                          <p:attrName>style.visibility</p:attrName>
                                        </p:attrNameLst>
                                      </p:cBhvr>
                                      <p:to>
                                        <p:strVal val="visible"/>
                                      </p:to>
                                    </p:set>
                                    <p:anim calcmode="lin" valueType="num">
                                      <p:cBhvr additive="base">
                                        <p:cTn id="7" dur="1300"/>
                                        <p:tgtEl>
                                          <p:spTgt spid="295"/>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97"/>
                                        </p:tgtEl>
                                        <p:attrNameLst>
                                          <p:attrName>style.visibility</p:attrName>
                                        </p:attrNameLst>
                                      </p:cBhvr>
                                      <p:to>
                                        <p:strVal val="visible"/>
                                      </p:to>
                                    </p:set>
                                    <p:anim calcmode="lin" valueType="num">
                                      <p:cBhvr additive="base">
                                        <p:cTn id="12" dur="1000"/>
                                        <p:tgtEl>
                                          <p:spTgt spid="297"/>
                                        </p:tgtEl>
                                        <p:attrNameLst>
                                          <p:attrName>ppt_x</p:attrName>
                                        </p:attrNameLst>
                                      </p:cBhvr>
                                      <p:tavLst>
                                        <p:tav tm="0">
                                          <p:val>
                                            <p:strVal val="#ppt_x-1"/>
                                          </p:val>
                                        </p:tav>
                                        <p:tav tm="100000">
                                          <p:val>
                                            <p:strVal val="#ppt_x"/>
                                          </p:val>
                                        </p:tav>
                                      </p:tavLst>
                                    </p:anim>
                                  </p:childTnLst>
                                </p:cTn>
                              </p:par>
                              <p:par>
                                <p:cTn id="13" presetID="2" presetClass="entr" presetSubtype="8" fill="hold" nodeType="withEffect">
                                  <p:stCondLst>
                                    <p:cond delay="0"/>
                                  </p:stCondLst>
                                  <p:childTnLst>
                                    <p:set>
                                      <p:cBhvr>
                                        <p:cTn id="14" dur="1" fill="hold">
                                          <p:stCondLst>
                                            <p:cond delay="0"/>
                                          </p:stCondLst>
                                        </p:cTn>
                                        <p:tgtEl>
                                          <p:spTgt spid="309"/>
                                        </p:tgtEl>
                                        <p:attrNameLst>
                                          <p:attrName>style.visibility</p:attrName>
                                        </p:attrNameLst>
                                      </p:cBhvr>
                                      <p:to>
                                        <p:strVal val="visible"/>
                                      </p:to>
                                    </p:set>
                                    <p:anim calcmode="lin" valueType="num">
                                      <p:cBhvr additive="base">
                                        <p:cTn id="15" dur="1000"/>
                                        <p:tgtEl>
                                          <p:spTgt spid="309"/>
                                        </p:tgtEl>
                                        <p:attrNameLst>
                                          <p:attrName>ppt_x</p:attrName>
                                        </p:attrNameLst>
                                      </p:cBhvr>
                                      <p:tavLst>
                                        <p:tav tm="0">
                                          <p:val>
                                            <p:strVal val="#ppt_x-1"/>
                                          </p:val>
                                        </p:tav>
                                        <p:tav tm="100000">
                                          <p:val>
                                            <p:strVal val="#ppt_x"/>
                                          </p:val>
                                        </p:tav>
                                      </p:tavLst>
                                    </p:anim>
                                  </p:childTnLst>
                                </p:cTn>
                              </p:par>
                              <p:par>
                                <p:cTn id="16" presetID="2" presetClass="entr" presetSubtype="8" fill="hold" nodeType="withEffect">
                                  <p:stCondLst>
                                    <p:cond delay="0"/>
                                  </p:stCondLst>
                                  <p:childTnLst>
                                    <p:set>
                                      <p:cBhvr>
                                        <p:cTn id="17" dur="1" fill="hold">
                                          <p:stCondLst>
                                            <p:cond delay="0"/>
                                          </p:stCondLst>
                                        </p:cTn>
                                        <p:tgtEl>
                                          <p:spTgt spid="310"/>
                                        </p:tgtEl>
                                        <p:attrNameLst>
                                          <p:attrName>style.visibility</p:attrName>
                                        </p:attrNameLst>
                                      </p:cBhvr>
                                      <p:to>
                                        <p:strVal val="visible"/>
                                      </p:to>
                                    </p:set>
                                    <p:anim calcmode="lin" valueType="num">
                                      <p:cBhvr additive="base">
                                        <p:cTn id="18" dur="1000"/>
                                        <p:tgtEl>
                                          <p:spTgt spid="310"/>
                                        </p:tgtEl>
                                        <p:attrNameLst>
                                          <p:attrName>ppt_x</p:attrName>
                                        </p:attrNameLst>
                                      </p:cBhvr>
                                      <p:tavLst>
                                        <p:tav tm="0">
                                          <p:val>
                                            <p:strVal val="#ppt_x-1"/>
                                          </p:val>
                                        </p:tav>
                                        <p:tav tm="100000">
                                          <p:val>
                                            <p:strVal val="#ppt_x"/>
                                          </p:val>
                                        </p:tav>
                                      </p:tavLst>
                                    </p:anim>
                                  </p:childTnLst>
                                </p:cTn>
                              </p:par>
                              <p:par>
                                <p:cTn id="19" presetID="2" presetClass="entr" presetSubtype="8" fill="hold" nodeType="withEffect">
                                  <p:stCondLst>
                                    <p:cond delay="0"/>
                                  </p:stCondLst>
                                  <p:childTnLst>
                                    <p:set>
                                      <p:cBhvr>
                                        <p:cTn id="20" dur="1" fill="hold">
                                          <p:stCondLst>
                                            <p:cond delay="0"/>
                                          </p:stCondLst>
                                        </p:cTn>
                                        <p:tgtEl>
                                          <p:spTgt spid="326"/>
                                        </p:tgtEl>
                                        <p:attrNameLst>
                                          <p:attrName>style.visibility</p:attrName>
                                        </p:attrNameLst>
                                      </p:cBhvr>
                                      <p:to>
                                        <p:strVal val="visible"/>
                                      </p:to>
                                    </p:set>
                                    <p:anim calcmode="lin" valueType="num">
                                      <p:cBhvr additive="base">
                                        <p:cTn id="21" dur="1000"/>
                                        <p:tgtEl>
                                          <p:spTgt spid="326"/>
                                        </p:tgtEl>
                                        <p:attrNameLst>
                                          <p:attrName>ppt_x</p:attrName>
                                        </p:attrNameLst>
                                      </p:cBhvr>
                                      <p:tavLst>
                                        <p:tav tm="0">
                                          <p:val>
                                            <p:strVal val="#ppt_x-1"/>
                                          </p:val>
                                        </p:tav>
                                        <p:tav tm="100000">
                                          <p:val>
                                            <p:strVal val="#ppt_x"/>
                                          </p:val>
                                        </p:tav>
                                      </p:tavLst>
                                    </p:anim>
                                  </p:childTnLst>
                                </p:cTn>
                              </p:par>
                              <p:par>
                                <p:cTn id="22" presetID="2" presetClass="entr" presetSubtype="8" fill="hold" nodeType="withEffect">
                                  <p:stCondLst>
                                    <p:cond delay="0"/>
                                  </p:stCondLst>
                                  <p:childTnLst>
                                    <p:set>
                                      <p:cBhvr>
                                        <p:cTn id="23" dur="1" fill="hold">
                                          <p:stCondLst>
                                            <p:cond delay="0"/>
                                          </p:stCondLst>
                                        </p:cTn>
                                        <p:tgtEl>
                                          <p:spTgt spid="327"/>
                                        </p:tgtEl>
                                        <p:attrNameLst>
                                          <p:attrName>style.visibility</p:attrName>
                                        </p:attrNameLst>
                                      </p:cBhvr>
                                      <p:to>
                                        <p:strVal val="visible"/>
                                      </p:to>
                                    </p:set>
                                    <p:anim calcmode="lin" valueType="num">
                                      <p:cBhvr additive="base">
                                        <p:cTn id="24" dur="1000"/>
                                        <p:tgtEl>
                                          <p:spTgt spid="327"/>
                                        </p:tgtEl>
                                        <p:attrNameLst>
                                          <p:attrName>ppt_x</p:attrName>
                                        </p:attrNameLst>
                                      </p:cBhvr>
                                      <p:tavLst>
                                        <p:tav tm="0">
                                          <p:val>
                                            <p:strVal val="#ppt_x-1"/>
                                          </p:val>
                                        </p:tav>
                                        <p:tav tm="100000">
                                          <p:val>
                                            <p:strVal val="#ppt_x"/>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296"/>
                                        </p:tgtEl>
                                        <p:attrNameLst>
                                          <p:attrName>style.visibility</p:attrName>
                                        </p:attrNameLst>
                                      </p:cBhvr>
                                      <p:to>
                                        <p:strVal val="visible"/>
                                      </p:to>
                                    </p:set>
                                    <p:anim calcmode="lin" valueType="num">
                                      <p:cBhvr additive="base">
                                        <p:cTn id="29" dur="1300"/>
                                        <p:tgtEl>
                                          <p:spTgt spid="296"/>
                                        </p:tgtEl>
                                        <p:attrNameLst>
                                          <p:attrName>ppt_x</p:attrName>
                                        </p:attrNameLst>
                                      </p:cBhvr>
                                      <p:tavLst>
                                        <p:tav tm="0">
                                          <p:val>
                                            <p:strVal val="#ppt_x-1"/>
                                          </p:val>
                                        </p:tav>
                                        <p:tav tm="100000">
                                          <p:val>
                                            <p:strVal val="#ppt_x"/>
                                          </p:val>
                                        </p:tav>
                                      </p:tavLst>
                                    </p:anim>
                                  </p:childTnLst>
                                </p:cTn>
                              </p:par>
                              <p:par>
                                <p:cTn id="30" presetID="2" presetClass="entr" presetSubtype="8" fill="hold" nodeType="withEffect">
                                  <p:stCondLst>
                                    <p:cond delay="0"/>
                                  </p:stCondLst>
                                  <p:childTnLst>
                                    <p:set>
                                      <p:cBhvr>
                                        <p:cTn id="31" dur="1" fill="hold">
                                          <p:stCondLst>
                                            <p:cond delay="0"/>
                                          </p:stCondLst>
                                        </p:cTn>
                                        <p:tgtEl>
                                          <p:spTgt spid="308"/>
                                        </p:tgtEl>
                                        <p:attrNameLst>
                                          <p:attrName>style.visibility</p:attrName>
                                        </p:attrNameLst>
                                      </p:cBhvr>
                                      <p:to>
                                        <p:strVal val="visible"/>
                                      </p:to>
                                    </p:set>
                                    <p:anim calcmode="lin" valueType="num">
                                      <p:cBhvr additive="base">
                                        <p:cTn id="32" dur="1300"/>
                                        <p:tgtEl>
                                          <p:spTgt spid="308"/>
                                        </p:tgtEl>
                                        <p:attrNameLst>
                                          <p:attrName>ppt_x</p:attrName>
                                        </p:attrNameLst>
                                      </p:cBhvr>
                                      <p:tavLst>
                                        <p:tav tm="0">
                                          <p:val>
                                            <p:strVal val="#ppt_x-1"/>
                                          </p:val>
                                        </p:tav>
                                        <p:tav tm="100000">
                                          <p:val>
                                            <p:strVal val="#ppt_x"/>
                                          </p:val>
                                        </p:tav>
                                      </p:tavLst>
                                    </p:anim>
                                  </p:childTnLst>
                                </p:cTn>
                              </p:par>
                              <p:par>
                                <p:cTn id="33" presetID="2" presetClass="entr" presetSubtype="8" fill="hold" nodeType="withEffect">
                                  <p:stCondLst>
                                    <p:cond delay="0"/>
                                  </p:stCondLst>
                                  <p:childTnLst>
                                    <p:set>
                                      <p:cBhvr>
                                        <p:cTn id="34" dur="1" fill="hold">
                                          <p:stCondLst>
                                            <p:cond delay="0"/>
                                          </p:stCondLst>
                                        </p:cTn>
                                        <p:tgtEl>
                                          <p:spTgt spid="312"/>
                                        </p:tgtEl>
                                        <p:attrNameLst>
                                          <p:attrName>style.visibility</p:attrName>
                                        </p:attrNameLst>
                                      </p:cBhvr>
                                      <p:to>
                                        <p:strVal val="visible"/>
                                      </p:to>
                                    </p:set>
                                    <p:anim calcmode="lin" valueType="num">
                                      <p:cBhvr additive="base">
                                        <p:cTn id="35" dur="1300"/>
                                        <p:tgtEl>
                                          <p:spTgt spid="312"/>
                                        </p:tgtEl>
                                        <p:attrNameLst>
                                          <p:attrName>ppt_x</p:attrName>
                                        </p:attrNameLst>
                                      </p:cBhvr>
                                      <p:tavLst>
                                        <p:tav tm="0">
                                          <p:val>
                                            <p:strVal val="#ppt_x-1"/>
                                          </p:val>
                                        </p:tav>
                                        <p:tav tm="100000">
                                          <p:val>
                                            <p:strVal val="#ppt_x"/>
                                          </p:val>
                                        </p:tav>
                                      </p:tavLst>
                                    </p:anim>
                                  </p:childTnLst>
                                </p:cTn>
                              </p:par>
                              <p:par>
                                <p:cTn id="36" presetID="2" presetClass="entr" presetSubtype="8" fill="hold" nodeType="withEffect">
                                  <p:stCondLst>
                                    <p:cond delay="0"/>
                                  </p:stCondLst>
                                  <p:childTnLst>
                                    <p:set>
                                      <p:cBhvr>
                                        <p:cTn id="37" dur="1" fill="hold">
                                          <p:stCondLst>
                                            <p:cond delay="0"/>
                                          </p:stCondLst>
                                        </p:cTn>
                                        <p:tgtEl>
                                          <p:spTgt spid="313"/>
                                        </p:tgtEl>
                                        <p:attrNameLst>
                                          <p:attrName>style.visibility</p:attrName>
                                        </p:attrNameLst>
                                      </p:cBhvr>
                                      <p:to>
                                        <p:strVal val="visible"/>
                                      </p:to>
                                    </p:set>
                                    <p:anim calcmode="lin" valueType="num">
                                      <p:cBhvr additive="base">
                                        <p:cTn id="38" dur="1300"/>
                                        <p:tgtEl>
                                          <p:spTgt spid="313"/>
                                        </p:tgtEl>
                                        <p:attrNameLst>
                                          <p:attrName>ppt_x</p:attrName>
                                        </p:attrNameLst>
                                      </p:cBhvr>
                                      <p:tavLst>
                                        <p:tav tm="0">
                                          <p:val>
                                            <p:strVal val="#ppt_x-1"/>
                                          </p:val>
                                        </p:tav>
                                        <p:tav tm="100000">
                                          <p:val>
                                            <p:strVal val="#ppt_x"/>
                                          </p:val>
                                        </p:tav>
                                      </p:tavLst>
                                    </p:anim>
                                  </p:childTnLst>
                                </p:cTn>
                              </p:par>
                              <p:par>
                                <p:cTn id="39" presetID="2" presetClass="entr" presetSubtype="8" fill="hold" nodeType="withEffect">
                                  <p:stCondLst>
                                    <p:cond delay="0"/>
                                  </p:stCondLst>
                                  <p:childTnLst>
                                    <p:set>
                                      <p:cBhvr>
                                        <p:cTn id="40" dur="1" fill="hold">
                                          <p:stCondLst>
                                            <p:cond delay="0"/>
                                          </p:stCondLst>
                                        </p:cTn>
                                        <p:tgtEl>
                                          <p:spTgt spid="299"/>
                                        </p:tgtEl>
                                        <p:attrNameLst>
                                          <p:attrName>style.visibility</p:attrName>
                                        </p:attrNameLst>
                                      </p:cBhvr>
                                      <p:to>
                                        <p:strVal val="visible"/>
                                      </p:to>
                                    </p:set>
                                    <p:anim calcmode="lin" valueType="num">
                                      <p:cBhvr additive="base">
                                        <p:cTn id="41" dur="1300"/>
                                        <p:tgtEl>
                                          <p:spTgt spid="299"/>
                                        </p:tgtEl>
                                        <p:attrNameLst>
                                          <p:attrName>ppt_x</p:attrName>
                                        </p:attrNameLst>
                                      </p:cBhvr>
                                      <p:tavLst>
                                        <p:tav tm="0">
                                          <p:val>
                                            <p:strVal val="#ppt_x-1"/>
                                          </p:val>
                                        </p:tav>
                                        <p:tav tm="100000">
                                          <p:val>
                                            <p:strVal val="#ppt_x"/>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298"/>
                                        </p:tgtEl>
                                        <p:attrNameLst>
                                          <p:attrName>style.visibility</p:attrName>
                                        </p:attrNameLst>
                                      </p:cBhvr>
                                      <p:to>
                                        <p:strVal val="visible"/>
                                      </p:to>
                                    </p:set>
                                    <p:anim calcmode="lin" valueType="num">
                                      <p:cBhvr additive="base">
                                        <p:cTn id="46" dur="1300"/>
                                        <p:tgtEl>
                                          <p:spTgt spid="298"/>
                                        </p:tgtEl>
                                        <p:attrNameLst>
                                          <p:attrName>ppt_x</p:attrName>
                                        </p:attrNameLst>
                                      </p:cBhvr>
                                      <p:tavLst>
                                        <p:tav tm="0">
                                          <p:val>
                                            <p:strVal val="#ppt_x-1"/>
                                          </p:val>
                                        </p:tav>
                                        <p:tav tm="100000">
                                          <p:val>
                                            <p:strVal val="#ppt_x"/>
                                          </p:val>
                                        </p:tav>
                                      </p:tavLst>
                                    </p:anim>
                                  </p:childTnLst>
                                </p:cTn>
                              </p:par>
                              <p:par>
                                <p:cTn id="47" presetID="2" presetClass="entr" presetSubtype="8" fill="hold" nodeType="withEffect">
                                  <p:stCondLst>
                                    <p:cond delay="0"/>
                                  </p:stCondLst>
                                  <p:childTnLst>
                                    <p:set>
                                      <p:cBhvr>
                                        <p:cTn id="48" dur="1" fill="hold">
                                          <p:stCondLst>
                                            <p:cond delay="0"/>
                                          </p:stCondLst>
                                        </p:cTn>
                                        <p:tgtEl>
                                          <p:spTgt spid="311"/>
                                        </p:tgtEl>
                                        <p:attrNameLst>
                                          <p:attrName>style.visibility</p:attrName>
                                        </p:attrNameLst>
                                      </p:cBhvr>
                                      <p:to>
                                        <p:strVal val="visible"/>
                                      </p:to>
                                    </p:set>
                                    <p:anim calcmode="lin" valueType="num">
                                      <p:cBhvr additive="base">
                                        <p:cTn id="49" dur="1300"/>
                                        <p:tgtEl>
                                          <p:spTgt spid="311"/>
                                        </p:tgtEl>
                                        <p:attrNameLst>
                                          <p:attrName>ppt_x</p:attrName>
                                        </p:attrNameLst>
                                      </p:cBhvr>
                                      <p:tavLst>
                                        <p:tav tm="0">
                                          <p:val>
                                            <p:strVal val="#ppt_x-1"/>
                                          </p:val>
                                        </p:tav>
                                        <p:tav tm="100000">
                                          <p:val>
                                            <p:strVal val="#ppt_x"/>
                                          </p:val>
                                        </p:tav>
                                      </p:tavLst>
                                    </p:anim>
                                  </p:childTnLst>
                                </p:cTn>
                              </p:par>
                              <p:par>
                                <p:cTn id="50" presetID="2" presetClass="entr" presetSubtype="8" fill="hold" nodeType="withEffect">
                                  <p:stCondLst>
                                    <p:cond delay="0"/>
                                  </p:stCondLst>
                                  <p:childTnLst>
                                    <p:set>
                                      <p:cBhvr>
                                        <p:cTn id="51" dur="1" fill="hold">
                                          <p:stCondLst>
                                            <p:cond delay="0"/>
                                          </p:stCondLst>
                                        </p:cTn>
                                        <p:tgtEl>
                                          <p:spTgt spid="316"/>
                                        </p:tgtEl>
                                        <p:attrNameLst>
                                          <p:attrName>style.visibility</p:attrName>
                                        </p:attrNameLst>
                                      </p:cBhvr>
                                      <p:to>
                                        <p:strVal val="visible"/>
                                      </p:to>
                                    </p:set>
                                    <p:anim calcmode="lin" valueType="num">
                                      <p:cBhvr additive="base">
                                        <p:cTn id="52" dur="1300"/>
                                        <p:tgtEl>
                                          <p:spTgt spid="316"/>
                                        </p:tgtEl>
                                        <p:attrNameLst>
                                          <p:attrName>ppt_x</p:attrName>
                                        </p:attrNameLst>
                                      </p:cBhvr>
                                      <p:tavLst>
                                        <p:tav tm="0">
                                          <p:val>
                                            <p:strVal val="#ppt_x-1"/>
                                          </p:val>
                                        </p:tav>
                                        <p:tav tm="100000">
                                          <p:val>
                                            <p:strVal val="#ppt_x"/>
                                          </p:val>
                                        </p:tav>
                                      </p:tavLst>
                                    </p:anim>
                                  </p:childTnLst>
                                </p:cTn>
                              </p:par>
                              <p:par>
                                <p:cTn id="53" presetID="2" presetClass="entr" presetSubtype="8" fill="hold" nodeType="withEffect">
                                  <p:stCondLst>
                                    <p:cond delay="0"/>
                                  </p:stCondLst>
                                  <p:childTnLst>
                                    <p:set>
                                      <p:cBhvr>
                                        <p:cTn id="54" dur="1" fill="hold">
                                          <p:stCondLst>
                                            <p:cond delay="0"/>
                                          </p:stCondLst>
                                        </p:cTn>
                                        <p:tgtEl>
                                          <p:spTgt spid="315"/>
                                        </p:tgtEl>
                                        <p:attrNameLst>
                                          <p:attrName>style.visibility</p:attrName>
                                        </p:attrNameLst>
                                      </p:cBhvr>
                                      <p:to>
                                        <p:strVal val="visible"/>
                                      </p:to>
                                    </p:set>
                                    <p:anim calcmode="lin" valueType="num">
                                      <p:cBhvr additive="base">
                                        <p:cTn id="55" dur="1300"/>
                                        <p:tgtEl>
                                          <p:spTgt spid="315"/>
                                        </p:tgtEl>
                                        <p:attrNameLst>
                                          <p:attrName>ppt_x</p:attrName>
                                        </p:attrNameLst>
                                      </p:cBhvr>
                                      <p:tavLst>
                                        <p:tav tm="0">
                                          <p:val>
                                            <p:strVal val="#ppt_x-1"/>
                                          </p:val>
                                        </p:tav>
                                        <p:tav tm="100000">
                                          <p:val>
                                            <p:strVal val="#ppt_x"/>
                                          </p:val>
                                        </p:tav>
                                      </p:tavLst>
                                    </p:anim>
                                  </p:childTnLst>
                                </p:cTn>
                              </p:par>
                              <p:par>
                                <p:cTn id="56" presetID="2" presetClass="entr" presetSubtype="8" fill="hold" nodeType="withEffect">
                                  <p:stCondLst>
                                    <p:cond delay="0"/>
                                  </p:stCondLst>
                                  <p:childTnLst>
                                    <p:set>
                                      <p:cBhvr>
                                        <p:cTn id="57" dur="1" fill="hold">
                                          <p:stCondLst>
                                            <p:cond delay="0"/>
                                          </p:stCondLst>
                                        </p:cTn>
                                        <p:tgtEl>
                                          <p:spTgt spid="301"/>
                                        </p:tgtEl>
                                        <p:attrNameLst>
                                          <p:attrName>style.visibility</p:attrName>
                                        </p:attrNameLst>
                                      </p:cBhvr>
                                      <p:to>
                                        <p:strVal val="visible"/>
                                      </p:to>
                                    </p:set>
                                    <p:anim calcmode="lin" valueType="num">
                                      <p:cBhvr additive="base">
                                        <p:cTn id="58" dur="1300"/>
                                        <p:tgtEl>
                                          <p:spTgt spid="301"/>
                                        </p:tgtEl>
                                        <p:attrNameLst>
                                          <p:attrName>ppt_x</p:attrName>
                                        </p:attrNameLst>
                                      </p:cBhvr>
                                      <p:tavLst>
                                        <p:tav tm="0">
                                          <p:val>
                                            <p:strVal val="#ppt_x-1"/>
                                          </p:val>
                                        </p:tav>
                                        <p:tav tm="100000">
                                          <p:val>
                                            <p:strVal val="#ppt_x"/>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nodeType="clickEffect">
                                  <p:stCondLst>
                                    <p:cond delay="0"/>
                                  </p:stCondLst>
                                  <p:childTnLst>
                                    <p:set>
                                      <p:cBhvr>
                                        <p:cTn id="62" dur="1" fill="hold">
                                          <p:stCondLst>
                                            <p:cond delay="0"/>
                                          </p:stCondLst>
                                        </p:cTn>
                                        <p:tgtEl>
                                          <p:spTgt spid="300"/>
                                        </p:tgtEl>
                                        <p:attrNameLst>
                                          <p:attrName>style.visibility</p:attrName>
                                        </p:attrNameLst>
                                      </p:cBhvr>
                                      <p:to>
                                        <p:strVal val="visible"/>
                                      </p:to>
                                    </p:set>
                                    <p:anim calcmode="lin" valueType="num">
                                      <p:cBhvr additive="base">
                                        <p:cTn id="63" dur="1300"/>
                                        <p:tgtEl>
                                          <p:spTgt spid="300"/>
                                        </p:tgtEl>
                                        <p:attrNameLst>
                                          <p:attrName>ppt_x</p:attrName>
                                        </p:attrNameLst>
                                      </p:cBhvr>
                                      <p:tavLst>
                                        <p:tav tm="0">
                                          <p:val>
                                            <p:strVal val="#ppt_x-1"/>
                                          </p:val>
                                        </p:tav>
                                        <p:tav tm="100000">
                                          <p:val>
                                            <p:strVal val="#ppt_x"/>
                                          </p:val>
                                        </p:tav>
                                      </p:tavLst>
                                    </p:anim>
                                  </p:childTnLst>
                                </p:cTn>
                              </p:par>
                              <p:par>
                                <p:cTn id="64" presetID="2" presetClass="entr" presetSubtype="8" fill="hold" nodeType="withEffect">
                                  <p:stCondLst>
                                    <p:cond delay="0"/>
                                  </p:stCondLst>
                                  <p:childTnLst>
                                    <p:set>
                                      <p:cBhvr>
                                        <p:cTn id="65" dur="1" fill="hold">
                                          <p:stCondLst>
                                            <p:cond delay="0"/>
                                          </p:stCondLst>
                                        </p:cTn>
                                        <p:tgtEl>
                                          <p:spTgt spid="318"/>
                                        </p:tgtEl>
                                        <p:attrNameLst>
                                          <p:attrName>style.visibility</p:attrName>
                                        </p:attrNameLst>
                                      </p:cBhvr>
                                      <p:to>
                                        <p:strVal val="visible"/>
                                      </p:to>
                                    </p:set>
                                    <p:anim calcmode="lin" valueType="num">
                                      <p:cBhvr additive="base">
                                        <p:cTn id="66" dur="1300"/>
                                        <p:tgtEl>
                                          <p:spTgt spid="318"/>
                                        </p:tgtEl>
                                        <p:attrNameLst>
                                          <p:attrName>ppt_x</p:attrName>
                                        </p:attrNameLst>
                                      </p:cBhvr>
                                      <p:tavLst>
                                        <p:tav tm="0">
                                          <p:val>
                                            <p:strVal val="#ppt_x-1"/>
                                          </p:val>
                                        </p:tav>
                                        <p:tav tm="100000">
                                          <p:val>
                                            <p:strVal val="#ppt_x"/>
                                          </p:val>
                                        </p:tav>
                                      </p:tavLst>
                                    </p:anim>
                                  </p:childTnLst>
                                </p:cTn>
                              </p:par>
                              <p:par>
                                <p:cTn id="67" presetID="2" presetClass="entr" presetSubtype="8" fill="hold" nodeType="withEffect">
                                  <p:stCondLst>
                                    <p:cond delay="0"/>
                                  </p:stCondLst>
                                  <p:childTnLst>
                                    <p:set>
                                      <p:cBhvr>
                                        <p:cTn id="68" dur="1" fill="hold">
                                          <p:stCondLst>
                                            <p:cond delay="0"/>
                                          </p:stCondLst>
                                        </p:cTn>
                                        <p:tgtEl>
                                          <p:spTgt spid="319"/>
                                        </p:tgtEl>
                                        <p:attrNameLst>
                                          <p:attrName>style.visibility</p:attrName>
                                        </p:attrNameLst>
                                      </p:cBhvr>
                                      <p:to>
                                        <p:strVal val="visible"/>
                                      </p:to>
                                    </p:set>
                                    <p:anim calcmode="lin" valueType="num">
                                      <p:cBhvr additive="base">
                                        <p:cTn id="69" dur="1300"/>
                                        <p:tgtEl>
                                          <p:spTgt spid="319"/>
                                        </p:tgtEl>
                                        <p:attrNameLst>
                                          <p:attrName>ppt_x</p:attrName>
                                        </p:attrNameLst>
                                      </p:cBhvr>
                                      <p:tavLst>
                                        <p:tav tm="0">
                                          <p:val>
                                            <p:strVal val="#ppt_x-1"/>
                                          </p:val>
                                        </p:tav>
                                        <p:tav tm="100000">
                                          <p:val>
                                            <p:strVal val="#ppt_x"/>
                                          </p:val>
                                        </p:tav>
                                      </p:tavLst>
                                    </p:anim>
                                  </p:childTnLst>
                                </p:cTn>
                              </p:par>
                              <p:par>
                                <p:cTn id="70" presetID="2" presetClass="entr" presetSubtype="8" fill="hold" nodeType="withEffect">
                                  <p:stCondLst>
                                    <p:cond delay="0"/>
                                  </p:stCondLst>
                                  <p:childTnLst>
                                    <p:set>
                                      <p:cBhvr>
                                        <p:cTn id="71" dur="1" fill="hold">
                                          <p:stCondLst>
                                            <p:cond delay="0"/>
                                          </p:stCondLst>
                                        </p:cTn>
                                        <p:tgtEl>
                                          <p:spTgt spid="319"/>
                                        </p:tgtEl>
                                        <p:attrNameLst>
                                          <p:attrName>style.visibility</p:attrName>
                                        </p:attrNameLst>
                                      </p:cBhvr>
                                      <p:to>
                                        <p:strVal val="visible"/>
                                      </p:to>
                                    </p:set>
                                    <p:anim calcmode="lin" valueType="num">
                                      <p:cBhvr additive="base">
                                        <p:cTn id="72" dur="1000"/>
                                        <p:tgtEl>
                                          <p:spTgt spid="319"/>
                                        </p:tgtEl>
                                        <p:attrNameLst>
                                          <p:attrName>ppt_x</p:attrName>
                                        </p:attrNameLst>
                                      </p:cBhvr>
                                      <p:tavLst>
                                        <p:tav tm="0">
                                          <p:val>
                                            <p:strVal val="#ppt_x-1"/>
                                          </p:val>
                                        </p:tav>
                                        <p:tav tm="100000">
                                          <p:val>
                                            <p:strVal val="#ppt_x"/>
                                          </p:val>
                                        </p:tav>
                                      </p:tavLst>
                                    </p:anim>
                                  </p:childTnLst>
                                </p:cTn>
                              </p:par>
                              <p:par>
                                <p:cTn id="73" presetID="2" presetClass="entr" presetSubtype="8" fill="hold" nodeType="withEffect">
                                  <p:stCondLst>
                                    <p:cond delay="0"/>
                                  </p:stCondLst>
                                  <p:childTnLst>
                                    <p:set>
                                      <p:cBhvr>
                                        <p:cTn id="74" dur="1" fill="hold">
                                          <p:stCondLst>
                                            <p:cond delay="0"/>
                                          </p:stCondLst>
                                        </p:cTn>
                                        <p:tgtEl>
                                          <p:spTgt spid="303"/>
                                        </p:tgtEl>
                                        <p:attrNameLst>
                                          <p:attrName>style.visibility</p:attrName>
                                        </p:attrNameLst>
                                      </p:cBhvr>
                                      <p:to>
                                        <p:strVal val="visible"/>
                                      </p:to>
                                    </p:set>
                                    <p:anim calcmode="lin" valueType="num">
                                      <p:cBhvr additive="base">
                                        <p:cTn id="75" dur="1300"/>
                                        <p:tgtEl>
                                          <p:spTgt spid="303"/>
                                        </p:tgtEl>
                                        <p:attrNameLst>
                                          <p:attrName>ppt_x</p:attrName>
                                        </p:attrNameLst>
                                      </p:cBhvr>
                                      <p:tavLst>
                                        <p:tav tm="0">
                                          <p:val>
                                            <p:strVal val="#ppt_x-1"/>
                                          </p:val>
                                        </p:tav>
                                        <p:tav tm="100000">
                                          <p:val>
                                            <p:strVal val="#ppt_x"/>
                                          </p:val>
                                        </p:tav>
                                      </p:tavLst>
                                    </p:anim>
                                  </p:childTnLst>
                                </p:cTn>
                              </p:par>
                              <p:par>
                                <p:cTn id="76" presetID="2" presetClass="entr" presetSubtype="8" fill="hold" nodeType="withEffect">
                                  <p:stCondLst>
                                    <p:cond delay="0"/>
                                  </p:stCondLst>
                                  <p:childTnLst>
                                    <p:set>
                                      <p:cBhvr>
                                        <p:cTn id="77" dur="1" fill="hold">
                                          <p:stCondLst>
                                            <p:cond delay="0"/>
                                          </p:stCondLst>
                                        </p:cTn>
                                        <p:tgtEl>
                                          <p:spTgt spid="314"/>
                                        </p:tgtEl>
                                        <p:attrNameLst>
                                          <p:attrName>style.visibility</p:attrName>
                                        </p:attrNameLst>
                                      </p:cBhvr>
                                      <p:to>
                                        <p:strVal val="visible"/>
                                      </p:to>
                                    </p:set>
                                    <p:anim calcmode="lin" valueType="num">
                                      <p:cBhvr additive="base">
                                        <p:cTn id="78" dur="1300"/>
                                        <p:tgtEl>
                                          <p:spTgt spid="314"/>
                                        </p:tgtEl>
                                        <p:attrNameLst>
                                          <p:attrName>ppt_x</p:attrName>
                                        </p:attrNameLst>
                                      </p:cBhvr>
                                      <p:tavLst>
                                        <p:tav tm="0">
                                          <p:val>
                                            <p:strVal val="#ppt_x-1"/>
                                          </p:val>
                                        </p:tav>
                                        <p:tav tm="100000">
                                          <p:val>
                                            <p:strVal val="#ppt_x"/>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nodeType="clickEffect">
                                  <p:stCondLst>
                                    <p:cond delay="0"/>
                                  </p:stCondLst>
                                  <p:childTnLst>
                                    <p:set>
                                      <p:cBhvr>
                                        <p:cTn id="82" dur="1" fill="hold">
                                          <p:stCondLst>
                                            <p:cond delay="0"/>
                                          </p:stCondLst>
                                        </p:cTn>
                                        <p:tgtEl>
                                          <p:spTgt spid="302"/>
                                        </p:tgtEl>
                                        <p:attrNameLst>
                                          <p:attrName>style.visibility</p:attrName>
                                        </p:attrNameLst>
                                      </p:cBhvr>
                                      <p:to>
                                        <p:strVal val="visible"/>
                                      </p:to>
                                    </p:set>
                                    <p:anim calcmode="lin" valueType="num">
                                      <p:cBhvr additive="base">
                                        <p:cTn id="83" dur="1300"/>
                                        <p:tgtEl>
                                          <p:spTgt spid="302"/>
                                        </p:tgtEl>
                                        <p:attrNameLst>
                                          <p:attrName>ppt_x</p:attrName>
                                        </p:attrNameLst>
                                      </p:cBhvr>
                                      <p:tavLst>
                                        <p:tav tm="0">
                                          <p:val>
                                            <p:strVal val="#ppt_x-1"/>
                                          </p:val>
                                        </p:tav>
                                        <p:tav tm="100000">
                                          <p:val>
                                            <p:strVal val="#ppt_x"/>
                                          </p:val>
                                        </p:tav>
                                      </p:tavLst>
                                    </p:anim>
                                  </p:childTnLst>
                                </p:cTn>
                              </p:par>
                              <p:par>
                                <p:cTn id="84" presetID="2" presetClass="entr" presetSubtype="8" fill="hold" nodeType="withEffect">
                                  <p:stCondLst>
                                    <p:cond delay="0"/>
                                  </p:stCondLst>
                                  <p:childTnLst>
                                    <p:set>
                                      <p:cBhvr>
                                        <p:cTn id="85" dur="1" fill="hold">
                                          <p:stCondLst>
                                            <p:cond delay="0"/>
                                          </p:stCondLst>
                                        </p:cTn>
                                        <p:tgtEl>
                                          <p:spTgt spid="317"/>
                                        </p:tgtEl>
                                        <p:attrNameLst>
                                          <p:attrName>style.visibility</p:attrName>
                                        </p:attrNameLst>
                                      </p:cBhvr>
                                      <p:to>
                                        <p:strVal val="visible"/>
                                      </p:to>
                                    </p:set>
                                    <p:anim calcmode="lin" valueType="num">
                                      <p:cBhvr additive="base">
                                        <p:cTn id="86" dur="1300"/>
                                        <p:tgtEl>
                                          <p:spTgt spid="317"/>
                                        </p:tgtEl>
                                        <p:attrNameLst>
                                          <p:attrName>ppt_x</p:attrName>
                                        </p:attrNameLst>
                                      </p:cBhvr>
                                      <p:tavLst>
                                        <p:tav tm="0">
                                          <p:val>
                                            <p:strVal val="#ppt_x-1"/>
                                          </p:val>
                                        </p:tav>
                                        <p:tav tm="100000">
                                          <p:val>
                                            <p:strVal val="#ppt_x"/>
                                          </p:val>
                                        </p:tav>
                                      </p:tavLst>
                                    </p:anim>
                                  </p:childTnLst>
                                </p:cTn>
                              </p:par>
                              <p:par>
                                <p:cTn id="87" presetID="2" presetClass="entr" presetSubtype="8" fill="hold" nodeType="withEffect">
                                  <p:stCondLst>
                                    <p:cond delay="0"/>
                                  </p:stCondLst>
                                  <p:childTnLst>
                                    <p:set>
                                      <p:cBhvr>
                                        <p:cTn id="88" dur="1" fill="hold">
                                          <p:stCondLst>
                                            <p:cond delay="0"/>
                                          </p:stCondLst>
                                        </p:cTn>
                                        <p:tgtEl>
                                          <p:spTgt spid="321"/>
                                        </p:tgtEl>
                                        <p:attrNameLst>
                                          <p:attrName>style.visibility</p:attrName>
                                        </p:attrNameLst>
                                      </p:cBhvr>
                                      <p:to>
                                        <p:strVal val="visible"/>
                                      </p:to>
                                    </p:set>
                                    <p:anim calcmode="lin" valueType="num">
                                      <p:cBhvr additive="base">
                                        <p:cTn id="89" dur="1300"/>
                                        <p:tgtEl>
                                          <p:spTgt spid="321"/>
                                        </p:tgtEl>
                                        <p:attrNameLst>
                                          <p:attrName>ppt_x</p:attrName>
                                        </p:attrNameLst>
                                      </p:cBhvr>
                                      <p:tavLst>
                                        <p:tav tm="0">
                                          <p:val>
                                            <p:strVal val="#ppt_x-1"/>
                                          </p:val>
                                        </p:tav>
                                        <p:tav tm="100000">
                                          <p:val>
                                            <p:strVal val="#ppt_x"/>
                                          </p:val>
                                        </p:tav>
                                      </p:tavLst>
                                    </p:anim>
                                  </p:childTnLst>
                                </p:cTn>
                              </p:par>
                              <p:par>
                                <p:cTn id="90" presetID="2" presetClass="entr" presetSubtype="8" fill="hold" nodeType="withEffect">
                                  <p:stCondLst>
                                    <p:cond delay="0"/>
                                  </p:stCondLst>
                                  <p:childTnLst>
                                    <p:set>
                                      <p:cBhvr>
                                        <p:cTn id="91" dur="1" fill="hold">
                                          <p:stCondLst>
                                            <p:cond delay="0"/>
                                          </p:stCondLst>
                                        </p:cTn>
                                        <p:tgtEl>
                                          <p:spTgt spid="322"/>
                                        </p:tgtEl>
                                        <p:attrNameLst>
                                          <p:attrName>style.visibility</p:attrName>
                                        </p:attrNameLst>
                                      </p:cBhvr>
                                      <p:to>
                                        <p:strVal val="visible"/>
                                      </p:to>
                                    </p:set>
                                    <p:anim calcmode="lin" valueType="num">
                                      <p:cBhvr additive="base">
                                        <p:cTn id="92" dur="1300"/>
                                        <p:tgtEl>
                                          <p:spTgt spid="322"/>
                                        </p:tgtEl>
                                        <p:attrNameLst>
                                          <p:attrName>ppt_x</p:attrName>
                                        </p:attrNameLst>
                                      </p:cBhvr>
                                      <p:tavLst>
                                        <p:tav tm="0">
                                          <p:val>
                                            <p:strVal val="#ppt_x-1"/>
                                          </p:val>
                                        </p:tav>
                                        <p:tav tm="100000">
                                          <p:val>
                                            <p:strVal val="#ppt_x"/>
                                          </p:val>
                                        </p:tav>
                                      </p:tavLst>
                                    </p:anim>
                                  </p:childTnLst>
                                </p:cTn>
                              </p:par>
                              <p:par>
                                <p:cTn id="93" presetID="2" presetClass="entr" presetSubtype="8" fill="hold" nodeType="withEffect">
                                  <p:stCondLst>
                                    <p:cond delay="0"/>
                                  </p:stCondLst>
                                  <p:childTnLst>
                                    <p:set>
                                      <p:cBhvr>
                                        <p:cTn id="94" dur="1" fill="hold">
                                          <p:stCondLst>
                                            <p:cond delay="0"/>
                                          </p:stCondLst>
                                        </p:cTn>
                                        <p:tgtEl>
                                          <p:spTgt spid="305"/>
                                        </p:tgtEl>
                                        <p:attrNameLst>
                                          <p:attrName>style.visibility</p:attrName>
                                        </p:attrNameLst>
                                      </p:cBhvr>
                                      <p:to>
                                        <p:strVal val="visible"/>
                                      </p:to>
                                    </p:set>
                                    <p:anim calcmode="lin" valueType="num">
                                      <p:cBhvr additive="base">
                                        <p:cTn id="95" dur="1300"/>
                                        <p:tgtEl>
                                          <p:spTgt spid="305"/>
                                        </p:tgtEl>
                                        <p:attrNameLst>
                                          <p:attrName>ppt_x</p:attrName>
                                        </p:attrNameLst>
                                      </p:cBhvr>
                                      <p:tavLst>
                                        <p:tav tm="0">
                                          <p:val>
                                            <p:strVal val="#ppt_x-1"/>
                                          </p:val>
                                        </p:tav>
                                        <p:tav tm="100000">
                                          <p:val>
                                            <p:strVal val="#ppt_x"/>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8" fill="hold" nodeType="clickEffect">
                                  <p:stCondLst>
                                    <p:cond delay="0"/>
                                  </p:stCondLst>
                                  <p:childTnLst>
                                    <p:set>
                                      <p:cBhvr>
                                        <p:cTn id="99" dur="1" fill="hold">
                                          <p:stCondLst>
                                            <p:cond delay="0"/>
                                          </p:stCondLst>
                                        </p:cTn>
                                        <p:tgtEl>
                                          <p:spTgt spid="304"/>
                                        </p:tgtEl>
                                        <p:attrNameLst>
                                          <p:attrName>style.visibility</p:attrName>
                                        </p:attrNameLst>
                                      </p:cBhvr>
                                      <p:to>
                                        <p:strVal val="visible"/>
                                      </p:to>
                                    </p:set>
                                    <p:anim calcmode="lin" valueType="num">
                                      <p:cBhvr additive="base">
                                        <p:cTn id="100" dur="1300"/>
                                        <p:tgtEl>
                                          <p:spTgt spid="304"/>
                                        </p:tgtEl>
                                        <p:attrNameLst>
                                          <p:attrName>ppt_x</p:attrName>
                                        </p:attrNameLst>
                                      </p:cBhvr>
                                      <p:tavLst>
                                        <p:tav tm="0">
                                          <p:val>
                                            <p:strVal val="#ppt_x-1"/>
                                          </p:val>
                                        </p:tav>
                                        <p:tav tm="100000">
                                          <p:val>
                                            <p:strVal val="#ppt_x"/>
                                          </p:val>
                                        </p:tav>
                                      </p:tavLst>
                                    </p:anim>
                                  </p:childTnLst>
                                </p:cTn>
                              </p:par>
                              <p:par>
                                <p:cTn id="101" presetID="2" presetClass="entr" presetSubtype="8" fill="hold" nodeType="withEffect">
                                  <p:stCondLst>
                                    <p:cond delay="0"/>
                                  </p:stCondLst>
                                  <p:childTnLst>
                                    <p:set>
                                      <p:cBhvr>
                                        <p:cTn id="102" dur="1" fill="hold">
                                          <p:stCondLst>
                                            <p:cond delay="0"/>
                                          </p:stCondLst>
                                        </p:cTn>
                                        <p:tgtEl>
                                          <p:spTgt spid="320"/>
                                        </p:tgtEl>
                                        <p:attrNameLst>
                                          <p:attrName>style.visibility</p:attrName>
                                        </p:attrNameLst>
                                      </p:cBhvr>
                                      <p:to>
                                        <p:strVal val="visible"/>
                                      </p:to>
                                    </p:set>
                                    <p:anim calcmode="lin" valueType="num">
                                      <p:cBhvr additive="base">
                                        <p:cTn id="103" dur="1300"/>
                                        <p:tgtEl>
                                          <p:spTgt spid="320"/>
                                        </p:tgtEl>
                                        <p:attrNameLst>
                                          <p:attrName>ppt_x</p:attrName>
                                        </p:attrNameLst>
                                      </p:cBhvr>
                                      <p:tavLst>
                                        <p:tav tm="0">
                                          <p:val>
                                            <p:strVal val="#ppt_x-1"/>
                                          </p:val>
                                        </p:tav>
                                        <p:tav tm="100000">
                                          <p:val>
                                            <p:strVal val="#ppt_x"/>
                                          </p:val>
                                        </p:tav>
                                      </p:tavLst>
                                    </p:anim>
                                  </p:childTnLst>
                                </p:cTn>
                              </p:par>
                              <p:par>
                                <p:cTn id="104" presetID="2" presetClass="entr" presetSubtype="8" fill="hold" nodeType="withEffect">
                                  <p:stCondLst>
                                    <p:cond delay="0"/>
                                  </p:stCondLst>
                                  <p:childTnLst>
                                    <p:set>
                                      <p:cBhvr>
                                        <p:cTn id="105" dur="1" fill="hold">
                                          <p:stCondLst>
                                            <p:cond delay="0"/>
                                          </p:stCondLst>
                                        </p:cTn>
                                        <p:tgtEl>
                                          <p:spTgt spid="324"/>
                                        </p:tgtEl>
                                        <p:attrNameLst>
                                          <p:attrName>style.visibility</p:attrName>
                                        </p:attrNameLst>
                                      </p:cBhvr>
                                      <p:to>
                                        <p:strVal val="visible"/>
                                      </p:to>
                                    </p:set>
                                    <p:anim calcmode="lin" valueType="num">
                                      <p:cBhvr additive="base">
                                        <p:cTn id="106" dur="1300"/>
                                        <p:tgtEl>
                                          <p:spTgt spid="324"/>
                                        </p:tgtEl>
                                        <p:attrNameLst>
                                          <p:attrName>ppt_x</p:attrName>
                                        </p:attrNameLst>
                                      </p:cBhvr>
                                      <p:tavLst>
                                        <p:tav tm="0">
                                          <p:val>
                                            <p:strVal val="#ppt_x-1"/>
                                          </p:val>
                                        </p:tav>
                                        <p:tav tm="100000">
                                          <p:val>
                                            <p:strVal val="#ppt_x"/>
                                          </p:val>
                                        </p:tav>
                                      </p:tavLst>
                                    </p:anim>
                                  </p:childTnLst>
                                </p:cTn>
                              </p:par>
                              <p:par>
                                <p:cTn id="107" presetID="2" presetClass="entr" presetSubtype="8" fill="hold" nodeType="withEffect">
                                  <p:stCondLst>
                                    <p:cond delay="0"/>
                                  </p:stCondLst>
                                  <p:childTnLst>
                                    <p:set>
                                      <p:cBhvr>
                                        <p:cTn id="108" dur="1" fill="hold">
                                          <p:stCondLst>
                                            <p:cond delay="0"/>
                                          </p:stCondLst>
                                        </p:cTn>
                                        <p:tgtEl>
                                          <p:spTgt spid="325"/>
                                        </p:tgtEl>
                                        <p:attrNameLst>
                                          <p:attrName>style.visibility</p:attrName>
                                        </p:attrNameLst>
                                      </p:cBhvr>
                                      <p:to>
                                        <p:strVal val="visible"/>
                                      </p:to>
                                    </p:set>
                                    <p:anim calcmode="lin" valueType="num">
                                      <p:cBhvr additive="base">
                                        <p:cTn id="109" dur="1300"/>
                                        <p:tgtEl>
                                          <p:spTgt spid="325"/>
                                        </p:tgtEl>
                                        <p:attrNameLst>
                                          <p:attrName>ppt_x</p:attrName>
                                        </p:attrNameLst>
                                      </p:cBhvr>
                                      <p:tavLst>
                                        <p:tav tm="0">
                                          <p:val>
                                            <p:strVal val="#ppt_x-1"/>
                                          </p:val>
                                        </p:tav>
                                        <p:tav tm="100000">
                                          <p:val>
                                            <p:strVal val="#ppt_x"/>
                                          </p:val>
                                        </p:tav>
                                      </p:tavLst>
                                    </p:anim>
                                  </p:childTnLst>
                                </p:cTn>
                              </p:par>
                              <p:par>
                                <p:cTn id="110" presetID="2" presetClass="entr" presetSubtype="8" fill="hold" nodeType="withEffect">
                                  <p:stCondLst>
                                    <p:cond delay="0"/>
                                  </p:stCondLst>
                                  <p:childTnLst>
                                    <p:set>
                                      <p:cBhvr>
                                        <p:cTn id="111" dur="1" fill="hold">
                                          <p:stCondLst>
                                            <p:cond delay="0"/>
                                          </p:stCondLst>
                                        </p:cTn>
                                        <p:tgtEl>
                                          <p:spTgt spid="307"/>
                                        </p:tgtEl>
                                        <p:attrNameLst>
                                          <p:attrName>style.visibility</p:attrName>
                                        </p:attrNameLst>
                                      </p:cBhvr>
                                      <p:to>
                                        <p:strVal val="visible"/>
                                      </p:to>
                                    </p:set>
                                    <p:anim calcmode="lin" valueType="num">
                                      <p:cBhvr additive="base">
                                        <p:cTn id="112" dur="1300"/>
                                        <p:tgtEl>
                                          <p:spTgt spid="307"/>
                                        </p:tgtEl>
                                        <p:attrNameLst>
                                          <p:attrName>ppt_x</p:attrName>
                                        </p:attrNameLst>
                                      </p:cBhvr>
                                      <p:tavLst>
                                        <p:tav tm="0">
                                          <p:val>
                                            <p:strVal val="#ppt_x-1"/>
                                          </p:val>
                                        </p:tav>
                                        <p:tav tm="100000">
                                          <p:val>
                                            <p:strVal val="#ppt_x"/>
                                          </p:val>
                                        </p:tav>
                                      </p:tavLst>
                                    </p:anim>
                                  </p:childTnLst>
                                </p:cTn>
                              </p:par>
                              <p:par>
                                <p:cTn id="113" presetID="2" presetClass="entr" presetSubtype="8" fill="hold" nodeType="withEffect">
                                  <p:stCondLst>
                                    <p:cond delay="0"/>
                                  </p:stCondLst>
                                  <p:childTnLst>
                                    <p:set>
                                      <p:cBhvr>
                                        <p:cTn id="114" dur="1" fill="hold">
                                          <p:stCondLst>
                                            <p:cond delay="0"/>
                                          </p:stCondLst>
                                        </p:cTn>
                                        <p:tgtEl>
                                          <p:spTgt spid="306"/>
                                        </p:tgtEl>
                                        <p:attrNameLst>
                                          <p:attrName>style.visibility</p:attrName>
                                        </p:attrNameLst>
                                      </p:cBhvr>
                                      <p:to>
                                        <p:strVal val="visible"/>
                                      </p:to>
                                    </p:set>
                                    <p:anim calcmode="lin" valueType="num">
                                      <p:cBhvr additive="base">
                                        <p:cTn id="115" dur="1300"/>
                                        <p:tgtEl>
                                          <p:spTgt spid="306"/>
                                        </p:tgtEl>
                                        <p:attrNameLst>
                                          <p:attrName>ppt_x</p:attrName>
                                        </p:attrNameLst>
                                      </p:cBhvr>
                                      <p:tavLst>
                                        <p:tav tm="0">
                                          <p:val>
                                            <p:strVal val="#ppt_x-1"/>
                                          </p:val>
                                        </p:tav>
                                        <p:tav tm="100000">
                                          <p:val>
                                            <p:strVal val="#ppt_x"/>
                                          </p:val>
                                        </p:tav>
                                      </p:tavLst>
                                    </p:anim>
                                  </p:childTnLst>
                                </p:cTn>
                              </p:par>
                              <p:par>
                                <p:cTn id="116" presetID="2" presetClass="entr" presetSubtype="8" fill="hold" nodeType="withEffect">
                                  <p:stCondLst>
                                    <p:cond delay="0"/>
                                  </p:stCondLst>
                                  <p:childTnLst>
                                    <p:set>
                                      <p:cBhvr>
                                        <p:cTn id="117" dur="1" fill="hold">
                                          <p:stCondLst>
                                            <p:cond delay="0"/>
                                          </p:stCondLst>
                                        </p:cTn>
                                        <p:tgtEl>
                                          <p:spTgt spid="323"/>
                                        </p:tgtEl>
                                        <p:attrNameLst>
                                          <p:attrName>style.visibility</p:attrName>
                                        </p:attrNameLst>
                                      </p:cBhvr>
                                      <p:to>
                                        <p:strVal val="visible"/>
                                      </p:to>
                                    </p:set>
                                    <p:anim calcmode="lin" valueType="num">
                                      <p:cBhvr additive="base">
                                        <p:cTn id="118" dur="1300"/>
                                        <p:tgtEl>
                                          <p:spTgt spid="32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3"/>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4800"/>
              <a:t>Thank you!</a:t>
            </a:r>
            <a:endParaRPr sz="4800"/>
          </a:p>
        </p:txBody>
      </p:sp>
    </p:spTree>
  </p:cSld>
  <p:clrMapOvr>
    <a:masterClrMapping/>
  </p:clrMapOvr>
  <mc:AlternateContent xmlns:mc="http://schemas.openxmlformats.org/markup-compatibility/2006" xmlns:p14="http://schemas.microsoft.com/office/powerpoint/2010/main">
    <mc:Choice Requires="p14">
      <p:transition spd="slow">
        <p14:gallery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332"/>
                                        </p:tgtEl>
                                        <p:attrNameLst>
                                          <p:attrName>style.visibility</p:attrName>
                                        </p:attrNameLst>
                                      </p:cBhvr>
                                      <p:to>
                                        <p:strVal val="visible"/>
                                      </p:to>
                                    </p:set>
                                    <p:anim calcmode="lin" valueType="num">
                                      <p:cBhvr additive="base">
                                        <p:cTn id="7" dur="1500"/>
                                        <p:tgtEl>
                                          <p:spTgt spid="332"/>
                                        </p:tgtEl>
                                        <p:attrNameLst>
                                          <p:attrName>ppt_w</p:attrName>
                                        </p:attrNameLst>
                                      </p:cBhvr>
                                      <p:tavLst>
                                        <p:tav tm="0">
                                          <p:val>
                                            <p:strVal val="0"/>
                                          </p:val>
                                        </p:tav>
                                        <p:tav tm="100000">
                                          <p:val>
                                            <p:strVal val="#ppt_w"/>
                                          </p:val>
                                        </p:tav>
                                      </p:tavLst>
                                    </p:anim>
                                    <p:anim calcmode="lin" valueType="num">
                                      <p:cBhvr additive="base">
                                        <p:cTn id="8" dur="1500"/>
                                        <p:tgtEl>
                                          <p:spTgt spid="33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8"/>
          <p:cNvSpPr txBox="1">
            <a:spLocks noGrp="1"/>
          </p:cNvSpPr>
          <p:nvPr>
            <p:ph type="title"/>
          </p:nvPr>
        </p:nvSpPr>
        <p:spPr>
          <a:xfrm>
            <a:off x="1297500" y="1132625"/>
            <a:ext cx="7038900" cy="4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Table of Content</a:t>
            </a:r>
            <a:endParaRPr/>
          </a:p>
        </p:txBody>
      </p:sp>
      <p:sp>
        <p:nvSpPr>
          <p:cNvPr id="201" name="Google Shape;201;p18"/>
          <p:cNvSpPr txBox="1"/>
          <p:nvPr/>
        </p:nvSpPr>
        <p:spPr>
          <a:xfrm>
            <a:off x="1599101" y="2097575"/>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lt1"/>
                </a:solidFill>
                <a:latin typeface="Montserrat"/>
                <a:ea typeface="Montserrat"/>
                <a:cs typeface="Montserrat"/>
                <a:sym typeface="Montserrat"/>
              </a:rPr>
              <a:t>Problem Statement</a:t>
            </a:r>
            <a:endParaRPr sz="1800">
              <a:solidFill>
                <a:schemeClr val="lt1"/>
              </a:solidFill>
              <a:latin typeface="Average"/>
              <a:ea typeface="Average"/>
              <a:cs typeface="Average"/>
              <a:sym typeface="Average"/>
            </a:endParaRPr>
          </a:p>
        </p:txBody>
      </p:sp>
      <p:sp>
        <p:nvSpPr>
          <p:cNvPr id="202" name="Google Shape;202;p18"/>
          <p:cNvSpPr txBox="1"/>
          <p:nvPr/>
        </p:nvSpPr>
        <p:spPr>
          <a:xfrm>
            <a:off x="1599101" y="2423076"/>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lt1"/>
                </a:solidFill>
                <a:latin typeface="Montserrat"/>
                <a:ea typeface="Montserrat"/>
                <a:cs typeface="Montserrat"/>
                <a:sym typeface="Montserrat"/>
              </a:rPr>
              <a:t>Approach towards Solution</a:t>
            </a:r>
            <a:endParaRPr>
              <a:solidFill>
                <a:schemeClr val="lt1"/>
              </a:solidFill>
              <a:latin typeface="Montserrat"/>
              <a:ea typeface="Montserrat"/>
              <a:cs typeface="Montserrat"/>
              <a:sym typeface="Montserrat"/>
            </a:endParaRPr>
          </a:p>
        </p:txBody>
      </p:sp>
      <p:sp>
        <p:nvSpPr>
          <p:cNvPr id="203" name="Google Shape;203;p18"/>
          <p:cNvSpPr txBox="1"/>
          <p:nvPr/>
        </p:nvSpPr>
        <p:spPr>
          <a:xfrm>
            <a:off x="1599101" y="2748576"/>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lt1"/>
                </a:solidFill>
                <a:latin typeface="Montserrat"/>
                <a:ea typeface="Montserrat"/>
                <a:cs typeface="Montserrat"/>
                <a:sym typeface="Montserrat"/>
              </a:rPr>
              <a:t>Flow of the program</a:t>
            </a:r>
            <a:endParaRPr>
              <a:solidFill>
                <a:schemeClr val="lt1"/>
              </a:solidFill>
              <a:latin typeface="Montserrat"/>
              <a:ea typeface="Montserrat"/>
              <a:cs typeface="Montserrat"/>
              <a:sym typeface="Montserrat"/>
            </a:endParaRPr>
          </a:p>
        </p:txBody>
      </p:sp>
      <p:sp>
        <p:nvSpPr>
          <p:cNvPr id="204" name="Google Shape;204;p18"/>
          <p:cNvSpPr txBox="1"/>
          <p:nvPr/>
        </p:nvSpPr>
        <p:spPr>
          <a:xfrm>
            <a:off x="1599101" y="3074077"/>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lt1"/>
                </a:solidFill>
                <a:latin typeface="Montserrat"/>
                <a:ea typeface="Montserrat"/>
                <a:cs typeface="Montserrat"/>
                <a:sym typeface="Montserrat"/>
              </a:rPr>
              <a:t>Backend - Microservices</a:t>
            </a:r>
            <a:endParaRPr sz="1800">
              <a:solidFill>
                <a:schemeClr val="lt1"/>
              </a:solidFill>
              <a:latin typeface="Average"/>
              <a:ea typeface="Average"/>
              <a:cs typeface="Average"/>
              <a:sym typeface="Average"/>
            </a:endParaRPr>
          </a:p>
        </p:txBody>
      </p:sp>
      <p:sp>
        <p:nvSpPr>
          <p:cNvPr id="205" name="Google Shape;205;p18"/>
          <p:cNvSpPr txBox="1"/>
          <p:nvPr/>
        </p:nvSpPr>
        <p:spPr>
          <a:xfrm>
            <a:off x="1599101" y="3399577"/>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lt1"/>
                </a:solidFill>
                <a:latin typeface="Montserrat"/>
                <a:ea typeface="Montserrat"/>
                <a:cs typeface="Montserrat"/>
                <a:sym typeface="Montserrat"/>
              </a:rPr>
              <a:t>Frontend - Angular app</a:t>
            </a:r>
            <a:endParaRPr sz="1800">
              <a:solidFill>
                <a:schemeClr val="lt1"/>
              </a:solidFill>
              <a:latin typeface="Average"/>
              <a:ea typeface="Average"/>
              <a:cs typeface="Average"/>
              <a:sym typeface="Average"/>
            </a:endParaRPr>
          </a:p>
        </p:txBody>
      </p:sp>
      <p:sp>
        <p:nvSpPr>
          <p:cNvPr id="206" name="Google Shape;206;p18"/>
          <p:cNvSpPr txBox="1"/>
          <p:nvPr/>
        </p:nvSpPr>
        <p:spPr>
          <a:xfrm>
            <a:off x="1599098" y="3725075"/>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lt1"/>
                </a:solidFill>
                <a:latin typeface="Montserrat"/>
                <a:ea typeface="Montserrat"/>
                <a:cs typeface="Montserrat"/>
                <a:sym typeface="Montserrat"/>
              </a:rPr>
              <a:t>Project Timeline</a:t>
            </a:r>
            <a:endParaRPr sz="1800">
              <a:solidFill>
                <a:schemeClr val="lt1"/>
              </a:solidFill>
              <a:latin typeface="Average"/>
              <a:ea typeface="Average"/>
              <a:cs typeface="Average"/>
              <a:sym typeface="Average"/>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00"/>
                                        </p:tgtEl>
                                        <p:attrNameLst>
                                          <p:attrName>style.visibility</p:attrName>
                                        </p:attrNameLst>
                                      </p:cBhvr>
                                      <p:to>
                                        <p:strVal val="visible"/>
                                      </p:to>
                                    </p:set>
                                    <p:anim calcmode="lin" valueType="num">
                                      <p:cBhvr additive="base">
                                        <p:cTn id="7" dur="1000"/>
                                        <p:tgtEl>
                                          <p:spTgt spid="200"/>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201"/>
                                        </p:tgtEl>
                                        <p:attrNameLst>
                                          <p:attrName>style.visibility</p:attrName>
                                        </p:attrNameLst>
                                      </p:cBhvr>
                                      <p:to>
                                        <p:strVal val="visible"/>
                                      </p:to>
                                    </p:set>
                                    <p:anim calcmode="lin" valueType="num">
                                      <p:cBhvr additive="base">
                                        <p:cTn id="11" dur="1000"/>
                                        <p:tgtEl>
                                          <p:spTgt spid="201"/>
                                        </p:tgtEl>
                                        <p:attrNameLst>
                                          <p:attrName>ppt_x</p:attrName>
                                        </p:attrNameLst>
                                      </p:cBhvr>
                                      <p:tavLst>
                                        <p:tav tm="0">
                                          <p:val>
                                            <p:strVal val="#ppt_x+1"/>
                                          </p:val>
                                        </p:tav>
                                        <p:tav tm="100000">
                                          <p:val>
                                            <p:strVal val="#ppt_x"/>
                                          </p:val>
                                        </p:tav>
                                      </p:tavLst>
                                    </p:anim>
                                  </p:childTnLst>
                                </p:cTn>
                              </p:par>
                            </p:childTnLst>
                          </p:cTn>
                        </p:par>
                        <p:par>
                          <p:cTn id="12" fill="hold">
                            <p:stCondLst>
                              <p:cond delay="2000"/>
                            </p:stCondLst>
                            <p:childTnLst>
                              <p:par>
                                <p:cTn id="13" presetID="2" presetClass="entr" presetSubtype="2" fill="hold" nodeType="afterEffect">
                                  <p:stCondLst>
                                    <p:cond delay="0"/>
                                  </p:stCondLst>
                                  <p:childTnLst>
                                    <p:set>
                                      <p:cBhvr>
                                        <p:cTn id="14" dur="1" fill="hold">
                                          <p:stCondLst>
                                            <p:cond delay="0"/>
                                          </p:stCondLst>
                                        </p:cTn>
                                        <p:tgtEl>
                                          <p:spTgt spid="202"/>
                                        </p:tgtEl>
                                        <p:attrNameLst>
                                          <p:attrName>style.visibility</p:attrName>
                                        </p:attrNameLst>
                                      </p:cBhvr>
                                      <p:to>
                                        <p:strVal val="visible"/>
                                      </p:to>
                                    </p:set>
                                    <p:anim calcmode="lin" valueType="num">
                                      <p:cBhvr additive="base">
                                        <p:cTn id="15" dur="1000"/>
                                        <p:tgtEl>
                                          <p:spTgt spid="202"/>
                                        </p:tgtEl>
                                        <p:attrNameLst>
                                          <p:attrName>ppt_x</p:attrName>
                                        </p:attrNameLst>
                                      </p:cBhvr>
                                      <p:tavLst>
                                        <p:tav tm="0">
                                          <p:val>
                                            <p:strVal val="#ppt_x+1"/>
                                          </p:val>
                                        </p:tav>
                                        <p:tav tm="100000">
                                          <p:val>
                                            <p:strVal val="#ppt_x"/>
                                          </p:val>
                                        </p:tav>
                                      </p:tavLst>
                                    </p:anim>
                                  </p:childTnLst>
                                </p:cTn>
                              </p:par>
                            </p:childTnLst>
                          </p:cTn>
                        </p:par>
                        <p:par>
                          <p:cTn id="16" fill="hold">
                            <p:stCondLst>
                              <p:cond delay="3000"/>
                            </p:stCondLst>
                            <p:childTnLst>
                              <p:par>
                                <p:cTn id="17" presetID="2" presetClass="entr" presetSubtype="2" fill="hold" nodeType="afterEffect">
                                  <p:stCondLst>
                                    <p:cond delay="0"/>
                                  </p:stCondLst>
                                  <p:childTnLst>
                                    <p:set>
                                      <p:cBhvr>
                                        <p:cTn id="18" dur="1" fill="hold">
                                          <p:stCondLst>
                                            <p:cond delay="0"/>
                                          </p:stCondLst>
                                        </p:cTn>
                                        <p:tgtEl>
                                          <p:spTgt spid="203"/>
                                        </p:tgtEl>
                                        <p:attrNameLst>
                                          <p:attrName>style.visibility</p:attrName>
                                        </p:attrNameLst>
                                      </p:cBhvr>
                                      <p:to>
                                        <p:strVal val="visible"/>
                                      </p:to>
                                    </p:set>
                                    <p:anim calcmode="lin" valueType="num">
                                      <p:cBhvr additive="base">
                                        <p:cTn id="19" dur="1000"/>
                                        <p:tgtEl>
                                          <p:spTgt spid="203"/>
                                        </p:tgtEl>
                                        <p:attrNameLst>
                                          <p:attrName>ppt_x</p:attrName>
                                        </p:attrNameLst>
                                      </p:cBhvr>
                                      <p:tavLst>
                                        <p:tav tm="0">
                                          <p:val>
                                            <p:strVal val="#ppt_x+1"/>
                                          </p:val>
                                        </p:tav>
                                        <p:tav tm="100000">
                                          <p:val>
                                            <p:strVal val="#ppt_x"/>
                                          </p:val>
                                        </p:tav>
                                      </p:tavLst>
                                    </p:anim>
                                  </p:childTnLst>
                                </p:cTn>
                              </p:par>
                            </p:childTnLst>
                          </p:cTn>
                        </p:par>
                        <p:par>
                          <p:cTn id="20" fill="hold">
                            <p:stCondLst>
                              <p:cond delay="4000"/>
                            </p:stCondLst>
                            <p:childTnLst>
                              <p:par>
                                <p:cTn id="21" presetID="2" presetClass="entr" presetSubtype="2" fill="hold" nodeType="afterEffect">
                                  <p:stCondLst>
                                    <p:cond delay="0"/>
                                  </p:stCondLst>
                                  <p:childTnLst>
                                    <p:set>
                                      <p:cBhvr>
                                        <p:cTn id="22" dur="1" fill="hold">
                                          <p:stCondLst>
                                            <p:cond delay="0"/>
                                          </p:stCondLst>
                                        </p:cTn>
                                        <p:tgtEl>
                                          <p:spTgt spid="204"/>
                                        </p:tgtEl>
                                        <p:attrNameLst>
                                          <p:attrName>style.visibility</p:attrName>
                                        </p:attrNameLst>
                                      </p:cBhvr>
                                      <p:to>
                                        <p:strVal val="visible"/>
                                      </p:to>
                                    </p:set>
                                    <p:anim calcmode="lin" valueType="num">
                                      <p:cBhvr additive="base">
                                        <p:cTn id="23" dur="1000"/>
                                        <p:tgtEl>
                                          <p:spTgt spid="204"/>
                                        </p:tgtEl>
                                        <p:attrNameLst>
                                          <p:attrName>ppt_x</p:attrName>
                                        </p:attrNameLst>
                                      </p:cBhvr>
                                      <p:tavLst>
                                        <p:tav tm="0">
                                          <p:val>
                                            <p:strVal val="#ppt_x+1"/>
                                          </p:val>
                                        </p:tav>
                                        <p:tav tm="100000">
                                          <p:val>
                                            <p:strVal val="#ppt_x"/>
                                          </p:val>
                                        </p:tav>
                                      </p:tavLst>
                                    </p:anim>
                                  </p:childTnLst>
                                </p:cTn>
                              </p:par>
                            </p:childTnLst>
                          </p:cTn>
                        </p:par>
                        <p:par>
                          <p:cTn id="24" fill="hold">
                            <p:stCondLst>
                              <p:cond delay="5000"/>
                            </p:stCondLst>
                            <p:childTnLst>
                              <p:par>
                                <p:cTn id="25" presetID="2" presetClass="entr" presetSubtype="2" fill="hold" nodeType="afterEffect">
                                  <p:stCondLst>
                                    <p:cond delay="0"/>
                                  </p:stCondLst>
                                  <p:childTnLst>
                                    <p:set>
                                      <p:cBhvr>
                                        <p:cTn id="26" dur="1" fill="hold">
                                          <p:stCondLst>
                                            <p:cond delay="0"/>
                                          </p:stCondLst>
                                        </p:cTn>
                                        <p:tgtEl>
                                          <p:spTgt spid="205"/>
                                        </p:tgtEl>
                                        <p:attrNameLst>
                                          <p:attrName>style.visibility</p:attrName>
                                        </p:attrNameLst>
                                      </p:cBhvr>
                                      <p:to>
                                        <p:strVal val="visible"/>
                                      </p:to>
                                    </p:set>
                                    <p:anim calcmode="lin" valueType="num">
                                      <p:cBhvr additive="base">
                                        <p:cTn id="27" dur="1000"/>
                                        <p:tgtEl>
                                          <p:spTgt spid="205"/>
                                        </p:tgtEl>
                                        <p:attrNameLst>
                                          <p:attrName>ppt_x</p:attrName>
                                        </p:attrNameLst>
                                      </p:cBhvr>
                                      <p:tavLst>
                                        <p:tav tm="0">
                                          <p:val>
                                            <p:strVal val="#ppt_x+1"/>
                                          </p:val>
                                        </p:tav>
                                        <p:tav tm="100000">
                                          <p:val>
                                            <p:strVal val="#ppt_x"/>
                                          </p:val>
                                        </p:tav>
                                      </p:tavLst>
                                    </p:anim>
                                  </p:childTnLst>
                                </p:cTn>
                              </p:par>
                            </p:childTnLst>
                          </p:cTn>
                        </p:par>
                        <p:par>
                          <p:cTn id="28" fill="hold">
                            <p:stCondLst>
                              <p:cond delay="6000"/>
                            </p:stCondLst>
                            <p:childTnLst>
                              <p:par>
                                <p:cTn id="29" presetID="2" presetClass="entr" presetSubtype="2" fill="hold" nodeType="afterEffect">
                                  <p:stCondLst>
                                    <p:cond delay="0"/>
                                  </p:stCondLst>
                                  <p:childTnLst>
                                    <p:set>
                                      <p:cBhvr>
                                        <p:cTn id="30" dur="1" fill="hold">
                                          <p:stCondLst>
                                            <p:cond delay="0"/>
                                          </p:stCondLst>
                                        </p:cTn>
                                        <p:tgtEl>
                                          <p:spTgt spid="206"/>
                                        </p:tgtEl>
                                        <p:attrNameLst>
                                          <p:attrName>style.visibility</p:attrName>
                                        </p:attrNameLst>
                                      </p:cBhvr>
                                      <p:to>
                                        <p:strVal val="visible"/>
                                      </p:to>
                                    </p:set>
                                    <p:anim calcmode="lin" valueType="num">
                                      <p:cBhvr additive="base">
                                        <p:cTn id="31" dur="1000"/>
                                        <p:tgtEl>
                                          <p:spTgt spid="20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Problem Statement</a:t>
            </a:r>
            <a:endParaRPr/>
          </a:p>
        </p:txBody>
      </p:sp>
      <p:sp>
        <p:nvSpPr>
          <p:cNvPr id="212" name="Google Shape;212;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 leading Supply chain Management Organization wants to automate the Audit processing, to make the management scalable and ensure clarity and ease of tracking. Organization want us to develop an audit management system.  We were requested to develop and deploy fourmicroservice and deploy them in Amazon web services(AWS). We were also needed to build UI on angular.</a:t>
            </a:r>
            <a:endParaRPr/>
          </a:p>
          <a:p>
            <a:pPr marL="0" lvl="0" indent="0" algn="l" rtl="0">
              <a:spcBef>
                <a:spcPts val="1200"/>
              </a:spcBef>
              <a:spcAft>
                <a:spcPts val="120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fade">
                                      <p:cBhvr>
                                        <p:cTn id="7" dur="1000"/>
                                        <p:tgtEl>
                                          <p:spTgt spid="21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12">
                                            <p:txEl>
                                              <p:pRg st="0" end="0"/>
                                            </p:txEl>
                                          </p:spTgt>
                                        </p:tgtEl>
                                        <p:attrNameLst>
                                          <p:attrName>style.visibility</p:attrName>
                                        </p:attrNameLst>
                                      </p:cBhvr>
                                      <p:to>
                                        <p:strVal val="visible"/>
                                      </p:to>
                                    </p:set>
                                    <p:animEffect transition="in" filter="fade">
                                      <p:cBhvr>
                                        <p:cTn id="11" dur="2000"/>
                                        <p:tgtEl>
                                          <p:spTgt spid="212">
                                            <p:txEl>
                                              <p:pRg st="0" end="0"/>
                                            </p:txEl>
                                          </p:spTgt>
                                        </p:tgtEl>
                                      </p:cBhvr>
                                    </p:animEffect>
                                  </p:childTnLst>
                                </p:cTn>
                              </p:par>
                            </p:childTnLst>
                          </p:cTn>
                        </p:par>
                        <p:par>
                          <p:cTn id="12" fill="hold">
                            <p:stCondLst>
                              <p:cond delay="3000"/>
                            </p:stCondLst>
                            <p:childTnLst>
                              <p:par>
                                <p:cTn id="13" presetID="10" presetClass="entr" presetSubtype="0" fill="hold" nodeType="afterEffect">
                                  <p:stCondLst>
                                    <p:cond delay="0"/>
                                  </p:stCondLst>
                                  <p:childTnLst>
                                    <p:set>
                                      <p:cBhvr>
                                        <p:cTn id="14" dur="1" fill="hold">
                                          <p:stCondLst>
                                            <p:cond delay="0"/>
                                          </p:stCondLst>
                                        </p:cTn>
                                        <p:tgtEl>
                                          <p:spTgt spid="212">
                                            <p:txEl>
                                              <p:pRg st="1" end="1"/>
                                            </p:txEl>
                                          </p:spTgt>
                                        </p:tgtEl>
                                        <p:attrNameLst>
                                          <p:attrName>style.visibility</p:attrName>
                                        </p:attrNameLst>
                                      </p:cBhvr>
                                      <p:to>
                                        <p:strVal val="visible"/>
                                      </p:to>
                                    </p:set>
                                    <p:animEffect transition="in" filter="fade">
                                      <p:cBhvr>
                                        <p:cTn id="15" dur="2000"/>
                                        <p:tgtEl>
                                          <p:spTgt spid="2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Approach towards Solution</a:t>
            </a:r>
            <a:endParaRPr/>
          </a:p>
        </p:txBody>
      </p:sp>
      <p:sp>
        <p:nvSpPr>
          <p:cNvPr id="218" name="Google Shape;218;p20"/>
          <p:cNvSpPr txBox="1"/>
          <p:nvPr/>
        </p:nvSpPr>
        <p:spPr>
          <a:xfrm>
            <a:off x="1297500" y="1743644"/>
            <a:ext cx="732900" cy="8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FFFFF"/>
                </a:solidFill>
                <a:latin typeface="Montserrat"/>
                <a:ea typeface="Montserrat"/>
                <a:cs typeface="Montserrat"/>
                <a:sym typeface="Montserrat"/>
              </a:rPr>
              <a:t>01</a:t>
            </a:r>
            <a:endParaRPr>
              <a:solidFill>
                <a:srgbClr val="FFFFFF"/>
              </a:solidFill>
            </a:endParaRPr>
          </a:p>
          <a:p>
            <a:pPr marL="0" lvl="0" indent="0" algn="l" rtl="0">
              <a:spcBef>
                <a:spcPts val="0"/>
              </a:spcBef>
              <a:spcAft>
                <a:spcPts val="0"/>
              </a:spcAft>
              <a:buNone/>
            </a:pPr>
            <a:endParaRPr sz="1300">
              <a:solidFill>
                <a:srgbClr val="FFFFFF"/>
              </a:solidFill>
            </a:endParaRPr>
          </a:p>
        </p:txBody>
      </p:sp>
      <p:sp>
        <p:nvSpPr>
          <p:cNvPr id="219" name="Google Shape;219;p20"/>
          <p:cNvSpPr txBox="1">
            <a:spLocks noGrp="1"/>
          </p:cNvSpPr>
          <p:nvPr>
            <p:ph type="body" idx="1"/>
          </p:nvPr>
        </p:nvSpPr>
        <p:spPr>
          <a:xfrm>
            <a:off x="2030400" y="1743675"/>
            <a:ext cx="5877300" cy="8088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GB">
                <a:solidFill>
                  <a:srgbClr val="FFFFFF"/>
                </a:solidFill>
              </a:rPr>
              <a:t>We read the requirements given in SRS. We discussed and divided work among ourselves. Then we started developing microservices and the User Interface  after creating a git repository and sharing our local work in that repository..</a:t>
            </a:r>
            <a:endParaRPr>
              <a:solidFill>
                <a:srgbClr val="FFFFFF"/>
              </a:solidFill>
            </a:endParaRPr>
          </a:p>
        </p:txBody>
      </p:sp>
      <p:sp>
        <p:nvSpPr>
          <p:cNvPr id="220" name="Google Shape;220;p20"/>
          <p:cNvSpPr txBox="1"/>
          <p:nvPr/>
        </p:nvSpPr>
        <p:spPr>
          <a:xfrm>
            <a:off x="1297500" y="2658481"/>
            <a:ext cx="732900" cy="8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FFFFF"/>
                </a:solidFill>
                <a:latin typeface="Montserrat"/>
                <a:ea typeface="Montserrat"/>
                <a:cs typeface="Montserrat"/>
                <a:sym typeface="Montserrat"/>
              </a:rPr>
              <a:t>02</a:t>
            </a:r>
            <a:endParaRPr>
              <a:solidFill>
                <a:srgbClr val="FFFFFF"/>
              </a:solidFill>
            </a:endParaRPr>
          </a:p>
          <a:p>
            <a:pPr marL="0" lvl="0" indent="0" algn="l" rtl="0">
              <a:spcBef>
                <a:spcPts val="0"/>
              </a:spcBef>
              <a:spcAft>
                <a:spcPts val="0"/>
              </a:spcAft>
              <a:buNone/>
            </a:pPr>
            <a:endParaRPr sz="1300">
              <a:solidFill>
                <a:srgbClr val="FFFFFF"/>
              </a:solidFill>
            </a:endParaRPr>
          </a:p>
        </p:txBody>
      </p:sp>
      <p:sp>
        <p:nvSpPr>
          <p:cNvPr id="221" name="Google Shape;221;p20"/>
          <p:cNvSpPr txBox="1">
            <a:spLocks noGrp="1"/>
          </p:cNvSpPr>
          <p:nvPr>
            <p:ph type="body" idx="1"/>
          </p:nvPr>
        </p:nvSpPr>
        <p:spPr>
          <a:xfrm>
            <a:off x="2030400" y="2658513"/>
            <a:ext cx="5877300" cy="808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solidFill>
                  <a:srgbClr val="FFFFFF"/>
                </a:solidFill>
              </a:rPr>
              <a:t>After microservices are developed in local system, we started integrating and testing microservices and UI together..</a:t>
            </a:r>
            <a:endParaRPr>
              <a:solidFill>
                <a:srgbClr val="FFFFFF"/>
              </a:solidFill>
            </a:endParaRPr>
          </a:p>
        </p:txBody>
      </p:sp>
      <p:sp>
        <p:nvSpPr>
          <p:cNvPr id="222" name="Google Shape;222;p20"/>
          <p:cNvSpPr txBox="1"/>
          <p:nvPr/>
        </p:nvSpPr>
        <p:spPr>
          <a:xfrm>
            <a:off x="1297500" y="3573344"/>
            <a:ext cx="732900" cy="8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FFFFF"/>
                </a:solidFill>
                <a:latin typeface="Montserrat"/>
                <a:ea typeface="Montserrat"/>
                <a:cs typeface="Montserrat"/>
                <a:sym typeface="Montserrat"/>
              </a:rPr>
              <a:t>03</a:t>
            </a:r>
            <a:endParaRPr sz="1300">
              <a:solidFill>
                <a:srgbClr val="FFFFFF"/>
              </a:solidFill>
            </a:endParaRPr>
          </a:p>
        </p:txBody>
      </p:sp>
      <p:sp>
        <p:nvSpPr>
          <p:cNvPr id="223" name="Google Shape;223;p20"/>
          <p:cNvSpPr txBox="1">
            <a:spLocks noGrp="1"/>
          </p:cNvSpPr>
          <p:nvPr>
            <p:ph type="body" idx="1"/>
          </p:nvPr>
        </p:nvSpPr>
        <p:spPr>
          <a:xfrm>
            <a:off x="2030400" y="3573363"/>
            <a:ext cx="5877300" cy="808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solidFill>
                  <a:srgbClr val="FFFFFF"/>
                </a:solidFill>
              </a:rPr>
              <a:t>In final step we deployed microservices on Amazon Web Services(AWS).</a:t>
            </a:r>
            <a:endParaRPr>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7"/>
                                        </p:tgtEl>
                                        <p:attrNameLst>
                                          <p:attrName>style.visibility</p:attrName>
                                        </p:attrNameLst>
                                      </p:cBhvr>
                                      <p:to>
                                        <p:strVal val="visible"/>
                                      </p:to>
                                    </p:set>
                                    <p:anim calcmode="lin" valueType="num">
                                      <p:cBhvr additive="base">
                                        <p:cTn id="7" dur="1000"/>
                                        <p:tgtEl>
                                          <p:spTgt spid="217"/>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219"/>
                                        </p:tgtEl>
                                        <p:attrNameLst>
                                          <p:attrName>style.visibility</p:attrName>
                                        </p:attrNameLst>
                                      </p:cBhvr>
                                      <p:to>
                                        <p:strVal val="visible"/>
                                      </p:to>
                                    </p:set>
                                    <p:anim calcmode="lin" valueType="num">
                                      <p:cBhvr additive="base">
                                        <p:cTn id="11" dur="1000"/>
                                        <p:tgtEl>
                                          <p:spTgt spid="219"/>
                                        </p:tgtEl>
                                        <p:attrNameLst>
                                          <p:attrName>ppt_x</p:attrName>
                                        </p:attrNameLst>
                                      </p:cBhvr>
                                      <p:tavLst>
                                        <p:tav tm="0">
                                          <p:val>
                                            <p:strVal val="#ppt_x-1"/>
                                          </p:val>
                                        </p:tav>
                                        <p:tav tm="100000">
                                          <p:val>
                                            <p:strVal val="#ppt_x"/>
                                          </p:val>
                                        </p:tav>
                                      </p:tavLst>
                                    </p:anim>
                                  </p:childTnLst>
                                </p:cTn>
                              </p:par>
                              <p:par>
                                <p:cTn id="12" presetID="2" presetClass="entr" presetSubtype="8" fill="hold" nodeType="withEffect">
                                  <p:stCondLst>
                                    <p:cond delay="0"/>
                                  </p:stCondLst>
                                  <p:childTnLst>
                                    <p:set>
                                      <p:cBhvr>
                                        <p:cTn id="13" dur="1" fill="hold">
                                          <p:stCondLst>
                                            <p:cond delay="0"/>
                                          </p:stCondLst>
                                        </p:cTn>
                                        <p:tgtEl>
                                          <p:spTgt spid="218"/>
                                        </p:tgtEl>
                                        <p:attrNameLst>
                                          <p:attrName>style.visibility</p:attrName>
                                        </p:attrNameLst>
                                      </p:cBhvr>
                                      <p:to>
                                        <p:strVal val="visible"/>
                                      </p:to>
                                    </p:set>
                                    <p:anim calcmode="lin" valueType="num">
                                      <p:cBhvr additive="base">
                                        <p:cTn id="14" dur="1000"/>
                                        <p:tgtEl>
                                          <p:spTgt spid="218"/>
                                        </p:tgtEl>
                                        <p:attrNameLst>
                                          <p:attrName>ppt_x</p:attrName>
                                        </p:attrNameLst>
                                      </p:cBhvr>
                                      <p:tavLst>
                                        <p:tav tm="0">
                                          <p:val>
                                            <p:strVal val="#ppt_x-1"/>
                                          </p:val>
                                        </p:tav>
                                        <p:tav tm="100000">
                                          <p:val>
                                            <p:strVal val="#ppt_x"/>
                                          </p:val>
                                        </p:tav>
                                      </p:tavLst>
                                    </p:anim>
                                  </p:childTnLst>
                                </p:cTn>
                              </p:par>
                            </p:childTnLst>
                          </p:cTn>
                        </p:par>
                        <p:par>
                          <p:cTn id="15" fill="hold">
                            <p:stCondLst>
                              <p:cond delay="2000"/>
                            </p:stCondLst>
                            <p:childTnLst>
                              <p:par>
                                <p:cTn id="16" presetID="2" presetClass="entr" presetSubtype="8" fill="hold" nodeType="afterEffect">
                                  <p:stCondLst>
                                    <p:cond delay="0"/>
                                  </p:stCondLst>
                                  <p:childTnLst>
                                    <p:set>
                                      <p:cBhvr>
                                        <p:cTn id="17" dur="1" fill="hold">
                                          <p:stCondLst>
                                            <p:cond delay="0"/>
                                          </p:stCondLst>
                                        </p:cTn>
                                        <p:tgtEl>
                                          <p:spTgt spid="221"/>
                                        </p:tgtEl>
                                        <p:attrNameLst>
                                          <p:attrName>style.visibility</p:attrName>
                                        </p:attrNameLst>
                                      </p:cBhvr>
                                      <p:to>
                                        <p:strVal val="visible"/>
                                      </p:to>
                                    </p:set>
                                    <p:anim calcmode="lin" valueType="num">
                                      <p:cBhvr additive="base">
                                        <p:cTn id="18" dur="1000"/>
                                        <p:tgtEl>
                                          <p:spTgt spid="221"/>
                                        </p:tgtEl>
                                        <p:attrNameLst>
                                          <p:attrName>ppt_x</p:attrName>
                                        </p:attrNameLst>
                                      </p:cBhvr>
                                      <p:tavLst>
                                        <p:tav tm="0">
                                          <p:val>
                                            <p:strVal val="#ppt_x-1"/>
                                          </p:val>
                                        </p:tav>
                                        <p:tav tm="100000">
                                          <p:val>
                                            <p:strVal val="#ppt_x"/>
                                          </p:val>
                                        </p:tav>
                                      </p:tavLst>
                                    </p:anim>
                                  </p:childTnLst>
                                </p:cTn>
                              </p:par>
                              <p:par>
                                <p:cTn id="19" presetID="2" presetClass="entr" presetSubtype="8" fill="hold" nodeType="withEffect">
                                  <p:stCondLst>
                                    <p:cond delay="0"/>
                                  </p:stCondLst>
                                  <p:childTnLst>
                                    <p:set>
                                      <p:cBhvr>
                                        <p:cTn id="20" dur="1" fill="hold">
                                          <p:stCondLst>
                                            <p:cond delay="0"/>
                                          </p:stCondLst>
                                        </p:cTn>
                                        <p:tgtEl>
                                          <p:spTgt spid="220"/>
                                        </p:tgtEl>
                                        <p:attrNameLst>
                                          <p:attrName>style.visibility</p:attrName>
                                        </p:attrNameLst>
                                      </p:cBhvr>
                                      <p:to>
                                        <p:strVal val="visible"/>
                                      </p:to>
                                    </p:set>
                                    <p:anim calcmode="lin" valueType="num">
                                      <p:cBhvr additive="base">
                                        <p:cTn id="21" dur="1000"/>
                                        <p:tgtEl>
                                          <p:spTgt spid="220"/>
                                        </p:tgtEl>
                                        <p:attrNameLst>
                                          <p:attrName>ppt_x</p:attrName>
                                        </p:attrNameLst>
                                      </p:cBhvr>
                                      <p:tavLst>
                                        <p:tav tm="0">
                                          <p:val>
                                            <p:strVal val="#ppt_x-1"/>
                                          </p:val>
                                        </p:tav>
                                        <p:tav tm="100000">
                                          <p:val>
                                            <p:strVal val="#ppt_x"/>
                                          </p:val>
                                        </p:tav>
                                      </p:tavLst>
                                    </p:anim>
                                  </p:childTnLst>
                                </p:cTn>
                              </p:par>
                            </p:childTnLst>
                          </p:cTn>
                        </p:par>
                        <p:par>
                          <p:cTn id="22" fill="hold">
                            <p:stCondLst>
                              <p:cond delay="3000"/>
                            </p:stCondLst>
                            <p:childTnLst>
                              <p:par>
                                <p:cTn id="23" presetID="2" presetClass="entr" presetSubtype="8" fill="hold" nodeType="afterEffect">
                                  <p:stCondLst>
                                    <p:cond delay="0"/>
                                  </p:stCondLst>
                                  <p:childTnLst>
                                    <p:set>
                                      <p:cBhvr>
                                        <p:cTn id="24" dur="1" fill="hold">
                                          <p:stCondLst>
                                            <p:cond delay="0"/>
                                          </p:stCondLst>
                                        </p:cTn>
                                        <p:tgtEl>
                                          <p:spTgt spid="223"/>
                                        </p:tgtEl>
                                        <p:attrNameLst>
                                          <p:attrName>style.visibility</p:attrName>
                                        </p:attrNameLst>
                                      </p:cBhvr>
                                      <p:to>
                                        <p:strVal val="visible"/>
                                      </p:to>
                                    </p:set>
                                    <p:anim calcmode="lin" valueType="num">
                                      <p:cBhvr additive="base">
                                        <p:cTn id="25" dur="1000"/>
                                        <p:tgtEl>
                                          <p:spTgt spid="223"/>
                                        </p:tgtEl>
                                        <p:attrNameLst>
                                          <p:attrName>ppt_x</p:attrName>
                                        </p:attrNameLst>
                                      </p:cBhvr>
                                      <p:tavLst>
                                        <p:tav tm="0">
                                          <p:val>
                                            <p:strVal val="#ppt_x-1"/>
                                          </p:val>
                                        </p:tav>
                                        <p:tav tm="100000">
                                          <p:val>
                                            <p:strVal val="#ppt_x"/>
                                          </p:val>
                                        </p:tav>
                                      </p:tavLst>
                                    </p:anim>
                                  </p:childTnLst>
                                </p:cTn>
                              </p:par>
                              <p:par>
                                <p:cTn id="26" presetID="2" presetClass="entr" presetSubtype="8" fill="hold" nodeType="withEffect">
                                  <p:stCondLst>
                                    <p:cond delay="0"/>
                                  </p:stCondLst>
                                  <p:childTnLst>
                                    <p:set>
                                      <p:cBhvr>
                                        <p:cTn id="27" dur="1" fill="hold">
                                          <p:stCondLst>
                                            <p:cond delay="0"/>
                                          </p:stCondLst>
                                        </p:cTn>
                                        <p:tgtEl>
                                          <p:spTgt spid="222"/>
                                        </p:tgtEl>
                                        <p:attrNameLst>
                                          <p:attrName>style.visibility</p:attrName>
                                        </p:attrNameLst>
                                      </p:cBhvr>
                                      <p:to>
                                        <p:strVal val="visible"/>
                                      </p:to>
                                    </p:set>
                                    <p:anim calcmode="lin" valueType="num">
                                      <p:cBhvr additive="base">
                                        <p:cTn id="28" dur="1000"/>
                                        <p:tgtEl>
                                          <p:spTgt spid="22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Flow of the Program</a:t>
            </a:r>
            <a:endParaRPr/>
          </a:p>
        </p:txBody>
      </p:sp>
      <p:pic>
        <p:nvPicPr>
          <p:cNvPr id="229" name="Google Shape;229;p21"/>
          <p:cNvPicPr preferRelativeResize="0"/>
          <p:nvPr/>
        </p:nvPicPr>
        <p:blipFill>
          <a:blip r:embed="rId3">
            <a:alphaModFix/>
          </a:blip>
          <a:stretch>
            <a:fillRect/>
          </a:stretch>
        </p:blipFill>
        <p:spPr>
          <a:xfrm>
            <a:off x="1297500" y="1099300"/>
            <a:ext cx="7038900" cy="376119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28"/>
                                        </p:tgtEl>
                                        <p:attrNameLst>
                                          <p:attrName>style.visibility</p:attrName>
                                        </p:attrNameLst>
                                      </p:cBhvr>
                                      <p:to>
                                        <p:strVal val="visible"/>
                                      </p:to>
                                    </p:set>
                                    <p:anim calcmode="lin" valueType="num">
                                      <p:cBhvr additive="base">
                                        <p:cTn id="7" dur="1000"/>
                                        <p:tgtEl>
                                          <p:spTgt spid="228"/>
                                        </p:tgtEl>
                                        <p:attrNameLst>
                                          <p:attrName>ppt_w</p:attrName>
                                        </p:attrNameLst>
                                      </p:cBhvr>
                                      <p:tavLst>
                                        <p:tav tm="0">
                                          <p:val>
                                            <p:strVal val="0"/>
                                          </p:val>
                                        </p:tav>
                                        <p:tav tm="100000">
                                          <p:val>
                                            <p:strVal val="#ppt_w"/>
                                          </p:val>
                                        </p:tav>
                                      </p:tavLst>
                                    </p:anim>
                                    <p:anim calcmode="lin" valueType="num">
                                      <p:cBhvr additive="base">
                                        <p:cTn id="8" dur="1000"/>
                                        <p:tgtEl>
                                          <p:spTgt spid="228"/>
                                        </p:tgtEl>
                                        <p:attrNameLst>
                                          <p:attrName>ppt_h</p:attrName>
                                        </p:attrNameLst>
                                      </p:cBhvr>
                                      <p:tavLst>
                                        <p:tav tm="0">
                                          <p:val>
                                            <p:strVal val="0"/>
                                          </p:val>
                                        </p:tav>
                                        <p:tav tm="100000">
                                          <p:val>
                                            <p:strVal val="#ppt_h"/>
                                          </p:val>
                                        </p:tav>
                                      </p:tavLst>
                                    </p:anim>
                                  </p:childTnLst>
                                </p:cTn>
                              </p:par>
                            </p:childTnLst>
                          </p:cTn>
                        </p:par>
                        <p:par>
                          <p:cTn id="9" fill="hold">
                            <p:stCondLst>
                              <p:cond delay="1000"/>
                            </p:stCondLst>
                            <p:childTnLst>
                              <p:par>
                                <p:cTn id="10" presetID="23" presetClass="entr" presetSubtype="16" fill="hold" nodeType="afterEffect">
                                  <p:stCondLst>
                                    <p:cond delay="0"/>
                                  </p:stCondLst>
                                  <p:childTnLst>
                                    <p:set>
                                      <p:cBhvr>
                                        <p:cTn id="11" dur="1" fill="hold">
                                          <p:stCondLst>
                                            <p:cond delay="0"/>
                                          </p:stCondLst>
                                        </p:cTn>
                                        <p:tgtEl>
                                          <p:spTgt spid="229"/>
                                        </p:tgtEl>
                                        <p:attrNameLst>
                                          <p:attrName>style.visibility</p:attrName>
                                        </p:attrNameLst>
                                      </p:cBhvr>
                                      <p:to>
                                        <p:strVal val="visible"/>
                                      </p:to>
                                    </p:set>
                                    <p:anim calcmode="lin" valueType="num">
                                      <p:cBhvr additive="base">
                                        <p:cTn id="12" dur="2000"/>
                                        <p:tgtEl>
                                          <p:spTgt spid="229"/>
                                        </p:tgtEl>
                                        <p:attrNameLst>
                                          <p:attrName>ppt_w</p:attrName>
                                        </p:attrNameLst>
                                      </p:cBhvr>
                                      <p:tavLst>
                                        <p:tav tm="0">
                                          <p:val>
                                            <p:strVal val="0"/>
                                          </p:val>
                                        </p:tav>
                                        <p:tav tm="100000">
                                          <p:val>
                                            <p:strVal val="#ppt_w"/>
                                          </p:val>
                                        </p:tav>
                                      </p:tavLst>
                                    </p:anim>
                                    <p:anim calcmode="lin" valueType="num">
                                      <p:cBhvr additive="base">
                                        <p:cTn id="13" dur="2000"/>
                                        <p:tgtEl>
                                          <p:spTgt spid="229"/>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a:t>Backend - Microservices</a:t>
            </a:r>
            <a:endParaRPr/>
          </a:p>
        </p:txBody>
      </p:sp>
      <p:sp>
        <p:nvSpPr>
          <p:cNvPr id="235" name="Google Shape;235;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There are 4 microservices in our project:</a:t>
            </a:r>
            <a:endParaRPr/>
          </a:p>
          <a:p>
            <a:pPr marL="457200" lvl="0" indent="-311150" algn="l" rtl="0">
              <a:spcBef>
                <a:spcPts val="1200"/>
              </a:spcBef>
              <a:spcAft>
                <a:spcPts val="0"/>
              </a:spcAft>
              <a:buSzPts val="1300"/>
              <a:buChar char="●"/>
            </a:pPr>
            <a:r>
              <a:rPr lang="en-GB"/>
              <a:t>Authorization Microservice</a:t>
            </a:r>
            <a:endParaRPr/>
          </a:p>
          <a:p>
            <a:pPr marL="457200" lvl="0" indent="-311150" algn="l" rtl="0">
              <a:spcBef>
                <a:spcPts val="0"/>
              </a:spcBef>
              <a:spcAft>
                <a:spcPts val="0"/>
              </a:spcAft>
              <a:buSzPts val="1300"/>
              <a:buChar char="●"/>
            </a:pPr>
            <a:r>
              <a:rPr lang="en-GB"/>
              <a:t>Audit Checklist Microservice</a:t>
            </a:r>
            <a:endParaRPr/>
          </a:p>
          <a:p>
            <a:pPr marL="457200" lvl="0" indent="-311150" algn="l" rtl="0">
              <a:spcBef>
                <a:spcPts val="0"/>
              </a:spcBef>
              <a:spcAft>
                <a:spcPts val="0"/>
              </a:spcAft>
              <a:buSzPts val="1300"/>
              <a:buChar char="●"/>
            </a:pPr>
            <a:r>
              <a:rPr lang="en-GB"/>
              <a:t>Audit Benchmark Microservice</a:t>
            </a:r>
            <a:endParaRPr/>
          </a:p>
          <a:p>
            <a:pPr marL="457200" lvl="0" indent="-311150" algn="l" rtl="0">
              <a:spcBef>
                <a:spcPts val="0"/>
              </a:spcBef>
              <a:spcAft>
                <a:spcPts val="0"/>
              </a:spcAft>
              <a:buSzPts val="1300"/>
              <a:buChar char="●"/>
            </a:pPr>
            <a:r>
              <a:rPr lang="en-GB"/>
              <a:t>Audit Severity Microservice</a:t>
            </a:r>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34"/>
                                        </p:tgtEl>
                                        <p:attrNameLst>
                                          <p:attrName>style.visibility</p:attrName>
                                        </p:attrNameLst>
                                      </p:cBhvr>
                                      <p:to>
                                        <p:strVal val="visible"/>
                                      </p:to>
                                    </p:set>
                                    <p:anim calcmode="lin" valueType="num">
                                      <p:cBhvr additive="base">
                                        <p:cTn id="7" dur="1000"/>
                                        <p:tgtEl>
                                          <p:spTgt spid="234"/>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235">
                                            <p:txEl>
                                              <p:pRg st="0" end="0"/>
                                            </p:txEl>
                                          </p:spTgt>
                                        </p:tgtEl>
                                        <p:attrNameLst>
                                          <p:attrName>style.visibility</p:attrName>
                                        </p:attrNameLst>
                                      </p:cBhvr>
                                      <p:to>
                                        <p:strVal val="visible"/>
                                      </p:to>
                                    </p:set>
                                    <p:anim calcmode="lin" valueType="num">
                                      <p:cBhvr additive="base">
                                        <p:cTn id="11" dur="900"/>
                                        <p:tgtEl>
                                          <p:spTgt spid="235">
                                            <p:txEl>
                                              <p:pRg st="0" end="0"/>
                                            </p:txEl>
                                          </p:spTgt>
                                        </p:tgtEl>
                                        <p:attrNameLst>
                                          <p:attrName>ppt_y</p:attrName>
                                        </p:attrNameLst>
                                      </p:cBhvr>
                                      <p:tavLst>
                                        <p:tav tm="0">
                                          <p:val>
                                            <p:strVal val="#ppt_y+1"/>
                                          </p:val>
                                        </p:tav>
                                        <p:tav tm="100000">
                                          <p:val>
                                            <p:strVal val="#ppt_y"/>
                                          </p:val>
                                        </p:tav>
                                      </p:tavLst>
                                    </p:anim>
                                  </p:childTnLst>
                                </p:cTn>
                              </p:par>
                            </p:childTnLst>
                          </p:cTn>
                        </p:par>
                        <p:par>
                          <p:cTn id="12" fill="hold">
                            <p:stCondLst>
                              <p:cond delay="1900"/>
                            </p:stCondLst>
                            <p:childTnLst>
                              <p:par>
                                <p:cTn id="13" presetID="2" presetClass="entr" presetSubtype="4" fill="hold" nodeType="afterEffect">
                                  <p:stCondLst>
                                    <p:cond delay="0"/>
                                  </p:stCondLst>
                                  <p:childTnLst>
                                    <p:set>
                                      <p:cBhvr>
                                        <p:cTn id="14" dur="1" fill="hold">
                                          <p:stCondLst>
                                            <p:cond delay="0"/>
                                          </p:stCondLst>
                                        </p:cTn>
                                        <p:tgtEl>
                                          <p:spTgt spid="235">
                                            <p:txEl>
                                              <p:pRg st="1" end="1"/>
                                            </p:txEl>
                                          </p:spTgt>
                                        </p:tgtEl>
                                        <p:attrNameLst>
                                          <p:attrName>style.visibility</p:attrName>
                                        </p:attrNameLst>
                                      </p:cBhvr>
                                      <p:to>
                                        <p:strVal val="visible"/>
                                      </p:to>
                                    </p:set>
                                    <p:anim calcmode="lin" valueType="num">
                                      <p:cBhvr additive="base">
                                        <p:cTn id="15" dur="900"/>
                                        <p:tgtEl>
                                          <p:spTgt spid="23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800"/>
                            </p:stCondLst>
                            <p:childTnLst>
                              <p:par>
                                <p:cTn id="17" presetID="2" presetClass="entr" presetSubtype="4" fill="hold" nodeType="afterEffect">
                                  <p:stCondLst>
                                    <p:cond delay="0"/>
                                  </p:stCondLst>
                                  <p:childTnLst>
                                    <p:set>
                                      <p:cBhvr>
                                        <p:cTn id="18" dur="1" fill="hold">
                                          <p:stCondLst>
                                            <p:cond delay="0"/>
                                          </p:stCondLst>
                                        </p:cTn>
                                        <p:tgtEl>
                                          <p:spTgt spid="235">
                                            <p:txEl>
                                              <p:pRg st="2" end="2"/>
                                            </p:txEl>
                                          </p:spTgt>
                                        </p:tgtEl>
                                        <p:attrNameLst>
                                          <p:attrName>style.visibility</p:attrName>
                                        </p:attrNameLst>
                                      </p:cBhvr>
                                      <p:to>
                                        <p:strVal val="visible"/>
                                      </p:to>
                                    </p:set>
                                    <p:anim calcmode="lin" valueType="num">
                                      <p:cBhvr additive="base">
                                        <p:cTn id="19" dur="900"/>
                                        <p:tgtEl>
                                          <p:spTgt spid="235">
                                            <p:txEl>
                                              <p:pRg st="2" end="2"/>
                                            </p:txEl>
                                          </p:spTgt>
                                        </p:tgtEl>
                                        <p:attrNameLst>
                                          <p:attrName>ppt_y</p:attrName>
                                        </p:attrNameLst>
                                      </p:cBhvr>
                                      <p:tavLst>
                                        <p:tav tm="0">
                                          <p:val>
                                            <p:strVal val="#ppt_y+1"/>
                                          </p:val>
                                        </p:tav>
                                        <p:tav tm="100000">
                                          <p:val>
                                            <p:strVal val="#ppt_y"/>
                                          </p:val>
                                        </p:tav>
                                      </p:tavLst>
                                    </p:anim>
                                  </p:childTnLst>
                                </p:cTn>
                              </p:par>
                            </p:childTnLst>
                          </p:cTn>
                        </p:par>
                        <p:par>
                          <p:cTn id="20" fill="hold">
                            <p:stCondLst>
                              <p:cond delay="3700"/>
                            </p:stCondLst>
                            <p:childTnLst>
                              <p:par>
                                <p:cTn id="21" presetID="2" presetClass="entr" presetSubtype="4" fill="hold" nodeType="afterEffect">
                                  <p:stCondLst>
                                    <p:cond delay="0"/>
                                  </p:stCondLst>
                                  <p:childTnLst>
                                    <p:set>
                                      <p:cBhvr>
                                        <p:cTn id="22" dur="1" fill="hold">
                                          <p:stCondLst>
                                            <p:cond delay="0"/>
                                          </p:stCondLst>
                                        </p:cTn>
                                        <p:tgtEl>
                                          <p:spTgt spid="235">
                                            <p:txEl>
                                              <p:pRg st="3" end="3"/>
                                            </p:txEl>
                                          </p:spTgt>
                                        </p:tgtEl>
                                        <p:attrNameLst>
                                          <p:attrName>style.visibility</p:attrName>
                                        </p:attrNameLst>
                                      </p:cBhvr>
                                      <p:to>
                                        <p:strVal val="visible"/>
                                      </p:to>
                                    </p:set>
                                    <p:anim calcmode="lin" valueType="num">
                                      <p:cBhvr additive="base">
                                        <p:cTn id="23" dur="900"/>
                                        <p:tgtEl>
                                          <p:spTgt spid="235">
                                            <p:txEl>
                                              <p:pRg st="3" end="3"/>
                                            </p:txEl>
                                          </p:spTgt>
                                        </p:tgtEl>
                                        <p:attrNameLst>
                                          <p:attrName>ppt_y</p:attrName>
                                        </p:attrNameLst>
                                      </p:cBhvr>
                                      <p:tavLst>
                                        <p:tav tm="0">
                                          <p:val>
                                            <p:strVal val="#ppt_y+1"/>
                                          </p:val>
                                        </p:tav>
                                        <p:tav tm="100000">
                                          <p:val>
                                            <p:strVal val="#ppt_y"/>
                                          </p:val>
                                        </p:tav>
                                      </p:tavLst>
                                    </p:anim>
                                  </p:childTnLst>
                                </p:cTn>
                              </p:par>
                            </p:childTnLst>
                          </p:cTn>
                        </p:par>
                        <p:par>
                          <p:cTn id="24" fill="hold">
                            <p:stCondLst>
                              <p:cond delay="4600"/>
                            </p:stCondLst>
                            <p:childTnLst>
                              <p:par>
                                <p:cTn id="25" presetID="2" presetClass="entr" presetSubtype="4" fill="hold" nodeType="afterEffect">
                                  <p:stCondLst>
                                    <p:cond delay="0"/>
                                  </p:stCondLst>
                                  <p:childTnLst>
                                    <p:set>
                                      <p:cBhvr>
                                        <p:cTn id="26" dur="1" fill="hold">
                                          <p:stCondLst>
                                            <p:cond delay="0"/>
                                          </p:stCondLst>
                                        </p:cTn>
                                        <p:tgtEl>
                                          <p:spTgt spid="235">
                                            <p:txEl>
                                              <p:pRg st="4" end="4"/>
                                            </p:txEl>
                                          </p:spTgt>
                                        </p:tgtEl>
                                        <p:attrNameLst>
                                          <p:attrName>style.visibility</p:attrName>
                                        </p:attrNameLst>
                                      </p:cBhvr>
                                      <p:to>
                                        <p:strVal val="visible"/>
                                      </p:to>
                                    </p:set>
                                    <p:anim calcmode="lin" valueType="num">
                                      <p:cBhvr additive="base">
                                        <p:cTn id="27" dur="900"/>
                                        <p:tgtEl>
                                          <p:spTgt spid="23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a:t>Authorization Microservice</a:t>
            </a:r>
            <a:endParaRPr/>
          </a:p>
        </p:txBody>
      </p:sp>
      <p:sp>
        <p:nvSpPr>
          <p:cNvPr id="241" name="Google Shape;241;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This module is used for doing the Authentication and Authorization part of our project.</a:t>
            </a:r>
            <a:endParaRPr/>
          </a:p>
          <a:p>
            <a:pPr marL="457200" lvl="0" indent="-311150" algn="l" rtl="0">
              <a:spcBef>
                <a:spcPts val="0"/>
              </a:spcBef>
              <a:spcAft>
                <a:spcPts val="0"/>
              </a:spcAft>
              <a:buSzPts val="1300"/>
              <a:buChar char="●"/>
            </a:pPr>
            <a:r>
              <a:rPr lang="en-GB"/>
              <a:t>This microservice provides the endpoints for authentication and validation. </a:t>
            </a:r>
            <a:endParaRPr/>
          </a:p>
          <a:p>
            <a:pPr marL="457200" lvl="0" indent="-311150" algn="l" rtl="0">
              <a:spcBef>
                <a:spcPts val="0"/>
              </a:spcBef>
              <a:spcAft>
                <a:spcPts val="0"/>
              </a:spcAft>
              <a:buSzPts val="1300"/>
              <a:buChar char="●"/>
            </a:pPr>
            <a:r>
              <a:rPr lang="en-GB"/>
              <a:t>This MS creates JWTs (JSON Web Token) for a authenticated user who is in Database and then it validates the user based on the JWT token passed in the "Authentication"-Request-Header ("Bearer j.w.t...").</a:t>
            </a:r>
            <a:endParaRPr/>
          </a:p>
          <a:p>
            <a:pPr marL="457200" lvl="0" indent="-311150" algn="l" rtl="0">
              <a:spcBef>
                <a:spcPts val="0"/>
              </a:spcBef>
              <a:spcAft>
                <a:spcPts val="0"/>
              </a:spcAft>
              <a:buSzPts val="1300"/>
              <a:buChar char="●"/>
            </a:pPr>
            <a:r>
              <a:rPr lang="en-GB"/>
              <a:t>Method: </a:t>
            </a:r>
            <a:endParaRPr/>
          </a:p>
          <a:p>
            <a:pPr marL="1371600" lvl="2" indent="-311150" algn="l" rtl="0">
              <a:spcBef>
                <a:spcPts val="0"/>
              </a:spcBef>
              <a:spcAft>
                <a:spcPts val="0"/>
              </a:spcAft>
              <a:buSzPts val="1300"/>
              <a:buChar char="■"/>
            </a:pPr>
            <a:r>
              <a:rPr lang="en-GB" sz="1300"/>
              <a:t>GET:/health-check</a:t>
            </a:r>
            <a:endParaRPr sz="1300"/>
          </a:p>
          <a:p>
            <a:pPr marL="1371600" lvl="2" indent="-311150" algn="l" rtl="0">
              <a:spcBef>
                <a:spcPts val="0"/>
              </a:spcBef>
              <a:spcAft>
                <a:spcPts val="0"/>
              </a:spcAft>
              <a:buSzPts val="1300"/>
              <a:buChar char="■"/>
            </a:pPr>
            <a:r>
              <a:rPr lang="en-GB" sz="1300"/>
              <a:t>POST:/authenticate</a:t>
            </a:r>
            <a:endParaRPr sz="1300"/>
          </a:p>
          <a:p>
            <a:pPr marL="1371600" lvl="2" indent="-311150" algn="l" rtl="0">
              <a:spcBef>
                <a:spcPts val="0"/>
              </a:spcBef>
              <a:spcAft>
                <a:spcPts val="0"/>
              </a:spcAft>
              <a:buSzPts val="1300"/>
              <a:buChar char="■"/>
            </a:pPr>
            <a:r>
              <a:rPr lang="en-GB" sz="1300"/>
              <a:t>POST:/validate</a:t>
            </a:r>
            <a:endParaRPr sz="1300"/>
          </a:p>
          <a:p>
            <a:pPr marL="45720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40"/>
                                        </p:tgtEl>
                                        <p:attrNameLst>
                                          <p:attrName>style.visibility</p:attrName>
                                        </p:attrNameLst>
                                      </p:cBhvr>
                                      <p:to>
                                        <p:strVal val="visible"/>
                                      </p:to>
                                    </p:set>
                                    <p:anim calcmode="lin" valueType="num">
                                      <p:cBhvr additive="base">
                                        <p:cTn id="7" dur="1000"/>
                                        <p:tgtEl>
                                          <p:spTgt spid="240"/>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241">
                                            <p:txEl>
                                              <p:pRg st="0" end="0"/>
                                            </p:txEl>
                                          </p:spTgt>
                                        </p:tgtEl>
                                        <p:attrNameLst>
                                          <p:attrName>style.visibility</p:attrName>
                                        </p:attrNameLst>
                                      </p:cBhvr>
                                      <p:to>
                                        <p:strVal val="visible"/>
                                      </p:to>
                                    </p:set>
                                    <p:anim calcmode="lin" valueType="num">
                                      <p:cBhvr additive="base">
                                        <p:cTn id="11" dur="1000"/>
                                        <p:tgtEl>
                                          <p:spTgt spid="241">
                                            <p:txEl>
                                              <p:pRg st="0" end="0"/>
                                            </p:txEl>
                                          </p:spTgt>
                                        </p:tgtEl>
                                        <p:attrNameLst>
                                          <p:attrName>ppt_y</p:attrName>
                                        </p:attrNameLst>
                                      </p:cBhvr>
                                      <p:tavLst>
                                        <p:tav tm="0">
                                          <p:val>
                                            <p:strVal val="#ppt_y+1"/>
                                          </p:val>
                                        </p:tav>
                                        <p:tav tm="100000">
                                          <p:val>
                                            <p:strVal val="#ppt_y"/>
                                          </p:val>
                                        </p:tav>
                                      </p:tavLst>
                                    </p:anim>
                                  </p:childTnLst>
                                </p:cTn>
                              </p:par>
                            </p:childTnLst>
                          </p:cTn>
                        </p:par>
                        <p:par>
                          <p:cTn id="12" fill="hold">
                            <p:stCondLst>
                              <p:cond delay="2000"/>
                            </p:stCondLst>
                            <p:childTnLst>
                              <p:par>
                                <p:cTn id="13" presetID="2" presetClass="entr" presetSubtype="4" fill="hold" nodeType="afterEffect">
                                  <p:stCondLst>
                                    <p:cond delay="0"/>
                                  </p:stCondLst>
                                  <p:childTnLst>
                                    <p:set>
                                      <p:cBhvr>
                                        <p:cTn id="14" dur="1" fill="hold">
                                          <p:stCondLst>
                                            <p:cond delay="0"/>
                                          </p:stCondLst>
                                        </p:cTn>
                                        <p:tgtEl>
                                          <p:spTgt spid="241">
                                            <p:txEl>
                                              <p:pRg st="1" end="1"/>
                                            </p:txEl>
                                          </p:spTgt>
                                        </p:tgtEl>
                                        <p:attrNameLst>
                                          <p:attrName>style.visibility</p:attrName>
                                        </p:attrNameLst>
                                      </p:cBhvr>
                                      <p:to>
                                        <p:strVal val="visible"/>
                                      </p:to>
                                    </p:set>
                                    <p:anim calcmode="lin" valueType="num">
                                      <p:cBhvr additive="base">
                                        <p:cTn id="15" dur="1000"/>
                                        <p:tgtEl>
                                          <p:spTgt spid="241">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3000"/>
                            </p:stCondLst>
                            <p:childTnLst>
                              <p:par>
                                <p:cTn id="17" presetID="2" presetClass="entr" presetSubtype="4" fill="hold" nodeType="afterEffect">
                                  <p:stCondLst>
                                    <p:cond delay="0"/>
                                  </p:stCondLst>
                                  <p:childTnLst>
                                    <p:set>
                                      <p:cBhvr>
                                        <p:cTn id="18" dur="1" fill="hold">
                                          <p:stCondLst>
                                            <p:cond delay="0"/>
                                          </p:stCondLst>
                                        </p:cTn>
                                        <p:tgtEl>
                                          <p:spTgt spid="241">
                                            <p:txEl>
                                              <p:pRg st="2" end="2"/>
                                            </p:txEl>
                                          </p:spTgt>
                                        </p:tgtEl>
                                        <p:attrNameLst>
                                          <p:attrName>style.visibility</p:attrName>
                                        </p:attrNameLst>
                                      </p:cBhvr>
                                      <p:to>
                                        <p:strVal val="visible"/>
                                      </p:to>
                                    </p:set>
                                    <p:anim calcmode="lin" valueType="num">
                                      <p:cBhvr additive="base">
                                        <p:cTn id="19" dur="1000"/>
                                        <p:tgtEl>
                                          <p:spTgt spid="241">
                                            <p:txEl>
                                              <p:pRg st="2" end="2"/>
                                            </p:txEl>
                                          </p:spTgt>
                                        </p:tgtEl>
                                        <p:attrNameLst>
                                          <p:attrName>ppt_y</p:attrName>
                                        </p:attrNameLst>
                                      </p:cBhvr>
                                      <p:tavLst>
                                        <p:tav tm="0">
                                          <p:val>
                                            <p:strVal val="#ppt_y+1"/>
                                          </p:val>
                                        </p:tav>
                                        <p:tav tm="100000">
                                          <p:val>
                                            <p:strVal val="#ppt_y"/>
                                          </p:val>
                                        </p:tav>
                                      </p:tavLst>
                                    </p:anim>
                                  </p:childTnLst>
                                </p:cTn>
                              </p:par>
                            </p:childTnLst>
                          </p:cTn>
                        </p:par>
                        <p:par>
                          <p:cTn id="20" fill="hold">
                            <p:stCondLst>
                              <p:cond delay="4000"/>
                            </p:stCondLst>
                            <p:childTnLst>
                              <p:par>
                                <p:cTn id="21" presetID="2" presetClass="entr" presetSubtype="4" fill="hold" nodeType="afterEffect">
                                  <p:stCondLst>
                                    <p:cond delay="0"/>
                                  </p:stCondLst>
                                  <p:childTnLst>
                                    <p:set>
                                      <p:cBhvr>
                                        <p:cTn id="22" dur="1" fill="hold">
                                          <p:stCondLst>
                                            <p:cond delay="0"/>
                                          </p:stCondLst>
                                        </p:cTn>
                                        <p:tgtEl>
                                          <p:spTgt spid="241">
                                            <p:txEl>
                                              <p:pRg st="3" end="3"/>
                                            </p:txEl>
                                          </p:spTgt>
                                        </p:tgtEl>
                                        <p:attrNameLst>
                                          <p:attrName>style.visibility</p:attrName>
                                        </p:attrNameLst>
                                      </p:cBhvr>
                                      <p:to>
                                        <p:strVal val="visible"/>
                                      </p:to>
                                    </p:set>
                                    <p:anim calcmode="lin" valueType="num">
                                      <p:cBhvr additive="base">
                                        <p:cTn id="23" dur="1000"/>
                                        <p:tgtEl>
                                          <p:spTgt spid="241">
                                            <p:txEl>
                                              <p:pRg st="3" end="3"/>
                                            </p:txEl>
                                          </p:spTgt>
                                        </p:tgtEl>
                                        <p:attrNameLst>
                                          <p:attrName>ppt_y</p:attrName>
                                        </p:attrNameLst>
                                      </p:cBhvr>
                                      <p:tavLst>
                                        <p:tav tm="0">
                                          <p:val>
                                            <p:strVal val="#ppt_y+1"/>
                                          </p:val>
                                        </p:tav>
                                        <p:tav tm="100000">
                                          <p:val>
                                            <p:strVal val="#ppt_y"/>
                                          </p:val>
                                        </p:tav>
                                      </p:tavLst>
                                    </p:anim>
                                  </p:childTnLst>
                                </p:cTn>
                              </p:par>
                            </p:childTnLst>
                          </p:cTn>
                        </p:par>
                        <p:par>
                          <p:cTn id="24" fill="hold">
                            <p:stCondLst>
                              <p:cond delay="5000"/>
                            </p:stCondLst>
                            <p:childTnLst>
                              <p:par>
                                <p:cTn id="25" presetID="2" presetClass="entr" presetSubtype="4" fill="hold" nodeType="afterEffect">
                                  <p:stCondLst>
                                    <p:cond delay="0"/>
                                  </p:stCondLst>
                                  <p:childTnLst>
                                    <p:set>
                                      <p:cBhvr>
                                        <p:cTn id="26" dur="1" fill="hold">
                                          <p:stCondLst>
                                            <p:cond delay="0"/>
                                          </p:stCondLst>
                                        </p:cTn>
                                        <p:tgtEl>
                                          <p:spTgt spid="241">
                                            <p:txEl>
                                              <p:pRg st="4" end="4"/>
                                            </p:txEl>
                                          </p:spTgt>
                                        </p:tgtEl>
                                        <p:attrNameLst>
                                          <p:attrName>style.visibility</p:attrName>
                                        </p:attrNameLst>
                                      </p:cBhvr>
                                      <p:to>
                                        <p:strVal val="visible"/>
                                      </p:to>
                                    </p:set>
                                    <p:anim calcmode="lin" valueType="num">
                                      <p:cBhvr additive="base">
                                        <p:cTn id="27" dur="1000"/>
                                        <p:tgtEl>
                                          <p:spTgt spid="241">
                                            <p:txEl>
                                              <p:pRg st="4" end="4"/>
                                            </p:txEl>
                                          </p:spTgt>
                                        </p:tgtEl>
                                        <p:attrNameLst>
                                          <p:attrName>ppt_y</p:attrName>
                                        </p:attrNameLst>
                                      </p:cBhvr>
                                      <p:tavLst>
                                        <p:tav tm="0">
                                          <p:val>
                                            <p:strVal val="#ppt_y+1"/>
                                          </p:val>
                                        </p:tav>
                                        <p:tav tm="100000">
                                          <p:val>
                                            <p:strVal val="#ppt_y"/>
                                          </p:val>
                                        </p:tav>
                                      </p:tavLst>
                                    </p:anim>
                                  </p:childTnLst>
                                </p:cTn>
                              </p:par>
                            </p:childTnLst>
                          </p:cTn>
                        </p:par>
                        <p:par>
                          <p:cTn id="28" fill="hold">
                            <p:stCondLst>
                              <p:cond delay="6000"/>
                            </p:stCondLst>
                            <p:childTnLst>
                              <p:par>
                                <p:cTn id="29" presetID="2" presetClass="entr" presetSubtype="4" fill="hold" nodeType="afterEffect">
                                  <p:stCondLst>
                                    <p:cond delay="0"/>
                                  </p:stCondLst>
                                  <p:childTnLst>
                                    <p:set>
                                      <p:cBhvr>
                                        <p:cTn id="30" dur="1" fill="hold">
                                          <p:stCondLst>
                                            <p:cond delay="0"/>
                                          </p:stCondLst>
                                        </p:cTn>
                                        <p:tgtEl>
                                          <p:spTgt spid="241">
                                            <p:txEl>
                                              <p:pRg st="5" end="5"/>
                                            </p:txEl>
                                          </p:spTgt>
                                        </p:tgtEl>
                                        <p:attrNameLst>
                                          <p:attrName>style.visibility</p:attrName>
                                        </p:attrNameLst>
                                      </p:cBhvr>
                                      <p:to>
                                        <p:strVal val="visible"/>
                                      </p:to>
                                    </p:set>
                                    <p:anim calcmode="lin" valueType="num">
                                      <p:cBhvr additive="base">
                                        <p:cTn id="31" dur="1000"/>
                                        <p:tgtEl>
                                          <p:spTgt spid="241">
                                            <p:txEl>
                                              <p:pRg st="5" end="5"/>
                                            </p:txEl>
                                          </p:spTgt>
                                        </p:tgtEl>
                                        <p:attrNameLst>
                                          <p:attrName>ppt_y</p:attrName>
                                        </p:attrNameLst>
                                      </p:cBhvr>
                                      <p:tavLst>
                                        <p:tav tm="0">
                                          <p:val>
                                            <p:strVal val="#ppt_y+1"/>
                                          </p:val>
                                        </p:tav>
                                        <p:tav tm="100000">
                                          <p:val>
                                            <p:strVal val="#ppt_y"/>
                                          </p:val>
                                        </p:tav>
                                      </p:tavLst>
                                    </p:anim>
                                  </p:childTnLst>
                                </p:cTn>
                              </p:par>
                            </p:childTnLst>
                          </p:cTn>
                        </p:par>
                        <p:par>
                          <p:cTn id="32" fill="hold">
                            <p:stCondLst>
                              <p:cond delay="7000"/>
                            </p:stCondLst>
                            <p:childTnLst>
                              <p:par>
                                <p:cTn id="33" presetID="2" presetClass="entr" presetSubtype="4" fill="hold" nodeType="afterEffect">
                                  <p:stCondLst>
                                    <p:cond delay="0"/>
                                  </p:stCondLst>
                                  <p:childTnLst>
                                    <p:set>
                                      <p:cBhvr>
                                        <p:cTn id="34" dur="1" fill="hold">
                                          <p:stCondLst>
                                            <p:cond delay="0"/>
                                          </p:stCondLst>
                                        </p:cTn>
                                        <p:tgtEl>
                                          <p:spTgt spid="241">
                                            <p:txEl>
                                              <p:pRg st="6" end="6"/>
                                            </p:txEl>
                                          </p:spTgt>
                                        </p:tgtEl>
                                        <p:attrNameLst>
                                          <p:attrName>style.visibility</p:attrName>
                                        </p:attrNameLst>
                                      </p:cBhvr>
                                      <p:to>
                                        <p:strVal val="visible"/>
                                      </p:to>
                                    </p:set>
                                    <p:anim calcmode="lin" valueType="num">
                                      <p:cBhvr additive="base">
                                        <p:cTn id="35" dur="1000"/>
                                        <p:tgtEl>
                                          <p:spTgt spid="241">
                                            <p:txEl>
                                              <p:pRg st="6" end="6"/>
                                            </p:txEl>
                                          </p:spTgt>
                                        </p:tgtEl>
                                        <p:attrNameLst>
                                          <p:attrName>ppt_y</p:attrName>
                                        </p:attrNameLst>
                                      </p:cBhvr>
                                      <p:tavLst>
                                        <p:tav tm="0">
                                          <p:val>
                                            <p:strVal val="#ppt_y+1"/>
                                          </p:val>
                                        </p:tav>
                                        <p:tav tm="100000">
                                          <p:val>
                                            <p:strVal val="#ppt_y"/>
                                          </p:val>
                                        </p:tav>
                                      </p:tavLst>
                                    </p:anim>
                                  </p:childTnLst>
                                </p:cTn>
                              </p:par>
                            </p:childTnLst>
                          </p:cTn>
                        </p:par>
                        <p:par>
                          <p:cTn id="36" fill="hold">
                            <p:stCondLst>
                              <p:cond delay="8000"/>
                            </p:stCondLst>
                            <p:childTnLst>
                              <p:par>
                                <p:cTn id="37" presetID="2" presetClass="entr" presetSubtype="4" fill="hold" nodeType="afterEffect">
                                  <p:stCondLst>
                                    <p:cond delay="0"/>
                                  </p:stCondLst>
                                  <p:childTnLst>
                                    <p:set>
                                      <p:cBhvr>
                                        <p:cTn id="38" dur="1" fill="hold">
                                          <p:stCondLst>
                                            <p:cond delay="0"/>
                                          </p:stCondLst>
                                        </p:cTn>
                                        <p:tgtEl>
                                          <p:spTgt spid="241">
                                            <p:txEl>
                                              <p:pRg st="7" end="7"/>
                                            </p:txEl>
                                          </p:spTgt>
                                        </p:tgtEl>
                                        <p:attrNameLst>
                                          <p:attrName>style.visibility</p:attrName>
                                        </p:attrNameLst>
                                      </p:cBhvr>
                                      <p:to>
                                        <p:strVal val="visible"/>
                                      </p:to>
                                    </p:set>
                                    <p:anim calcmode="lin" valueType="num">
                                      <p:cBhvr additive="base">
                                        <p:cTn id="39" dur="1000"/>
                                        <p:tgtEl>
                                          <p:spTgt spid="241">
                                            <p:txEl>
                                              <p:pRg st="7" end="7"/>
                                            </p:txEl>
                                          </p:spTgt>
                                        </p:tgtEl>
                                        <p:attrNameLst>
                                          <p:attrName>ppt_y</p:attrName>
                                        </p:attrNameLst>
                                      </p:cBhvr>
                                      <p:tavLst>
                                        <p:tav tm="0">
                                          <p:val>
                                            <p:strVal val="#ppt_y+1"/>
                                          </p:val>
                                        </p:tav>
                                        <p:tav tm="100000">
                                          <p:val>
                                            <p:strVal val="#ppt_y"/>
                                          </p:val>
                                        </p:tav>
                                      </p:tavLst>
                                    </p:anim>
                                  </p:childTnLst>
                                </p:cTn>
                              </p:par>
                            </p:childTnLst>
                          </p:cTn>
                        </p:par>
                        <p:par>
                          <p:cTn id="40" fill="hold">
                            <p:stCondLst>
                              <p:cond delay="9000"/>
                            </p:stCondLst>
                            <p:childTnLst>
                              <p:par>
                                <p:cTn id="41" presetID="2" presetClass="entr" presetSubtype="4" fill="hold" nodeType="afterEffect">
                                  <p:stCondLst>
                                    <p:cond delay="0"/>
                                  </p:stCondLst>
                                  <p:childTnLst>
                                    <p:set>
                                      <p:cBhvr>
                                        <p:cTn id="42" dur="1" fill="hold">
                                          <p:stCondLst>
                                            <p:cond delay="0"/>
                                          </p:stCondLst>
                                        </p:cTn>
                                        <p:tgtEl>
                                          <p:spTgt spid="241">
                                            <p:txEl>
                                              <p:pRg st="8" end="8"/>
                                            </p:txEl>
                                          </p:spTgt>
                                        </p:tgtEl>
                                        <p:attrNameLst>
                                          <p:attrName>style.visibility</p:attrName>
                                        </p:attrNameLst>
                                      </p:cBhvr>
                                      <p:to>
                                        <p:strVal val="visible"/>
                                      </p:to>
                                    </p:set>
                                    <p:anim calcmode="lin" valueType="num">
                                      <p:cBhvr additive="base">
                                        <p:cTn id="43" dur="1000"/>
                                        <p:tgtEl>
                                          <p:spTgt spid="24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a:t>Audit Checklist Microservice</a:t>
            </a:r>
            <a:endParaRPr/>
          </a:p>
        </p:txBody>
      </p:sp>
      <p:sp>
        <p:nvSpPr>
          <p:cNvPr id="247" name="Google Shape;247;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Audit checklist microservice is a middleware microservice.</a:t>
            </a:r>
            <a:endParaRPr/>
          </a:p>
          <a:p>
            <a:pPr marL="457200" lvl="0" indent="-311150" algn="l" rtl="0">
              <a:spcBef>
                <a:spcPts val="0"/>
              </a:spcBef>
              <a:spcAft>
                <a:spcPts val="0"/>
              </a:spcAft>
              <a:buSzPts val="1300"/>
              <a:buChar char="●"/>
            </a:pPr>
            <a:r>
              <a:rPr lang="en-GB"/>
              <a:t>This microservice is used to get the list of questions from H2 database.</a:t>
            </a:r>
            <a:endParaRPr/>
          </a:p>
          <a:p>
            <a:pPr marL="457200" lvl="0" indent="-311150" algn="l" rtl="0">
              <a:spcBef>
                <a:spcPts val="0"/>
              </a:spcBef>
              <a:spcAft>
                <a:spcPts val="0"/>
              </a:spcAft>
              <a:buSzPts val="1300"/>
              <a:buChar char="●"/>
            </a:pPr>
            <a:r>
              <a:rPr lang="en-GB"/>
              <a:t>The returned list is used by the UI to display question based on the type selected by the user.</a:t>
            </a:r>
            <a:endParaRPr/>
          </a:p>
          <a:p>
            <a:pPr marL="457200" lvl="0" indent="-311150" algn="l" rtl="0">
              <a:spcBef>
                <a:spcPts val="0"/>
              </a:spcBef>
              <a:spcAft>
                <a:spcPts val="0"/>
              </a:spcAft>
              <a:buSzPts val="1300"/>
              <a:buChar char="●"/>
            </a:pPr>
            <a:r>
              <a:rPr lang="en-GB"/>
              <a:t>Method:  </a:t>
            </a:r>
            <a:endParaRPr/>
          </a:p>
          <a:p>
            <a:pPr marL="1371600" lvl="2" indent="-311150" algn="l" rtl="0">
              <a:spcBef>
                <a:spcPts val="0"/>
              </a:spcBef>
              <a:spcAft>
                <a:spcPts val="0"/>
              </a:spcAft>
              <a:buSzPts val="1300"/>
              <a:buChar char="■"/>
            </a:pPr>
            <a:r>
              <a:rPr lang="en-GB" sz="1300"/>
              <a:t>GET:/AuditCheckListQuestions</a:t>
            </a:r>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6"/>
                                        </p:tgtEl>
                                        <p:attrNameLst>
                                          <p:attrName>style.visibility</p:attrName>
                                        </p:attrNameLst>
                                      </p:cBhvr>
                                      <p:to>
                                        <p:strVal val="visible"/>
                                      </p:to>
                                    </p:set>
                                    <p:animEffect transition="in" filter="fade">
                                      <p:cBhvr>
                                        <p:cTn id="7" dur="1000"/>
                                        <p:tgtEl>
                                          <p:spTgt spid="24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47">
                                            <p:txEl>
                                              <p:pRg st="0" end="0"/>
                                            </p:txEl>
                                          </p:spTgt>
                                        </p:tgtEl>
                                        <p:attrNameLst>
                                          <p:attrName>style.visibility</p:attrName>
                                        </p:attrNameLst>
                                      </p:cBhvr>
                                      <p:to>
                                        <p:strVal val="visible"/>
                                      </p:to>
                                    </p:set>
                                    <p:animEffect transition="in" filter="fade">
                                      <p:cBhvr>
                                        <p:cTn id="11" dur="1400"/>
                                        <p:tgtEl>
                                          <p:spTgt spid="247">
                                            <p:txEl>
                                              <p:pRg st="0" end="0"/>
                                            </p:txEl>
                                          </p:spTgt>
                                        </p:tgtEl>
                                      </p:cBhvr>
                                    </p:animEffect>
                                  </p:childTnLst>
                                </p:cTn>
                              </p:par>
                            </p:childTnLst>
                          </p:cTn>
                        </p:par>
                        <p:par>
                          <p:cTn id="12" fill="hold">
                            <p:stCondLst>
                              <p:cond delay="2400"/>
                            </p:stCondLst>
                            <p:childTnLst>
                              <p:par>
                                <p:cTn id="13" presetID="10" presetClass="entr" presetSubtype="0" fill="hold" nodeType="afterEffect">
                                  <p:stCondLst>
                                    <p:cond delay="0"/>
                                  </p:stCondLst>
                                  <p:childTnLst>
                                    <p:set>
                                      <p:cBhvr>
                                        <p:cTn id="14" dur="1" fill="hold">
                                          <p:stCondLst>
                                            <p:cond delay="0"/>
                                          </p:stCondLst>
                                        </p:cTn>
                                        <p:tgtEl>
                                          <p:spTgt spid="247">
                                            <p:txEl>
                                              <p:pRg st="1" end="1"/>
                                            </p:txEl>
                                          </p:spTgt>
                                        </p:tgtEl>
                                        <p:attrNameLst>
                                          <p:attrName>style.visibility</p:attrName>
                                        </p:attrNameLst>
                                      </p:cBhvr>
                                      <p:to>
                                        <p:strVal val="visible"/>
                                      </p:to>
                                    </p:set>
                                    <p:animEffect transition="in" filter="fade">
                                      <p:cBhvr>
                                        <p:cTn id="15" dur="1400"/>
                                        <p:tgtEl>
                                          <p:spTgt spid="247">
                                            <p:txEl>
                                              <p:pRg st="1" end="1"/>
                                            </p:txEl>
                                          </p:spTgt>
                                        </p:tgtEl>
                                      </p:cBhvr>
                                    </p:animEffect>
                                  </p:childTnLst>
                                </p:cTn>
                              </p:par>
                            </p:childTnLst>
                          </p:cTn>
                        </p:par>
                        <p:par>
                          <p:cTn id="16" fill="hold">
                            <p:stCondLst>
                              <p:cond delay="3800"/>
                            </p:stCondLst>
                            <p:childTnLst>
                              <p:par>
                                <p:cTn id="17" presetID="10" presetClass="entr" presetSubtype="0" fill="hold" nodeType="afterEffect">
                                  <p:stCondLst>
                                    <p:cond delay="0"/>
                                  </p:stCondLst>
                                  <p:childTnLst>
                                    <p:set>
                                      <p:cBhvr>
                                        <p:cTn id="18" dur="1" fill="hold">
                                          <p:stCondLst>
                                            <p:cond delay="0"/>
                                          </p:stCondLst>
                                        </p:cTn>
                                        <p:tgtEl>
                                          <p:spTgt spid="247">
                                            <p:txEl>
                                              <p:pRg st="2" end="2"/>
                                            </p:txEl>
                                          </p:spTgt>
                                        </p:tgtEl>
                                        <p:attrNameLst>
                                          <p:attrName>style.visibility</p:attrName>
                                        </p:attrNameLst>
                                      </p:cBhvr>
                                      <p:to>
                                        <p:strVal val="visible"/>
                                      </p:to>
                                    </p:set>
                                    <p:animEffect transition="in" filter="fade">
                                      <p:cBhvr>
                                        <p:cTn id="19" dur="1400"/>
                                        <p:tgtEl>
                                          <p:spTgt spid="247">
                                            <p:txEl>
                                              <p:pRg st="2" end="2"/>
                                            </p:txEl>
                                          </p:spTgt>
                                        </p:tgtEl>
                                      </p:cBhvr>
                                    </p:animEffect>
                                  </p:childTnLst>
                                </p:cTn>
                              </p:par>
                            </p:childTnLst>
                          </p:cTn>
                        </p:par>
                        <p:par>
                          <p:cTn id="20" fill="hold">
                            <p:stCondLst>
                              <p:cond delay="5200"/>
                            </p:stCondLst>
                            <p:childTnLst>
                              <p:par>
                                <p:cTn id="21" presetID="10" presetClass="entr" presetSubtype="0" fill="hold" nodeType="afterEffect">
                                  <p:stCondLst>
                                    <p:cond delay="0"/>
                                  </p:stCondLst>
                                  <p:childTnLst>
                                    <p:set>
                                      <p:cBhvr>
                                        <p:cTn id="22" dur="1" fill="hold">
                                          <p:stCondLst>
                                            <p:cond delay="0"/>
                                          </p:stCondLst>
                                        </p:cTn>
                                        <p:tgtEl>
                                          <p:spTgt spid="247">
                                            <p:txEl>
                                              <p:pRg st="3" end="3"/>
                                            </p:txEl>
                                          </p:spTgt>
                                        </p:tgtEl>
                                        <p:attrNameLst>
                                          <p:attrName>style.visibility</p:attrName>
                                        </p:attrNameLst>
                                      </p:cBhvr>
                                      <p:to>
                                        <p:strVal val="visible"/>
                                      </p:to>
                                    </p:set>
                                    <p:animEffect transition="in" filter="fade">
                                      <p:cBhvr>
                                        <p:cTn id="23" dur="1400"/>
                                        <p:tgtEl>
                                          <p:spTgt spid="247">
                                            <p:txEl>
                                              <p:pRg st="3" end="3"/>
                                            </p:txEl>
                                          </p:spTgt>
                                        </p:tgtEl>
                                      </p:cBhvr>
                                    </p:animEffect>
                                  </p:childTnLst>
                                </p:cTn>
                              </p:par>
                            </p:childTnLst>
                          </p:cTn>
                        </p:par>
                        <p:par>
                          <p:cTn id="24" fill="hold">
                            <p:stCondLst>
                              <p:cond delay="6600"/>
                            </p:stCondLst>
                            <p:childTnLst>
                              <p:par>
                                <p:cTn id="25" presetID="10" presetClass="entr" presetSubtype="0" fill="hold" nodeType="afterEffect">
                                  <p:stCondLst>
                                    <p:cond delay="0"/>
                                  </p:stCondLst>
                                  <p:childTnLst>
                                    <p:set>
                                      <p:cBhvr>
                                        <p:cTn id="26" dur="1" fill="hold">
                                          <p:stCondLst>
                                            <p:cond delay="0"/>
                                          </p:stCondLst>
                                        </p:cTn>
                                        <p:tgtEl>
                                          <p:spTgt spid="247">
                                            <p:txEl>
                                              <p:pRg st="4" end="4"/>
                                            </p:txEl>
                                          </p:spTgt>
                                        </p:tgtEl>
                                        <p:attrNameLst>
                                          <p:attrName>style.visibility</p:attrName>
                                        </p:attrNameLst>
                                      </p:cBhvr>
                                      <p:to>
                                        <p:strVal val="visible"/>
                                      </p:to>
                                    </p:set>
                                    <p:animEffect transition="in" filter="fade">
                                      <p:cBhvr>
                                        <p:cTn id="27" dur="1400"/>
                                        <p:tgtEl>
                                          <p:spTgt spid="2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a:t>Audit Benchmark Microservice</a:t>
            </a:r>
            <a:endParaRPr/>
          </a:p>
        </p:txBody>
      </p:sp>
      <p:sp>
        <p:nvSpPr>
          <p:cNvPr id="253" name="Google Shape;253;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Audit Benchmark is a middleware microservice.</a:t>
            </a:r>
            <a:endParaRPr/>
          </a:p>
          <a:p>
            <a:pPr marL="457200" lvl="0" indent="-311150" algn="l" rtl="0">
              <a:spcBef>
                <a:spcPts val="0"/>
              </a:spcBef>
              <a:spcAft>
                <a:spcPts val="0"/>
              </a:spcAft>
              <a:buSzPts val="1300"/>
              <a:buChar char="●"/>
            </a:pPr>
            <a:r>
              <a:rPr lang="en-GB"/>
              <a:t>This microservice stores the number of acceptable “No” in the database.</a:t>
            </a:r>
            <a:endParaRPr/>
          </a:p>
          <a:p>
            <a:pPr marL="457200" lvl="0" indent="-311150" algn="l" rtl="0">
              <a:spcBef>
                <a:spcPts val="0"/>
              </a:spcBef>
              <a:spcAft>
                <a:spcPts val="0"/>
              </a:spcAft>
              <a:buSzPts val="1300"/>
              <a:buChar char="●"/>
            </a:pPr>
            <a:r>
              <a:rPr lang="en-GB"/>
              <a:t>Upon request it returns data as a list in a user-defined AuditBenchmark datatype.</a:t>
            </a:r>
            <a:endParaRPr/>
          </a:p>
          <a:p>
            <a:pPr marL="457200" lvl="0" indent="-311150" algn="l" rtl="0">
              <a:spcBef>
                <a:spcPts val="0"/>
              </a:spcBef>
              <a:spcAft>
                <a:spcPts val="0"/>
              </a:spcAft>
              <a:buSzPts val="1300"/>
              <a:buChar char="●"/>
            </a:pPr>
            <a:r>
              <a:rPr lang="en-GB"/>
              <a:t>It is used to pass the number of  acceptable “No” or the benchmark, in other words, to audit severity microservice.</a:t>
            </a:r>
            <a:endParaRPr/>
          </a:p>
          <a:p>
            <a:pPr marL="457200" lvl="0" indent="-311150" algn="l" rtl="0">
              <a:spcBef>
                <a:spcPts val="0"/>
              </a:spcBef>
              <a:spcAft>
                <a:spcPts val="0"/>
              </a:spcAft>
              <a:buSzPts val="1300"/>
              <a:buChar char="●"/>
            </a:pPr>
            <a:r>
              <a:rPr lang="en-GB"/>
              <a:t>Method:</a:t>
            </a:r>
            <a:endParaRPr/>
          </a:p>
          <a:p>
            <a:pPr marL="1371600" lvl="2" indent="-311150" algn="l" rtl="0">
              <a:spcBef>
                <a:spcPts val="0"/>
              </a:spcBef>
              <a:spcAft>
                <a:spcPts val="0"/>
              </a:spcAft>
              <a:buSzPts val="1300"/>
              <a:buChar char="■"/>
            </a:pPr>
            <a:r>
              <a:rPr lang="en-GB" sz="1300"/>
              <a:t>GET:/AuditBenchmark</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52"/>
                                        </p:tgtEl>
                                        <p:attrNameLst>
                                          <p:attrName>style.visibility</p:attrName>
                                        </p:attrNameLst>
                                      </p:cBhvr>
                                      <p:to>
                                        <p:strVal val="visible"/>
                                      </p:to>
                                    </p:set>
                                    <p:anim calcmode="lin" valueType="num">
                                      <p:cBhvr additive="base">
                                        <p:cTn id="7" dur="1000"/>
                                        <p:tgtEl>
                                          <p:spTgt spid="252"/>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253">
                                            <p:txEl>
                                              <p:pRg st="0" end="0"/>
                                            </p:txEl>
                                          </p:spTgt>
                                        </p:tgtEl>
                                        <p:attrNameLst>
                                          <p:attrName>style.visibility</p:attrName>
                                        </p:attrNameLst>
                                      </p:cBhvr>
                                      <p:to>
                                        <p:strVal val="visible"/>
                                      </p:to>
                                    </p:set>
                                    <p:anim calcmode="lin" valueType="num">
                                      <p:cBhvr additive="base">
                                        <p:cTn id="11" dur="1100"/>
                                        <p:tgtEl>
                                          <p:spTgt spid="253">
                                            <p:txEl>
                                              <p:pRg st="0" end="0"/>
                                            </p:txEl>
                                          </p:spTgt>
                                        </p:tgtEl>
                                        <p:attrNameLst>
                                          <p:attrName>ppt_x</p:attrName>
                                        </p:attrNameLst>
                                      </p:cBhvr>
                                      <p:tavLst>
                                        <p:tav tm="0">
                                          <p:val>
                                            <p:strVal val="#ppt_x+1"/>
                                          </p:val>
                                        </p:tav>
                                        <p:tav tm="100000">
                                          <p:val>
                                            <p:strVal val="#ppt_x"/>
                                          </p:val>
                                        </p:tav>
                                      </p:tavLst>
                                    </p:anim>
                                  </p:childTnLst>
                                </p:cTn>
                              </p:par>
                            </p:childTnLst>
                          </p:cTn>
                        </p:par>
                        <p:par>
                          <p:cTn id="12" fill="hold">
                            <p:stCondLst>
                              <p:cond delay="2100"/>
                            </p:stCondLst>
                            <p:childTnLst>
                              <p:par>
                                <p:cTn id="13" presetID="2" presetClass="entr" presetSubtype="2" fill="hold" nodeType="afterEffect">
                                  <p:stCondLst>
                                    <p:cond delay="0"/>
                                  </p:stCondLst>
                                  <p:childTnLst>
                                    <p:set>
                                      <p:cBhvr>
                                        <p:cTn id="14" dur="1" fill="hold">
                                          <p:stCondLst>
                                            <p:cond delay="0"/>
                                          </p:stCondLst>
                                        </p:cTn>
                                        <p:tgtEl>
                                          <p:spTgt spid="253">
                                            <p:txEl>
                                              <p:pRg st="1" end="1"/>
                                            </p:txEl>
                                          </p:spTgt>
                                        </p:tgtEl>
                                        <p:attrNameLst>
                                          <p:attrName>style.visibility</p:attrName>
                                        </p:attrNameLst>
                                      </p:cBhvr>
                                      <p:to>
                                        <p:strVal val="visible"/>
                                      </p:to>
                                    </p:set>
                                    <p:anim calcmode="lin" valueType="num">
                                      <p:cBhvr additive="base">
                                        <p:cTn id="15" dur="1100"/>
                                        <p:tgtEl>
                                          <p:spTgt spid="253">
                                            <p:txEl>
                                              <p:pRg st="1" end="1"/>
                                            </p:txEl>
                                          </p:spTgt>
                                        </p:tgtEl>
                                        <p:attrNameLst>
                                          <p:attrName>ppt_x</p:attrName>
                                        </p:attrNameLst>
                                      </p:cBhvr>
                                      <p:tavLst>
                                        <p:tav tm="0">
                                          <p:val>
                                            <p:strVal val="#ppt_x+1"/>
                                          </p:val>
                                        </p:tav>
                                        <p:tav tm="100000">
                                          <p:val>
                                            <p:strVal val="#ppt_x"/>
                                          </p:val>
                                        </p:tav>
                                      </p:tavLst>
                                    </p:anim>
                                  </p:childTnLst>
                                </p:cTn>
                              </p:par>
                            </p:childTnLst>
                          </p:cTn>
                        </p:par>
                        <p:par>
                          <p:cTn id="16" fill="hold">
                            <p:stCondLst>
                              <p:cond delay="3200"/>
                            </p:stCondLst>
                            <p:childTnLst>
                              <p:par>
                                <p:cTn id="17" presetID="2" presetClass="entr" presetSubtype="2" fill="hold" nodeType="afterEffect">
                                  <p:stCondLst>
                                    <p:cond delay="0"/>
                                  </p:stCondLst>
                                  <p:childTnLst>
                                    <p:set>
                                      <p:cBhvr>
                                        <p:cTn id="18" dur="1" fill="hold">
                                          <p:stCondLst>
                                            <p:cond delay="0"/>
                                          </p:stCondLst>
                                        </p:cTn>
                                        <p:tgtEl>
                                          <p:spTgt spid="253">
                                            <p:txEl>
                                              <p:pRg st="2" end="2"/>
                                            </p:txEl>
                                          </p:spTgt>
                                        </p:tgtEl>
                                        <p:attrNameLst>
                                          <p:attrName>style.visibility</p:attrName>
                                        </p:attrNameLst>
                                      </p:cBhvr>
                                      <p:to>
                                        <p:strVal val="visible"/>
                                      </p:to>
                                    </p:set>
                                    <p:anim calcmode="lin" valueType="num">
                                      <p:cBhvr additive="base">
                                        <p:cTn id="19" dur="1100"/>
                                        <p:tgtEl>
                                          <p:spTgt spid="253">
                                            <p:txEl>
                                              <p:pRg st="2" end="2"/>
                                            </p:txEl>
                                          </p:spTgt>
                                        </p:tgtEl>
                                        <p:attrNameLst>
                                          <p:attrName>ppt_x</p:attrName>
                                        </p:attrNameLst>
                                      </p:cBhvr>
                                      <p:tavLst>
                                        <p:tav tm="0">
                                          <p:val>
                                            <p:strVal val="#ppt_x+1"/>
                                          </p:val>
                                        </p:tav>
                                        <p:tav tm="100000">
                                          <p:val>
                                            <p:strVal val="#ppt_x"/>
                                          </p:val>
                                        </p:tav>
                                      </p:tavLst>
                                    </p:anim>
                                  </p:childTnLst>
                                </p:cTn>
                              </p:par>
                            </p:childTnLst>
                          </p:cTn>
                        </p:par>
                        <p:par>
                          <p:cTn id="20" fill="hold">
                            <p:stCondLst>
                              <p:cond delay="4300"/>
                            </p:stCondLst>
                            <p:childTnLst>
                              <p:par>
                                <p:cTn id="21" presetID="2" presetClass="entr" presetSubtype="2" fill="hold" nodeType="afterEffect">
                                  <p:stCondLst>
                                    <p:cond delay="0"/>
                                  </p:stCondLst>
                                  <p:childTnLst>
                                    <p:set>
                                      <p:cBhvr>
                                        <p:cTn id="22" dur="1" fill="hold">
                                          <p:stCondLst>
                                            <p:cond delay="0"/>
                                          </p:stCondLst>
                                        </p:cTn>
                                        <p:tgtEl>
                                          <p:spTgt spid="253">
                                            <p:txEl>
                                              <p:pRg st="3" end="3"/>
                                            </p:txEl>
                                          </p:spTgt>
                                        </p:tgtEl>
                                        <p:attrNameLst>
                                          <p:attrName>style.visibility</p:attrName>
                                        </p:attrNameLst>
                                      </p:cBhvr>
                                      <p:to>
                                        <p:strVal val="visible"/>
                                      </p:to>
                                    </p:set>
                                    <p:anim calcmode="lin" valueType="num">
                                      <p:cBhvr additive="base">
                                        <p:cTn id="23" dur="1100"/>
                                        <p:tgtEl>
                                          <p:spTgt spid="253">
                                            <p:txEl>
                                              <p:pRg st="3" end="3"/>
                                            </p:txEl>
                                          </p:spTgt>
                                        </p:tgtEl>
                                        <p:attrNameLst>
                                          <p:attrName>ppt_x</p:attrName>
                                        </p:attrNameLst>
                                      </p:cBhvr>
                                      <p:tavLst>
                                        <p:tav tm="0">
                                          <p:val>
                                            <p:strVal val="#ppt_x+1"/>
                                          </p:val>
                                        </p:tav>
                                        <p:tav tm="100000">
                                          <p:val>
                                            <p:strVal val="#ppt_x"/>
                                          </p:val>
                                        </p:tav>
                                      </p:tavLst>
                                    </p:anim>
                                  </p:childTnLst>
                                </p:cTn>
                              </p:par>
                            </p:childTnLst>
                          </p:cTn>
                        </p:par>
                        <p:par>
                          <p:cTn id="24" fill="hold">
                            <p:stCondLst>
                              <p:cond delay="5400"/>
                            </p:stCondLst>
                            <p:childTnLst>
                              <p:par>
                                <p:cTn id="25" presetID="2" presetClass="entr" presetSubtype="2" fill="hold" nodeType="afterEffect">
                                  <p:stCondLst>
                                    <p:cond delay="0"/>
                                  </p:stCondLst>
                                  <p:childTnLst>
                                    <p:set>
                                      <p:cBhvr>
                                        <p:cTn id="26" dur="1" fill="hold">
                                          <p:stCondLst>
                                            <p:cond delay="0"/>
                                          </p:stCondLst>
                                        </p:cTn>
                                        <p:tgtEl>
                                          <p:spTgt spid="253">
                                            <p:txEl>
                                              <p:pRg st="4" end="4"/>
                                            </p:txEl>
                                          </p:spTgt>
                                        </p:tgtEl>
                                        <p:attrNameLst>
                                          <p:attrName>style.visibility</p:attrName>
                                        </p:attrNameLst>
                                      </p:cBhvr>
                                      <p:to>
                                        <p:strVal val="visible"/>
                                      </p:to>
                                    </p:set>
                                    <p:anim calcmode="lin" valueType="num">
                                      <p:cBhvr additive="base">
                                        <p:cTn id="27" dur="1100"/>
                                        <p:tgtEl>
                                          <p:spTgt spid="253">
                                            <p:txEl>
                                              <p:pRg st="4" end="4"/>
                                            </p:txEl>
                                          </p:spTgt>
                                        </p:tgtEl>
                                        <p:attrNameLst>
                                          <p:attrName>ppt_x</p:attrName>
                                        </p:attrNameLst>
                                      </p:cBhvr>
                                      <p:tavLst>
                                        <p:tav tm="0">
                                          <p:val>
                                            <p:strVal val="#ppt_x+1"/>
                                          </p:val>
                                        </p:tav>
                                        <p:tav tm="100000">
                                          <p:val>
                                            <p:strVal val="#ppt_x"/>
                                          </p:val>
                                        </p:tav>
                                      </p:tavLst>
                                    </p:anim>
                                  </p:childTnLst>
                                </p:cTn>
                              </p:par>
                            </p:childTnLst>
                          </p:cTn>
                        </p:par>
                        <p:par>
                          <p:cTn id="28" fill="hold">
                            <p:stCondLst>
                              <p:cond delay="6500"/>
                            </p:stCondLst>
                            <p:childTnLst>
                              <p:par>
                                <p:cTn id="29" presetID="2" presetClass="entr" presetSubtype="2" fill="hold" nodeType="afterEffect">
                                  <p:stCondLst>
                                    <p:cond delay="0"/>
                                  </p:stCondLst>
                                  <p:childTnLst>
                                    <p:set>
                                      <p:cBhvr>
                                        <p:cTn id="30" dur="1" fill="hold">
                                          <p:stCondLst>
                                            <p:cond delay="0"/>
                                          </p:stCondLst>
                                        </p:cTn>
                                        <p:tgtEl>
                                          <p:spTgt spid="253">
                                            <p:txEl>
                                              <p:pRg st="5" end="5"/>
                                            </p:txEl>
                                          </p:spTgt>
                                        </p:tgtEl>
                                        <p:attrNameLst>
                                          <p:attrName>style.visibility</p:attrName>
                                        </p:attrNameLst>
                                      </p:cBhvr>
                                      <p:to>
                                        <p:strVal val="visible"/>
                                      </p:to>
                                    </p:set>
                                    <p:anim calcmode="lin" valueType="num">
                                      <p:cBhvr additive="base">
                                        <p:cTn id="31" dur="1100"/>
                                        <p:tgtEl>
                                          <p:spTgt spid="253">
                                            <p:txEl>
                                              <p:pRg st="5" end="5"/>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598</Words>
  <Application>Microsoft Office PowerPoint</Application>
  <PresentationFormat>On-screen Show (16:9)</PresentationFormat>
  <Paragraphs>87</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Average</vt:lpstr>
      <vt:lpstr>Lato</vt:lpstr>
      <vt:lpstr>Montserrat</vt:lpstr>
      <vt:lpstr>Roboto</vt:lpstr>
      <vt:lpstr>Focus</vt:lpstr>
      <vt:lpstr>Audit Management System</vt:lpstr>
      <vt:lpstr>Table of Content</vt:lpstr>
      <vt:lpstr>Problem Statement</vt:lpstr>
      <vt:lpstr>Approach towards Solution</vt:lpstr>
      <vt:lpstr>Flow of the Program</vt:lpstr>
      <vt:lpstr>Backend - Microservices</vt:lpstr>
      <vt:lpstr>Authorization Microservice</vt:lpstr>
      <vt:lpstr>Audit Checklist Microservice</vt:lpstr>
      <vt:lpstr>Audit Benchmark Microservice</vt:lpstr>
      <vt:lpstr>Audit Severity Microservice</vt:lpstr>
      <vt:lpstr>Frontend - Angular App</vt:lpstr>
      <vt:lpstr>Login Screen</vt:lpstr>
      <vt:lpstr>CheckList Screen</vt:lpstr>
      <vt:lpstr>Status Screen</vt:lpstr>
      <vt:lpstr>Error Screens</vt:lpstr>
      <vt:lpstr>Project Timeline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 Management System</dc:title>
  <cp:lastModifiedBy>Admin</cp:lastModifiedBy>
  <cp:revision>1</cp:revision>
  <dcterms:modified xsi:type="dcterms:W3CDTF">2022-06-29T17:19:38Z</dcterms:modified>
</cp:coreProperties>
</file>