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0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8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14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8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294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6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68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8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3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4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26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AFFF-E3BC-49F6-83AE-E446C5F7FBB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0D9701-472A-469E-BEC1-4FE2BA5C3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41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97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613E-CAD0-3174-EBEC-0633A55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And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5D4B-2EA7-ADA6-D6F9-5FA33EBDFE9A}"/>
              </a:ext>
            </a:extLst>
          </p:cNvPr>
          <p:cNvSpPr txBox="1"/>
          <p:nvPr/>
        </p:nvSpPr>
        <p:spPr>
          <a:xfrm>
            <a:off x="1012723" y="1540428"/>
            <a:ext cx="8138651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Unit Tests: Writing unit tests for CRUD operations for a specific function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Integration Tests: To guarantee the smooth and proper connectivity of components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Security Tests: The FileMaker Pro application also validates the access restrictions wherever necessary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Load Testing: Evaluating the performance of an algorithm in the presence of voluminous datasets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Outcome: Versatile, apt, and safe framework</a:t>
            </a:r>
          </a:p>
        </p:txBody>
      </p:sp>
    </p:spTree>
    <p:extLst>
      <p:ext uri="{BB962C8B-B14F-4D97-AF65-F5344CB8AC3E}">
        <p14:creationId xmlns:p14="http://schemas.microsoft.com/office/powerpoint/2010/main" val="166511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r>
              <a:rPr lang="en-US" dirty="0"/>
              <a:t>API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583"/>
            <a:ext cx="8596668" cy="4572780"/>
          </a:xfrm>
        </p:spPr>
        <p:txBody>
          <a:bodyPr/>
          <a:lstStyle/>
          <a:p>
            <a:r>
              <a:rPr lang="en-US" dirty="0"/>
              <a:t>The following is an illustration of the endpoints that were created on the project: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READING: </a:t>
            </a:r>
            <a:r>
              <a:rPr lang="en-US" sz="2000" dirty="0"/>
              <a:t>The following was the endpoint for fetching the inventory items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05" y="3109480"/>
            <a:ext cx="5835795" cy="33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8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7419"/>
            <a:ext cx="8596668" cy="52239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CREATING :</a:t>
            </a:r>
            <a:r>
              <a:rPr lang="en-US" dirty="0"/>
              <a:t>Endpoint for saving an inventory item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371990"/>
            <a:ext cx="8675384" cy="27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6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673"/>
            <a:ext cx="8596668" cy="5057689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DELETING: </a:t>
            </a:r>
            <a:r>
              <a:rPr lang="en-US" dirty="0"/>
              <a:t>The endpoint for deleting an inventory item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9" y="1654318"/>
            <a:ext cx="8750786" cy="381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8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86691"/>
            <a:ext cx="8596668" cy="5154671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UPDATING: </a:t>
            </a:r>
            <a:r>
              <a:rPr lang="en-US" dirty="0"/>
              <a:t>The endpoint for updating the inventory items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3" y="1429182"/>
            <a:ext cx="7816561" cy="436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15" y="2895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THE END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13440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focuses on the </a:t>
            </a:r>
            <a:r>
              <a:rPr lang="en-GB" dirty="0"/>
              <a:t>development of an Inventory Management System for a small Retail Tech company.</a:t>
            </a:r>
          </a:p>
          <a:p>
            <a:r>
              <a:rPr lang="en-GB" dirty="0"/>
              <a:t>The roles and responsibilities of the various users are put into consideration so as to enhance data integrity, security,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66526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STACKS USED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07" y="152328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Frontend:</a:t>
            </a:r>
          </a:p>
          <a:p>
            <a:r>
              <a:rPr lang="en-GB" dirty="0"/>
              <a:t> JavaScript- has been used in making the user interface interactive</a:t>
            </a:r>
          </a:p>
          <a:p>
            <a:r>
              <a:rPr lang="en-GB" dirty="0"/>
              <a:t>HTML –has been used in the creation of the content on the web pages</a:t>
            </a:r>
          </a:p>
          <a:p>
            <a:r>
              <a:rPr lang="en-GB" dirty="0"/>
              <a:t>CSS- has been used in enhancing the visual appeal of the website.</a:t>
            </a:r>
          </a:p>
          <a:p>
            <a:pPr marL="0" indent="0">
              <a:buNone/>
            </a:pPr>
            <a:r>
              <a:rPr lang="en-GB" b="1" dirty="0"/>
              <a:t>Backend:</a:t>
            </a:r>
          </a:p>
          <a:p>
            <a:r>
              <a:rPr lang="en-GB" dirty="0"/>
              <a:t>JavaScript: has been used in facilitating the communication between the frontend and the backend.</a:t>
            </a:r>
          </a:p>
          <a:p>
            <a:r>
              <a:rPr lang="en-GB" dirty="0"/>
              <a:t>SQL: has been used in the storage and the manipulation of data.</a:t>
            </a:r>
          </a:p>
          <a:p>
            <a:pPr marL="0" indent="0">
              <a:buNone/>
            </a:pPr>
            <a:r>
              <a:rPr lang="en-GB" b="1" dirty="0"/>
              <a:t>Database:</a:t>
            </a:r>
          </a:p>
          <a:p>
            <a:r>
              <a:rPr lang="en-GB" b="1" dirty="0"/>
              <a:t>SQL</a:t>
            </a:r>
            <a:r>
              <a:rPr lang="en-GB" dirty="0"/>
              <a:t> database for secure and organized data storage.</a:t>
            </a:r>
          </a:p>
        </p:txBody>
      </p:sp>
    </p:spTree>
    <p:extLst>
      <p:ext uri="{BB962C8B-B14F-4D97-AF65-F5344CB8AC3E}">
        <p14:creationId xmlns:p14="http://schemas.microsoft.com/office/powerpoint/2010/main" val="2409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CRUD 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357745"/>
            <a:ext cx="11471563" cy="4819218"/>
          </a:xfrm>
        </p:spPr>
        <p:txBody>
          <a:bodyPr>
            <a:normAutofit/>
          </a:bodyPr>
          <a:lstStyle/>
          <a:p>
            <a:r>
              <a:rPr lang="en-GB" b="1" dirty="0"/>
              <a:t>Create</a:t>
            </a:r>
            <a:r>
              <a:rPr lang="en-GB" dirty="0"/>
              <a:t>:</a:t>
            </a:r>
          </a:p>
          <a:p>
            <a:pPr marL="457200" lvl="1" indent="0">
              <a:buNone/>
            </a:pPr>
            <a:r>
              <a:rPr lang="en-GB" dirty="0"/>
              <a:t>Inventory items can be added and new users registered into the database as well.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0" y="2324100"/>
            <a:ext cx="5505450" cy="38671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030A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324100"/>
            <a:ext cx="5117880" cy="386714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2236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r>
              <a:rPr lang="en-GB" b="1" dirty="0"/>
              <a:t>Read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The saved inventory can be viewed from the database.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37" y="2161679"/>
            <a:ext cx="6673563" cy="4131253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630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3564"/>
            <a:ext cx="10515600" cy="5373399"/>
          </a:xfrm>
        </p:spPr>
        <p:txBody>
          <a:bodyPr/>
          <a:lstStyle/>
          <a:p>
            <a:r>
              <a:rPr lang="en-GB" b="1" dirty="0"/>
              <a:t>Update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Inventory items can have their details modified.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59" y="2048741"/>
            <a:ext cx="5305425" cy="361950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82379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/>
          <a:lstStyle/>
          <a:p>
            <a:r>
              <a:rPr lang="en-GB" b="1" dirty="0"/>
              <a:t>Delete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Discontinued items can be removed from the inventory.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3"/>
            <a:ext cx="8705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DD5-BA9B-5A43-7578-EBC082AB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pic>
        <p:nvPicPr>
          <p:cNvPr id="4" name="Picture 3" descr="erd">
            <a:extLst>
              <a:ext uri="{FF2B5EF4-FFF2-40B4-BE49-F238E27FC236}">
                <a16:creationId xmlns:a16="http://schemas.microsoft.com/office/drawing/2014/main" id="{5F44FA5B-8AA1-FAAA-9D17-D5D8E533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226819"/>
            <a:ext cx="6543552" cy="52060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0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0E97-D476-9EC3-C4C0-C03E94FF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96645"/>
            <a:ext cx="8752892" cy="1733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Entities: User: end users and power users; Role: system roles; Inventory: items on inventory; Category: buying category; Place: geographic location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Relationships: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Users and Roles: Inventory Items consist of products and services that a business enterprise holds for the sale of its products and services while inventory categories are the grouping of inventory items based on certain characteristics</a:t>
            </a:r>
            <a:b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9992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385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</vt:lpstr>
      <vt:lpstr>INVENTORY MANAGEMENT SYSTEM</vt:lpstr>
      <vt:lpstr>INTRODUCTION</vt:lpstr>
      <vt:lpstr>STACKS USED</vt:lpstr>
      <vt:lpstr>THE CRUD IMPLEMENTATION</vt:lpstr>
      <vt:lpstr>PowerPoint Presentation</vt:lpstr>
      <vt:lpstr>PowerPoint Presentation</vt:lpstr>
      <vt:lpstr>PowerPoint Presentation</vt:lpstr>
      <vt:lpstr>ER-diagram</vt:lpstr>
      <vt:lpstr>Entities: User: end users and power users; Role: system roles; Inventory: items on inventory; Category: buying category; Place: geographic location Relationships: Users and Roles: Inventory Items consist of products and services that a business enterprise holds for the sale of its products and services while inventory categories are the grouping of inventory items based on certain characteristics </vt:lpstr>
      <vt:lpstr>Testing And Validation</vt:lpstr>
      <vt:lpstr>API IMPLEMENTATION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HP</dc:creator>
  <cp:lastModifiedBy>Shyam Krish</cp:lastModifiedBy>
  <cp:revision>6</cp:revision>
  <dcterms:created xsi:type="dcterms:W3CDTF">2024-12-12T16:00:14Z</dcterms:created>
  <dcterms:modified xsi:type="dcterms:W3CDTF">2024-12-12T17:15:58Z</dcterms:modified>
</cp:coreProperties>
</file>