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9" r:id="rId3"/>
    <p:sldId id="265" r:id="rId4"/>
    <p:sldId id="257" r:id="rId5"/>
    <p:sldId id="266" r:id="rId6"/>
    <p:sldId id="267" r:id="rId7"/>
    <p:sldId id="268" r:id="rId8"/>
    <p:sldId id="270" r:id="rId9"/>
    <p:sldId id="271" r:id="rId10"/>
    <p:sldId id="261"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8" d="100"/>
          <a:sy n="118" d="100"/>
        </p:scale>
        <p:origin x="1738" y="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42684B6B-0199-4CEA-B1C9-7713C79EA051}"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BDB1F-41A8-4FD5-BCF0-E0E4ED5C6BF9}" type="slidenum">
              <a:rPr lang="en-US" smtClean="0"/>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84B6B-0199-4CEA-B1C9-7713C79EA051}"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BDB1F-41A8-4FD5-BCF0-E0E4ED5C6B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84B6B-0199-4CEA-B1C9-7713C79EA051}"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BDB1F-41A8-4FD5-BCF0-E0E4ED5C6B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42684B6B-0199-4CEA-B1C9-7713C79EA051}"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BDB1F-41A8-4FD5-BCF0-E0E4ED5C6BF9}"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84B6B-0199-4CEA-B1C9-7713C79EA051}"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BDB1F-41A8-4FD5-BCF0-E0E4ED5C6B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42684B6B-0199-4CEA-B1C9-7713C79EA051}" type="datetimeFigureOut">
              <a:rPr lang="en-US" smtClean="0"/>
              <a:t>10/10/2020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0BDB1F-41A8-4FD5-BCF0-E0E4ED5C6B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2684B6B-0199-4CEA-B1C9-7713C79EA051}" type="datetimeFigureOut">
              <a:rPr lang="en-US" smtClean="0"/>
              <a:t>10/10/2020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0BDB1F-41A8-4FD5-BCF0-E0E4ED5C6B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684B6B-0199-4CEA-B1C9-7713C79EA051}" type="datetimeFigureOut">
              <a:rPr lang="en-US" smtClean="0"/>
              <a:t>10/10/2020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0BDB1F-41A8-4FD5-BCF0-E0E4ED5C6B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84B6B-0199-4CEA-B1C9-7713C79EA051}" type="datetimeFigureOut">
              <a:rPr lang="en-US" smtClean="0"/>
              <a:t>10/10/2020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0BDB1F-41A8-4FD5-BCF0-E0E4ED5C6B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684B6B-0199-4CEA-B1C9-7713C79EA051}" type="datetimeFigureOut">
              <a:rPr lang="en-US" smtClean="0"/>
              <a:t>10/10/2020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0BDB1F-41A8-4FD5-BCF0-E0E4ED5C6B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684B6B-0199-4CEA-B1C9-7713C79EA051}" type="datetimeFigureOut">
              <a:rPr lang="en-US" smtClean="0"/>
              <a:t>10/10/2020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0BDB1F-41A8-4FD5-BCF0-E0E4ED5C6B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42684B6B-0199-4CEA-B1C9-7713C79EA051}" type="datetimeFigureOut">
              <a:rPr lang="en-US" smtClean="0"/>
              <a:t>10/10/2020</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A00BDB1F-41A8-4FD5-BCF0-E0E4ED5C6BF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BY: Akshay Desai</a:t>
            </a:r>
          </a:p>
          <a:p>
            <a:r>
              <a:rPr lang="en-US" dirty="0"/>
              <a:t>ITIS 6240</a:t>
            </a:r>
          </a:p>
          <a:p>
            <a:r>
              <a:rPr lang="en-US" dirty="0"/>
              <a:t>Prof. </a:t>
            </a:r>
            <a:r>
              <a:rPr lang="en-US" dirty="0" err="1"/>
              <a:t>Yongge</a:t>
            </a:r>
            <a:r>
              <a:rPr lang="en-US" dirty="0"/>
              <a:t> Wang</a:t>
            </a:r>
          </a:p>
        </p:txBody>
      </p:sp>
      <p:sp>
        <p:nvSpPr>
          <p:cNvPr id="2" name="Title 1"/>
          <p:cNvSpPr>
            <a:spLocks noGrp="1"/>
          </p:cNvSpPr>
          <p:nvPr>
            <p:ph type="ctrTitle"/>
          </p:nvPr>
        </p:nvSpPr>
        <p:spPr/>
        <p:txBody>
          <a:bodyPr/>
          <a:lstStyle/>
          <a:p>
            <a:r>
              <a:rPr lang="en-US" dirty="0"/>
              <a:t>SHA Optimization</a:t>
            </a:r>
          </a:p>
        </p:txBody>
      </p:sp>
    </p:spTree>
    <p:extLst>
      <p:ext uri="{BB962C8B-B14F-4D97-AF65-F5344CB8AC3E}">
        <p14:creationId xmlns:p14="http://schemas.microsoft.com/office/powerpoint/2010/main" val="3536496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Old computation time</a:t>
            </a:r>
          </a:p>
        </p:txBody>
      </p:sp>
      <p:pic>
        <p:nvPicPr>
          <p:cNvPr id="7" name="Content Placeholder 6">
            <a:extLst>
              <a:ext uri="{FF2B5EF4-FFF2-40B4-BE49-F238E27FC236}">
                <a16:creationId xmlns:a16="http://schemas.microsoft.com/office/drawing/2014/main" id="{2465C685-C66E-4F2E-950F-DCF00AEB332D}"/>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85800" y="2133600"/>
            <a:ext cx="7480714" cy="1524000"/>
          </a:xfrm>
        </p:spPr>
      </p:pic>
    </p:spTree>
    <p:extLst>
      <p:ext uri="{BB962C8B-B14F-4D97-AF65-F5344CB8AC3E}">
        <p14:creationId xmlns:p14="http://schemas.microsoft.com/office/powerpoint/2010/main" val="2103060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computation time</a:t>
            </a:r>
          </a:p>
        </p:txBody>
      </p:sp>
      <p:sp>
        <p:nvSpPr>
          <p:cNvPr id="3" name="Content Placeholder 2"/>
          <p:cNvSpPr>
            <a:spLocks noGrp="1"/>
          </p:cNvSpPr>
          <p:nvPr>
            <p:ph sz="quarter" idx="13"/>
          </p:nvPr>
        </p:nvSpPr>
        <p:spPr/>
        <p:txBody>
          <a:bodyPr/>
          <a:lstStyle/>
          <a:p>
            <a:r>
              <a:rPr lang="en-US" sz="2000" dirty="0"/>
              <a:t>((.906250-.500000)/.906250)*100 = 45% faster SHA-1 encryption</a:t>
            </a:r>
          </a:p>
          <a:p>
            <a:r>
              <a:rPr lang="en-US" sz="2000" dirty="0"/>
              <a:t>((.828125-.578125)/.828125)*100 = 30% faster SHA-256 encryption</a:t>
            </a:r>
          </a:p>
          <a:p>
            <a:r>
              <a:rPr lang="en-US" sz="2000" dirty="0"/>
              <a:t>((.640625-.437500)/.640625)*100 = 31% faster SHA512 encryption</a:t>
            </a:r>
          </a:p>
          <a:p>
            <a:endParaRPr lang="en-US" dirty="0"/>
          </a:p>
          <a:p>
            <a:pPr marL="0" indent="0">
              <a:buNone/>
            </a:pPr>
            <a:endParaRPr lang="en-US" dirty="0"/>
          </a:p>
        </p:txBody>
      </p:sp>
      <p:pic>
        <p:nvPicPr>
          <p:cNvPr id="5" name="Picture 4">
            <a:extLst>
              <a:ext uri="{FF2B5EF4-FFF2-40B4-BE49-F238E27FC236}">
                <a16:creationId xmlns:a16="http://schemas.microsoft.com/office/drawing/2014/main" id="{2A980739-7C88-44C9-A387-2C26A79E00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3276600"/>
            <a:ext cx="7010400" cy="1679000"/>
          </a:xfrm>
          <a:prstGeom prst="rect">
            <a:avLst/>
          </a:prstGeom>
        </p:spPr>
      </p:pic>
    </p:spTree>
    <p:extLst>
      <p:ext uri="{BB962C8B-B14F-4D97-AF65-F5344CB8AC3E}">
        <p14:creationId xmlns:p14="http://schemas.microsoft.com/office/powerpoint/2010/main" val="3319114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Faster sha-1 and sha-256 padding methods</a:t>
            </a:r>
          </a:p>
        </p:txBody>
      </p:sp>
      <p:sp>
        <p:nvSpPr>
          <p:cNvPr id="3" name="Content Placeholder 2"/>
          <p:cNvSpPr>
            <a:spLocks noGrp="1"/>
          </p:cNvSpPr>
          <p:nvPr>
            <p:ph sz="quarter" idx="13"/>
          </p:nvPr>
        </p:nvSpPr>
        <p:spPr/>
        <p:txBody>
          <a:bodyPr/>
          <a:lstStyle/>
          <a:p>
            <a:r>
              <a:rPr lang="en-US" dirty="0"/>
              <a:t>Avoid longer than necessary for loops. The last 4 bytes of the full 64-byte word for SHA-1 and SHA-256 are fixed, so the for loop need only run from 0 to 60.</a:t>
            </a:r>
          </a:p>
        </p:txBody>
      </p:sp>
      <p:pic>
        <p:nvPicPr>
          <p:cNvPr id="6" name="Picture 5" descr="Text&#10;&#10;Description automatically generated">
            <a:extLst>
              <a:ext uri="{FF2B5EF4-FFF2-40B4-BE49-F238E27FC236}">
                <a16:creationId xmlns:a16="http://schemas.microsoft.com/office/drawing/2014/main" id="{C57D56C2-E3C6-415C-8E35-A14620A94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805" y="2270236"/>
            <a:ext cx="6458395" cy="2317527"/>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9CB7CD54-F4E3-4701-9118-112376B342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4714989"/>
            <a:ext cx="6172200" cy="2000021"/>
          </a:xfrm>
          <a:prstGeom prst="rect">
            <a:avLst/>
          </a:prstGeom>
        </p:spPr>
      </p:pic>
    </p:spTree>
    <p:extLst>
      <p:ext uri="{BB962C8B-B14F-4D97-AF65-F5344CB8AC3E}">
        <p14:creationId xmlns:p14="http://schemas.microsoft.com/office/powerpoint/2010/main" val="3195530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Faster sha-512 padding methods</a:t>
            </a:r>
          </a:p>
        </p:txBody>
      </p:sp>
      <p:sp>
        <p:nvSpPr>
          <p:cNvPr id="3" name="Content Placeholder 2"/>
          <p:cNvSpPr>
            <a:spLocks noGrp="1"/>
          </p:cNvSpPr>
          <p:nvPr>
            <p:ph sz="quarter" idx="13"/>
          </p:nvPr>
        </p:nvSpPr>
        <p:spPr/>
        <p:txBody>
          <a:bodyPr/>
          <a:lstStyle/>
          <a:p>
            <a:r>
              <a:rPr lang="en-US" dirty="0"/>
              <a:t>Avoid longer than necessary for loops. Similar to SHA-1 and SHA-256, the last 4 bytes of the full 128-byte word for SHA-512 are fixed, so the for loop need only run from 0 to 124.</a:t>
            </a:r>
          </a:p>
        </p:txBody>
      </p:sp>
      <p:pic>
        <p:nvPicPr>
          <p:cNvPr id="5" name="Picture 4" descr="Graphical user interface, text&#10;&#10;Description automatically generated">
            <a:extLst>
              <a:ext uri="{FF2B5EF4-FFF2-40B4-BE49-F238E27FC236}">
                <a16:creationId xmlns:a16="http://schemas.microsoft.com/office/drawing/2014/main" id="{CCA14071-1BB7-4FFD-B31E-87A1E1BF84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281988"/>
            <a:ext cx="7086600" cy="2294024"/>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985CD60F-D95D-4AB3-884A-1D6DEDEF01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4747419"/>
            <a:ext cx="6400800" cy="1935162"/>
          </a:xfrm>
          <a:prstGeom prst="rect">
            <a:avLst/>
          </a:prstGeom>
        </p:spPr>
      </p:pic>
    </p:spTree>
    <p:extLst>
      <p:ext uri="{BB962C8B-B14F-4D97-AF65-F5344CB8AC3E}">
        <p14:creationId xmlns:p14="http://schemas.microsoft.com/office/powerpoint/2010/main" val="3503550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Faster sha-1 process, </a:t>
            </a:r>
            <a:br>
              <a:rPr lang="en-US" dirty="0"/>
            </a:br>
            <a:r>
              <a:rPr lang="en-US" dirty="0"/>
              <a:t>enumerate word generation</a:t>
            </a:r>
          </a:p>
        </p:txBody>
      </p:sp>
      <p:sp>
        <p:nvSpPr>
          <p:cNvPr id="3" name="Content Placeholder 2"/>
          <p:cNvSpPr>
            <a:spLocks noGrp="1"/>
          </p:cNvSpPr>
          <p:nvPr>
            <p:ph sz="quarter" idx="13"/>
          </p:nvPr>
        </p:nvSpPr>
        <p:spPr/>
        <p:txBody>
          <a:bodyPr/>
          <a:lstStyle/>
          <a:p>
            <a:r>
              <a:rPr lang="en-US" dirty="0"/>
              <a:t>Avoid unnecessary for-loops to greatly improve efficiency. Here, we enumerate the for-loop for word generation during the SHA-1 process method. Enumerate the for-loop for the first 16 words, then enumerate the second for-loop for the remaining 64 words.</a:t>
            </a:r>
          </a:p>
        </p:txBody>
      </p:sp>
      <p:pic>
        <p:nvPicPr>
          <p:cNvPr id="16" name="Picture 15" descr="Text&#10;&#10;Description automatically generated">
            <a:extLst>
              <a:ext uri="{FF2B5EF4-FFF2-40B4-BE49-F238E27FC236}">
                <a16:creationId xmlns:a16="http://schemas.microsoft.com/office/drawing/2014/main" id="{FC55BB0C-B73A-4DE9-8F7B-C2D811C5B9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2510690"/>
            <a:ext cx="7086600" cy="4088885"/>
          </a:xfrm>
          <a:prstGeom prst="rect">
            <a:avLst/>
          </a:prstGeom>
        </p:spPr>
      </p:pic>
    </p:spTree>
    <p:extLst>
      <p:ext uri="{BB962C8B-B14F-4D97-AF65-F5344CB8AC3E}">
        <p14:creationId xmlns:p14="http://schemas.microsoft.com/office/powerpoint/2010/main" val="1181183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Faster sha-1 process, </a:t>
            </a:r>
            <a:br>
              <a:rPr lang="en-US" dirty="0"/>
            </a:br>
            <a:r>
              <a:rPr lang="en-US" dirty="0"/>
              <a:t>enumerate function manipulation</a:t>
            </a:r>
          </a:p>
        </p:txBody>
      </p:sp>
      <p:sp>
        <p:nvSpPr>
          <p:cNvPr id="3" name="Content Placeholder 2"/>
          <p:cNvSpPr>
            <a:spLocks noGrp="1"/>
          </p:cNvSpPr>
          <p:nvPr>
            <p:ph sz="quarter" idx="13"/>
          </p:nvPr>
        </p:nvSpPr>
        <p:spPr/>
        <p:txBody>
          <a:bodyPr/>
          <a:lstStyle/>
          <a:p>
            <a:r>
              <a:rPr lang="en-US" dirty="0"/>
              <a:t>Again, avoid unnecessary for-loops to greatly improve efficiency. The functions for manipulating the words for all 80 rounds are separated with for loops incremented by 20. Make the code faster by enumerating the first 20 for-loop, then the 20 to 40 for-loop, then the 40 to 60 for-loop, and finally the remaining 60-80 for-loop.</a:t>
            </a:r>
          </a:p>
        </p:txBody>
      </p:sp>
      <p:pic>
        <p:nvPicPr>
          <p:cNvPr id="5" name="Picture 4" descr="A picture containing calendar&#10;&#10;Description automatically generated">
            <a:extLst>
              <a:ext uri="{FF2B5EF4-FFF2-40B4-BE49-F238E27FC236}">
                <a16:creationId xmlns:a16="http://schemas.microsoft.com/office/drawing/2014/main" id="{B988F97F-7613-4DA2-82FB-243983D3E1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721" y="2736745"/>
            <a:ext cx="4114800" cy="1803493"/>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A18F0F64-481D-43FF-B256-4BE42BD3FA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4648200"/>
            <a:ext cx="3841459" cy="2012550"/>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63ECD6AE-892F-4C34-B09C-5ADCDB4B23D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95800" y="2741609"/>
            <a:ext cx="4465479" cy="1906591"/>
          </a:xfrm>
          <a:prstGeom prst="rect">
            <a:avLst/>
          </a:prstGeom>
        </p:spPr>
      </p:pic>
      <p:pic>
        <p:nvPicPr>
          <p:cNvPr id="11" name="Picture 10" descr="A screen shot of a computer&#10;&#10;Description automatically generated">
            <a:extLst>
              <a:ext uri="{FF2B5EF4-FFF2-40B4-BE49-F238E27FC236}">
                <a16:creationId xmlns:a16="http://schemas.microsoft.com/office/drawing/2014/main" id="{679CFA18-CFAA-4C94-84F9-27D5A6F98F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97520" y="4754161"/>
            <a:ext cx="4694079" cy="1906590"/>
          </a:xfrm>
          <a:prstGeom prst="rect">
            <a:avLst/>
          </a:prstGeom>
        </p:spPr>
      </p:pic>
    </p:spTree>
    <p:extLst>
      <p:ext uri="{BB962C8B-B14F-4D97-AF65-F5344CB8AC3E}">
        <p14:creationId xmlns:p14="http://schemas.microsoft.com/office/powerpoint/2010/main" val="4178322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Faster sha-256 process, </a:t>
            </a:r>
            <a:br>
              <a:rPr lang="en-US" dirty="0"/>
            </a:br>
            <a:r>
              <a:rPr lang="en-US" dirty="0"/>
              <a:t>enumerate word generation</a:t>
            </a:r>
          </a:p>
        </p:txBody>
      </p:sp>
      <p:sp>
        <p:nvSpPr>
          <p:cNvPr id="3" name="Content Placeholder 2"/>
          <p:cNvSpPr>
            <a:spLocks noGrp="1"/>
          </p:cNvSpPr>
          <p:nvPr>
            <p:ph sz="quarter" idx="13"/>
          </p:nvPr>
        </p:nvSpPr>
        <p:spPr/>
        <p:txBody>
          <a:bodyPr/>
          <a:lstStyle/>
          <a:p>
            <a:r>
              <a:rPr lang="en-US" dirty="0"/>
              <a:t>Again, avoid unnecessary for-loops to greatly improve efficiency.</a:t>
            </a:r>
          </a:p>
          <a:p>
            <a:r>
              <a:rPr lang="en-US" dirty="0"/>
              <a:t>Here, we enumerate the for-loop for word generation during the SHA-256 process method. Enumerate the for-loop for the first 16 words, then enumerate the second for-loop for the remaining 48 words.</a:t>
            </a:r>
          </a:p>
        </p:txBody>
      </p:sp>
      <p:pic>
        <p:nvPicPr>
          <p:cNvPr id="6" name="Picture 5" descr="Graphical user interface, text&#10;&#10;Description automatically generated">
            <a:extLst>
              <a:ext uri="{FF2B5EF4-FFF2-40B4-BE49-F238E27FC236}">
                <a16:creationId xmlns:a16="http://schemas.microsoft.com/office/drawing/2014/main" id="{990A2B4C-5496-4624-9EF1-D45669CC78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009" y="2935251"/>
            <a:ext cx="8001000" cy="3648111"/>
          </a:xfrm>
          <a:prstGeom prst="rect">
            <a:avLst/>
          </a:prstGeom>
        </p:spPr>
      </p:pic>
    </p:spTree>
    <p:extLst>
      <p:ext uri="{BB962C8B-B14F-4D97-AF65-F5344CB8AC3E}">
        <p14:creationId xmlns:p14="http://schemas.microsoft.com/office/powerpoint/2010/main" val="2563698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Faster sha-256 process, </a:t>
            </a:r>
            <a:br>
              <a:rPr lang="en-US" dirty="0"/>
            </a:br>
            <a:r>
              <a:rPr lang="en-US" dirty="0"/>
              <a:t>enumerate function manipulation</a:t>
            </a:r>
          </a:p>
        </p:txBody>
      </p:sp>
      <p:sp>
        <p:nvSpPr>
          <p:cNvPr id="3" name="Content Placeholder 2"/>
          <p:cNvSpPr>
            <a:spLocks noGrp="1"/>
          </p:cNvSpPr>
          <p:nvPr>
            <p:ph sz="quarter" idx="13"/>
          </p:nvPr>
        </p:nvSpPr>
        <p:spPr/>
        <p:txBody>
          <a:bodyPr/>
          <a:lstStyle/>
          <a:p>
            <a:r>
              <a:rPr lang="en-US" dirty="0"/>
              <a:t>Again, avoid unnecessary for-loops to greatly improve efficiency. The function for manipulating the words for all 64 rounds is done in a single for-loop. Enumerate this, as we did for SHA-1, for quicker results.</a:t>
            </a:r>
          </a:p>
        </p:txBody>
      </p:sp>
      <p:pic>
        <p:nvPicPr>
          <p:cNvPr id="6" name="Picture 5" descr="A picture containing table&#10;&#10;Description automatically generated">
            <a:extLst>
              <a:ext uri="{FF2B5EF4-FFF2-40B4-BE49-F238E27FC236}">
                <a16:creationId xmlns:a16="http://schemas.microsoft.com/office/drawing/2014/main" id="{C9707C4B-740F-40FD-9274-01D129E83C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84" y="2590800"/>
            <a:ext cx="8375515" cy="3757240"/>
          </a:xfrm>
          <a:prstGeom prst="rect">
            <a:avLst/>
          </a:prstGeom>
        </p:spPr>
      </p:pic>
    </p:spTree>
    <p:extLst>
      <p:ext uri="{BB962C8B-B14F-4D97-AF65-F5344CB8AC3E}">
        <p14:creationId xmlns:p14="http://schemas.microsoft.com/office/powerpoint/2010/main" val="2735995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Faster sha-512 process, </a:t>
            </a:r>
            <a:br>
              <a:rPr lang="en-US" dirty="0"/>
            </a:br>
            <a:r>
              <a:rPr lang="en-US" dirty="0"/>
              <a:t>enumerate word generation</a:t>
            </a:r>
          </a:p>
        </p:txBody>
      </p:sp>
      <p:sp>
        <p:nvSpPr>
          <p:cNvPr id="3" name="Content Placeholder 2"/>
          <p:cNvSpPr>
            <a:spLocks noGrp="1"/>
          </p:cNvSpPr>
          <p:nvPr>
            <p:ph sz="quarter" idx="13"/>
          </p:nvPr>
        </p:nvSpPr>
        <p:spPr/>
        <p:txBody>
          <a:bodyPr/>
          <a:lstStyle/>
          <a:p>
            <a:r>
              <a:rPr lang="en-US" dirty="0"/>
              <a:t>Again, avoid unnecessary for-loops to greatly improve efficiency.</a:t>
            </a:r>
          </a:p>
          <a:p>
            <a:r>
              <a:rPr lang="en-US" dirty="0"/>
              <a:t>Here, we enumerate the for-loop for word generation during the SHA-512 process method. Enumerate the for-loop for the first 16 words, then enumerate the second for-loop for the remaining 64 words.</a:t>
            </a:r>
          </a:p>
        </p:txBody>
      </p:sp>
      <p:pic>
        <p:nvPicPr>
          <p:cNvPr id="5" name="Picture 4" descr="A picture containing graphical user interface&#10;&#10;Description automatically generated">
            <a:extLst>
              <a:ext uri="{FF2B5EF4-FFF2-40B4-BE49-F238E27FC236}">
                <a16:creationId xmlns:a16="http://schemas.microsoft.com/office/drawing/2014/main" id="{72970B24-6E87-446F-81F2-3B1C97544B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895600"/>
            <a:ext cx="8348399" cy="3581400"/>
          </a:xfrm>
          <a:prstGeom prst="rect">
            <a:avLst/>
          </a:prstGeom>
        </p:spPr>
      </p:pic>
    </p:spTree>
    <p:extLst>
      <p:ext uri="{BB962C8B-B14F-4D97-AF65-F5344CB8AC3E}">
        <p14:creationId xmlns:p14="http://schemas.microsoft.com/office/powerpoint/2010/main" val="1810192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Faster sha-512 process, </a:t>
            </a:r>
            <a:br>
              <a:rPr lang="en-US" dirty="0"/>
            </a:br>
            <a:r>
              <a:rPr lang="en-US" dirty="0"/>
              <a:t>enumerate function manipulation</a:t>
            </a:r>
          </a:p>
        </p:txBody>
      </p:sp>
      <p:sp>
        <p:nvSpPr>
          <p:cNvPr id="3" name="Content Placeholder 2"/>
          <p:cNvSpPr>
            <a:spLocks noGrp="1"/>
          </p:cNvSpPr>
          <p:nvPr>
            <p:ph sz="quarter" idx="13"/>
          </p:nvPr>
        </p:nvSpPr>
        <p:spPr/>
        <p:txBody>
          <a:bodyPr/>
          <a:lstStyle/>
          <a:p>
            <a:r>
              <a:rPr lang="en-US" dirty="0"/>
              <a:t>Again, avoid unnecessary for-loops to greatly improve efficiency. The function for manipulating the words for all 80 rounds is done in a single for-loop. Enumerate this, as we did for SHA-1 and SHA-256, for quicker results.</a:t>
            </a:r>
          </a:p>
        </p:txBody>
      </p:sp>
      <p:pic>
        <p:nvPicPr>
          <p:cNvPr id="5" name="Picture 4" descr="A picture containing calendar&#10;&#10;Description automatically generated">
            <a:extLst>
              <a:ext uri="{FF2B5EF4-FFF2-40B4-BE49-F238E27FC236}">
                <a16:creationId xmlns:a16="http://schemas.microsoft.com/office/drawing/2014/main" id="{A44C8DB5-979C-4849-AE3B-1C7A678DE4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593649"/>
            <a:ext cx="8415851" cy="3989713"/>
          </a:xfrm>
          <a:prstGeom prst="rect">
            <a:avLst/>
          </a:prstGeom>
        </p:spPr>
      </p:pic>
    </p:spTree>
    <p:extLst>
      <p:ext uri="{BB962C8B-B14F-4D97-AF65-F5344CB8AC3E}">
        <p14:creationId xmlns:p14="http://schemas.microsoft.com/office/powerpoint/2010/main" val="1064394902"/>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199</TotalTime>
  <Words>468</Words>
  <Application>Microsoft Office PowerPoint</Application>
  <PresentationFormat>On-screen Show (4:3)</PresentationFormat>
  <Paragraphs>27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Arial Narrow</vt:lpstr>
      <vt:lpstr>Horizon</vt:lpstr>
      <vt:lpstr>SHA Optimization</vt:lpstr>
      <vt:lpstr>Faster sha-1 and sha-256 padding methods</vt:lpstr>
      <vt:lpstr>Faster sha-512 padding methods</vt:lpstr>
      <vt:lpstr>Faster sha-1 process,  enumerate word generation</vt:lpstr>
      <vt:lpstr>Faster sha-1 process,  enumerate function manipulation</vt:lpstr>
      <vt:lpstr>Faster sha-256 process,  enumerate word generation</vt:lpstr>
      <vt:lpstr>Faster sha-256 process,  enumerate function manipulation</vt:lpstr>
      <vt:lpstr>Faster sha-512 process,  enumerate word generation</vt:lpstr>
      <vt:lpstr>Faster sha-512 process,  enumerate function manipulation</vt:lpstr>
      <vt:lpstr>Old computation time</vt:lpstr>
      <vt:lpstr>New computation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AES Implementation</dc:title>
  <dc:creator>Akshay</dc:creator>
  <cp:lastModifiedBy>Akshay Desai</cp:lastModifiedBy>
  <cp:revision>20</cp:revision>
  <dcterms:created xsi:type="dcterms:W3CDTF">2020-09-26T04:07:45Z</dcterms:created>
  <dcterms:modified xsi:type="dcterms:W3CDTF">2020-10-11T03:42:05Z</dcterms:modified>
</cp:coreProperties>
</file>