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7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4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2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8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8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9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4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A193-CE57-44A5-8572-9A1AC93B2D2A}" type="datetimeFigureOut">
              <a:rPr lang="en-US" smtClean="0"/>
              <a:t>22-Jan-17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289B7-179C-4427-A35D-2DEF27191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install a web server (using Apache in XAMPP bundle)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684056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- David </a:t>
            </a:r>
            <a:r>
              <a:rPr lang="en-US" dirty="0" err="1"/>
              <a:t>Khachaturyan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0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Using custom domain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5458266" cy="5532437"/>
          </a:xfrm>
        </p:spPr>
        <p:txBody>
          <a:bodyPr>
            <a:normAutofit/>
          </a:bodyPr>
          <a:lstStyle/>
          <a:p>
            <a:r>
              <a:rPr lang="en-US" dirty="0"/>
              <a:t>You need to edit two files</a:t>
            </a:r>
          </a:p>
          <a:p>
            <a:r>
              <a:rPr lang="en-US" dirty="0"/>
              <a:t>First is a Windows system file – “hosts”</a:t>
            </a:r>
          </a:p>
          <a:p>
            <a:r>
              <a:rPr lang="en-US" dirty="0"/>
              <a:t>C:\Windows\System32\drivers\etc</a:t>
            </a:r>
          </a:p>
          <a:p>
            <a:r>
              <a:rPr lang="en-US" dirty="0"/>
              <a:t>Open with Notepad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4" y="0"/>
            <a:ext cx="67337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9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Using custom domain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5458266" cy="5532437"/>
          </a:xfrm>
        </p:spPr>
        <p:txBody>
          <a:bodyPr>
            <a:normAutofit/>
          </a:bodyPr>
          <a:lstStyle/>
          <a:p>
            <a:r>
              <a:rPr lang="en-US" dirty="0"/>
              <a:t>You need to edit two files</a:t>
            </a:r>
          </a:p>
          <a:p>
            <a:r>
              <a:rPr lang="en-US" dirty="0"/>
              <a:t>First is a Windows system file – “hosts”</a:t>
            </a:r>
          </a:p>
          <a:p>
            <a:r>
              <a:rPr lang="en-US" dirty="0"/>
              <a:t>C:\Windows\System32\drivers\etc</a:t>
            </a:r>
          </a:p>
          <a:p>
            <a:r>
              <a:rPr lang="en-US" dirty="0"/>
              <a:t>Open with Notepad</a:t>
            </a:r>
          </a:p>
          <a:p>
            <a:r>
              <a:rPr lang="en-US" dirty="0"/>
              <a:t>Add “127.0.0.1 </a:t>
            </a:r>
            <a:r>
              <a:rPr lang="en-US" dirty="0" err="1"/>
              <a:t>mysite.tst</a:t>
            </a:r>
            <a:r>
              <a:rPr lang="en-US" dirty="0"/>
              <a:t>” to the end of the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09" y="0"/>
            <a:ext cx="65789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1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Using custom domain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5458266" cy="5532437"/>
          </a:xfrm>
        </p:spPr>
        <p:txBody>
          <a:bodyPr>
            <a:normAutofit/>
          </a:bodyPr>
          <a:lstStyle/>
          <a:p>
            <a:r>
              <a:rPr lang="en-US" dirty="0"/>
              <a:t>You need to edit two files</a:t>
            </a:r>
          </a:p>
          <a:p>
            <a:r>
              <a:rPr lang="en-US" dirty="0"/>
              <a:t>Second is an Apache </a:t>
            </a:r>
            <a:r>
              <a:rPr lang="en-US" dirty="0" err="1"/>
              <a:t>config</a:t>
            </a:r>
            <a:r>
              <a:rPr lang="en-US" dirty="0"/>
              <a:t> file – </a:t>
            </a:r>
            <a:r>
              <a:rPr lang="en-US" dirty="0" err="1"/>
              <a:t>httpd-vhosts.conf</a:t>
            </a:r>
            <a:endParaRPr lang="en-US" dirty="0"/>
          </a:p>
          <a:p>
            <a:r>
              <a:rPr lang="en-US" dirty="0"/>
              <a:t>C:\xampp\apache\conf\extra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4" y="1"/>
            <a:ext cx="6733735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3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Using custom domain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5458266" cy="5532437"/>
          </a:xfrm>
        </p:spPr>
        <p:txBody>
          <a:bodyPr>
            <a:normAutofit/>
          </a:bodyPr>
          <a:lstStyle/>
          <a:p>
            <a:r>
              <a:rPr lang="en-US" dirty="0"/>
              <a:t>You need to edit two files</a:t>
            </a:r>
          </a:p>
          <a:p>
            <a:r>
              <a:rPr lang="en-US" dirty="0"/>
              <a:t>Second is an Apache </a:t>
            </a:r>
            <a:r>
              <a:rPr lang="en-US" dirty="0" err="1"/>
              <a:t>config</a:t>
            </a:r>
            <a:r>
              <a:rPr lang="en-US" dirty="0"/>
              <a:t> file – </a:t>
            </a:r>
            <a:r>
              <a:rPr lang="en-US" dirty="0" err="1"/>
              <a:t>httpd-vhosts.conf</a:t>
            </a:r>
            <a:endParaRPr lang="en-US" dirty="0"/>
          </a:p>
          <a:p>
            <a:r>
              <a:rPr lang="en-US" dirty="0"/>
              <a:t>C:\xampp\apache\conf\extra</a:t>
            </a:r>
          </a:p>
          <a:p>
            <a:r>
              <a:rPr lang="en-US" dirty="0"/>
              <a:t>Add following text to the end of the file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&lt;</a:t>
            </a:r>
            <a:r>
              <a:rPr lang="en-US" dirty="0" err="1"/>
              <a:t>VirtualHost</a:t>
            </a:r>
            <a:r>
              <a:rPr lang="en-US" dirty="0"/>
              <a:t> *:80&gt;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ServerName</a:t>
            </a:r>
            <a:r>
              <a:rPr lang="en-US" dirty="0"/>
              <a:t> www.</a:t>
            </a:r>
            <a:r>
              <a:rPr lang="en-US"/>
              <a:t>mysite.tst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ServerAlias</a:t>
            </a:r>
            <a:r>
              <a:rPr lang="en-US" dirty="0"/>
              <a:t> </a:t>
            </a:r>
            <a:r>
              <a:rPr lang="en-US" dirty="0" err="1"/>
              <a:t>mysite.tst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DocumentRoot</a:t>
            </a:r>
            <a:r>
              <a:rPr lang="en-US" dirty="0"/>
              <a:t> "C:/xampp/htdocs"</a:t>
            </a:r>
          </a:p>
          <a:p>
            <a:pPr marL="914400" lvl="2" indent="0">
              <a:buNone/>
            </a:pPr>
            <a:r>
              <a:rPr lang="en-US" dirty="0"/>
              <a:t>&lt;/</a:t>
            </a:r>
            <a:r>
              <a:rPr lang="en-US" dirty="0" err="1"/>
              <a:t>VirtualHost</a:t>
            </a:r>
            <a:r>
              <a:rPr lang="en-US" dirty="0"/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4" y="0"/>
            <a:ext cx="67337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1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Creating website directory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5458266" cy="5532437"/>
          </a:xfrm>
        </p:spPr>
        <p:txBody>
          <a:bodyPr>
            <a:normAutofit/>
          </a:bodyPr>
          <a:lstStyle/>
          <a:p>
            <a:r>
              <a:rPr lang="en-US" dirty="0"/>
              <a:t>index.html – website homepage, loads when you enter website domain name in your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4" y="0"/>
            <a:ext cx="6733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0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Creating website directory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5458266" cy="5532437"/>
          </a:xfrm>
        </p:spPr>
        <p:txBody>
          <a:bodyPr>
            <a:normAutofit/>
          </a:bodyPr>
          <a:lstStyle/>
          <a:p>
            <a:r>
              <a:rPr lang="en-US" dirty="0"/>
              <a:t>index.html – website homepage, loads when you enter website domain name in your browser</a:t>
            </a:r>
          </a:p>
          <a:p>
            <a:r>
              <a:rPr lang="en-US" dirty="0"/>
              <a:t>html – folder for html pages</a:t>
            </a:r>
          </a:p>
          <a:p>
            <a:r>
              <a:rPr lang="en-US" dirty="0" err="1"/>
              <a:t>css</a:t>
            </a:r>
            <a:r>
              <a:rPr lang="en-US" dirty="0"/>
              <a:t> – folder for Cascading Style Sheets</a:t>
            </a:r>
          </a:p>
          <a:p>
            <a:r>
              <a:rPr lang="en-US" dirty="0"/>
              <a:t>image – folder for image files</a:t>
            </a:r>
          </a:p>
          <a:p>
            <a:r>
              <a:rPr lang="en-US" dirty="0" err="1"/>
              <a:t>php</a:t>
            </a:r>
            <a:r>
              <a:rPr lang="en-US" dirty="0"/>
              <a:t> – folder for PHP code (if you plan on using it) </a:t>
            </a:r>
          </a:p>
          <a:p>
            <a:r>
              <a:rPr lang="en-US"/>
              <a:t>etc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4" y="0"/>
            <a:ext cx="6733735" cy="67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Installing XAMPP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4417255" cy="5532437"/>
          </a:xfrm>
        </p:spPr>
        <p:txBody>
          <a:bodyPr>
            <a:normAutofit/>
          </a:bodyPr>
          <a:lstStyle/>
          <a:p>
            <a:r>
              <a:rPr lang="en-US" dirty="0"/>
              <a:t>XAMPP is available for Windows, Linux, Mac, OSX</a:t>
            </a:r>
          </a:p>
          <a:p>
            <a:r>
              <a:rPr lang="en-US" dirty="0"/>
              <a:t>Includes Apache, MySQL, Tomcat, and other 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36" y="0"/>
            <a:ext cx="7591864" cy="66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3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Installing XAMPP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4417255" cy="5532437"/>
          </a:xfrm>
        </p:spPr>
        <p:txBody>
          <a:bodyPr>
            <a:normAutofit/>
          </a:bodyPr>
          <a:lstStyle/>
          <a:p>
            <a:r>
              <a:rPr lang="en-US" dirty="0"/>
              <a:t>By default installed in C:\xampp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54" y="1"/>
            <a:ext cx="777474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Starting 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4417255" cy="5532437"/>
          </a:xfrm>
        </p:spPr>
        <p:txBody>
          <a:bodyPr>
            <a:normAutofit/>
          </a:bodyPr>
          <a:lstStyle/>
          <a:p>
            <a:r>
              <a:rPr lang="en-US" dirty="0"/>
              <a:t>You can start Apache from the Control Panel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54" y="1"/>
            <a:ext cx="7774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7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Starting 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5050303" cy="5532437"/>
          </a:xfrm>
        </p:spPr>
        <p:txBody>
          <a:bodyPr>
            <a:normAutofit/>
          </a:bodyPr>
          <a:lstStyle/>
          <a:p>
            <a:r>
              <a:rPr lang="en-US" dirty="0"/>
              <a:t>Or, you can run Apache as a standalone service</a:t>
            </a:r>
          </a:p>
          <a:p>
            <a:r>
              <a:rPr lang="en-US" dirty="0"/>
              <a:t>Make sure to Run As Administrator (on Windows 10)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02" y="0"/>
            <a:ext cx="71416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Configuring XAMPP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5050303" cy="5532437"/>
          </a:xfrm>
        </p:spPr>
        <p:txBody>
          <a:bodyPr>
            <a:normAutofit/>
          </a:bodyPr>
          <a:lstStyle/>
          <a:p>
            <a:r>
              <a:rPr lang="en-US" dirty="0"/>
              <a:t>Possible conflict with Skype</a:t>
            </a:r>
          </a:p>
          <a:p>
            <a:r>
              <a:rPr lang="en-US" dirty="0"/>
              <a:t>Easiest fix – stop Skype from using ports 80 &amp; 443</a:t>
            </a:r>
          </a:p>
          <a:p>
            <a:r>
              <a:rPr lang="en-US" dirty="0"/>
              <a:t>Skype –&gt; Options –&gt; Advanced –&gt; Connection –&gt; Uncheck “Use ports 80 &amp; 443”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02" y="0"/>
            <a:ext cx="71416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5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Configuring XAMPP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5050303" cy="5532437"/>
          </a:xfrm>
        </p:spPr>
        <p:txBody>
          <a:bodyPr>
            <a:normAutofit/>
          </a:bodyPr>
          <a:lstStyle/>
          <a:p>
            <a:r>
              <a:rPr lang="en-US" dirty="0"/>
              <a:t>You can also fix the conflict from Apache side</a:t>
            </a:r>
          </a:p>
          <a:p>
            <a:r>
              <a:rPr lang="en-US" dirty="0"/>
              <a:t>Edit two Apache </a:t>
            </a:r>
            <a:r>
              <a:rPr lang="en-US" dirty="0" err="1"/>
              <a:t>config</a:t>
            </a:r>
            <a:r>
              <a:rPr lang="en-US" dirty="0"/>
              <a:t> files – </a:t>
            </a:r>
            <a:r>
              <a:rPr lang="en-US" dirty="0" err="1"/>
              <a:t>httpd.con</a:t>
            </a:r>
            <a:r>
              <a:rPr lang="en-US" dirty="0"/>
              <a:t>, and </a:t>
            </a:r>
            <a:r>
              <a:rPr lang="en-US" dirty="0" err="1"/>
              <a:t>httpd-ssl.conf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"/>
            <a:ext cx="6905625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1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Configuring XAMPP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5458266" cy="5532437"/>
          </a:xfrm>
        </p:spPr>
        <p:txBody>
          <a:bodyPr>
            <a:normAutofit/>
          </a:bodyPr>
          <a:lstStyle/>
          <a:p>
            <a:r>
              <a:rPr lang="en-US" dirty="0" err="1"/>
              <a:t>httpd.conf</a:t>
            </a:r>
            <a:r>
              <a:rPr lang="en-US" dirty="0"/>
              <a:t> – search for “80”</a:t>
            </a:r>
          </a:p>
          <a:p>
            <a:r>
              <a:rPr lang="en-US" dirty="0"/>
              <a:t>Change to 81 or another arbitrary port (two instances)</a:t>
            </a:r>
          </a:p>
          <a:p>
            <a:r>
              <a:rPr lang="en-US" dirty="0" err="1"/>
              <a:t>httpd-ssl.conf</a:t>
            </a:r>
            <a:r>
              <a:rPr lang="en-US" dirty="0"/>
              <a:t> - search for “443”</a:t>
            </a:r>
          </a:p>
          <a:p>
            <a:r>
              <a:rPr lang="en-US" dirty="0"/>
              <a:t>Change to 4433 or another arbitrary port (three instances)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4" y="0"/>
            <a:ext cx="67337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Testing your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5458266" cy="5532437"/>
          </a:xfrm>
        </p:spPr>
        <p:txBody>
          <a:bodyPr>
            <a:normAutofit/>
          </a:bodyPr>
          <a:lstStyle/>
          <a:p>
            <a:r>
              <a:rPr lang="en-US" dirty="0"/>
              <a:t>localhost, or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will take you to the default webpage</a:t>
            </a:r>
          </a:p>
          <a:p>
            <a:r>
              <a:rPr lang="en-US" dirty="0"/>
              <a:t>You don’t need it, so delete/rename </a:t>
            </a:r>
            <a:r>
              <a:rPr lang="en-US" dirty="0" err="1"/>
              <a:t>htdocs</a:t>
            </a:r>
            <a:r>
              <a:rPr lang="en-US" dirty="0"/>
              <a:t> folder</a:t>
            </a:r>
          </a:p>
          <a:p>
            <a:r>
              <a:rPr lang="en-US" dirty="0"/>
              <a:t>Create empty </a:t>
            </a:r>
            <a:r>
              <a:rPr lang="en-US" dirty="0" err="1"/>
              <a:t>htdocs</a:t>
            </a:r>
            <a:r>
              <a:rPr lang="en-US" dirty="0"/>
              <a:t> folder for future web content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4" y="-1"/>
            <a:ext cx="67337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2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465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How to install a web server (using Apache in XAMPP bundle)</vt:lpstr>
      <vt:lpstr>Installing XAMPP</vt:lpstr>
      <vt:lpstr>Installing XAMPP</vt:lpstr>
      <vt:lpstr>Starting Apache</vt:lpstr>
      <vt:lpstr>Starting Apache</vt:lpstr>
      <vt:lpstr>Configuring XAMPP</vt:lpstr>
      <vt:lpstr>Configuring XAMPP</vt:lpstr>
      <vt:lpstr>Configuring XAMPP</vt:lpstr>
      <vt:lpstr>Testing your connection</vt:lpstr>
      <vt:lpstr>Using custom domain name</vt:lpstr>
      <vt:lpstr>Using custom domain name</vt:lpstr>
      <vt:lpstr>Using custom domain name</vt:lpstr>
      <vt:lpstr>Using custom domain name</vt:lpstr>
      <vt:lpstr>Creating website directory structure </vt:lpstr>
      <vt:lpstr>Creating website directory structure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a web server (using Apache in XAMPP bundle)</dc:title>
  <dc:creator>David Khachaturyan</dc:creator>
  <cp:lastModifiedBy>David Khachaturyan</cp:lastModifiedBy>
  <cp:revision>8</cp:revision>
  <dcterms:created xsi:type="dcterms:W3CDTF">2016-09-01T05:43:33Z</dcterms:created>
  <dcterms:modified xsi:type="dcterms:W3CDTF">2017-01-23T03:03:50Z</dcterms:modified>
</cp:coreProperties>
</file>