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93" r:id="rId32"/>
    <p:sldId id="288" r:id="rId33"/>
    <p:sldId id="289" r:id="rId34"/>
    <p:sldId id="290" r:id="rId35"/>
    <p:sldId id="291" r:id="rId36"/>
    <p:sldId id="292" r:id="rId37"/>
    <p:sldId id="286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/>
          <a:lstStyle/>
          <a:p>
            <a:r>
              <a:rPr lang="en-US" dirty="0"/>
              <a:t>By Sangram </a:t>
            </a:r>
            <a:r>
              <a:rPr lang="en-US" dirty="0" err="1"/>
              <a:t>sinha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91791"/>
            <a:ext cx="6844045" cy="5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9" y="166347"/>
            <a:ext cx="5015537" cy="6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C419D-C10D-43AA-B1AA-24B88C3B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0"/>
            <a:ext cx="8440616" cy="685799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237DC-B1E5-463C-978D-45B625F3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quartiles is very slim for income amount.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46CE785-2C01-46B4-9EA9-00D3A498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716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EBB2F1-8D59-47CB-8347-4A99A00F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CC388E-D867-47C7-9690-BFCCA9726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80" y="159026"/>
            <a:ext cx="7534370" cy="64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99" y="1990727"/>
            <a:ext cx="8160423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154745"/>
            <a:ext cx="5852989" cy="66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bg1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chemeClr val="bg1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chemeClr val="bg1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Prev</a:t>
            </a:r>
            <a:r>
              <a:rPr lang="en-US" sz="3200" dirty="0">
                <a:solidFill>
                  <a:srgbClr val="FFFFFF"/>
                </a:solidFill>
              </a:rPr>
              <a:t>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chemeClr val="bg1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90" y="1364979"/>
            <a:ext cx="7790172" cy="46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46" y="791790"/>
            <a:ext cx="7661229" cy="5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12" y="86178"/>
            <a:ext cx="4876570" cy="6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15" y="2097089"/>
            <a:ext cx="7553619" cy="2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14" y="988556"/>
            <a:ext cx="7820500" cy="5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1719</Words>
  <Application>Microsoft Office PowerPoint</Application>
  <PresentationFormat>Widescreen</PresentationFormat>
  <Paragraphs>135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Tw Cen MT</vt:lpstr>
      <vt:lpstr>Circuit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Previous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AKSHAY MAGOTRA</cp:lastModifiedBy>
  <cp:revision>10</cp:revision>
  <dcterms:created xsi:type="dcterms:W3CDTF">2019-06-16T18:29:35Z</dcterms:created>
  <dcterms:modified xsi:type="dcterms:W3CDTF">2020-06-21T14:35:35Z</dcterms:modified>
</cp:coreProperties>
</file>