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72" r:id="rId6"/>
    <p:sldId id="273" r:id="rId7"/>
    <p:sldId id="27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D428D-E81F-41EA-9F5C-E511A8C34259}" v="54" dt="2024-08-21T05:59:48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Jain" userId="c5ea0b65-fd16-4b92-9371-a5bc3adf42fc" providerId="ADAL" clId="{E00D428D-E81F-41EA-9F5C-E511A8C34259}"/>
    <pc:docChg chg="undo custSel addSld delSld modSld modMainMaster">
      <pc:chgData name="Akshay Jain" userId="c5ea0b65-fd16-4b92-9371-a5bc3adf42fc" providerId="ADAL" clId="{E00D428D-E81F-41EA-9F5C-E511A8C34259}" dt="2024-08-21T06:01:00.639" v="1424" actId="207"/>
      <pc:docMkLst>
        <pc:docMk/>
      </pc:docMkLst>
      <pc:sldChg chg="addSp delSp modSp mod setBg chgLayout">
        <pc:chgData name="Akshay Jain" userId="c5ea0b65-fd16-4b92-9371-a5bc3adf42fc" providerId="ADAL" clId="{E00D428D-E81F-41EA-9F5C-E511A8C34259}" dt="2024-08-20T07:02:33.700" v="624" actId="6264"/>
        <pc:sldMkLst>
          <pc:docMk/>
          <pc:sldMk cId="1684324518" sldId="258"/>
        </pc:sldMkLst>
        <pc:spChg chg="mod ord">
          <ac:chgData name="Akshay Jain" userId="c5ea0b65-fd16-4b92-9371-a5bc3adf42fc" providerId="ADAL" clId="{E00D428D-E81F-41EA-9F5C-E511A8C34259}" dt="2024-08-20T07:02:33.700" v="624" actId="6264"/>
          <ac:spMkLst>
            <pc:docMk/>
            <pc:sldMk cId="1684324518" sldId="258"/>
            <ac:spMk id="2" creationId="{9A545D8E-D962-1D08-D3A6-0C3EF95032FE}"/>
          </ac:spMkLst>
        </pc:spChg>
        <pc:spChg chg="add del mod">
          <ac:chgData name="Akshay Jain" userId="c5ea0b65-fd16-4b92-9371-a5bc3adf42fc" providerId="ADAL" clId="{E00D428D-E81F-41EA-9F5C-E511A8C34259}" dt="2024-08-20T07:02:33.700" v="624" actId="6264"/>
          <ac:spMkLst>
            <pc:docMk/>
            <pc:sldMk cId="1684324518" sldId="258"/>
            <ac:spMk id="3" creationId="{79ABBF71-B70B-4110-0650-49A4B4286893}"/>
          </ac:spMkLst>
        </pc:spChg>
      </pc:sldChg>
      <pc:sldChg chg="modSp mod">
        <pc:chgData name="Akshay Jain" userId="c5ea0b65-fd16-4b92-9371-a5bc3adf42fc" providerId="ADAL" clId="{E00D428D-E81F-41EA-9F5C-E511A8C34259}" dt="2024-08-20T08:25:34.042" v="798"/>
        <pc:sldMkLst>
          <pc:docMk/>
          <pc:sldMk cId="2157143087" sldId="259"/>
        </pc:sldMkLst>
        <pc:spChg chg="mod">
          <ac:chgData name="Akshay Jain" userId="c5ea0b65-fd16-4b92-9371-a5bc3adf42fc" providerId="ADAL" clId="{E00D428D-E81F-41EA-9F5C-E511A8C34259}" dt="2024-08-20T08:25:34.042" v="798"/>
          <ac:spMkLst>
            <pc:docMk/>
            <pc:sldMk cId="2157143087" sldId="259"/>
            <ac:spMk id="3" creationId="{2A4D146D-AE5F-8557-3CB8-E9B517B80488}"/>
          </ac:spMkLst>
        </pc:spChg>
        <pc:spChg chg="mod">
          <ac:chgData name="Akshay Jain" userId="c5ea0b65-fd16-4b92-9371-a5bc3adf42fc" providerId="ADAL" clId="{E00D428D-E81F-41EA-9F5C-E511A8C34259}" dt="2024-08-20T06:20:08.182" v="620" actId="20577"/>
          <ac:spMkLst>
            <pc:docMk/>
            <pc:sldMk cId="2157143087" sldId="259"/>
            <ac:spMk id="4" creationId="{A7EB185E-B4F7-06B5-3ED4-65B10F586C6C}"/>
          </ac:spMkLst>
        </pc:spChg>
      </pc:sldChg>
      <pc:sldChg chg="addSp delSp modSp mod">
        <pc:chgData name="Akshay Jain" userId="c5ea0b65-fd16-4b92-9371-a5bc3adf42fc" providerId="ADAL" clId="{E00D428D-E81F-41EA-9F5C-E511A8C34259}" dt="2024-08-20T09:29:08.341" v="1346" actId="14100"/>
        <pc:sldMkLst>
          <pc:docMk/>
          <pc:sldMk cId="3859200298" sldId="260"/>
        </pc:sldMkLst>
        <pc:picChg chg="add del mod">
          <ac:chgData name="Akshay Jain" userId="c5ea0b65-fd16-4b92-9371-a5bc3adf42fc" providerId="ADAL" clId="{E00D428D-E81F-41EA-9F5C-E511A8C34259}" dt="2024-08-20T03:51:18.804" v="602" actId="478"/>
          <ac:picMkLst>
            <pc:docMk/>
            <pc:sldMk cId="3859200298" sldId="260"/>
            <ac:picMk id="4" creationId="{524C08E1-B6DB-6B7D-2C0D-1E7C8E727368}"/>
          </ac:picMkLst>
        </pc:picChg>
        <pc:picChg chg="add del mod">
          <ac:chgData name="Akshay Jain" userId="c5ea0b65-fd16-4b92-9371-a5bc3adf42fc" providerId="ADAL" clId="{E00D428D-E81F-41EA-9F5C-E511A8C34259}" dt="2024-08-20T03:53:59.911" v="611" actId="478"/>
          <ac:picMkLst>
            <pc:docMk/>
            <pc:sldMk cId="3859200298" sldId="260"/>
            <ac:picMk id="6" creationId="{F4832CFB-D848-39B8-7A16-A96AF9AF30C1}"/>
          </ac:picMkLst>
        </pc:picChg>
        <pc:picChg chg="add del mod">
          <ac:chgData name="Akshay Jain" userId="c5ea0b65-fd16-4b92-9371-a5bc3adf42fc" providerId="ADAL" clId="{E00D428D-E81F-41EA-9F5C-E511A8C34259}" dt="2024-08-20T09:28:04.131" v="1337" actId="478"/>
          <ac:picMkLst>
            <pc:docMk/>
            <pc:sldMk cId="3859200298" sldId="260"/>
            <ac:picMk id="8" creationId="{7660675C-C304-41EE-BE51-DDDAF28A6DA5}"/>
          </ac:picMkLst>
        </pc:picChg>
        <pc:picChg chg="add mod">
          <ac:chgData name="Akshay Jain" userId="c5ea0b65-fd16-4b92-9371-a5bc3adf42fc" providerId="ADAL" clId="{E00D428D-E81F-41EA-9F5C-E511A8C34259}" dt="2024-08-20T09:28:39.123" v="1342" actId="14100"/>
          <ac:picMkLst>
            <pc:docMk/>
            <pc:sldMk cId="3859200298" sldId="260"/>
            <ac:picMk id="10" creationId="{F9C4BF92-BEDF-A63D-13CE-CB6EA04F584D}"/>
          </ac:picMkLst>
        </pc:picChg>
        <pc:picChg chg="add mod">
          <ac:chgData name="Akshay Jain" userId="c5ea0b65-fd16-4b92-9371-a5bc3adf42fc" providerId="ADAL" clId="{E00D428D-E81F-41EA-9F5C-E511A8C34259}" dt="2024-08-20T09:29:08.341" v="1346" actId="14100"/>
          <ac:picMkLst>
            <pc:docMk/>
            <pc:sldMk cId="3859200298" sldId="260"/>
            <ac:picMk id="12" creationId="{8D3F0BFD-2B7D-AC60-E628-DB3B08106034}"/>
          </ac:picMkLst>
        </pc:picChg>
      </pc:sldChg>
      <pc:sldChg chg="modSp mod">
        <pc:chgData name="Akshay Jain" userId="c5ea0b65-fd16-4b92-9371-a5bc3adf42fc" providerId="ADAL" clId="{E00D428D-E81F-41EA-9F5C-E511A8C34259}" dt="2024-08-20T05:47:08.971" v="618" actId="20577"/>
        <pc:sldMkLst>
          <pc:docMk/>
          <pc:sldMk cId="2635666137" sldId="261"/>
        </pc:sldMkLst>
        <pc:spChg chg="mod">
          <ac:chgData name="Akshay Jain" userId="c5ea0b65-fd16-4b92-9371-a5bc3adf42fc" providerId="ADAL" clId="{E00D428D-E81F-41EA-9F5C-E511A8C34259}" dt="2024-08-20T05:47:08.971" v="618" actId="20577"/>
          <ac:spMkLst>
            <pc:docMk/>
            <pc:sldMk cId="2635666137" sldId="261"/>
            <ac:spMk id="2" creationId="{821AABEA-4D43-8ED1-D2AA-AB135C492479}"/>
          </ac:spMkLst>
        </pc:spChg>
      </pc:sldChg>
      <pc:sldChg chg="modSp del">
        <pc:chgData name="Akshay Jain" userId="c5ea0b65-fd16-4b92-9371-a5bc3adf42fc" providerId="ADAL" clId="{E00D428D-E81F-41EA-9F5C-E511A8C34259}" dt="2024-08-21T05:46:51.644" v="1389" actId="47"/>
        <pc:sldMkLst>
          <pc:docMk/>
          <pc:sldMk cId="3957497681" sldId="262"/>
        </pc:sldMkLst>
        <pc:graphicFrameChg chg="mod">
          <ac:chgData name="Akshay Jain" userId="c5ea0b65-fd16-4b92-9371-a5bc3adf42fc" providerId="ADAL" clId="{E00D428D-E81F-41EA-9F5C-E511A8C34259}" dt="2024-08-19T10:07:28.403" v="24" actId="20577"/>
          <ac:graphicFrameMkLst>
            <pc:docMk/>
            <pc:sldMk cId="3957497681" sldId="262"/>
            <ac:graphicFrameMk id="5" creationId="{6BF38387-F30F-8D69-57B6-A053823BF440}"/>
          </ac:graphicFrameMkLst>
        </pc:graphicFrameChg>
      </pc:sldChg>
      <pc:sldChg chg="modSp mod">
        <pc:chgData name="Akshay Jain" userId="c5ea0b65-fd16-4b92-9371-a5bc3adf42fc" providerId="ADAL" clId="{E00D428D-E81F-41EA-9F5C-E511A8C34259}" dt="2024-08-19T10:13:41.533" v="201" actId="20577"/>
        <pc:sldMkLst>
          <pc:docMk/>
          <pc:sldMk cId="378400886" sldId="263"/>
        </pc:sldMkLst>
        <pc:spChg chg="mod">
          <ac:chgData name="Akshay Jain" userId="c5ea0b65-fd16-4b92-9371-a5bc3adf42fc" providerId="ADAL" clId="{E00D428D-E81F-41EA-9F5C-E511A8C34259}" dt="2024-08-19T10:13:41.533" v="201" actId="20577"/>
          <ac:spMkLst>
            <pc:docMk/>
            <pc:sldMk cId="378400886" sldId="263"/>
            <ac:spMk id="2" creationId="{821AABEA-4D43-8ED1-D2AA-AB135C492479}"/>
          </ac:spMkLst>
        </pc:spChg>
      </pc:sldChg>
      <pc:sldChg chg="addSp delSp modSp mod modClrScheme chgLayout">
        <pc:chgData name="Akshay Jain" userId="c5ea0b65-fd16-4b92-9371-a5bc3adf42fc" providerId="ADAL" clId="{E00D428D-E81F-41EA-9F5C-E511A8C34259}" dt="2024-08-20T18:11:56.586" v="1388" actId="20577"/>
        <pc:sldMkLst>
          <pc:docMk/>
          <pc:sldMk cId="4171038657" sldId="264"/>
        </pc:sldMkLst>
        <pc:spChg chg="mod ord">
          <ac:chgData name="Akshay Jain" userId="c5ea0b65-fd16-4b92-9371-a5bc3adf42fc" providerId="ADAL" clId="{E00D428D-E81F-41EA-9F5C-E511A8C34259}" dt="2024-08-20T08:25:34.042" v="798"/>
          <ac:spMkLst>
            <pc:docMk/>
            <pc:sldMk cId="4171038657" sldId="264"/>
            <ac:spMk id="2" creationId="{59ADEEF4-D770-6424-231A-FBC18CBBE234}"/>
          </ac:spMkLst>
        </pc:spChg>
        <pc:spChg chg="add del mod">
          <ac:chgData name="Akshay Jain" userId="c5ea0b65-fd16-4b92-9371-a5bc3adf42fc" providerId="ADAL" clId="{E00D428D-E81F-41EA-9F5C-E511A8C34259}" dt="2024-08-19T10:10:07.140" v="148" actId="478"/>
          <ac:spMkLst>
            <pc:docMk/>
            <pc:sldMk cId="4171038657" sldId="264"/>
            <ac:spMk id="3" creationId="{33C0C886-1734-C7B7-800A-3CC87BCCCA7E}"/>
          </ac:spMkLst>
        </pc:spChg>
        <pc:spChg chg="add mod ord">
          <ac:chgData name="Akshay Jain" userId="c5ea0b65-fd16-4b92-9371-a5bc3adf42fc" providerId="ADAL" clId="{E00D428D-E81F-41EA-9F5C-E511A8C34259}" dt="2024-08-20T18:11:56.586" v="1388" actId="20577"/>
          <ac:spMkLst>
            <pc:docMk/>
            <pc:sldMk cId="4171038657" sldId="264"/>
            <ac:spMk id="4" creationId="{1CFB4DF2-B0A9-8BFA-9959-EA41738BAE49}"/>
          </ac:spMkLst>
        </pc:spChg>
      </pc:sldChg>
      <pc:sldChg chg="addSp delSp modSp mod modClrScheme chgLayout">
        <pc:chgData name="Akshay Jain" userId="c5ea0b65-fd16-4b92-9371-a5bc3adf42fc" providerId="ADAL" clId="{E00D428D-E81F-41EA-9F5C-E511A8C34259}" dt="2024-08-20T08:25:34.042" v="798"/>
        <pc:sldMkLst>
          <pc:docMk/>
          <pc:sldMk cId="876871844" sldId="265"/>
        </pc:sldMkLst>
        <pc:spChg chg="mod ord">
          <ac:chgData name="Akshay Jain" userId="c5ea0b65-fd16-4b92-9371-a5bc3adf42fc" providerId="ADAL" clId="{E00D428D-E81F-41EA-9F5C-E511A8C34259}" dt="2024-08-20T08:25:34.042" v="798"/>
          <ac:spMkLst>
            <pc:docMk/>
            <pc:sldMk cId="876871844" sldId="265"/>
            <ac:spMk id="2" creationId="{A862679C-2597-4528-838C-3DF01586F94B}"/>
          </ac:spMkLst>
        </pc:spChg>
        <pc:spChg chg="add del mod">
          <ac:chgData name="Akshay Jain" userId="c5ea0b65-fd16-4b92-9371-a5bc3adf42fc" providerId="ADAL" clId="{E00D428D-E81F-41EA-9F5C-E511A8C34259}" dt="2024-08-19T10:14:08.014" v="204"/>
          <ac:spMkLst>
            <pc:docMk/>
            <pc:sldMk cId="876871844" sldId="265"/>
            <ac:spMk id="3" creationId="{FE007512-6B45-0C53-F146-DC0F64425866}"/>
          </ac:spMkLst>
        </pc:spChg>
        <pc:spChg chg="add mod ord">
          <ac:chgData name="Akshay Jain" userId="c5ea0b65-fd16-4b92-9371-a5bc3adf42fc" providerId="ADAL" clId="{E00D428D-E81F-41EA-9F5C-E511A8C34259}" dt="2024-08-20T08:25:34.042" v="798"/>
          <ac:spMkLst>
            <pc:docMk/>
            <pc:sldMk cId="876871844" sldId="265"/>
            <ac:spMk id="4" creationId="{3057B54C-008F-9EB8-08BC-D274383F462D}"/>
          </ac:spMkLst>
        </pc:spChg>
      </pc:sldChg>
      <pc:sldChg chg="addSp modSp mod">
        <pc:chgData name="Akshay Jain" userId="c5ea0b65-fd16-4b92-9371-a5bc3adf42fc" providerId="ADAL" clId="{E00D428D-E81F-41EA-9F5C-E511A8C34259}" dt="2024-08-21T06:01:00.639" v="1424" actId="207"/>
        <pc:sldMkLst>
          <pc:docMk/>
          <pc:sldMk cId="503921045" sldId="266"/>
        </pc:sldMkLst>
        <pc:spChg chg="add mod">
          <ac:chgData name="Akshay Jain" userId="c5ea0b65-fd16-4b92-9371-a5bc3adf42fc" providerId="ADAL" clId="{E00D428D-E81F-41EA-9F5C-E511A8C34259}" dt="2024-08-21T06:01:00.639" v="1424" actId="207"/>
          <ac:spMkLst>
            <pc:docMk/>
            <pc:sldMk cId="503921045" sldId="266"/>
            <ac:spMk id="3" creationId="{25D5FF29-B3AF-D96A-E7F5-617738D826C0}"/>
          </ac:spMkLst>
        </pc:spChg>
      </pc:sldChg>
      <pc:sldChg chg="del">
        <pc:chgData name="Akshay Jain" userId="c5ea0b65-fd16-4b92-9371-a5bc3adf42fc" providerId="ADAL" clId="{E00D428D-E81F-41EA-9F5C-E511A8C34259}" dt="2024-08-19T10:08:29.002" v="25" actId="47"/>
        <pc:sldMkLst>
          <pc:docMk/>
          <pc:sldMk cId="2246333861" sldId="267"/>
        </pc:sldMkLst>
      </pc:sldChg>
      <pc:sldChg chg="del">
        <pc:chgData name="Akshay Jain" userId="c5ea0b65-fd16-4b92-9371-a5bc3adf42fc" providerId="ADAL" clId="{E00D428D-E81F-41EA-9F5C-E511A8C34259}" dt="2024-08-19T10:08:29.815" v="26" actId="47"/>
        <pc:sldMkLst>
          <pc:docMk/>
          <pc:sldMk cId="4035501730" sldId="268"/>
        </pc:sldMkLst>
      </pc:sldChg>
      <pc:sldChg chg="modSp del mod">
        <pc:chgData name="Akshay Jain" userId="c5ea0b65-fd16-4b92-9371-a5bc3adf42fc" providerId="ADAL" clId="{E00D428D-E81F-41EA-9F5C-E511A8C34259}" dt="2024-08-21T05:46:55.586" v="1390" actId="47"/>
        <pc:sldMkLst>
          <pc:docMk/>
          <pc:sldMk cId="2736237626" sldId="270"/>
        </pc:sldMkLst>
        <pc:spChg chg="mod">
          <ac:chgData name="Akshay Jain" userId="c5ea0b65-fd16-4b92-9371-a5bc3adf42fc" providerId="ADAL" clId="{E00D428D-E81F-41EA-9F5C-E511A8C34259}" dt="2024-08-20T08:19:06.086" v="754" actId="1076"/>
          <ac:spMkLst>
            <pc:docMk/>
            <pc:sldMk cId="2736237626" sldId="270"/>
            <ac:spMk id="2" creationId="{A269B1A8-21E8-B67C-E39E-1C1D33311CCA}"/>
          </ac:spMkLst>
        </pc:spChg>
      </pc:sldChg>
      <pc:sldChg chg="addSp modSp new mod">
        <pc:chgData name="Akshay Jain" userId="c5ea0b65-fd16-4b92-9371-a5bc3adf42fc" providerId="ADAL" clId="{E00D428D-E81F-41EA-9F5C-E511A8C34259}" dt="2024-08-20T18:11:09.731" v="1387" actId="20577"/>
        <pc:sldMkLst>
          <pc:docMk/>
          <pc:sldMk cId="1142049752" sldId="271"/>
        </pc:sldMkLst>
        <pc:spChg chg="mod">
          <ac:chgData name="Akshay Jain" userId="c5ea0b65-fd16-4b92-9371-a5bc3adf42fc" providerId="ADAL" clId="{E00D428D-E81F-41EA-9F5C-E511A8C34259}" dt="2024-08-20T18:11:09.731" v="1387" actId="20577"/>
          <ac:spMkLst>
            <pc:docMk/>
            <pc:sldMk cId="1142049752" sldId="271"/>
            <ac:spMk id="2" creationId="{D5AE16B3-EA69-EF36-AD45-0758C27ECD2C}"/>
          </ac:spMkLst>
        </pc:spChg>
        <pc:spChg chg="add mod">
          <ac:chgData name="Akshay Jain" userId="c5ea0b65-fd16-4b92-9371-a5bc3adf42fc" providerId="ADAL" clId="{E00D428D-E81F-41EA-9F5C-E511A8C34259}" dt="2024-08-20T09:13:35.355" v="1219" actId="1076"/>
          <ac:spMkLst>
            <pc:docMk/>
            <pc:sldMk cId="1142049752" sldId="271"/>
            <ac:spMk id="7" creationId="{4BED346B-86E2-B5E9-1637-F46E2B6CD36C}"/>
          </ac:spMkLst>
        </pc:spChg>
        <pc:spChg chg="add mod">
          <ac:chgData name="Akshay Jain" userId="c5ea0b65-fd16-4b92-9371-a5bc3adf42fc" providerId="ADAL" clId="{E00D428D-E81F-41EA-9F5C-E511A8C34259}" dt="2024-08-20T09:31:54.994" v="1357" actId="1076"/>
          <ac:spMkLst>
            <pc:docMk/>
            <pc:sldMk cId="1142049752" sldId="271"/>
            <ac:spMk id="10" creationId="{C66E7343-0526-9902-5D6C-F6851760001C}"/>
          </ac:spMkLst>
        </pc:spChg>
        <pc:spChg chg="add mod">
          <ac:chgData name="Akshay Jain" userId="c5ea0b65-fd16-4b92-9371-a5bc3adf42fc" providerId="ADAL" clId="{E00D428D-E81F-41EA-9F5C-E511A8C34259}" dt="2024-08-20T09:32:27.946" v="1371" actId="1076"/>
          <ac:spMkLst>
            <pc:docMk/>
            <pc:sldMk cId="1142049752" sldId="271"/>
            <ac:spMk id="13" creationId="{642E7953-00AF-2D7F-BEC6-CD1A2CD8735D}"/>
          </ac:spMkLst>
        </pc:spChg>
        <pc:spChg chg="add mod">
          <ac:chgData name="Akshay Jain" userId="c5ea0b65-fd16-4b92-9371-a5bc3adf42fc" providerId="ADAL" clId="{E00D428D-E81F-41EA-9F5C-E511A8C34259}" dt="2024-08-20T09:19:25.113" v="1251" actId="1076"/>
          <ac:spMkLst>
            <pc:docMk/>
            <pc:sldMk cId="1142049752" sldId="271"/>
            <ac:spMk id="16" creationId="{A17C9F81-AFAD-A3CC-6106-8A07DEDEBAE8}"/>
          </ac:spMkLst>
        </pc:spChg>
        <pc:spChg chg="add mod">
          <ac:chgData name="Akshay Jain" userId="c5ea0b65-fd16-4b92-9371-a5bc3adf42fc" providerId="ADAL" clId="{E00D428D-E81F-41EA-9F5C-E511A8C34259}" dt="2024-08-20T09:24:38.866" v="1275" actId="1076"/>
          <ac:spMkLst>
            <pc:docMk/>
            <pc:sldMk cId="1142049752" sldId="271"/>
            <ac:spMk id="19" creationId="{399F7C8F-95D1-EA43-3B63-F3D81484E307}"/>
          </ac:spMkLst>
        </pc:spChg>
        <pc:picChg chg="add mod">
          <ac:chgData name="Akshay Jain" userId="c5ea0b65-fd16-4b92-9371-a5bc3adf42fc" providerId="ADAL" clId="{E00D428D-E81F-41EA-9F5C-E511A8C34259}" dt="2024-08-20T09:13:29.977" v="1218" actId="1076"/>
          <ac:picMkLst>
            <pc:docMk/>
            <pc:sldMk cId="1142049752" sldId="271"/>
            <ac:picMk id="6" creationId="{5BE32BF4-7985-ED87-E60C-50BD396029E8}"/>
          </ac:picMkLst>
        </pc:picChg>
        <pc:picChg chg="add mod">
          <ac:chgData name="Akshay Jain" userId="c5ea0b65-fd16-4b92-9371-a5bc3adf42fc" providerId="ADAL" clId="{E00D428D-E81F-41EA-9F5C-E511A8C34259}" dt="2024-08-20T09:13:54.458" v="1220" actId="1076"/>
          <ac:picMkLst>
            <pc:docMk/>
            <pc:sldMk cId="1142049752" sldId="271"/>
            <ac:picMk id="9" creationId="{3006C0A9-A2C3-EDB8-29E5-09600D3D7169}"/>
          </ac:picMkLst>
        </pc:picChg>
        <pc:picChg chg="add mod">
          <ac:chgData name="Akshay Jain" userId="c5ea0b65-fd16-4b92-9371-a5bc3adf42fc" providerId="ADAL" clId="{E00D428D-E81F-41EA-9F5C-E511A8C34259}" dt="2024-08-20T09:17:07.236" v="1222" actId="14100"/>
          <ac:picMkLst>
            <pc:docMk/>
            <pc:sldMk cId="1142049752" sldId="271"/>
            <ac:picMk id="12" creationId="{00D6DB39-3803-E5FE-96A5-67006B3A50F3}"/>
          </ac:picMkLst>
        </pc:picChg>
        <pc:picChg chg="add mod">
          <ac:chgData name="Akshay Jain" userId="c5ea0b65-fd16-4b92-9371-a5bc3adf42fc" providerId="ADAL" clId="{E00D428D-E81F-41EA-9F5C-E511A8C34259}" dt="2024-08-20T09:18:54.975" v="1226" actId="14100"/>
          <ac:picMkLst>
            <pc:docMk/>
            <pc:sldMk cId="1142049752" sldId="271"/>
            <ac:picMk id="15" creationId="{6DDF752B-74FD-7267-A9AC-F0FB9179E038}"/>
          </ac:picMkLst>
        </pc:picChg>
        <pc:picChg chg="add mod">
          <ac:chgData name="Akshay Jain" userId="c5ea0b65-fd16-4b92-9371-a5bc3adf42fc" providerId="ADAL" clId="{E00D428D-E81F-41EA-9F5C-E511A8C34259}" dt="2024-08-20T09:24:21.384" v="1259" actId="1076"/>
          <ac:picMkLst>
            <pc:docMk/>
            <pc:sldMk cId="1142049752" sldId="271"/>
            <ac:picMk id="18" creationId="{023482BD-3D4F-B147-E4A3-A9CB9CE97FF8}"/>
          </ac:picMkLst>
        </pc:picChg>
      </pc:sldChg>
      <pc:sldChg chg="addSp delSp modSp new mod setBg delDesignElem">
        <pc:chgData name="Akshay Jain" userId="c5ea0b65-fd16-4b92-9371-a5bc3adf42fc" providerId="ADAL" clId="{E00D428D-E81F-41EA-9F5C-E511A8C34259}" dt="2024-08-20T09:03:07.032" v="1128" actId="1076"/>
        <pc:sldMkLst>
          <pc:docMk/>
          <pc:sldMk cId="239499316" sldId="272"/>
        </pc:sldMkLst>
        <pc:spChg chg="mod">
          <ac:chgData name="Akshay Jain" userId="c5ea0b65-fd16-4b92-9371-a5bc3adf42fc" providerId="ADAL" clId="{E00D428D-E81F-41EA-9F5C-E511A8C34259}" dt="2024-08-20T08:25:45.053" v="799" actId="26606"/>
          <ac:spMkLst>
            <pc:docMk/>
            <pc:sldMk cId="239499316" sldId="272"/>
            <ac:spMk id="2" creationId="{8DF6BD4B-EFDB-826B-BBFA-F0284ADB29C1}"/>
          </ac:spMkLst>
        </pc:spChg>
        <pc:spChg chg="add mod">
          <ac:chgData name="Akshay Jain" userId="c5ea0b65-fd16-4b92-9371-a5bc3adf42fc" providerId="ADAL" clId="{E00D428D-E81F-41EA-9F5C-E511A8C34259}" dt="2024-08-20T08:59:27.209" v="1120" actId="1076"/>
          <ac:spMkLst>
            <pc:docMk/>
            <pc:sldMk cId="239499316" sldId="272"/>
            <ac:spMk id="5" creationId="{3FF4F022-2F39-A62B-7614-4FDE25A1CD0B}"/>
          </ac:spMkLst>
        </pc:spChg>
        <pc:spChg chg="add del">
          <ac:chgData name="Akshay Jain" userId="c5ea0b65-fd16-4b92-9371-a5bc3adf42fc" providerId="ADAL" clId="{E00D428D-E81F-41EA-9F5C-E511A8C34259}" dt="2024-08-20T08:25:45.053" v="799" actId="26606"/>
          <ac:spMkLst>
            <pc:docMk/>
            <pc:sldMk cId="239499316" sldId="272"/>
            <ac:spMk id="9" creationId="{9B37791B-B040-4694-BFDC-8DD132D86E8E}"/>
          </ac:spMkLst>
        </pc:spChg>
        <pc:spChg chg="add mod">
          <ac:chgData name="Akshay Jain" userId="c5ea0b65-fd16-4b92-9371-a5bc3adf42fc" providerId="ADAL" clId="{E00D428D-E81F-41EA-9F5C-E511A8C34259}" dt="2024-08-20T08:59:27.209" v="1120" actId="1076"/>
          <ac:spMkLst>
            <pc:docMk/>
            <pc:sldMk cId="239499316" sldId="272"/>
            <ac:spMk id="10" creationId="{4F8E0AC1-3FB3-FAE5-960B-F277D5B61892}"/>
          </ac:spMkLst>
        </pc:spChg>
        <pc:spChg chg="add mod">
          <ac:chgData name="Akshay Jain" userId="c5ea0b65-fd16-4b92-9371-a5bc3adf42fc" providerId="ADAL" clId="{E00D428D-E81F-41EA-9F5C-E511A8C34259}" dt="2024-08-20T08:59:27.209" v="1120" actId="1076"/>
          <ac:spMkLst>
            <pc:docMk/>
            <pc:sldMk cId="239499316" sldId="272"/>
            <ac:spMk id="20" creationId="{7E4E18DB-610A-0EE9-FD6D-979E2EF95570}"/>
          </ac:spMkLst>
        </pc:spChg>
        <pc:spChg chg="add mod">
          <ac:chgData name="Akshay Jain" userId="c5ea0b65-fd16-4b92-9371-a5bc3adf42fc" providerId="ADAL" clId="{E00D428D-E81F-41EA-9F5C-E511A8C34259}" dt="2024-08-20T09:03:07.032" v="1128" actId="1076"/>
          <ac:spMkLst>
            <pc:docMk/>
            <pc:sldMk cId="239499316" sldId="272"/>
            <ac:spMk id="23" creationId="{AE2D515C-B768-BD98-2B78-1E72022A0BB9}"/>
          </ac:spMkLst>
        </pc:spChg>
        <pc:spChg chg="add mod">
          <ac:chgData name="Akshay Jain" userId="c5ea0b65-fd16-4b92-9371-a5bc3adf42fc" providerId="ADAL" clId="{E00D428D-E81F-41EA-9F5C-E511A8C34259}" dt="2024-08-20T08:59:34.019" v="1121" actId="1076"/>
          <ac:spMkLst>
            <pc:docMk/>
            <pc:sldMk cId="239499316" sldId="272"/>
            <ac:spMk id="26" creationId="{B91814E7-86C9-CD1F-92D2-08DE024F1DC7}"/>
          </ac:spMkLst>
        </pc:spChg>
        <pc:grpChg chg="add del">
          <ac:chgData name="Akshay Jain" userId="c5ea0b65-fd16-4b92-9371-a5bc3adf42fc" providerId="ADAL" clId="{E00D428D-E81F-41EA-9F5C-E511A8C34259}" dt="2024-08-20T08:25:45.053" v="799" actId="26606"/>
          <ac:grpSpMkLst>
            <pc:docMk/>
            <pc:sldMk cId="239499316" sldId="272"/>
            <ac:grpSpMk id="11" creationId="{4B2AE301-8298-47C2-81FA-781BA50D9933}"/>
          </ac:grpSpMkLst>
        </pc:grpChg>
        <pc:graphicFrameChg chg="add del modGraphic">
          <ac:chgData name="Akshay Jain" userId="c5ea0b65-fd16-4b92-9371-a5bc3adf42fc" providerId="ADAL" clId="{E00D428D-E81F-41EA-9F5C-E511A8C34259}" dt="2024-08-20T08:29:48.873" v="821" actId="478"/>
          <ac:graphicFrameMkLst>
            <pc:docMk/>
            <pc:sldMk cId="239499316" sldId="272"/>
            <ac:graphicFrameMk id="6" creationId="{2290AC20-0A3A-E081-9DD7-C8DE229C8194}"/>
          </ac:graphicFrameMkLst>
        </pc:graphicFrameChg>
        <pc:picChg chg="add mod">
          <ac:chgData name="Akshay Jain" userId="c5ea0b65-fd16-4b92-9371-a5bc3adf42fc" providerId="ADAL" clId="{E00D428D-E81F-41EA-9F5C-E511A8C34259}" dt="2024-08-20T08:59:27.209" v="1120" actId="1076"/>
          <ac:picMkLst>
            <pc:docMk/>
            <pc:sldMk cId="239499316" sldId="272"/>
            <ac:picMk id="4" creationId="{CA64966B-9C84-608A-8401-15F60FD4568F}"/>
          </ac:picMkLst>
        </pc:picChg>
        <pc:picChg chg="add mod">
          <ac:chgData name="Akshay Jain" userId="c5ea0b65-fd16-4b92-9371-a5bc3adf42fc" providerId="ADAL" clId="{E00D428D-E81F-41EA-9F5C-E511A8C34259}" dt="2024-08-20T09:02:10.906" v="1124" actId="1076"/>
          <ac:picMkLst>
            <pc:docMk/>
            <pc:sldMk cId="239499316" sldId="272"/>
            <ac:picMk id="8" creationId="{B4CFAC3D-ECA2-8034-2388-0F87E4246F95}"/>
          </ac:picMkLst>
        </pc:picChg>
        <pc:picChg chg="add del mod">
          <ac:chgData name="Akshay Jain" userId="c5ea0b65-fd16-4b92-9371-a5bc3adf42fc" providerId="ADAL" clId="{E00D428D-E81F-41EA-9F5C-E511A8C34259}" dt="2024-08-20T08:58:40.466" v="1116" actId="478"/>
          <ac:picMkLst>
            <pc:docMk/>
            <pc:sldMk cId="239499316" sldId="272"/>
            <ac:picMk id="19" creationId="{4855908D-1D54-517B-9A08-DC4EE50326EF}"/>
          </ac:picMkLst>
        </pc:picChg>
        <pc:picChg chg="add mod">
          <ac:chgData name="Akshay Jain" userId="c5ea0b65-fd16-4b92-9371-a5bc3adf42fc" providerId="ADAL" clId="{E00D428D-E81F-41EA-9F5C-E511A8C34259}" dt="2024-08-20T09:02:00.174" v="1122" actId="14100"/>
          <ac:picMkLst>
            <pc:docMk/>
            <pc:sldMk cId="239499316" sldId="272"/>
            <ac:picMk id="22" creationId="{E58735F0-D919-08E9-2407-65664F2FE4AA}"/>
          </ac:picMkLst>
        </pc:picChg>
        <pc:picChg chg="add mod">
          <ac:chgData name="Akshay Jain" userId="c5ea0b65-fd16-4b92-9371-a5bc3adf42fc" providerId="ADAL" clId="{E00D428D-E81F-41EA-9F5C-E511A8C34259}" dt="2024-08-20T08:59:27.209" v="1120" actId="1076"/>
          <ac:picMkLst>
            <pc:docMk/>
            <pc:sldMk cId="239499316" sldId="272"/>
            <ac:picMk id="25" creationId="{037909AA-B4E5-F1C3-FC69-442AFDC60631}"/>
          </ac:picMkLst>
        </pc:picChg>
        <pc:picChg chg="add mod">
          <ac:chgData name="Akshay Jain" userId="c5ea0b65-fd16-4b92-9371-a5bc3adf42fc" providerId="ADAL" clId="{E00D428D-E81F-41EA-9F5C-E511A8C34259}" dt="2024-08-20T08:59:27.209" v="1120" actId="1076"/>
          <ac:picMkLst>
            <pc:docMk/>
            <pc:sldMk cId="239499316" sldId="272"/>
            <ac:picMk id="28" creationId="{0057D59C-D55D-B8D5-45B8-B9680D3D07FC}"/>
          </ac:picMkLst>
        </pc:picChg>
      </pc:sldChg>
      <pc:sldChg chg="addSp delSp modSp new mod setBg">
        <pc:chgData name="Akshay Jain" userId="c5ea0b65-fd16-4b92-9371-a5bc3adf42fc" providerId="ADAL" clId="{E00D428D-E81F-41EA-9F5C-E511A8C34259}" dt="2024-08-20T09:02:30.730" v="1127" actId="26606"/>
        <pc:sldMkLst>
          <pc:docMk/>
          <pc:sldMk cId="4186536612" sldId="273"/>
        </pc:sldMkLst>
        <pc:spChg chg="mod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2" creationId="{2C8F53CD-7ED4-71C0-B11C-A37170D5C4D1}"/>
          </ac:spMkLst>
        </pc:spChg>
        <pc:spChg chg="add mod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5" creationId="{E325BCF3-2E62-207C-213F-DDAA2DEC836A}"/>
          </ac:spMkLst>
        </pc:spChg>
        <pc:spChg chg="add mod ord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6" creationId="{5FE2C49E-0D04-A492-AA9F-807D4F7A182C}"/>
          </ac:spMkLst>
        </pc:spChg>
        <pc:spChg chg="add mod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9" creationId="{86588C2F-365D-88F7-37AC-A5164F0B5AC3}"/>
          </ac:spMkLst>
        </pc:spChg>
        <pc:spChg chg="add mod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12" creationId="{A1A59DAD-AD75-304C-052A-5B099C1816D2}"/>
          </ac:spMkLst>
        </pc:spChg>
        <pc:spChg chg="add mod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15" creationId="{AE50E643-78B3-57A3-761D-745240077030}"/>
          </ac:spMkLst>
        </pc:spChg>
        <pc:spChg chg="add mod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18" creationId="{B00EDD98-D96F-AFA1-74F2-1F239047D8AD}"/>
          </ac:spMkLst>
        </pc:spChg>
        <pc:spChg chg="add del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23" creationId="{9A724DBA-D2D9-471E-8ED7-2015DDD950DF}"/>
          </ac:spMkLst>
        </pc:spChg>
        <pc:spChg chg="add del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25" creationId="{08980754-6F4B-43C9-B9BE-127B6BED6586}"/>
          </ac:spMkLst>
        </pc:spChg>
        <pc:spChg chg="add del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27" creationId="{2C1BBA94-3F40-40AA-8BB9-E69E25E537C1}"/>
          </ac:spMkLst>
        </pc:spChg>
        <pc:spChg chg="add del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29" creationId="{169CC832-2974-4E8D-90ED-3E2941BA7336}"/>
          </ac:spMkLst>
        </pc:spChg>
        <pc:spChg chg="add del">
          <ac:chgData name="Akshay Jain" userId="c5ea0b65-fd16-4b92-9371-a5bc3adf42fc" providerId="ADAL" clId="{E00D428D-E81F-41EA-9F5C-E511A8C34259}" dt="2024-08-20T09:02:30.730" v="1127" actId="26606"/>
          <ac:spMkLst>
            <pc:docMk/>
            <pc:sldMk cId="4186536612" sldId="273"/>
            <ac:spMk id="31" creationId="{55222F96-971A-4F90-B841-6BAB416C7AC1}"/>
          </ac:spMkLst>
        </pc:spChg>
        <pc:picChg chg="add mod">
          <ac:chgData name="Akshay Jain" userId="c5ea0b65-fd16-4b92-9371-a5bc3adf42fc" providerId="ADAL" clId="{E00D428D-E81F-41EA-9F5C-E511A8C34259}" dt="2024-08-20T09:02:30.730" v="1127" actId="26606"/>
          <ac:picMkLst>
            <pc:docMk/>
            <pc:sldMk cId="4186536612" sldId="273"/>
            <ac:picMk id="4" creationId="{A7437690-C79D-AF32-81B6-2D5E6CE4726A}"/>
          </ac:picMkLst>
        </pc:picChg>
        <pc:picChg chg="add mod">
          <ac:chgData name="Akshay Jain" userId="c5ea0b65-fd16-4b92-9371-a5bc3adf42fc" providerId="ADAL" clId="{E00D428D-E81F-41EA-9F5C-E511A8C34259}" dt="2024-08-20T09:02:30.730" v="1127" actId="26606"/>
          <ac:picMkLst>
            <pc:docMk/>
            <pc:sldMk cId="4186536612" sldId="273"/>
            <ac:picMk id="8" creationId="{4CB0570B-9846-F47B-E40B-86DFB274D749}"/>
          </ac:picMkLst>
        </pc:picChg>
        <pc:picChg chg="add mod">
          <ac:chgData name="Akshay Jain" userId="c5ea0b65-fd16-4b92-9371-a5bc3adf42fc" providerId="ADAL" clId="{E00D428D-E81F-41EA-9F5C-E511A8C34259}" dt="2024-08-20T09:02:30.730" v="1127" actId="26606"/>
          <ac:picMkLst>
            <pc:docMk/>
            <pc:sldMk cId="4186536612" sldId="273"/>
            <ac:picMk id="11" creationId="{AEF7BB55-F322-570F-5678-C3787B439147}"/>
          </ac:picMkLst>
        </pc:picChg>
        <pc:picChg chg="add mod">
          <ac:chgData name="Akshay Jain" userId="c5ea0b65-fd16-4b92-9371-a5bc3adf42fc" providerId="ADAL" clId="{E00D428D-E81F-41EA-9F5C-E511A8C34259}" dt="2024-08-20T09:02:30.730" v="1127" actId="26606"/>
          <ac:picMkLst>
            <pc:docMk/>
            <pc:sldMk cId="4186536612" sldId="273"/>
            <ac:picMk id="14" creationId="{B0460407-4693-3215-B8ED-62E1611B8193}"/>
          </ac:picMkLst>
        </pc:picChg>
        <pc:picChg chg="add mod">
          <ac:chgData name="Akshay Jain" userId="c5ea0b65-fd16-4b92-9371-a5bc3adf42fc" providerId="ADAL" clId="{E00D428D-E81F-41EA-9F5C-E511A8C34259}" dt="2024-08-20T09:02:30.730" v="1127" actId="26606"/>
          <ac:picMkLst>
            <pc:docMk/>
            <pc:sldMk cId="4186536612" sldId="273"/>
            <ac:picMk id="17" creationId="{5F03C1C1-4A6D-95BB-38B9-FD4F8EA8E823}"/>
          </ac:picMkLst>
        </pc:picChg>
      </pc:sldChg>
      <pc:sldMasterChg chg="setBg">
        <pc:chgData name="Akshay Jain" userId="c5ea0b65-fd16-4b92-9371-a5bc3adf42fc" providerId="ADAL" clId="{E00D428D-E81F-41EA-9F5C-E511A8C34259}" dt="2024-08-20T07:59:27.144" v="673"/>
        <pc:sldMasterMkLst>
          <pc:docMk/>
          <pc:sldMasterMk cId="373745111" sldId="2147483694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D3170-E454-4436-8DCE-860FA9D85D8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E1894-181D-4B1A-95F0-4C0EB7DE0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7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E1894-181D-4B1A-95F0-4C0EB7DE081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4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8062-BC52-05D6-3307-2C0413D7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FBB5-F8D5-67AC-8AD0-572091F5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F452-FD52-7744-D5D8-5E86FD9C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BABD-1D42-5FB5-4595-5D904C94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169A-0C22-2947-F74C-3967B6C2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5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9952-B912-9722-9329-689C985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315DC-27EF-0827-F377-33A236AC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E75D4-2EF6-9A3A-AEEA-4C60B9ED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8C7F-5D74-DFAB-E1B2-03B3691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60A1-6DB8-7218-537E-6B8C7A4A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48A5F-B964-4CA4-6F4A-39177E1DF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3D6C0-5D5E-0368-A214-A68E6ADC8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3B7A-96E3-4F2D-2E29-71E7658F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22B9-11E8-39D5-9128-DD85E0AB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A4CF-E99A-5782-7705-C43076F4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8CBF-A4C1-BA41-4F59-17AEC3E5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4315-60BC-FDEF-C30F-B6E878D7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AB43-1FFB-9219-A2A2-4273D81C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9F4C-7B07-73C6-8603-6CE55A97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A729-E8BF-8330-BA12-094A3F22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3FA0-80EF-B387-E426-BD002D86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5E522-CA1F-C086-A8ED-7E4D0C4E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56BE-4475-8769-4948-F3807660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5A6C-0740-E760-4EF4-5DADFA24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5AC7-540A-BCE7-AC97-2C5B10F8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9278-6872-8B38-F143-E85B4AF6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693A-9619-6F47-0750-0F7FCF3A7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FF3FC-0CE0-91F2-26F7-4F8E72D37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2525-F13F-3D6B-F02E-1AE67AD2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6FEF3-AF48-BB59-5F8C-25A4EE12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E7DB-C56D-E5F8-876C-4357C5CA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FD86-B68C-E480-7840-30536226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8627B-0A7A-1FA1-6452-FF678EC8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8F39C-0E9A-7405-25BE-B481A8C18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1C973-7006-C662-2DB7-DA00BD569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C6C36-7A2C-0882-C5A8-8A8C47F45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4461A-DAA8-1A73-4AD5-B317210C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DD375-9400-01AF-78EA-4E768F9C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939A7-9E98-92AD-49F6-B01667C6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6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4CBA-BE64-6412-2516-4D33F329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6F020-C173-68B1-40F2-43C31CC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7C33D-AF5A-59CA-285E-C2777567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B0871-569F-0884-4AD9-2AA4A0C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CCD28-9280-19FF-F7C9-7C541F18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3BA14-66B0-3F8B-F24F-71E892E8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40A5D-4090-7279-9021-5A168D01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8398-5812-3DC3-D9F0-22033778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879E-56BD-9E1F-56E3-29C71194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916A1-A48D-5CD0-9E29-A3FF9FC4C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2803-B7DE-E78F-B0A1-BD420671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57304-2160-5D44-EF89-38AA1A6D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AA38A-E881-0F6D-457D-B89514BA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B185-5C45-26D3-7510-AF7CB4E1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86225-74D0-F8DB-9EF6-053BEA046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EC0ED-CB75-EEDD-08A1-E0FFA4F4A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6C554-CFEB-38B5-D605-F8BF9F3E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F516-8710-AC01-77CA-CA17E16E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B2C7-B657-8DF9-02C4-2721DC3B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2B762-FFCF-3A13-59B3-45CBBE87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390D-5CA3-4771-3F49-50610557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CF59-2A89-2F1C-5774-AA1D3948B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60419-F88E-4AE5-A4C7-4DDF24620C3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69CC-9AE0-405C-349F-619CFD41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5ADC-F3E4-C158-6219-B04C5144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E39FF-0DE9-4CD1-AE76-78D200314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5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9199/kitchensink-migratio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5D8E-D962-1D08-D3A6-0C3EF950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2645228"/>
            <a:ext cx="8596668" cy="1320800"/>
          </a:xfrm>
        </p:spPr>
        <p:txBody>
          <a:bodyPr/>
          <a:lstStyle/>
          <a:p>
            <a:r>
              <a:rPr lang="en-US"/>
              <a:t>KITCHEN SINK MIGRATION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32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679C-2597-4528-838C-3DF01586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 &amp; Learnings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7B54C-008F-9EB8-08BC-D274383F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Vault setup to securely save application credentials</a:t>
            </a:r>
          </a:p>
          <a:p>
            <a:r>
              <a:rPr lang="en-US" dirty="0"/>
              <a:t>Introduction to JBOSS</a:t>
            </a:r>
          </a:p>
          <a:p>
            <a:r>
              <a:rPr lang="en-US" dirty="0"/>
              <a:t>Holistic Learning of e2e migration</a:t>
            </a:r>
          </a:p>
        </p:txBody>
      </p:sp>
    </p:spTree>
    <p:extLst>
      <p:ext uri="{BB962C8B-B14F-4D97-AF65-F5344CB8AC3E}">
        <p14:creationId xmlns:p14="http://schemas.microsoft.com/office/powerpoint/2010/main" val="87687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4BC2-D52E-A981-CF2A-18D6328A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91" y="21082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5FF29-B3AF-D96A-E7F5-617738D826C0}"/>
              </a:ext>
            </a:extLst>
          </p:cNvPr>
          <p:cNvSpPr txBox="1"/>
          <p:nvPr/>
        </p:nvSpPr>
        <p:spPr>
          <a:xfrm>
            <a:off x="2862942" y="3886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Codebase URL </a:t>
            </a:r>
            <a:r>
              <a:rPr lang="en-IN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https://github.com/akshay9199/kitchensink-migration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2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D146D-AE5F-8557-3CB8-E9B517B8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B185E-B4F7-06B5-3ED4-65B10F58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3389"/>
            <a:ext cx="9402837" cy="3793897"/>
          </a:xfrm>
        </p:spPr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Kitchensink Application</a:t>
            </a:r>
          </a:p>
          <a:p>
            <a:r>
              <a:rPr lang="en-US" dirty="0"/>
              <a:t>Approach Followed for Migration</a:t>
            </a:r>
          </a:p>
          <a:p>
            <a:r>
              <a:rPr lang="en-US" dirty="0"/>
              <a:t>Kitchensink 2.0</a:t>
            </a:r>
          </a:p>
          <a:p>
            <a:r>
              <a:rPr lang="en-US" dirty="0"/>
              <a:t>Add-Ons</a:t>
            </a:r>
          </a:p>
          <a:p>
            <a:r>
              <a:rPr lang="en-US" dirty="0"/>
              <a:t>Assumptions &amp; Learnings</a:t>
            </a:r>
          </a:p>
          <a:p>
            <a:r>
              <a:rPr lang="en-US" dirty="0"/>
              <a:t>Q &amp; 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14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F4DAE7-B7BB-B999-BBF4-2219DE38CE7B}"/>
              </a:ext>
            </a:extLst>
          </p:cNvPr>
          <p:cNvSpPr/>
          <p:nvPr/>
        </p:nvSpPr>
        <p:spPr>
          <a:xfrm>
            <a:off x="1999619" y="441849"/>
            <a:ext cx="7779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Kitchensink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C4BF92-BEDF-A63D-13CE-CB6EA04F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8" y="1480489"/>
            <a:ext cx="4457481" cy="3943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F0BFD-2B7D-AC60-E628-DB3B08106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233" y="1445427"/>
            <a:ext cx="4993707" cy="39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ABEA-4D43-8ED1-D2AA-AB135C4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63" y="2645228"/>
            <a:ext cx="8596668" cy="1320800"/>
          </a:xfrm>
        </p:spPr>
        <p:txBody>
          <a:bodyPr/>
          <a:lstStyle/>
          <a:p>
            <a:r>
              <a:rPr lang="en-US" dirty="0"/>
              <a:t>Kitchensink Application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66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BD4B-EFDB-826B-BBFA-F0284ADB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Migration 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966B-9C84-608A-8401-15F60FD4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28" y="3183338"/>
            <a:ext cx="1301817" cy="1035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4F022-2F39-A62B-7614-4FDE25A1CD0B}"/>
              </a:ext>
            </a:extLst>
          </p:cNvPr>
          <p:cNvSpPr txBox="1"/>
          <p:nvPr/>
        </p:nvSpPr>
        <p:spPr>
          <a:xfrm>
            <a:off x="594811" y="438221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REST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FAC3D-ECA2-8034-2388-0F87E424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026" y="3151100"/>
            <a:ext cx="1301818" cy="10995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E0AC1-3FB3-FAE5-960B-F277D5B61892}"/>
              </a:ext>
            </a:extLst>
          </p:cNvPr>
          <p:cNvSpPr txBox="1"/>
          <p:nvPr/>
        </p:nvSpPr>
        <p:spPr>
          <a:xfrm>
            <a:off x="2449109" y="4382210"/>
            <a:ext cx="236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Dependency Injection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E18DB-610A-0EE9-FD6D-979E2EF95570}"/>
              </a:ext>
            </a:extLst>
          </p:cNvPr>
          <p:cNvSpPr txBox="1"/>
          <p:nvPr/>
        </p:nvSpPr>
        <p:spPr>
          <a:xfrm>
            <a:off x="4863878" y="4378700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Exception Handling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8735F0-D919-08E9-2407-65664F2F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536" y="3065652"/>
            <a:ext cx="1282616" cy="12704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2D515C-B768-BD98-2B78-1E72022A0BB9}"/>
              </a:ext>
            </a:extLst>
          </p:cNvPr>
          <p:cNvSpPr txBox="1"/>
          <p:nvPr/>
        </p:nvSpPr>
        <p:spPr>
          <a:xfrm>
            <a:off x="7037269" y="4339952"/>
            <a:ext cx="270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Configuration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7909AA-B4E5-F1C3-FC69-442AFDC60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184" y="3016442"/>
            <a:ext cx="1282616" cy="12537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1814E7-86C9-CD1F-92D2-08DE024F1DC7}"/>
              </a:ext>
            </a:extLst>
          </p:cNvPr>
          <p:cNvSpPr txBox="1"/>
          <p:nvPr/>
        </p:nvSpPr>
        <p:spPr>
          <a:xfrm>
            <a:off x="10208123" y="4332836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57D59C-D55D-B8D5-45B8-B9680D3D0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626" y="3065652"/>
            <a:ext cx="1289795" cy="12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53CD-7ED4-71C0-B11C-A37170D5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37690-C79D-AF32-81B6-2D5E6CE4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8999"/>
            <a:ext cx="1378907" cy="1133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5BCF3-2E62-207C-213F-DDAA2DEC836A}"/>
              </a:ext>
            </a:extLst>
          </p:cNvPr>
          <p:cNvSpPr txBox="1"/>
          <p:nvPr/>
        </p:nvSpPr>
        <p:spPr>
          <a:xfrm>
            <a:off x="663879" y="4716235"/>
            <a:ext cx="37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JPA Connectivity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E2C49E-0D04-A492-AA9F-807D4F7A182C}"/>
              </a:ext>
            </a:extLst>
          </p:cNvPr>
          <p:cNvSpPr txBox="1">
            <a:spLocks/>
          </p:cNvSpPr>
          <p:nvPr/>
        </p:nvSpPr>
        <p:spPr>
          <a:xfrm>
            <a:off x="407097" y="44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Migration Walkthrough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0570B-9846-F47B-E40B-86DFB274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06" y="3300765"/>
            <a:ext cx="1378907" cy="13102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88C2F-365D-88F7-37AC-A5164F0B5AC3}"/>
              </a:ext>
            </a:extLst>
          </p:cNvPr>
          <p:cNvSpPr txBox="1"/>
          <p:nvPr/>
        </p:nvSpPr>
        <p:spPr>
          <a:xfrm>
            <a:off x="2866206" y="4683855"/>
            <a:ext cx="322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Validations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7BB55-F322-570F-5678-C3787B439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98" y="3296570"/>
            <a:ext cx="1378907" cy="1310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A59DAD-AD75-304C-052A-5B099C1816D2}"/>
              </a:ext>
            </a:extLst>
          </p:cNvPr>
          <p:cNvSpPr txBox="1"/>
          <p:nvPr/>
        </p:nvSpPr>
        <p:spPr>
          <a:xfrm>
            <a:off x="4781478" y="4756697"/>
            <a:ext cx="401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Beans Conversions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60407-4693-3215-B8ED-62E1611B8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912" y="3251912"/>
            <a:ext cx="1378907" cy="1310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50E643-78B3-57A3-761D-745240077030}"/>
              </a:ext>
            </a:extLst>
          </p:cNvPr>
          <p:cNvSpPr txBox="1"/>
          <p:nvPr/>
        </p:nvSpPr>
        <p:spPr>
          <a:xfrm>
            <a:off x="7233184" y="4698635"/>
            <a:ext cx="348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User Interface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03C1C1-4A6D-95BB-38B9-FD4F8EA8E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7265" y="3251912"/>
            <a:ext cx="1193884" cy="13255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0EDD98-D96F-AFA1-74F2-1F239047D8AD}"/>
              </a:ext>
            </a:extLst>
          </p:cNvPr>
          <p:cNvSpPr txBox="1"/>
          <p:nvPr/>
        </p:nvSpPr>
        <p:spPr>
          <a:xfrm>
            <a:off x="9577265" y="4674213"/>
            <a:ext cx="211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Code Quality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53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16B3-EA69-EF36-AD45-0758C27E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Relational Database Migration to MongoDB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32BF4-7985-ED87-E60C-50BD3960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9289"/>
            <a:ext cx="1303751" cy="1530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D346B-86E2-B5E9-1637-F46E2B6CD36C}"/>
              </a:ext>
            </a:extLst>
          </p:cNvPr>
          <p:cNvSpPr txBox="1"/>
          <p:nvPr/>
        </p:nvSpPr>
        <p:spPr>
          <a:xfrm>
            <a:off x="1051143" y="4420870"/>
            <a:ext cx="30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06C0A9-A2C3-EDB8-29E5-09600D3D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993" y="2839289"/>
            <a:ext cx="1498765" cy="1419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6E7343-0526-9902-5D6C-F6851760001C}"/>
              </a:ext>
            </a:extLst>
          </p:cNvPr>
          <p:cNvSpPr txBox="1"/>
          <p:nvPr/>
        </p:nvSpPr>
        <p:spPr>
          <a:xfrm>
            <a:off x="2576706" y="4340814"/>
            <a:ext cx="2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Existing Schema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D6DB39-3803-E5FE-96A5-67006B3A5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801" y="2839288"/>
            <a:ext cx="1379700" cy="14770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7953-00AF-2D7F-BEC6-CD1A2CD8735D}"/>
              </a:ext>
            </a:extLst>
          </p:cNvPr>
          <p:cNvSpPr txBox="1"/>
          <p:nvPr/>
        </p:nvSpPr>
        <p:spPr>
          <a:xfrm>
            <a:off x="4449758" y="4341119"/>
            <a:ext cx="324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MongoDB </a:t>
            </a:r>
          </a:p>
          <a:p>
            <a:pPr algn="ctr"/>
            <a:r>
              <a:rPr lang="en-IN" dirty="0"/>
              <a:t>Database Designing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DF752B-74FD-7267-A9AC-F0FB9179E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44" y="2773029"/>
            <a:ext cx="1379701" cy="15432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7C9F81-AFAD-A3CC-6106-8A07DEDEBAE8}"/>
              </a:ext>
            </a:extLst>
          </p:cNvPr>
          <p:cNvSpPr txBox="1"/>
          <p:nvPr/>
        </p:nvSpPr>
        <p:spPr>
          <a:xfrm>
            <a:off x="7332945" y="4439782"/>
            <a:ext cx="402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Views Promotion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3482BD-3D4F-B147-E4A3-A9CB9CE97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287" y="2752674"/>
            <a:ext cx="1204923" cy="15839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9F7C8F-95D1-EA43-3B63-F3D81484E307}"/>
              </a:ext>
            </a:extLst>
          </p:cNvPr>
          <p:cNvSpPr txBox="1"/>
          <p:nvPr/>
        </p:nvSpPr>
        <p:spPr>
          <a:xfrm>
            <a:off x="9439430" y="4439782"/>
            <a:ext cx="254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Migration</a:t>
            </a:r>
          </a:p>
        </p:txBody>
      </p:sp>
    </p:spTree>
    <p:extLst>
      <p:ext uri="{BB962C8B-B14F-4D97-AF65-F5344CB8AC3E}">
        <p14:creationId xmlns:p14="http://schemas.microsoft.com/office/powerpoint/2010/main" val="114204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ABEA-4D43-8ED1-D2AA-AB135C4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63" y="2645228"/>
            <a:ext cx="8596668" cy="1320800"/>
          </a:xfrm>
        </p:spPr>
        <p:txBody>
          <a:bodyPr/>
          <a:lstStyle/>
          <a:p>
            <a:r>
              <a:rPr lang="en-US" dirty="0"/>
              <a:t>Kitchensink 2.0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0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EEF4-D770-6424-231A-FBC18CBB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IN" dirty="0"/>
              <a:t>Add-Ons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B4DF2-B0A9-8BFA-9959-EA41738B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  <a:p>
            <a:r>
              <a:rPr lang="en-US" dirty="0"/>
              <a:t>Lombok Addition for Code Quality</a:t>
            </a:r>
          </a:p>
          <a:p>
            <a:r>
              <a:rPr lang="en-US" dirty="0"/>
              <a:t>MongoDB connectivity</a:t>
            </a:r>
          </a:p>
          <a:p>
            <a:r>
              <a:rPr lang="en-US" dirty="0"/>
              <a:t>Code Quality with Testing</a:t>
            </a:r>
          </a:p>
          <a:p>
            <a:r>
              <a:rPr lang="en-US" dirty="0"/>
              <a:t>WAR File Compatibility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03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116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KITCHEN SINK MIGRATION</vt:lpstr>
      <vt:lpstr>Agenda</vt:lpstr>
      <vt:lpstr>PowerPoint Presentation</vt:lpstr>
      <vt:lpstr>Kitchensink Application </vt:lpstr>
      <vt:lpstr>Migration Walkthrough</vt:lpstr>
      <vt:lpstr> </vt:lpstr>
      <vt:lpstr>Relational Database Migration to MongoDB</vt:lpstr>
      <vt:lpstr>Kitchensink 2.0</vt:lpstr>
      <vt:lpstr> Add-Ons</vt:lpstr>
      <vt:lpstr>Assumptions &amp; Learnings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Jain</dc:creator>
  <cp:lastModifiedBy>Akshay Jain</cp:lastModifiedBy>
  <cp:revision>1</cp:revision>
  <dcterms:created xsi:type="dcterms:W3CDTF">2024-08-19T09:20:37Z</dcterms:created>
  <dcterms:modified xsi:type="dcterms:W3CDTF">2024-08-21T06:01:09Z</dcterms:modified>
</cp:coreProperties>
</file>