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8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8/31/2019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2188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777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3092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t>8/31/2019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284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330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t>8/31/2019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467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8/31/2019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658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8/31/2019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23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8/31/2019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73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330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6405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61BEF0D-F0BB-DE4B-95CE-6DB70DBA9567}" type="datetimeFigureOut">
              <a:rPr lang="en-US" smtClean="0"/>
              <a:pPr/>
              <a:t>8/31/2019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4577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EDA for Boxing Matches </a:t>
            </a:r>
            <a:r>
              <a:rPr lang="en-US" dirty="0"/>
              <a:t>D</a:t>
            </a:r>
            <a:r>
              <a:rPr lang="en-US" dirty="0" smtClean="0"/>
              <a:t>ataset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2592" y="2614411"/>
            <a:ext cx="6954591" cy="3528811"/>
          </a:xfrm>
        </p:spPr>
      </p:pic>
    </p:spTree>
    <p:extLst>
      <p:ext uri="{BB962C8B-B14F-4D97-AF65-F5344CB8AC3E}">
        <p14:creationId xmlns:p14="http://schemas.microsoft.com/office/powerpoint/2010/main" val="406707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advantage in single physical </a:t>
            </a:r>
            <a:r>
              <a:rPr lang="en-US" dirty="0" smtClean="0"/>
              <a:t>attribute(reach) </a:t>
            </a:r>
            <a:r>
              <a:rPr lang="en-US" dirty="0"/>
              <a:t>fare with the outcome of the boxers?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337" y="2084832"/>
            <a:ext cx="10457645" cy="3968238"/>
          </a:xfrm>
        </p:spPr>
      </p:pic>
    </p:spTree>
    <p:extLst>
      <p:ext uri="{BB962C8B-B14F-4D97-AF65-F5344CB8AC3E}">
        <p14:creationId xmlns:p14="http://schemas.microsoft.com/office/powerpoint/2010/main" val="1960510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 </a:t>
            </a:r>
            <a:r>
              <a:rPr lang="en-US" dirty="0"/>
              <a:t>We see that boxers with better physical attributes have </a:t>
            </a:r>
            <a:r>
              <a:rPr lang="en-US" dirty="0" smtClean="0"/>
              <a:t>better </a:t>
            </a:r>
            <a:r>
              <a:rPr lang="en-US" dirty="0" smtClean="0"/>
              <a:t>chance </a:t>
            </a:r>
            <a:r>
              <a:rPr lang="en-US" dirty="0"/>
              <a:t>of winning the bout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 </a:t>
            </a:r>
            <a:r>
              <a:rPr lang="en-US" dirty="0"/>
              <a:t>Age and Height </a:t>
            </a:r>
            <a:r>
              <a:rPr lang="en-US" dirty="0" smtClean="0"/>
              <a:t>Specially </a:t>
            </a:r>
            <a:r>
              <a:rPr lang="en-US" dirty="0"/>
              <a:t>play a crucial role in deciding the outcome of the fight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Range </a:t>
            </a:r>
            <a:r>
              <a:rPr lang="en-US" dirty="0"/>
              <a:t>also plays a crucial role in deciding </a:t>
            </a:r>
            <a:r>
              <a:rPr lang="en-US" dirty="0" smtClean="0"/>
              <a:t>the outcome</a:t>
            </a:r>
            <a:r>
              <a:rPr lang="en-US" dirty="0"/>
              <a:t>, but not as effective as the other two, as Range </a:t>
            </a:r>
            <a:r>
              <a:rPr lang="en-US" dirty="0" smtClean="0"/>
              <a:t>didn’t </a:t>
            </a:r>
            <a:r>
              <a:rPr lang="en-US" dirty="0"/>
              <a:t>perform well when we set other </a:t>
            </a:r>
            <a:r>
              <a:rPr lang="en-US" dirty="0" smtClean="0"/>
              <a:t>parameters/attributes </a:t>
            </a:r>
            <a:r>
              <a:rPr lang="en-US" dirty="0"/>
              <a:t>as same.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 </a:t>
            </a:r>
            <a:r>
              <a:rPr lang="en-US" dirty="0"/>
              <a:t>We are aware that stance plays a crucial role as well, but the data we had only had details of boxers fighter with other boxers with similar stance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 </a:t>
            </a:r>
            <a:r>
              <a:rPr lang="en-US" dirty="0"/>
              <a:t>We also noticed that boxers with better physical attributes also win the fight more dominantly.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 </a:t>
            </a:r>
            <a:r>
              <a:rPr lang="en-US" dirty="0"/>
              <a:t>The dataset provided had more winners as Boxer A. Hence we saw more than 50% winning percentage in either case. However it </a:t>
            </a:r>
            <a:r>
              <a:rPr lang="en-US" dirty="0" smtClean="0"/>
              <a:t>doesn’t </a:t>
            </a:r>
            <a:r>
              <a:rPr lang="en-US" dirty="0"/>
              <a:t>affect our analysis.</a:t>
            </a:r>
          </a:p>
        </p:txBody>
      </p:sp>
    </p:spTree>
    <p:extLst>
      <p:ext uri="{BB962C8B-B14F-4D97-AF65-F5344CB8AC3E}">
        <p14:creationId xmlns:p14="http://schemas.microsoft.com/office/powerpoint/2010/main" val="1366817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 idx="4294967295"/>
          </p:nvPr>
        </p:nvSpPr>
        <p:spPr>
          <a:xfrm>
            <a:off x="3850783" y="2512364"/>
            <a:ext cx="7772400" cy="1463675"/>
          </a:xfrm>
        </p:spPr>
        <p:txBody>
          <a:bodyPr/>
          <a:lstStyle/>
          <a:p>
            <a:r>
              <a:rPr lang="en-US" dirty="0" smtClean="0"/>
              <a:t>Thank You 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688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Height difference affects the outcome of the match?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127" y="2084832"/>
            <a:ext cx="10393250" cy="4148543"/>
          </a:xfrm>
        </p:spPr>
      </p:pic>
    </p:spTree>
    <p:extLst>
      <p:ext uri="{BB962C8B-B14F-4D97-AF65-F5344CB8AC3E}">
        <p14:creationId xmlns:p14="http://schemas.microsoft.com/office/powerpoint/2010/main" val="1948582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Reach difference affects the outcome of the match?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938" y="1944710"/>
            <a:ext cx="9948862" cy="4005329"/>
          </a:xfrm>
        </p:spPr>
      </p:pic>
    </p:spTree>
    <p:extLst>
      <p:ext uri="{BB962C8B-B14F-4D97-AF65-F5344CB8AC3E}">
        <p14:creationId xmlns:p14="http://schemas.microsoft.com/office/powerpoint/2010/main" val="2380611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Age difference affects the outcome of the match?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369" y="2084832"/>
            <a:ext cx="10290219" cy="3968238"/>
          </a:xfrm>
        </p:spPr>
      </p:pic>
    </p:spTree>
    <p:extLst>
      <p:ext uri="{BB962C8B-B14F-4D97-AF65-F5344CB8AC3E}">
        <p14:creationId xmlns:p14="http://schemas.microsoft.com/office/powerpoint/2010/main" val="3281461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Does height helps the boxers to </a:t>
            </a:r>
            <a:r>
              <a:rPr lang="en-US" dirty="0" smtClean="0"/>
              <a:t>win </a:t>
            </a:r>
            <a:r>
              <a:rPr lang="en-US" dirty="0"/>
              <a:t>more dominantly?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099" y="2084832"/>
            <a:ext cx="9002331" cy="4393241"/>
          </a:xfrm>
        </p:spPr>
      </p:pic>
    </p:spTree>
    <p:extLst>
      <p:ext uri="{BB962C8B-B14F-4D97-AF65-F5344CB8AC3E}">
        <p14:creationId xmlns:p14="http://schemas.microsoft.com/office/powerpoint/2010/main" val="1661307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Does Age helps the boxers to </a:t>
            </a:r>
            <a:r>
              <a:rPr lang="en-US" dirty="0" smtClean="0"/>
              <a:t>win more </a:t>
            </a:r>
            <a:r>
              <a:rPr lang="en-US" dirty="0"/>
              <a:t>dominantly?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129" y="2084832"/>
            <a:ext cx="9407758" cy="4367483"/>
          </a:xfrm>
        </p:spPr>
      </p:pic>
    </p:spTree>
    <p:extLst>
      <p:ext uri="{BB962C8B-B14F-4D97-AF65-F5344CB8AC3E}">
        <p14:creationId xmlns:p14="http://schemas.microsoft.com/office/powerpoint/2010/main" val="85138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Does reach helps the boxers to win more dominantly?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279" y="2084832"/>
            <a:ext cx="9816921" cy="4223893"/>
          </a:xfrm>
        </p:spPr>
      </p:pic>
    </p:spTree>
    <p:extLst>
      <p:ext uri="{BB962C8B-B14F-4D97-AF65-F5344CB8AC3E}">
        <p14:creationId xmlns:p14="http://schemas.microsoft.com/office/powerpoint/2010/main" val="1638560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advantage in single physical </a:t>
            </a:r>
            <a:r>
              <a:rPr lang="en-US" dirty="0" smtClean="0"/>
              <a:t>attribute(Height) </a:t>
            </a:r>
            <a:r>
              <a:rPr lang="en-US" dirty="0"/>
              <a:t>fare with the outcome of the boxers?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853" y="2084832"/>
            <a:ext cx="10264461" cy="4032633"/>
          </a:xfrm>
        </p:spPr>
      </p:pic>
    </p:spTree>
    <p:extLst>
      <p:ext uri="{BB962C8B-B14F-4D97-AF65-F5344CB8AC3E}">
        <p14:creationId xmlns:p14="http://schemas.microsoft.com/office/powerpoint/2010/main" val="4127846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advantage in single physical </a:t>
            </a:r>
            <a:r>
              <a:rPr lang="en-US" dirty="0" smtClean="0"/>
              <a:t>attribute(Age) </a:t>
            </a:r>
            <a:r>
              <a:rPr lang="en-US" dirty="0"/>
              <a:t>fare with the outcome of the boxers?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944" y="2084832"/>
            <a:ext cx="10689464" cy="3942481"/>
          </a:xfrm>
        </p:spPr>
      </p:pic>
    </p:spTree>
    <p:extLst>
      <p:ext uri="{BB962C8B-B14F-4D97-AF65-F5344CB8AC3E}">
        <p14:creationId xmlns:p14="http://schemas.microsoft.com/office/powerpoint/2010/main" val="2311418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120</TotalTime>
  <Words>257</Words>
  <Application>Microsoft Office PowerPoint</Application>
  <PresentationFormat>Widescreen</PresentationFormat>
  <Paragraphs>18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Tw Cen MT</vt:lpstr>
      <vt:lpstr>Tw Cen MT Condensed</vt:lpstr>
      <vt:lpstr>Wingdings</vt:lpstr>
      <vt:lpstr>Wingdings 3</vt:lpstr>
      <vt:lpstr>Integral</vt:lpstr>
      <vt:lpstr>EDA for Boxing Matches Dataset</vt:lpstr>
      <vt:lpstr>How Height difference affects the outcome of the match?</vt:lpstr>
      <vt:lpstr>How Reach difference affects the outcome of the match?</vt:lpstr>
      <vt:lpstr>How Age difference affects the outcome of the match?</vt:lpstr>
      <vt:lpstr>Does height helps the boxers to win more dominantly?</vt:lpstr>
      <vt:lpstr>Does Age helps the boxers to win more dominantly?</vt:lpstr>
      <vt:lpstr>Does reach helps the boxers to win more dominantly?</vt:lpstr>
      <vt:lpstr>How advantage in single physical attribute(Height) fare with the outcome of the boxers?</vt:lpstr>
      <vt:lpstr>How advantage in single physical attribute(Age) fare with the outcome of the boxers?</vt:lpstr>
      <vt:lpstr>How advantage in single physical attribute(reach) fare with the outcome of the boxers?</vt:lpstr>
      <vt:lpstr>Conclusion</vt:lpstr>
      <vt:lpstr>Thank You !!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EDA for Boxing Matches Dataset</dc:title>
  <dc:creator>lenovo</dc:creator>
  <cp:lastModifiedBy>lenovo</cp:lastModifiedBy>
  <cp:revision>8</cp:revision>
  <dcterms:created xsi:type="dcterms:W3CDTF">2019-08-29T21:44:49Z</dcterms:created>
  <dcterms:modified xsi:type="dcterms:W3CDTF">2019-08-31T18:19:31Z</dcterms:modified>
</cp:coreProperties>
</file>