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9" r:id="rId4"/>
    <p:sldId id="258" r:id="rId5"/>
    <p:sldId id="273" r:id="rId6"/>
    <p:sldId id="261" r:id="rId7"/>
    <p:sldId id="274" r:id="rId8"/>
    <p:sldId id="275" r:id="rId9"/>
    <p:sldId id="272" r:id="rId10"/>
  </p:sldIdLst>
  <p:sldSz cx="12192000" cy="6858000"/>
  <p:notesSz cx="6858000" cy="9144000"/>
  <p:defaultTextStyle>
    <a:defPPr>
      <a:defRPr lang="en-US"/>
    </a:defPPr>
    <a:lvl1pPr marL="0" algn="l" defTabSz="91430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51" algn="l" defTabSz="91430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03" algn="l" defTabSz="91430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54" algn="l" defTabSz="91430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05" algn="l" defTabSz="91430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55" algn="l" defTabSz="91430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907" algn="l" defTabSz="91430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58" algn="l" defTabSz="91430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209" algn="l" defTabSz="91430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F3F6"/>
    <a:srgbClr val="8989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84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66" y="9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  <c:pt idx="5">
                  <c:v>Category 6</c:v>
                </c:pt>
              </c:strCache>
            </c:strRef>
          </c:cat>
          <c:val>
            <c:numRef>
              <c:f>Sheet1!$B$2:$B$7</c:f>
              <c:numCache>
                <c:formatCode>0.0</c:formatCode>
                <c:ptCount val="6"/>
                <c:pt idx="0">
                  <c:v>4.3</c:v>
                </c:pt>
                <c:pt idx="1">
                  <c:v>2.4</c:v>
                </c:pt>
                <c:pt idx="2">
                  <c:v>2</c:v>
                </c:pt>
                <c:pt idx="3">
                  <c:v>3.2</c:v>
                </c:pt>
                <c:pt idx="4">
                  <c:v>1.8</c:v>
                </c:pt>
                <c:pt idx="5">
                  <c:v>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B2B8-43B6-A56E-CEB3B89D9D7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2"/>
        <c:overlap val="-84"/>
        <c:axId val="559869168"/>
        <c:axId val="559871912"/>
      </c:barChart>
      <c:catAx>
        <c:axId val="5598691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bg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59871912"/>
        <c:crosses val="autoZero"/>
        <c:auto val="1"/>
        <c:lblAlgn val="ctr"/>
        <c:lblOffset val="100"/>
        <c:noMultiLvlLbl val="0"/>
      </c:catAx>
      <c:valAx>
        <c:axId val="559871912"/>
        <c:scaling>
          <c:orientation val="minMax"/>
        </c:scaling>
        <c:delete val="0"/>
        <c:axPos val="l"/>
        <c:numFmt formatCode="0" sourceLinked="0"/>
        <c:majorTickMark val="out"/>
        <c:minorTickMark val="none"/>
        <c:tickLblPos val="nextTo"/>
        <c:spPr>
          <a:noFill/>
          <a:ln>
            <a:solidFill>
              <a:schemeClr val="bg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59869168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 sz="1400"/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4169945470237349E-2"/>
          <c:y val="0.10661369601527081"/>
          <c:w val="0.95114625599400116"/>
          <c:h val="0.80597709377236948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635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  <c:pt idx="5">
                  <c:v>Category 6</c:v>
                </c:pt>
              </c:strCache>
            </c:strRef>
          </c:cat>
          <c:val>
            <c:numRef>
              <c:f>Sheet1!$B$2:$B$7</c:f>
              <c:numCache>
                <c:formatCode>0.0</c:formatCode>
                <c:ptCount val="6"/>
                <c:pt idx="0">
                  <c:v>4.3</c:v>
                </c:pt>
                <c:pt idx="1">
                  <c:v>2.4</c:v>
                </c:pt>
                <c:pt idx="2">
                  <c:v>2</c:v>
                </c:pt>
                <c:pt idx="3">
                  <c:v>3.2</c:v>
                </c:pt>
                <c:pt idx="4">
                  <c:v>1.8</c:v>
                </c:pt>
                <c:pt idx="5">
                  <c:v>3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61C1-4393-92E6-DA6F63E608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59869560"/>
        <c:axId val="559871520"/>
      </c:lineChart>
      <c:catAx>
        <c:axId val="5598695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bg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59871520"/>
        <c:crosses val="autoZero"/>
        <c:auto val="1"/>
        <c:lblAlgn val="ctr"/>
        <c:lblOffset val="100"/>
        <c:noMultiLvlLbl val="0"/>
      </c:catAx>
      <c:valAx>
        <c:axId val="559871520"/>
        <c:scaling>
          <c:orientation val="minMax"/>
        </c:scaling>
        <c:delete val="0"/>
        <c:axPos val="l"/>
        <c:numFmt formatCode="0" sourceLinked="0"/>
        <c:majorTickMark val="out"/>
        <c:minorTickMark val="none"/>
        <c:tickLblPos val="nextTo"/>
        <c:spPr>
          <a:noFill/>
          <a:ln>
            <a:solidFill>
              <a:schemeClr val="bg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59869560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 sz="1400"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ar-A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EF0329-14A4-4537-958B-7AFBA1C98DA7}" type="datetimeFigureOut">
              <a:rPr lang="ar-AE" smtClean="0"/>
              <a:t>05/08/1439</a:t>
            </a:fld>
            <a:endParaRPr lang="ar-A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ar-A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A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ar-A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62314-5B87-445A-8E32-67B681CD032E}" type="slidenum">
              <a:rPr lang="ar-AE" smtClean="0"/>
              <a:t>‹Nr.›</a:t>
            </a:fld>
            <a:endParaRPr lang="ar-AE"/>
          </a:p>
        </p:txBody>
      </p:sp>
    </p:spTree>
    <p:extLst>
      <p:ext uri="{BB962C8B-B14F-4D97-AF65-F5344CB8AC3E}">
        <p14:creationId xmlns:p14="http://schemas.microsoft.com/office/powerpoint/2010/main" val="20637699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0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51" algn="l" defTabSz="91430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03" algn="l" defTabSz="91430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54" algn="l" defTabSz="91430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605" algn="l" defTabSz="91430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755" algn="l" defTabSz="91430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907" algn="l" defTabSz="91430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58" algn="l" defTabSz="91430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209" algn="l" defTabSz="91430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C5BF37AF-D56D-4624-B28A-38D6B75781D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8" y="1"/>
            <a:ext cx="12189424" cy="6858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C68B2DD4-17D5-4F64-B010-A2AF4A7F99C2}"/>
              </a:ext>
            </a:extLst>
          </p:cNvPr>
          <p:cNvSpPr/>
          <p:nvPr userDrawn="1"/>
        </p:nvSpPr>
        <p:spPr bwMode="gray">
          <a:xfrm>
            <a:off x="0" y="377179"/>
            <a:ext cx="12191484" cy="9062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r-AE" sz="1905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EC04012B-0671-4ACA-BC02-38D14D5BAA2D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0" y="0"/>
            <a:ext cx="1346400" cy="1283475"/>
            <a:chOff x="2597150" y="107950"/>
            <a:chExt cx="6759575" cy="6443663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xmlns="" id="{5394D5B9-0ABB-4E16-BCD3-B5482A8FB5E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597150" y="107950"/>
              <a:ext cx="6759575" cy="6443663"/>
            </a:xfrm>
            <a:custGeom>
              <a:avLst/>
              <a:gdLst>
                <a:gd name="T0" fmla="*/ 0 w 4258"/>
                <a:gd name="T1" fmla="*/ 4059 h 4059"/>
                <a:gd name="T2" fmla="*/ 4258 w 4258"/>
                <a:gd name="T3" fmla="*/ 1188 h 4059"/>
                <a:gd name="T4" fmla="*/ 2501 w 4258"/>
                <a:gd name="T5" fmla="*/ 0 h 4059"/>
                <a:gd name="T6" fmla="*/ 0 w 4258"/>
                <a:gd name="T7" fmla="*/ 0 h 4059"/>
                <a:gd name="T8" fmla="*/ 0 w 4258"/>
                <a:gd name="T9" fmla="*/ 4059 h 40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58" h="4059">
                  <a:moveTo>
                    <a:pt x="0" y="4059"/>
                  </a:moveTo>
                  <a:lnTo>
                    <a:pt x="4258" y="1188"/>
                  </a:lnTo>
                  <a:lnTo>
                    <a:pt x="2501" y="0"/>
                  </a:lnTo>
                  <a:lnTo>
                    <a:pt x="0" y="0"/>
                  </a:lnTo>
                  <a:lnTo>
                    <a:pt x="0" y="4059"/>
                  </a:lnTo>
                  <a:close/>
                </a:path>
              </a:pathLst>
            </a:custGeom>
            <a:solidFill>
              <a:srgbClr val="1A2D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ar-AE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xmlns="" id="{49C9F113-CD8F-42FB-9F2D-096BF652EBB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56000" y="1519238"/>
              <a:ext cx="3268663" cy="909638"/>
            </a:xfrm>
            <a:custGeom>
              <a:avLst/>
              <a:gdLst>
                <a:gd name="T0" fmla="*/ 1029 w 2059"/>
                <a:gd name="T1" fmla="*/ 573 h 573"/>
                <a:gd name="T2" fmla="*/ 1029 w 2059"/>
                <a:gd name="T3" fmla="*/ 431 h 573"/>
                <a:gd name="T4" fmla="*/ 1250 w 2059"/>
                <a:gd name="T5" fmla="*/ 573 h 573"/>
                <a:gd name="T6" fmla="*/ 1768 w 2059"/>
                <a:gd name="T7" fmla="*/ 573 h 573"/>
                <a:gd name="T8" fmla="*/ 1326 w 2059"/>
                <a:gd name="T9" fmla="*/ 289 h 573"/>
                <a:gd name="T10" fmla="*/ 1379 w 2059"/>
                <a:gd name="T11" fmla="*/ 252 h 573"/>
                <a:gd name="T12" fmla="*/ 1870 w 2059"/>
                <a:gd name="T13" fmla="*/ 573 h 573"/>
                <a:gd name="T14" fmla="*/ 2059 w 2059"/>
                <a:gd name="T15" fmla="*/ 573 h 573"/>
                <a:gd name="T16" fmla="*/ 2059 w 2059"/>
                <a:gd name="T17" fmla="*/ 0 h 573"/>
                <a:gd name="T18" fmla="*/ 1768 w 2059"/>
                <a:gd name="T19" fmla="*/ 0 h 573"/>
                <a:gd name="T20" fmla="*/ 1768 w 2059"/>
                <a:gd name="T21" fmla="*/ 142 h 573"/>
                <a:gd name="T22" fmla="*/ 1547 w 2059"/>
                <a:gd name="T23" fmla="*/ 0 h 573"/>
                <a:gd name="T24" fmla="*/ 1250 w 2059"/>
                <a:gd name="T25" fmla="*/ 0 h 573"/>
                <a:gd name="T26" fmla="*/ 1029 w 2059"/>
                <a:gd name="T27" fmla="*/ 142 h 573"/>
                <a:gd name="T28" fmla="*/ 1029 w 2059"/>
                <a:gd name="T29" fmla="*/ 0 h 573"/>
                <a:gd name="T30" fmla="*/ 733 w 2059"/>
                <a:gd name="T31" fmla="*/ 194 h 573"/>
                <a:gd name="T32" fmla="*/ 733 w 2059"/>
                <a:gd name="T33" fmla="*/ 378 h 573"/>
                <a:gd name="T34" fmla="*/ 539 w 2059"/>
                <a:gd name="T35" fmla="*/ 252 h 573"/>
                <a:gd name="T36" fmla="*/ 932 w 2059"/>
                <a:gd name="T37" fmla="*/ 0 h 573"/>
                <a:gd name="T38" fmla="*/ 442 w 2059"/>
                <a:gd name="T39" fmla="*/ 0 h 573"/>
                <a:gd name="T40" fmla="*/ 0 w 2059"/>
                <a:gd name="T41" fmla="*/ 289 h 573"/>
                <a:gd name="T42" fmla="*/ 442 w 2059"/>
                <a:gd name="T43" fmla="*/ 573 h 573"/>
                <a:gd name="T44" fmla="*/ 1029 w 2059"/>
                <a:gd name="T45" fmla="*/ 573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059" h="573">
                  <a:moveTo>
                    <a:pt x="1029" y="573"/>
                  </a:moveTo>
                  <a:lnTo>
                    <a:pt x="1029" y="431"/>
                  </a:lnTo>
                  <a:lnTo>
                    <a:pt x="1250" y="573"/>
                  </a:lnTo>
                  <a:lnTo>
                    <a:pt x="1768" y="573"/>
                  </a:lnTo>
                  <a:lnTo>
                    <a:pt x="1326" y="289"/>
                  </a:lnTo>
                  <a:lnTo>
                    <a:pt x="1379" y="252"/>
                  </a:lnTo>
                  <a:lnTo>
                    <a:pt x="1870" y="573"/>
                  </a:lnTo>
                  <a:lnTo>
                    <a:pt x="2059" y="573"/>
                  </a:lnTo>
                  <a:lnTo>
                    <a:pt x="2059" y="0"/>
                  </a:lnTo>
                  <a:lnTo>
                    <a:pt x="1768" y="0"/>
                  </a:lnTo>
                  <a:lnTo>
                    <a:pt x="1768" y="142"/>
                  </a:lnTo>
                  <a:lnTo>
                    <a:pt x="1547" y="0"/>
                  </a:lnTo>
                  <a:lnTo>
                    <a:pt x="1250" y="0"/>
                  </a:lnTo>
                  <a:lnTo>
                    <a:pt x="1029" y="142"/>
                  </a:lnTo>
                  <a:lnTo>
                    <a:pt x="1029" y="0"/>
                  </a:lnTo>
                  <a:lnTo>
                    <a:pt x="733" y="194"/>
                  </a:lnTo>
                  <a:lnTo>
                    <a:pt x="733" y="378"/>
                  </a:lnTo>
                  <a:lnTo>
                    <a:pt x="539" y="252"/>
                  </a:lnTo>
                  <a:lnTo>
                    <a:pt x="932" y="0"/>
                  </a:lnTo>
                  <a:lnTo>
                    <a:pt x="442" y="0"/>
                  </a:lnTo>
                  <a:lnTo>
                    <a:pt x="0" y="289"/>
                  </a:lnTo>
                  <a:lnTo>
                    <a:pt x="442" y="573"/>
                  </a:lnTo>
                  <a:lnTo>
                    <a:pt x="1029" y="57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ar-AE"/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xmlns="" id="{0BE49790-6F5D-4B12-987F-C933B871367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78650" y="1519238"/>
              <a:ext cx="1095375" cy="909638"/>
            </a:xfrm>
            <a:custGeom>
              <a:avLst/>
              <a:gdLst>
                <a:gd name="T0" fmla="*/ 690 w 690"/>
                <a:gd name="T1" fmla="*/ 289 h 573"/>
                <a:gd name="T2" fmla="*/ 248 w 690"/>
                <a:gd name="T3" fmla="*/ 573 h 573"/>
                <a:gd name="T4" fmla="*/ 16 w 690"/>
                <a:gd name="T5" fmla="*/ 573 h 573"/>
                <a:gd name="T6" fmla="*/ 0 w 690"/>
                <a:gd name="T7" fmla="*/ 573 h 573"/>
                <a:gd name="T8" fmla="*/ 442 w 690"/>
                <a:gd name="T9" fmla="*/ 289 h 573"/>
                <a:gd name="T10" fmla="*/ 0 w 690"/>
                <a:gd name="T11" fmla="*/ 0 h 573"/>
                <a:gd name="T12" fmla="*/ 0 w 690"/>
                <a:gd name="T13" fmla="*/ 0 h 573"/>
                <a:gd name="T14" fmla="*/ 248 w 690"/>
                <a:gd name="T15" fmla="*/ 0 h 573"/>
                <a:gd name="T16" fmla="*/ 690 w 690"/>
                <a:gd name="T17" fmla="*/ 289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0" h="573">
                  <a:moveTo>
                    <a:pt x="690" y="289"/>
                  </a:moveTo>
                  <a:lnTo>
                    <a:pt x="248" y="573"/>
                  </a:lnTo>
                  <a:lnTo>
                    <a:pt x="16" y="573"/>
                  </a:lnTo>
                  <a:lnTo>
                    <a:pt x="0" y="573"/>
                  </a:lnTo>
                  <a:lnTo>
                    <a:pt x="442" y="289"/>
                  </a:lnTo>
                  <a:lnTo>
                    <a:pt x="0" y="0"/>
                  </a:lnTo>
                  <a:lnTo>
                    <a:pt x="0" y="0"/>
                  </a:lnTo>
                  <a:lnTo>
                    <a:pt x="248" y="0"/>
                  </a:lnTo>
                  <a:lnTo>
                    <a:pt x="690" y="289"/>
                  </a:lnTo>
                  <a:close/>
                </a:path>
              </a:pathLst>
            </a:custGeom>
            <a:solidFill>
              <a:srgbClr val="FCB8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ar-AE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C83C04B-C276-4277-8F20-8B80ABC519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4026" y="378000"/>
            <a:ext cx="10847457" cy="907200"/>
          </a:xfrm>
        </p:spPr>
        <p:txBody>
          <a:bodyPr anchor="b"/>
          <a:lstStyle>
            <a:lvl1pPr algn="l">
              <a:lnSpc>
                <a:spcPct val="100000"/>
              </a:lnSpc>
              <a:defRPr sz="2752"/>
            </a:lvl1pPr>
          </a:lstStyle>
          <a:p>
            <a:r>
              <a:rPr lang="de-DE" smtClean="0"/>
              <a:t>Titelmasterformat durch Klicken bearbeiten</a:t>
            </a:r>
            <a:endParaRPr lang="ar-A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F302E0D5-2799-4E2D-B28F-57B5DAC9A1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44612" y="2095443"/>
            <a:ext cx="10009187" cy="666732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905"/>
            </a:lvl1pPr>
            <a:lvl2pPr marL="483855" indent="0" algn="ctr">
              <a:buNone/>
              <a:defRPr sz="2117"/>
            </a:lvl2pPr>
            <a:lvl3pPr marL="967710" indent="0" algn="ctr">
              <a:buNone/>
              <a:defRPr sz="1905"/>
            </a:lvl3pPr>
            <a:lvl4pPr marL="1451564" indent="0" algn="ctr">
              <a:buNone/>
              <a:defRPr sz="1693"/>
            </a:lvl4pPr>
            <a:lvl5pPr marL="1935419" indent="0" algn="ctr">
              <a:buNone/>
              <a:defRPr sz="1693"/>
            </a:lvl5pPr>
            <a:lvl6pPr marL="2419274" indent="0" algn="ctr">
              <a:buNone/>
              <a:defRPr sz="1693"/>
            </a:lvl6pPr>
            <a:lvl7pPr marL="2903129" indent="0" algn="ctr">
              <a:buNone/>
              <a:defRPr sz="1693"/>
            </a:lvl7pPr>
            <a:lvl8pPr marL="3386983" indent="0" algn="ctr">
              <a:buNone/>
              <a:defRPr sz="1693"/>
            </a:lvl8pPr>
            <a:lvl9pPr marL="3870838" indent="0" algn="ctr">
              <a:buNone/>
              <a:defRPr sz="1693"/>
            </a:lvl9pPr>
          </a:lstStyle>
          <a:p>
            <a:r>
              <a:rPr lang="de-DE" smtClean="0"/>
              <a:t>Formatvorlage des Untertitelmasters durch Klicken bearbeiten</a:t>
            </a:r>
            <a:endParaRPr lang="ar-A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58328A2-C787-4F4A-819C-1A0B08B582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44613" y="2801618"/>
            <a:ext cx="3193354" cy="263811"/>
          </a:xfrm>
        </p:spPr>
        <p:txBody>
          <a:bodyPr/>
          <a:lstStyle>
            <a:lvl1pPr algn="l">
              <a:defRPr sz="1270"/>
            </a:lvl1pPr>
          </a:lstStyle>
          <a:p>
            <a:fld id="{25A5643D-E402-4A88-88BC-AE71E5D049D5}" type="datetime1">
              <a:rPr lang="en-GB" smtClean="0"/>
              <a:t>20/04/2018</a:t>
            </a:fld>
            <a:endParaRPr lang="ar-AE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868437C1-03A0-4BB7-8B3B-5ECEE51D78ED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294764" y="3591584"/>
            <a:ext cx="9746622" cy="1970735"/>
            <a:chOff x="4095750" y="2903538"/>
            <a:chExt cx="3328988" cy="67310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xmlns="" id="{5ED2D72D-8AE3-4EC3-91ED-EC9A7D6FC85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95750" y="2903538"/>
              <a:ext cx="2409825" cy="673100"/>
            </a:xfrm>
            <a:custGeom>
              <a:avLst/>
              <a:gdLst>
                <a:gd name="T0" fmla="*/ 761 w 1518"/>
                <a:gd name="T1" fmla="*/ 0 h 424"/>
                <a:gd name="T2" fmla="*/ 541 w 1518"/>
                <a:gd name="T3" fmla="*/ 141 h 424"/>
                <a:gd name="T4" fmla="*/ 541 w 1518"/>
                <a:gd name="T5" fmla="*/ 280 h 424"/>
                <a:gd name="T6" fmla="*/ 399 w 1518"/>
                <a:gd name="T7" fmla="*/ 187 h 424"/>
                <a:gd name="T8" fmla="*/ 688 w 1518"/>
                <a:gd name="T9" fmla="*/ 0 h 424"/>
                <a:gd name="T10" fmla="*/ 326 w 1518"/>
                <a:gd name="T11" fmla="*/ 0 h 424"/>
                <a:gd name="T12" fmla="*/ 0 w 1518"/>
                <a:gd name="T13" fmla="*/ 211 h 424"/>
                <a:gd name="T14" fmla="*/ 326 w 1518"/>
                <a:gd name="T15" fmla="*/ 424 h 424"/>
                <a:gd name="T16" fmla="*/ 761 w 1518"/>
                <a:gd name="T17" fmla="*/ 424 h 424"/>
                <a:gd name="T18" fmla="*/ 761 w 1518"/>
                <a:gd name="T19" fmla="*/ 317 h 424"/>
                <a:gd name="T20" fmla="*/ 923 w 1518"/>
                <a:gd name="T21" fmla="*/ 424 h 424"/>
                <a:gd name="T22" fmla="*/ 1303 w 1518"/>
                <a:gd name="T23" fmla="*/ 424 h 424"/>
                <a:gd name="T24" fmla="*/ 979 w 1518"/>
                <a:gd name="T25" fmla="*/ 211 h 424"/>
                <a:gd name="T26" fmla="*/ 1016 w 1518"/>
                <a:gd name="T27" fmla="*/ 189 h 424"/>
                <a:gd name="T28" fmla="*/ 1378 w 1518"/>
                <a:gd name="T29" fmla="*/ 424 h 424"/>
                <a:gd name="T30" fmla="*/ 1518 w 1518"/>
                <a:gd name="T31" fmla="*/ 424 h 424"/>
                <a:gd name="T32" fmla="*/ 1518 w 1518"/>
                <a:gd name="T33" fmla="*/ 0 h 424"/>
                <a:gd name="T34" fmla="*/ 1303 w 1518"/>
                <a:gd name="T35" fmla="*/ 0 h 424"/>
                <a:gd name="T36" fmla="*/ 1303 w 1518"/>
                <a:gd name="T37" fmla="*/ 107 h 424"/>
                <a:gd name="T38" fmla="*/ 1141 w 1518"/>
                <a:gd name="T39" fmla="*/ 0 h 424"/>
                <a:gd name="T40" fmla="*/ 921 w 1518"/>
                <a:gd name="T41" fmla="*/ 0 h 424"/>
                <a:gd name="T42" fmla="*/ 761 w 1518"/>
                <a:gd name="T43" fmla="*/ 107 h 424"/>
                <a:gd name="T44" fmla="*/ 761 w 1518"/>
                <a:gd name="T45" fmla="*/ 0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18" h="424">
                  <a:moveTo>
                    <a:pt x="761" y="0"/>
                  </a:moveTo>
                  <a:lnTo>
                    <a:pt x="541" y="141"/>
                  </a:lnTo>
                  <a:lnTo>
                    <a:pt x="541" y="280"/>
                  </a:lnTo>
                  <a:lnTo>
                    <a:pt x="399" y="187"/>
                  </a:lnTo>
                  <a:lnTo>
                    <a:pt x="688" y="0"/>
                  </a:lnTo>
                  <a:lnTo>
                    <a:pt x="326" y="0"/>
                  </a:lnTo>
                  <a:lnTo>
                    <a:pt x="0" y="211"/>
                  </a:lnTo>
                  <a:lnTo>
                    <a:pt x="326" y="424"/>
                  </a:lnTo>
                  <a:lnTo>
                    <a:pt x="761" y="424"/>
                  </a:lnTo>
                  <a:lnTo>
                    <a:pt x="761" y="317"/>
                  </a:lnTo>
                  <a:lnTo>
                    <a:pt x="923" y="424"/>
                  </a:lnTo>
                  <a:lnTo>
                    <a:pt x="1303" y="424"/>
                  </a:lnTo>
                  <a:lnTo>
                    <a:pt x="979" y="211"/>
                  </a:lnTo>
                  <a:lnTo>
                    <a:pt x="1016" y="189"/>
                  </a:lnTo>
                  <a:lnTo>
                    <a:pt x="1378" y="424"/>
                  </a:lnTo>
                  <a:lnTo>
                    <a:pt x="1518" y="424"/>
                  </a:lnTo>
                  <a:lnTo>
                    <a:pt x="1518" y="0"/>
                  </a:lnTo>
                  <a:lnTo>
                    <a:pt x="1303" y="0"/>
                  </a:lnTo>
                  <a:lnTo>
                    <a:pt x="1303" y="107"/>
                  </a:lnTo>
                  <a:lnTo>
                    <a:pt x="1141" y="0"/>
                  </a:lnTo>
                  <a:lnTo>
                    <a:pt x="921" y="0"/>
                  </a:lnTo>
                  <a:lnTo>
                    <a:pt x="761" y="107"/>
                  </a:lnTo>
                  <a:lnTo>
                    <a:pt x="761" y="0"/>
                  </a:lnTo>
                  <a:close/>
                </a:path>
              </a:pathLst>
            </a:custGeom>
            <a:grpFill/>
            <a:ln w="3175">
              <a:solidFill>
                <a:schemeClr val="accent1">
                  <a:lumMod val="60000"/>
                  <a:lumOff val="40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ar-AE" sz="1905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xmlns="" id="{AF293799-1587-4443-AE10-7AAA4F5B1DA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621463" y="2903538"/>
              <a:ext cx="803275" cy="673100"/>
            </a:xfrm>
            <a:custGeom>
              <a:avLst/>
              <a:gdLst>
                <a:gd name="T0" fmla="*/ 0 w 506"/>
                <a:gd name="T1" fmla="*/ 0 h 424"/>
                <a:gd name="T2" fmla="*/ 324 w 506"/>
                <a:gd name="T3" fmla="*/ 211 h 424"/>
                <a:gd name="T4" fmla="*/ 0 w 506"/>
                <a:gd name="T5" fmla="*/ 424 h 424"/>
                <a:gd name="T6" fmla="*/ 11 w 506"/>
                <a:gd name="T7" fmla="*/ 424 h 424"/>
                <a:gd name="T8" fmla="*/ 180 w 506"/>
                <a:gd name="T9" fmla="*/ 424 h 424"/>
                <a:gd name="T10" fmla="*/ 506 w 506"/>
                <a:gd name="T11" fmla="*/ 211 h 424"/>
                <a:gd name="T12" fmla="*/ 180 w 506"/>
                <a:gd name="T13" fmla="*/ 0 h 424"/>
                <a:gd name="T14" fmla="*/ 0 w 506"/>
                <a:gd name="T15" fmla="*/ 0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06" h="424">
                  <a:moveTo>
                    <a:pt x="0" y="0"/>
                  </a:moveTo>
                  <a:lnTo>
                    <a:pt x="324" y="211"/>
                  </a:lnTo>
                  <a:lnTo>
                    <a:pt x="0" y="424"/>
                  </a:lnTo>
                  <a:lnTo>
                    <a:pt x="11" y="424"/>
                  </a:lnTo>
                  <a:lnTo>
                    <a:pt x="180" y="424"/>
                  </a:lnTo>
                  <a:lnTo>
                    <a:pt x="506" y="211"/>
                  </a:lnTo>
                  <a:lnTo>
                    <a:pt x="18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>
              <a:solidFill>
                <a:schemeClr val="accent1">
                  <a:lumMod val="60000"/>
                  <a:lumOff val="40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ar-AE" sz="1905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E9993A00-F3DA-44DB-975F-AF0386E0A252}"/>
              </a:ext>
            </a:extLst>
          </p:cNvPr>
          <p:cNvSpPr txBox="1"/>
          <p:nvPr userDrawn="1"/>
        </p:nvSpPr>
        <p:spPr>
          <a:xfrm>
            <a:off x="1344613" y="5871780"/>
            <a:ext cx="4751387" cy="41471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l">
              <a:lnSpc>
                <a:spcPct val="102000"/>
              </a:lnSpc>
            </a:pPr>
            <a:r>
              <a:rPr lang="en-GB" sz="850" dirty="0">
                <a:solidFill>
                  <a:srgbClr val="898989"/>
                </a:solidFill>
              </a:rPr>
              <a:t>The information in this presentation is proprietary and confidential and shall not be disclosed to or used by a third party unless specifically authorised by the relevant GKN plc group company.</a:t>
            </a:r>
          </a:p>
        </p:txBody>
      </p:sp>
    </p:spTree>
    <p:extLst>
      <p:ext uri="{BB962C8B-B14F-4D97-AF65-F5344CB8AC3E}">
        <p14:creationId xmlns:p14="http://schemas.microsoft.com/office/powerpoint/2010/main" val="3946709826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Title and Content - No patt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9BC2614B-FC8B-48E0-84FF-87427ACC163C}"/>
              </a:ext>
            </a:extLst>
          </p:cNvPr>
          <p:cNvSpPr/>
          <p:nvPr userDrawn="1"/>
        </p:nvSpPr>
        <p:spPr bwMode="gray">
          <a:xfrm>
            <a:off x="0" y="377179"/>
            <a:ext cx="12191484" cy="9062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r-AE" sz="1905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C60FED56-35F9-48BC-AB50-A7C08730A7BD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0" y="0"/>
            <a:ext cx="1346400" cy="1283475"/>
            <a:chOff x="2597150" y="107950"/>
            <a:chExt cx="6759575" cy="6443663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xmlns="" id="{A4B1DC2F-AD58-4771-A08A-6F98B0E1CEC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597150" y="107950"/>
              <a:ext cx="6759575" cy="6443663"/>
            </a:xfrm>
            <a:custGeom>
              <a:avLst/>
              <a:gdLst>
                <a:gd name="T0" fmla="*/ 0 w 4258"/>
                <a:gd name="T1" fmla="*/ 4059 h 4059"/>
                <a:gd name="T2" fmla="*/ 4258 w 4258"/>
                <a:gd name="T3" fmla="*/ 1188 h 4059"/>
                <a:gd name="T4" fmla="*/ 2501 w 4258"/>
                <a:gd name="T5" fmla="*/ 0 h 4059"/>
                <a:gd name="T6" fmla="*/ 0 w 4258"/>
                <a:gd name="T7" fmla="*/ 0 h 4059"/>
                <a:gd name="T8" fmla="*/ 0 w 4258"/>
                <a:gd name="T9" fmla="*/ 4059 h 40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58" h="4059">
                  <a:moveTo>
                    <a:pt x="0" y="4059"/>
                  </a:moveTo>
                  <a:lnTo>
                    <a:pt x="4258" y="1188"/>
                  </a:lnTo>
                  <a:lnTo>
                    <a:pt x="2501" y="0"/>
                  </a:lnTo>
                  <a:lnTo>
                    <a:pt x="0" y="0"/>
                  </a:lnTo>
                  <a:lnTo>
                    <a:pt x="0" y="4059"/>
                  </a:lnTo>
                  <a:close/>
                </a:path>
              </a:pathLst>
            </a:custGeom>
            <a:solidFill>
              <a:srgbClr val="1A2D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ar-AE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xmlns="" id="{C2BAD62E-0A5C-4748-A376-902B8142E16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56000" y="1519238"/>
              <a:ext cx="3268663" cy="909638"/>
            </a:xfrm>
            <a:custGeom>
              <a:avLst/>
              <a:gdLst>
                <a:gd name="T0" fmla="*/ 1029 w 2059"/>
                <a:gd name="T1" fmla="*/ 573 h 573"/>
                <a:gd name="T2" fmla="*/ 1029 w 2059"/>
                <a:gd name="T3" fmla="*/ 431 h 573"/>
                <a:gd name="T4" fmla="*/ 1250 w 2059"/>
                <a:gd name="T5" fmla="*/ 573 h 573"/>
                <a:gd name="T6" fmla="*/ 1768 w 2059"/>
                <a:gd name="T7" fmla="*/ 573 h 573"/>
                <a:gd name="T8" fmla="*/ 1326 w 2059"/>
                <a:gd name="T9" fmla="*/ 289 h 573"/>
                <a:gd name="T10" fmla="*/ 1379 w 2059"/>
                <a:gd name="T11" fmla="*/ 252 h 573"/>
                <a:gd name="T12" fmla="*/ 1870 w 2059"/>
                <a:gd name="T13" fmla="*/ 573 h 573"/>
                <a:gd name="T14" fmla="*/ 2059 w 2059"/>
                <a:gd name="T15" fmla="*/ 573 h 573"/>
                <a:gd name="T16" fmla="*/ 2059 w 2059"/>
                <a:gd name="T17" fmla="*/ 0 h 573"/>
                <a:gd name="T18" fmla="*/ 1768 w 2059"/>
                <a:gd name="T19" fmla="*/ 0 h 573"/>
                <a:gd name="T20" fmla="*/ 1768 w 2059"/>
                <a:gd name="T21" fmla="*/ 142 h 573"/>
                <a:gd name="T22" fmla="*/ 1547 w 2059"/>
                <a:gd name="T23" fmla="*/ 0 h 573"/>
                <a:gd name="T24" fmla="*/ 1250 w 2059"/>
                <a:gd name="T25" fmla="*/ 0 h 573"/>
                <a:gd name="T26" fmla="*/ 1029 w 2059"/>
                <a:gd name="T27" fmla="*/ 142 h 573"/>
                <a:gd name="T28" fmla="*/ 1029 w 2059"/>
                <a:gd name="T29" fmla="*/ 0 h 573"/>
                <a:gd name="T30" fmla="*/ 733 w 2059"/>
                <a:gd name="T31" fmla="*/ 194 h 573"/>
                <a:gd name="T32" fmla="*/ 733 w 2059"/>
                <a:gd name="T33" fmla="*/ 378 h 573"/>
                <a:gd name="T34" fmla="*/ 539 w 2059"/>
                <a:gd name="T35" fmla="*/ 252 h 573"/>
                <a:gd name="T36" fmla="*/ 932 w 2059"/>
                <a:gd name="T37" fmla="*/ 0 h 573"/>
                <a:gd name="T38" fmla="*/ 442 w 2059"/>
                <a:gd name="T39" fmla="*/ 0 h 573"/>
                <a:gd name="T40" fmla="*/ 0 w 2059"/>
                <a:gd name="T41" fmla="*/ 289 h 573"/>
                <a:gd name="T42" fmla="*/ 442 w 2059"/>
                <a:gd name="T43" fmla="*/ 573 h 573"/>
                <a:gd name="T44" fmla="*/ 1029 w 2059"/>
                <a:gd name="T45" fmla="*/ 573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059" h="573">
                  <a:moveTo>
                    <a:pt x="1029" y="573"/>
                  </a:moveTo>
                  <a:lnTo>
                    <a:pt x="1029" y="431"/>
                  </a:lnTo>
                  <a:lnTo>
                    <a:pt x="1250" y="573"/>
                  </a:lnTo>
                  <a:lnTo>
                    <a:pt x="1768" y="573"/>
                  </a:lnTo>
                  <a:lnTo>
                    <a:pt x="1326" y="289"/>
                  </a:lnTo>
                  <a:lnTo>
                    <a:pt x="1379" y="252"/>
                  </a:lnTo>
                  <a:lnTo>
                    <a:pt x="1870" y="573"/>
                  </a:lnTo>
                  <a:lnTo>
                    <a:pt x="2059" y="573"/>
                  </a:lnTo>
                  <a:lnTo>
                    <a:pt x="2059" y="0"/>
                  </a:lnTo>
                  <a:lnTo>
                    <a:pt x="1768" y="0"/>
                  </a:lnTo>
                  <a:lnTo>
                    <a:pt x="1768" y="142"/>
                  </a:lnTo>
                  <a:lnTo>
                    <a:pt x="1547" y="0"/>
                  </a:lnTo>
                  <a:lnTo>
                    <a:pt x="1250" y="0"/>
                  </a:lnTo>
                  <a:lnTo>
                    <a:pt x="1029" y="142"/>
                  </a:lnTo>
                  <a:lnTo>
                    <a:pt x="1029" y="0"/>
                  </a:lnTo>
                  <a:lnTo>
                    <a:pt x="733" y="194"/>
                  </a:lnTo>
                  <a:lnTo>
                    <a:pt x="733" y="378"/>
                  </a:lnTo>
                  <a:lnTo>
                    <a:pt x="539" y="252"/>
                  </a:lnTo>
                  <a:lnTo>
                    <a:pt x="932" y="0"/>
                  </a:lnTo>
                  <a:lnTo>
                    <a:pt x="442" y="0"/>
                  </a:lnTo>
                  <a:lnTo>
                    <a:pt x="0" y="289"/>
                  </a:lnTo>
                  <a:lnTo>
                    <a:pt x="442" y="573"/>
                  </a:lnTo>
                  <a:lnTo>
                    <a:pt x="1029" y="57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ar-AE"/>
            </a:p>
          </p:txBody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xmlns="" id="{E6238A55-347C-4107-B08A-399E2B02FF3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78650" y="1519238"/>
              <a:ext cx="1095375" cy="909638"/>
            </a:xfrm>
            <a:custGeom>
              <a:avLst/>
              <a:gdLst>
                <a:gd name="T0" fmla="*/ 690 w 690"/>
                <a:gd name="T1" fmla="*/ 289 h 573"/>
                <a:gd name="T2" fmla="*/ 248 w 690"/>
                <a:gd name="T3" fmla="*/ 573 h 573"/>
                <a:gd name="T4" fmla="*/ 16 w 690"/>
                <a:gd name="T5" fmla="*/ 573 h 573"/>
                <a:gd name="T6" fmla="*/ 0 w 690"/>
                <a:gd name="T7" fmla="*/ 573 h 573"/>
                <a:gd name="T8" fmla="*/ 442 w 690"/>
                <a:gd name="T9" fmla="*/ 289 h 573"/>
                <a:gd name="T10" fmla="*/ 0 w 690"/>
                <a:gd name="T11" fmla="*/ 0 h 573"/>
                <a:gd name="T12" fmla="*/ 0 w 690"/>
                <a:gd name="T13" fmla="*/ 0 h 573"/>
                <a:gd name="T14" fmla="*/ 248 w 690"/>
                <a:gd name="T15" fmla="*/ 0 h 573"/>
                <a:gd name="T16" fmla="*/ 690 w 690"/>
                <a:gd name="T17" fmla="*/ 289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0" h="573">
                  <a:moveTo>
                    <a:pt x="690" y="289"/>
                  </a:moveTo>
                  <a:lnTo>
                    <a:pt x="248" y="573"/>
                  </a:lnTo>
                  <a:lnTo>
                    <a:pt x="16" y="573"/>
                  </a:lnTo>
                  <a:lnTo>
                    <a:pt x="0" y="573"/>
                  </a:lnTo>
                  <a:lnTo>
                    <a:pt x="442" y="289"/>
                  </a:lnTo>
                  <a:lnTo>
                    <a:pt x="0" y="0"/>
                  </a:lnTo>
                  <a:lnTo>
                    <a:pt x="0" y="0"/>
                  </a:lnTo>
                  <a:lnTo>
                    <a:pt x="248" y="0"/>
                  </a:lnTo>
                  <a:lnTo>
                    <a:pt x="690" y="289"/>
                  </a:lnTo>
                  <a:close/>
                </a:path>
              </a:pathLst>
            </a:custGeom>
            <a:solidFill>
              <a:srgbClr val="FCB8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ar-AE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7FB9E54-C895-4CB8-8315-D2A87F4C0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ar-A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2299994-1853-4138-AD13-F18AD622E8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5" y="1881188"/>
            <a:ext cx="11341100" cy="45466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ar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3238BD0-1503-4237-B1ED-E8F7BFD0A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9DACF-6837-4625-B05F-03E3343FC9FC}" type="datetime1">
              <a:rPr lang="en-GB" smtClean="0"/>
              <a:t>20/04/2018</a:t>
            </a:fld>
            <a:endParaRPr lang="ar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B206C88-BDB2-4D7D-9519-CEED7652C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Go to Insert &gt; Header and Footer to edit this text</a:t>
            </a:r>
            <a:endParaRPr lang="ar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D652B23-06E3-4FA9-B5BD-07C307D4B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6AFAE-2175-4E8D-BD75-EAA2C41CC036}" type="slidenum">
              <a:rPr lang="ar-AE" smtClean="0"/>
              <a:t>‹Nr.›</a:t>
            </a:fld>
            <a:endParaRPr lang="ar-AE"/>
          </a:p>
        </p:txBody>
      </p:sp>
      <p:sp>
        <p:nvSpPr>
          <p:cNvPr id="12" name="TextBox 14">
            <a:extLst>
              <a:ext uri="{FF2B5EF4-FFF2-40B4-BE49-F238E27FC236}">
                <a16:creationId xmlns:a16="http://schemas.microsoft.com/office/drawing/2014/main" xmlns="" id="{90422963-AAA1-45C7-9C6F-5F33B1C1FEFF}"/>
              </a:ext>
            </a:extLst>
          </p:cNvPr>
          <p:cNvSpPr txBox="1"/>
          <p:nvPr userDrawn="1"/>
        </p:nvSpPr>
        <p:spPr>
          <a:xfrm>
            <a:off x="5537153" y="176129"/>
            <a:ext cx="5561154" cy="19556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3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51" algn="l" defTabSz="9143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03" algn="l" defTabSz="9143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54" algn="l" defTabSz="9143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05" algn="l" defTabSz="9143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755" algn="l" defTabSz="9143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07" algn="l" defTabSz="9143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58" algn="l" defTabSz="9143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209" algn="l" defTabSz="9143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303" rtl="0" eaLnBrk="1" fontAlgn="auto" latinLnBrk="0" hangingPunct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50" dirty="0">
                <a:solidFill>
                  <a:srgbClr val="898989"/>
                </a:solidFill>
              </a:rPr>
              <a:t>Proprietary and confidential restrictions on title slide apply throughout this presentation</a:t>
            </a:r>
          </a:p>
        </p:txBody>
      </p:sp>
    </p:spTree>
    <p:extLst>
      <p:ext uri="{BB962C8B-B14F-4D97-AF65-F5344CB8AC3E}">
        <p14:creationId xmlns:p14="http://schemas.microsoft.com/office/powerpoint/2010/main" val="3729429675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pos="234" userDrawn="1">
          <p15:clr>
            <a:srgbClr val="FBAE40"/>
          </p15:clr>
        </p15:guide>
        <p15:guide id="2" pos="7378" userDrawn="1">
          <p15:clr>
            <a:srgbClr val="FBAE40"/>
          </p15:clr>
        </p15:guide>
        <p15:guide id="3" orient="horz" pos="1185" userDrawn="1">
          <p15:clr>
            <a:srgbClr val="FBAE40"/>
          </p15:clr>
        </p15:guide>
        <p15:guide id="4" orient="horz" pos="4049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254798F0-B234-4C9A-A4F1-639D7888978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8" y="1"/>
            <a:ext cx="12189424" cy="685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9BC2614B-FC8B-48E0-84FF-87427ACC163C}"/>
              </a:ext>
            </a:extLst>
          </p:cNvPr>
          <p:cNvSpPr/>
          <p:nvPr userDrawn="1"/>
        </p:nvSpPr>
        <p:spPr bwMode="gray">
          <a:xfrm>
            <a:off x="0" y="377179"/>
            <a:ext cx="12191484" cy="9062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r-AE" sz="1905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C60FED56-35F9-48BC-AB50-A7C08730A7BD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0" y="0"/>
            <a:ext cx="1346400" cy="1283475"/>
            <a:chOff x="2597150" y="107950"/>
            <a:chExt cx="6759575" cy="6443663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xmlns="" id="{A4B1DC2F-AD58-4771-A08A-6F98B0E1CEC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597150" y="107950"/>
              <a:ext cx="6759575" cy="6443663"/>
            </a:xfrm>
            <a:custGeom>
              <a:avLst/>
              <a:gdLst>
                <a:gd name="T0" fmla="*/ 0 w 4258"/>
                <a:gd name="T1" fmla="*/ 4059 h 4059"/>
                <a:gd name="T2" fmla="*/ 4258 w 4258"/>
                <a:gd name="T3" fmla="*/ 1188 h 4059"/>
                <a:gd name="T4" fmla="*/ 2501 w 4258"/>
                <a:gd name="T5" fmla="*/ 0 h 4059"/>
                <a:gd name="T6" fmla="*/ 0 w 4258"/>
                <a:gd name="T7" fmla="*/ 0 h 4059"/>
                <a:gd name="T8" fmla="*/ 0 w 4258"/>
                <a:gd name="T9" fmla="*/ 4059 h 40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58" h="4059">
                  <a:moveTo>
                    <a:pt x="0" y="4059"/>
                  </a:moveTo>
                  <a:lnTo>
                    <a:pt x="4258" y="1188"/>
                  </a:lnTo>
                  <a:lnTo>
                    <a:pt x="2501" y="0"/>
                  </a:lnTo>
                  <a:lnTo>
                    <a:pt x="0" y="0"/>
                  </a:lnTo>
                  <a:lnTo>
                    <a:pt x="0" y="4059"/>
                  </a:lnTo>
                  <a:close/>
                </a:path>
              </a:pathLst>
            </a:custGeom>
            <a:solidFill>
              <a:srgbClr val="1A2D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ar-AE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xmlns="" id="{C2BAD62E-0A5C-4748-A376-902B8142E16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56000" y="1519238"/>
              <a:ext cx="3268663" cy="909638"/>
            </a:xfrm>
            <a:custGeom>
              <a:avLst/>
              <a:gdLst>
                <a:gd name="T0" fmla="*/ 1029 w 2059"/>
                <a:gd name="T1" fmla="*/ 573 h 573"/>
                <a:gd name="T2" fmla="*/ 1029 w 2059"/>
                <a:gd name="T3" fmla="*/ 431 h 573"/>
                <a:gd name="T4" fmla="*/ 1250 w 2059"/>
                <a:gd name="T5" fmla="*/ 573 h 573"/>
                <a:gd name="T6" fmla="*/ 1768 w 2059"/>
                <a:gd name="T7" fmla="*/ 573 h 573"/>
                <a:gd name="T8" fmla="*/ 1326 w 2059"/>
                <a:gd name="T9" fmla="*/ 289 h 573"/>
                <a:gd name="T10" fmla="*/ 1379 w 2059"/>
                <a:gd name="T11" fmla="*/ 252 h 573"/>
                <a:gd name="T12" fmla="*/ 1870 w 2059"/>
                <a:gd name="T13" fmla="*/ 573 h 573"/>
                <a:gd name="T14" fmla="*/ 2059 w 2059"/>
                <a:gd name="T15" fmla="*/ 573 h 573"/>
                <a:gd name="T16" fmla="*/ 2059 w 2059"/>
                <a:gd name="T17" fmla="*/ 0 h 573"/>
                <a:gd name="T18" fmla="*/ 1768 w 2059"/>
                <a:gd name="T19" fmla="*/ 0 h 573"/>
                <a:gd name="T20" fmla="*/ 1768 w 2059"/>
                <a:gd name="T21" fmla="*/ 142 h 573"/>
                <a:gd name="T22" fmla="*/ 1547 w 2059"/>
                <a:gd name="T23" fmla="*/ 0 h 573"/>
                <a:gd name="T24" fmla="*/ 1250 w 2059"/>
                <a:gd name="T25" fmla="*/ 0 h 573"/>
                <a:gd name="T26" fmla="*/ 1029 w 2059"/>
                <a:gd name="T27" fmla="*/ 142 h 573"/>
                <a:gd name="T28" fmla="*/ 1029 w 2059"/>
                <a:gd name="T29" fmla="*/ 0 h 573"/>
                <a:gd name="T30" fmla="*/ 733 w 2059"/>
                <a:gd name="T31" fmla="*/ 194 h 573"/>
                <a:gd name="T32" fmla="*/ 733 w 2059"/>
                <a:gd name="T33" fmla="*/ 378 h 573"/>
                <a:gd name="T34" fmla="*/ 539 w 2059"/>
                <a:gd name="T35" fmla="*/ 252 h 573"/>
                <a:gd name="T36" fmla="*/ 932 w 2059"/>
                <a:gd name="T37" fmla="*/ 0 h 573"/>
                <a:gd name="T38" fmla="*/ 442 w 2059"/>
                <a:gd name="T39" fmla="*/ 0 h 573"/>
                <a:gd name="T40" fmla="*/ 0 w 2059"/>
                <a:gd name="T41" fmla="*/ 289 h 573"/>
                <a:gd name="T42" fmla="*/ 442 w 2059"/>
                <a:gd name="T43" fmla="*/ 573 h 573"/>
                <a:gd name="T44" fmla="*/ 1029 w 2059"/>
                <a:gd name="T45" fmla="*/ 573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059" h="573">
                  <a:moveTo>
                    <a:pt x="1029" y="573"/>
                  </a:moveTo>
                  <a:lnTo>
                    <a:pt x="1029" y="431"/>
                  </a:lnTo>
                  <a:lnTo>
                    <a:pt x="1250" y="573"/>
                  </a:lnTo>
                  <a:lnTo>
                    <a:pt x="1768" y="573"/>
                  </a:lnTo>
                  <a:lnTo>
                    <a:pt x="1326" y="289"/>
                  </a:lnTo>
                  <a:lnTo>
                    <a:pt x="1379" y="252"/>
                  </a:lnTo>
                  <a:lnTo>
                    <a:pt x="1870" y="573"/>
                  </a:lnTo>
                  <a:lnTo>
                    <a:pt x="2059" y="573"/>
                  </a:lnTo>
                  <a:lnTo>
                    <a:pt x="2059" y="0"/>
                  </a:lnTo>
                  <a:lnTo>
                    <a:pt x="1768" y="0"/>
                  </a:lnTo>
                  <a:lnTo>
                    <a:pt x="1768" y="142"/>
                  </a:lnTo>
                  <a:lnTo>
                    <a:pt x="1547" y="0"/>
                  </a:lnTo>
                  <a:lnTo>
                    <a:pt x="1250" y="0"/>
                  </a:lnTo>
                  <a:lnTo>
                    <a:pt x="1029" y="142"/>
                  </a:lnTo>
                  <a:lnTo>
                    <a:pt x="1029" y="0"/>
                  </a:lnTo>
                  <a:lnTo>
                    <a:pt x="733" y="194"/>
                  </a:lnTo>
                  <a:lnTo>
                    <a:pt x="733" y="378"/>
                  </a:lnTo>
                  <a:lnTo>
                    <a:pt x="539" y="252"/>
                  </a:lnTo>
                  <a:lnTo>
                    <a:pt x="932" y="0"/>
                  </a:lnTo>
                  <a:lnTo>
                    <a:pt x="442" y="0"/>
                  </a:lnTo>
                  <a:lnTo>
                    <a:pt x="0" y="289"/>
                  </a:lnTo>
                  <a:lnTo>
                    <a:pt x="442" y="573"/>
                  </a:lnTo>
                  <a:lnTo>
                    <a:pt x="1029" y="57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ar-AE"/>
            </a:p>
          </p:txBody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xmlns="" id="{E6238A55-347C-4107-B08A-399E2B02FF3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78650" y="1519238"/>
              <a:ext cx="1095375" cy="909638"/>
            </a:xfrm>
            <a:custGeom>
              <a:avLst/>
              <a:gdLst>
                <a:gd name="T0" fmla="*/ 690 w 690"/>
                <a:gd name="T1" fmla="*/ 289 h 573"/>
                <a:gd name="T2" fmla="*/ 248 w 690"/>
                <a:gd name="T3" fmla="*/ 573 h 573"/>
                <a:gd name="T4" fmla="*/ 16 w 690"/>
                <a:gd name="T5" fmla="*/ 573 h 573"/>
                <a:gd name="T6" fmla="*/ 0 w 690"/>
                <a:gd name="T7" fmla="*/ 573 h 573"/>
                <a:gd name="T8" fmla="*/ 442 w 690"/>
                <a:gd name="T9" fmla="*/ 289 h 573"/>
                <a:gd name="T10" fmla="*/ 0 w 690"/>
                <a:gd name="T11" fmla="*/ 0 h 573"/>
                <a:gd name="T12" fmla="*/ 0 w 690"/>
                <a:gd name="T13" fmla="*/ 0 h 573"/>
                <a:gd name="T14" fmla="*/ 248 w 690"/>
                <a:gd name="T15" fmla="*/ 0 h 573"/>
                <a:gd name="T16" fmla="*/ 690 w 690"/>
                <a:gd name="T17" fmla="*/ 289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0" h="573">
                  <a:moveTo>
                    <a:pt x="690" y="289"/>
                  </a:moveTo>
                  <a:lnTo>
                    <a:pt x="248" y="573"/>
                  </a:lnTo>
                  <a:lnTo>
                    <a:pt x="16" y="573"/>
                  </a:lnTo>
                  <a:lnTo>
                    <a:pt x="0" y="573"/>
                  </a:lnTo>
                  <a:lnTo>
                    <a:pt x="442" y="289"/>
                  </a:lnTo>
                  <a:lnTo>
                    <a:pt x="0" y="0"/>
                  </a:lnTo>
                  <a:lnTo>
                    <a:pt x="0" y="0"/>
                  </a:lnTo>
                  <a:lnTo>
                    <a:pt x="248" y="0"/>
                  </a:lnTo>
                  <a:lnTo>
                    <a:pt x="690" y="289"/>
                  </a:lnTo>
                  <a:close/>
                </a:path>
              </a:pathLst>
            </a:custGeom>
            <a:solidFill>
              <a:srgbClr val="FCB8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ar-AE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7FB9E54-C895-4CB8-8315-D2A87F4C0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ar-A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2299994-1853-4138-AD13-F18AD622E8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5" y="1881188"/>
            <a:ext cx="5594400" cy="45466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ar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3238BD0-1503-4237-B1ED-E8F7BFD0A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C4235-536C-49F5-9240-D6612A910FB1}" type="datetime1">
              <a:rPr lang="en-GB" smtClean="0"/>
              <a:t>20/04/2018</a:t>
            </a:fld>
            <a:endParaRPr lang="ar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B206C88-BDB2-4D7D-9519-CEED7652C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Go to Insert &gt; Header and Footer to edit this text</a:t>
            </a:r>
            <a:endParaRPr lang="ar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D652B23-06E3-4FA9-B5BD-07C307D4B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6AFAE-2175-4E8D-BD75-EAA2C41CC036}" type="slidenum">
              <a:rPr lang="ar-AE" smtClean="0"/>
              <a:t>‹Nr.›</a:t>
            </a:fld>
            <a:endParaRPr lang="ar-AE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xmlns="" id="{D27131B2-4635-4106-AA37-17A17D879692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118175" y="1881188"/>
            <a:ext cx="5594400" cy="45466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ar-AE"/>
          </a:p>
        </p:txBody>
      </p:sp>
      <p:sp>
        <p:nvSpPr>
          <p:cNvPr id="14" name="TextBox 14">
            <a:extLst>
              <a:ext uri="{FF2B5EF4-FFF2-40B4-BE49-F238E27FC236}">
                <a16:creationId xmlns:a16="http://schemas.microsoft.com/office/drawing/2014/main" xmlns="" id="{C6FE333B-CAF3-47D7-95D7-3E3AE3F17A85}"/>
              </a:ext>
            </a:extLst>
          </p:cNvPr>
          <p:cNvSpPr txBox="1"/>
          <p:nvPr userDrawn="1"/>
        </p:nvSpPr>
        <p:spPr>
          <a:xfrm>
            <a:off x="5537153" y="176129"/>
            <a:ext cx="5561154" cy="19556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3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51" algn="l" defTabSz="9143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03" algn="l" defTabSz="9143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54" algn="l" defTabSz="9143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05" algn="l" defTabSz="9143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755" algn="l" defTabSz="9143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07" algn="l" defTabSz="9143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58" algn="l" defTabSz="9143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209" algn="l" defTabSz="9143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303" rtl="0" eaLnBrk="1" fontAlgn="auto" latinLnBrk="0" hangingPunct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50" dirty="0">
                <a:solidFill>
                  <a:srgbClr val="898989"/>
                </a:solidFill>
              </a:rPr>
              <a:t>Proprietary and confidential restrictions on title slide apply throughout this presentation</a:t>
            </a:r>
          </a:p>
        </p:txBody>
      </p:sp>
    </p:spTree>
    <p:extLst>
      <p:ext uri="{BB962C8B-B14F-4D97-AF65-F5344CB8AC3E}">
        <p14:creationId xmlns:p14="http://schemas.microsoft.com/office/powerpoint/2010/main" val="1349205973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pos="234">
          <p15:clr>
            <a:srgbClr val="FBAE40"/>
          </p15:clr>
        </p15:guide>
        <p15:guide id="2" pos="7378">
          <p15:clr>
            <a:srgbClr val="FBAE40"/>
          </p15:clr>
        </p15:guide>
        <p15:guide id="3" orient="horz" pos="1185">
          <p15:clr>
            <a:srgbClr val="FBAE40"/>
          </p15:clr>
        </p15:guide>
        <p15:guide id="4" orient="horz" pos="4049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Two Column - No patt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9BC2614B-FC8B-48E0-84FF-87427ACC163C}"/>
              </a:ext>
            </a:extLst>
          </p:cNvPr>
          <p:cNvSpPr/>
          <p:nvPr userDrawn="1"/>
        </p:nvSpPr>
        <p:spPr bwMode="gray">
          <a:xfrm>
            <a:off x="0" y="377179"/>
            <a:ext cx="12191484" cy="9062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r-AE" sz="1905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C60FED56-35F9-48BC-AB50-A7C08730A7BD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0" y="0"/>
            <a:ext cx="1346400" cy="1283475"/>
            <a:chOff x="2597150" y="107950"/>
            <a:chExt cx="6759575" cy="6443663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xmlns="" id="{A4B1DC2F-AD58-4771-A08A-6F98B0E1CEC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597150" y="107950"/>
              <a:ext cx="6759575" cy="6443663"/>
            </a:xfrm>
            <a:custGeom>
              <a:avLst/>
              <a:gdLst>
                <a:gd name="T0" fmla="*/ 0 w 4258"/>
                <a:gd name="T1" fmla="*/ 4059 h 4059"/>
                <a:gd name="T2" fmla="*/ 4258 w 4258"/>
                <a:gd name="T3" fmla="*/ 1188 h 4059"/>
                <a:gd name="T4" fmla="*/ 2501 w 4258"/>
                <a:gd name="T5" fmla="*/ 0 h 4059"/>
                <a:gd name="T6" fmla="*/ 0 w 4258"/>
                <a:gd name="T7" fmla="*/ 0 h 4059"/>
                <a:gd name="T8" fmla="*/ 0 w 4258"/>
                <a:gd name="T9" fmla="*/ 4059 h 40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58" h="4059">
                  <a:moveTo>
                    <a:pt x="0" y="4059"/>
                  </a:moveTo>
                  <a:lnTo>
                    <a:pt x="4258" y="1188"/>
                  </a:lnTo>
                  <a:lnTo>
                    <a:pt x="2501" y="0"/>
                  </a:lnTo>
                  <a:lnTo>
                    <a:pt x="0" y="0"/>
                  </a:lnTo>
                  <a:lnTo>
                    <a:pt x="0" y="4059"/>
                  </a:lnTo>
                  <a:close/>
                </a:path>
              </a:pathLst>
            </a:custGeom>
            <a:solidFill>
              <a:srgbClr val="1A2D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ar-AE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xmlns="" id="{C2BAD62E-0A5C-4748-A376-902B8142E16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56000" y="1519238"/>
              <a:ext cx="3268663" cy="909638"/>
            </a:xfrm>
            <a:custGeom>
              <a:avLst/>
              <a:gdLst>
                <a:gd name="T0" fmla="*/ 1029 w 2059"/>
                <a:gd name="T1" fmla="*/ 573 h 573"/>
                <a:gd name="T2" fmla="*/ 1029 w 2059"/>
                <a:gd name="T3" fmla="*/ 431 h 573"/>
                <a:gd name="T4" fmla="*/ 1250 w 2059"/>
                <a:gd name="T5" fmla="*/ 573 h 573"/>
                <a:gd name="T6" fmla="*/ 1768 w 2059"/>
                <a:gd name="T7" fmla="*/ 573 h 573"/>
                <a:gd name="T8" fmla="*/ 1326 w 2059"/>
                <a:gd name="T9" fmla="*/ 289 h 573"/>
                <a:gd name="T10" fmla="*/ 1379 w 2059"/>
                <a:gd name="T11" fmla="*/ 252 h 573"/>
                <a:gd name="T12" fmla="*/ 1870 w 2059"/>
                <a:gd name="T13" fmla="*/ 573 h 573"/>
                <a:gd name="T14" fmla="*/ 2059 w 2059"/>
                <a:gd name="T15" fmla="*/ 573 h 573"/>
                <a:gd name="T16" fmla="*/ 2059 w 2059"/>
                <a:gd name="T17" fmla="*/ 0 h 573"/>
                <a:gd name="T18" fmla="*/ 1768 w 2059"/>
                <a:gd name="T19" fmla="*/ 0 h 573"/>
                <a:gd name="T20" fmla="*/ 1768 w 2059"/>
                <a:gd name="T21" fmla="*/ 142 h 573"/>
                <a:gd name="T22" fmla="*/ 1547 w 2059"/>
                <a:gd name="T23" fmla="*/ 0 h 573"/>
                <a:gd name="T24" fmla="*/ 1250 w 2059"/>
                <a:gd name="T25" fmla="*/ 0 h 573"/>
                <a:gd name="T26" fmla="*/ 1029 w 2059"/>
                <a:gd name="T27" fmla="*/ 142 h 573"/>
                <a:gd name="T28" fmla="*/ 1029 w 2059"/>
                <a:gd name="T29" fmla="*/ 0 h 573"/>
                <a:gd name="T30" fmla="*/ 733 w 2059"/>
                <a:gd name="T31" fmla="*/ 194 h 573"/>
                <a:gd name="T32" fmla="*/ 733 w 2059"/>
                <a:gd name="T33" fmla="*/ 378 h 573"/>
                <a:gd name="T34" fmla="*/ 539 w 2059"/>
                <a:gd name="T35" fmla="*/ 252 h 573"/>
                <a:gd name="T36" fmla="*/ 932 w 2059"/>
                <a:gd name="T37" fmla="*/ 0 h 573"/>
                <a:gd name="T38" fmla="*/ 442 w 2059"/>
                <a:gd name="T39" fmla="*/ 0 h 573"/>
                <a:gd name="T40" fmla="*/ 0 w 2059"/>
                <a:gd name="T41" fmla="*/ 289 h 573"/>
                <a:gd name="T42" fmla="*/ 442 w 2059"/>
                <a:gd name="T43" fmla="*/ 573 h 573"/>
                <a:gd name="T44" fmla="*/ 1029 w 2059"/>
                <a:gd name="T45" fmla="*/ 573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059" h="573">
                  <a:moveTo>
                    <a:pt x="1029" y="573"/>
                  </a:moveTo>
                  <a:lnTo>
                    <a:pt x="1029" y="431"/>
                  </a:lnTo>
                  <a:lnTo>
                    <a:pt x="1250" y="573"/>
                  </a:lnTo>
                  <a:lnTo>
                    <a:pt x="1768" y="573"/>
                  </a:lnTo>
                  <a:lnTo>
                    <a:pt x="1326" y="289"/>
                  </a:lnTo>
                  <a:lnTo>
                    <a:pt x="1379" y="252"/>
                  </a:lnTo>
                  <a:lnTo>
                    <a:pt x="1870" y="573"/>
                  </a:lnTo>
                  <a:lnTo>
                    <a:pt x="2059" y="573"/>
                  </a:lnTo>
                  <a:lnTo>
                    <a:pt x="2059" y="0"/>
                  </a:lnTo>
                  <a:lnTo>
                    <a:pt x="1768" y="0"/>
                  </a:lnTo>
                  <a:lnTo>
                    <a:pt x="1768" y="142"/>
                  </a:lnTo>
                  <a:lnTo>
                    <a:pt x="1547" y="0"/>
                  </a:lnTo>
                  <a:lnTo>
                    <a:pt x="1250" y="0"/>
                  </a:lnTo>
                  <a:lnTo>
                    <a:pt x="1029" y="142"/>
                  </a:lnTo>
                  <a:lnTo>
                    <a:pt x="1029" y="0"/>
                  </a:lnTo>
                  <a:lnTo>
                    <a:pt x="733" y="194"/>
                  </a:lnTo>
                  <a:lnTo>
                    <a:pt x="733" y="378"/>
                  </a:lnTo>
                  <a:lnTo>
                    <a:pt x="539" y="252"/>
                  </a:lnTo>
                  <a:lnTo>
                    <a:pt x="932" y="0"/>
                  </a:lnTo>
                  <a:lnTo>
                    <a:pt x="442" y="0"/>
                  </a:lnTo>
                  <a:lnTo>
                    <a:pt x="0" y="289"/>
                  </a:lnTo>
                  <a:lnTo>
                    <a:pt x="442" y="573"/>
                  </a:lnTo>
                  <a:lnTo>
                    <a:pt x="1029" y="57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ar-AE"/>
            </a:p>
          </p:txBody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xmlns="" id="{E6238A55-347C-4107-B08A-399E2B02FF3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78650" y="1519238"/>
              <a:ext cx="1095375" cy="909638"/>
            </a:xfrm>
            <a:custGeom>
              <a:avLst/>
              <a:gdLst>
                <a:gd name="T0" fmla="*/ 690 w 690"/>
                <a:gd name="T1" fmla="*/ 289 h 573"/>
                <a:gd name="T2" fmla="*/ 248 w 690"/>
                <a:gd name="T3" fmla="*/ 573 h 573"/>
                <a:gd name="T4" fmla="*/ 16 w 690"/>
                <a:gd name="T5" fmla="*/ 573 h 573"/>
                <a:gd name="T6" fmla="*/ 0 w 690"/>
                <a:gd name="T7" fmla="*/ 573 h 573"/>
                <a:gd name="T8" fmla="*/ 442 w 690"/>
                <a:gd name="T9" fmla="*/ 289 h 573"/>
                <a:gd name="T10" fmla="*/ 0 w 690"/>
                <a:gd name="T11" fmla="*/ 0 h 573"/>
                <a:gd name="T12" fmla="*/ 0 w 690"/>
                <a:gd name="T13" fmla="*/ 0 h 573"/>
                <a:gd name="T14" fmla="*/ 248 w 690"/>
                <a:gd name="T15" fmla="*/ 0 h 573"/>
                <a:gd name="T16" fmla="*/ 690 w 690"/>
                <a:gd name="T17" fmla="*/ 289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0" h="573">
                  <a:moveTo>
                    <a:pt x="690" y="289"/>
                  </a:moveTo>
                  <a:lnTo>
                    <a:pt x="248" y="573"/>
                  </a:lnTo>
                  <a:lnTo>
                    <a:pt x="16" y="573"/>
                  </a:lnTo>
                  <a:lnTo>
                    <a:pt x="0" y="573"/>
                  </a:lnTo>
                  <a:lnTo>
                    <a:pt x="442" y="289"/>
                  </a:lnTo>
                  <a:lnTo>
                    <a:pt x="0" y="0"/>
                  </a:lnTo>
                  <a:lnTo>
                    <a:pt x="0" y="0"/>
                  </a:lnTo>
                  <a:lnTo>
                    <a:pt x="248" y="0"/>
                  </a:lnTo>
                  <a:lnTo>
                    <a:pt x="690" y="289"/>
                  </a:lnTo>
                  <a:close/>
                </a:path>
              </a:pathLst>
            </a:custGeom>
            <a:solidFill>
              <a:srgbClr val="FCB8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ar-AE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7FB9E54-C895-4CB8-8315-D2A87F4C0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ar-A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2299994-1853-4138-AD13-F18AD622E8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5" y="1881188"/>
            <a:ext cx="5594400" cy="45466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ar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3238BD0-1503-4237-B1ED-E8F7BFD0A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96227-0EA5-45DA-B6F8-FC6EEB619D26}" type="datetime1">
              <a:rPr lang="en-GB" smtClean="0"/>
              <a:t>20/04/2018</a:t>
            </a:fld>
            <a:endParaRPr lang="ar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B206C88-BDB2-4D7D-9519-CEED7652C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Go to Insert &gt; Header and Footer to edit this text</a:t>
            </a:r>
            <a:endParaRPr lang="ar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D652B23-06E3-4FA9-B5BD-07C307D4B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6AFAE-2175-4E8D-BD75-EAA2C41CC036}" type="slidenum">
              <a:rPr lang="ar-AE" smtClean="0"/>
              <a:t>‹Nr.›</a:t>
            </a:fld>
            <a:endParaRPr lang="ar-AE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xmlns="" id="{D27131B2-4635-4106-AA37-17A17D879692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118175" y="1881188"/>
            <a:ext cx="5594400" cy="45466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ar-AE"/>
          </a:p>
        </p:txBody>
      </p:sp>
      <p:sp>
        <p:nvSpPr>
          <p:cNvPr id="13" name="TextBox 14">
            <a:extLst>
              <a:ext uri="{FF2B5EF4-FFF2-40B4-BE49-F238E27FC236}">
                <a16:creationId xmlns:a16="http://schemas.microsoft.com/office/drawing/2014/main" xmlns="" id="{8C09B65F-78F5-436A-AFA1-DE3372ACD189}"/>
              </a:ext>
            </a:extLst>
          </p:cNvPr>
          <p:cNvSpPr txBox="1"/>
          <p:nvPr userDrawn="1"/>
        </p:nvSpPr>
        <p:spPr>
          <a:xfrm>
            <a:off x="5537153" y="176129"/>
            <a:ext cx="5561154" cy="19556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3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51" algn="l" defTabSz="9143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03" algn="l" defTabSz="9143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54" algn="l" defTabSz="9143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05" algn="l" defTabSz="9143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755" algn="l" defTabSz="9143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07" algn="l" defTabSz="9143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58" algn="l" defTabSz="9143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209" algn="l" defTabSz="9143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303" rtl="0" eaLnBrk="1" fontAlgn="auto" latinLnBrk="0" hangingPunct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50" dirty="0">
                <a:solidFill>
                  <a:srgbClr val="898989"/>
                </a:solidFill>
              </a:rPr>
              <a:t>Proprietary and confidential restrictions on title slide apply throughout this presentation</a:t>
            </a:r>
          </a:p>
        </p:txBody>
      </p:sp>
    </p:spTree>
    <p:extLst>
      <p:ext uri="{BB962C8B-B14F-4D97-AF65-F5344CB8AC3E}">
        <p14:creationId xmlns:p14="http://schemas.microsoft.com/office/powerpoint/2010/main" val="465906813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pos="234">
          <p15:clr>
            <a:srgbClr val="FBAE40"/>
          </p15:clr>
        </p15:guide>
        <p15:guide id="2" pos="7378">
          <p15:clr>
            <a:srgbClr val="FBAE40"/>
          </p15:clr>
        </p15:guide>
        <p15:guide id="3" orient="horz" pos="1185">
          <p15:clr>
            <a:srgbClr val="FBAE40"/>
          </p15:clr>
        </p15:guide>
        <p15:guide id="4" orient="horz" pos="4049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DA87BFAD-7EAA-4FA0-821F-4E4E7A6CC3E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8" y="1"/>
            <a:ext cx="12189424" cy="685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9BC2614B-FC8B-48E0-84FF-87427ACC163C}"/>
              </a:ext>
            </a:extLst>
          </p:cNvPr>
          <p:cNvSpPr/>
          <p:nvPr userDrawn="1"/>
        </p:nvSpPr>
        <p:spPr bwMode="gray">
          <a:xfrm>
            <a:off x="0" y="377179"/>
            <a:ext cx="12191484" cy="9062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r-AE" sz="1905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C60FED56-35F9-48BC-AB50-A7C08730A7BD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0" y="0"/>
            <a:ext cx="1346400" cy="1283475"/>
            <a:chOff x="2597150" y="107950"/>
            <a:chExt cx="6759575" cy="6443663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xmlns="" id="{A4B1DC2F-AD58-4771-A08A-6F98B0E1CEC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597150" y="107950"/>
              <a:ext cx="6759575" cy="6443663"/>
            </a:xfrm>
            <a:custGeom>
              <a:avLst/>
              <a:gdLst>
                <a:gd name="T0" fmla="*/ 0 w 4258"/>
                <a:gd name="T1" fmla="*/ 4059 h 4059"/>
                <a:gd name="T2" fmla="*/ 4258 w 4258"/>
                <a:gd name="T3" fmla="*/ 1188 h 4059"/>
                <a:gd name="T4" fmla="*/ 2501 w 4258"/>
                <a:gd name="T5" fmla="*/ 0 h 4059"/>
                <a:gd name="T6" fmla="*/ 0 w 4258"/>
                <a:gd name="T7" fmla="*/ 0 h 4059"/>
                <a:gd name="T8" fmla="*/ 0 w 4258"/>
                <a:gd name="T9" fmla="*/ 4059 h 40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58" h="4059">
                  <a:moveTo>
                    <a:pt x="0" y="4059"/>
                  </a:moveTo>
                  <a:lnTo>
                    <a:pt x="4258" y="1188"/>
                  </a:lnTo>
                  <a:lnTo>
                    <a:pt x="2501" y="0"/>
                  </a:lnTo>
                  <a:lnTo>
                    <a:pt x="0" y="0"/>
                  </a:lnTo>
                  <a:lnTo>
                    <a:pt x="0" y="4059"/>
                  </a:lnTo>
                  <a:close/>
                </a:path>
              </a:pathLst>
            </a:custGeom>
            <a:solidFill>
              <a:srgbClr val="1A2D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ar-AE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xmlns="" id="{C2BAD62E-0A5C-4748-A376-902B8142E16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56000" y="1519238"/>
              <a:ext cx="3268663" cy="909638"/>
            </a:xfrm>
            <a:custGeom>
              <a:avLst/>
              <a:gdLst>
                <a:gd name="T0" fmla="*/ 1029 w 2059"/>
                <a:gd name="T1" fmla="*/ 573 h 573"/>
                <a:gd name="T2" fmla="*/ 1029 w 2059"/>
                <a:gd name="T3" fmla="*/ 431 h 573"/>
                <a:gd name="T4" fmla="*/ 1250 w 2059"/>
                <a:gd name="T5" fmla="*/ 573 h 573"/>
                <a:gd name="T6" fmla="*/ 1768 w 2059"/>
                <a:gd name="T7" fmla="*/ 573 h 573"/>
                <a:gd name="T8" fmla="*/ 1326 w 2059"/>
                <a:gd name="T9" fmla="*/ 289 h 573"/>
                <a:gd name="T10" fmla="*/ 1379 w 2059"/>
                <a:gd name="T11" fmla="*/ 252 h 573"/>
                <a:gd name="T12" fmla="*/ 1870 w 2059"/>
                <a:gd name="T13" fmla="*/ 573 h 573"/>
                <a:gd name="T14" fmla="*/ 2059 w 2059"/>
                <a:gd name="T15" fmla="*/ 573 h 573"/>
                <a:gd name="T16" fmla="*/ 2059 w 2059"/>
                <a:gd name="T17" fmla="*/ 0 h 573"/>
                <a:gd name="T18" fmla="*/ 1768 w 2059"/>
                <a:gd name="T19" fmla="*/ 0 h 573"/>
                <a:gd name="T20" fmla="*/ 1768 w 2059"/>
                <a:gd name="T21" fmla="*/ 142 h 573"/>
                <a:gd name="T22" fmla="*/ 1547 w 2059"/>
                <a:gd name="T23" fmla="*/ 0 h 573"/>
                <a:gd name="T24" fmla="*/ 1250 w 2059"/>
                <a:gd name="T25" fmla="*/ 0 h 573"/>
                <a:gd name="T26" fmla="*/ 1029 w 2059"/>
                <a:gd name="T27" fmla="*/ 142 h 573"/>
                <a:gd name="T28" fmla="*/ 1029 w 2059"/>
                <a:gd name="T29" fmla="*/ 0 h 573"/>
                <a:gd name="T30" fmla="*/ 733 w 2059"/>
                <a:gd name="T31" fmla="*/ 194 h 573"/>
                <a:gd name="T32" fmla="*/ 733 w 2059"/>
                <a:gd name="T33" fmla="*/ 378 h 573"/>
                <a:gd name="T34" fmla="*/ 539 w 2059"/>
                <a:gd name="T35" fmla="*/ 252 h 573"/>
                <a:gd name="T36" fmla="*/ 932 w 2059"/>
                <a:gd name="T37" fmla="*/ 0 h 573"/>
                <a:gd name="T38" fmla="*/ 442 w 2059"/>
                <a:gd name="T39" fmla="*/ 0 h 573"/>
                <a:gd name="T40" fmla="*/ 0 w 2059"/>
                <a:gd name="T41" fmla="*/ 289 h 573"/>
                <a:gd name="T42" fmla="*/ 442 w 2059"/>
                <a:gd name="T43" fmla="*/ 573 h 573"/>
                <a:gd name="T44" fmla="*/ 1029 w 2059"/>
                <a:gd name="T45" fmla="*/ 573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059" h="573">
                  <a:moveTo>
                    <a:pt x="1029" y="573"/>
                  </a:moveTo>
                  <a:lnTo>
                    <a:pt x="1029" y="431"/>
                  </a:lnTo>
                  <a:lnTo>
                    <a:pt x="1250" y="573"/>
                  </a:lnTo>
                  <a:lnTo>
                    <a:pt x="1768" y="573"/>
                  </a:lnTo>
                  <a:lnTo>
                    <a:pt x="1326" y="289"/>
                  </a:lnTo>
                  <a:lnTo>
                    <a:pt x="1379" y="252"/>
                  </a:lnTo>
                  <a:lnTo>
                    <a:pt x="1870" y="573"/>
                  </a:lnTo>
                  <a:lnTo>
                    <a:pt x="2059" y="573"/>
                  </a:lnTo>
                  <a:lnTo>
                    <a:pt x="2059" y="0"/>
                  </a:lnTo>
                  <a:lnTo>
                    <a:pt x="1768" y="0"/>
                  </a:lnTo>
                  <a:lnTo>
                    <a:pt x="1768" y="142"/>
                  </a:lnTo>
                  <a:lnTo>
                    <a:pt x="1547" y="0"/>
                  </a:lnTo>
                  <a:lnTo>
                    <a:pt x="1250" y="0"/>
                  </a:lnTo>
                  <a:lnTo>
                    <a:pt x="1029" y="142"/>
                  </a:lnTo>
                  <a:lnTo>
                    <a:pt x="1029" y="0"/>
                  </a:lnTo>
                  <a:lnTo>
                    <a:pt x="733" y="194"/>
                  </a:lnTo>
                  <a:lnTo>
                    <a:pt x="733" y="378"/>
                  </a:lnTo>
                  <a:lnTo>
                    <a:pt x="539" y="252"/>
                  </a:lnTo>
                  <a:lnTo>
                    <a:pt x="932" y="0"/>
                  </a:lnTo>
                  <a:lnTo>
                    <a:pt x="442" y="0"/>
                  </a:lnTo>
                  <a:lnTo>
                    <a:pt x="0" y="289"/>
                  </a:lnTo>
                  <a:lnTo>
                    <a:pt x="442" y="573"/>
                  </a:lnTo>
                  <a:lnTo>
                    <a:pt x="1029" y="57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ar-AE"/>
            </a:p>
          </p:txBody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xmlns="" id="{E6238A55-347C-4107-B08A-399E2B02FF3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78650" y="1519238"/>
              <a:ext cx="1095375" cy="909638"/>
            </a:xfrm>
            <a:custGeom>
              <a:avLst/>
              <a:gdLst>
                <a:gd name="T0" fmla="*/ 690 w 690"/>
                <a:gd name="T1" fmla="*/ 289 h 573"/>
                <a:gd name="T2" fmla="*/ 248 w 690"/>
                <a:gd name="T3" fmla="*/ 573 h 573"/>
                <a:gd name="T4" fmla="*/ 16 w 690"/>
                <a:gd name="T5" fmla="*/ 573 h 573"/>
                <a:gd name="T6" fmla="*/ 0 w 690"/>
                <a:gd name="T7" fmla="*/ 573 h 573"/>
                <a:gd name="T8" fmla="*/ 442 w 690"/>
                <a:gd name="T9" fmla="*/ 289 h 573"/>
                <a:gd name="T10" fmla="*/ 0 w 690"/>
                <a:gd name="T11" fmla="*/ 0 h 573"/>
                <a:gd name="T12" fmla="*/ 0 w 690"/>
                <a:gd name="T13" fmla="*/ 0 h 573"/>
                <a:gd name="T14" fmla="*/ 248 w 690"/>
                <a:gd name="T15" fmla="*/ 0 h 573"/>
                <a:gd name="T16" fmla="*/ 690 w 690"/>
                <a:gd name="T17" fmla="*/ 289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0" h="573">
                  <a:moveTo>
                    <a:pt x="690" y="289"/>
                  </a:moveTo>
                  <a:lnTo>
                    <a:pt x="248" y="573"/>
                  </a:lnTo>
                  <a:lnTo>
                    <a:pt x="16" y="573"/>
                  </a:lnTo>
                  <a:lnTo>
                    <a:pt x="0" y="573"/>
                  </a:lnTo>
                  <a:lnTo>
                    <a:pt x="442" y="289"/>
                  </a:lnTo>
                  <a:lnTo>
                    <a:pt x="0" y="0"/>
                  </a:lnTo>
                  <a:lnTo>
                    <a:pt x="0" y="0"/>
                  </a:lnTo>
                  <a:lnTo>
                    <a:pt x="248" y="0"/>
                  </a:lnTo>
                  <a:lnTo>
                    <a:pt x="690" y="289"/>
                  </a:lnTo>
                  <a:close/>
                </a:path>
              </a:pathLst>
            </a:custGeom>
            <a:solidFill>
              <a:srgbClr val="FCB8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ar-AE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7FB9E54-C895-4CB8-8315-D2A87F4C0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ar-A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2299994-1853-4138-AD13-F18AD622E8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5" y="1881188"/>
            <a:ext cx="3679200" cy="45466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ar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3238BD0-1503-4237-B1ED-E8F7BFD0A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9B791-1DD5-4463-8467-1C2FA72DF071}" type="datetime1">
              <a:rPr lang="en-GB" smtClean="0"/>
              <a:t>20/04/2018</a:t>
            </a:fld>
            <a:endParaRPr lang="ar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B206C88-BDB2-4D7D-9519-CEED7652C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Go to Insert &gt; Header and Footer to edit this text</a:t>
            </a:r>
            <a:endParaRPr lang="ar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D652B23-06E3-4FA9-B5BD-07C307D4B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6AFAE-2175-4E8D-BD75-EAA2C41CC036}" type="slidenum">
              <a:rPr lang="ar-AE" smtClean="0"/>
              <a:t>‹Nr.›</a:t>
            </a:fld>
            <a:endParaRPr lang="ar-AE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xmlns="" id="{F5F2630D-BB39-4E62-A443-AF0D65B1EC90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033375" y="1881188"/>
            <a:ext cx="3679200" cy="45466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ar-AE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xmlns="" id="{5A435F53-AB6B-4820-ADEB-1C9E3BAB5C44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202425" y="1881188"/>
            <a:ext cx="3679200" cy="45466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ar-AE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BDCC8FF2-AAAA-44AA-93B7-3DA606A9A3DC}"/>
              </a:ext>
            </a:extLst>
          </p:cNvPr>
          <p:cNvSpPr txBox="1"/>
          <p:nvPr userDrawn="1"/>
        </p:nvSpPr>
        <p:spPr>
          <a:xfrm>
            <a:off x="5537153" y="176129"/>
            <a:ext cx="5561154" cy="19556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3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51" algn="l" defTabSz="9143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03" algn="l" defTabSz="9143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54" algn="l" defTabSz="9143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05" algn="l" defTabSz="9143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755" algn="l" defTabSz="9143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07" algn="l" defTabSz="9143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58" algn="l" defTabSz="9143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209" algn="l" defTabSz="9143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303" rtl="0" eaLnBrk="1" fontAlgn="auto" latinLnBrk="0" hangingPunct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50" dirty="0">
                <a:solidFill>
                  <a:srgbClr val="898989"/>
                </a:solidFill>
              </a:rPr>
              <a:t>Proprietary and confidential restrictions on title slide apply throughout this presentation</a:t>
            </a:r>
          </a:p>
        </p:txBody>
      </p:sp>
    </p:spTree>
    <p:extLst>
      <p:ext uri="{BB962C8B-B14F-4D97-AF65-F5344CB8AC3E}">
        <p14:creationId xmlns:p14="http://schemas.microsoft.com/office/powerpoint/2010/main" val="1994906274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pos="234">
          <p15:clr>
            <a:srgbClr val="FBAE40"/>
          </p15:clr>
        </p15:guide>
        <p15:guide id="2" pos="7378">
          <p15:clr>
            <a:srgbClr val="FBAE40"/>
          </p15:clr>
        </p15:guide>
        <p15:guide id="3" orient="horz" pos="1185">
          <p15:clr>
            <a:srgbClr val="FBAE40"/>
          </p15:clr>
        </p15:guide>
        <p15:guide id="4" orient="horz" pos="4049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Three Column - No patt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9BC2614B-FC8B-48E0-84FF-87427ACC163C}"/>
              </a:ext>
            </a:extLst>
          </p:cNvPr>
          <p:cNvSpPr/>
          <p:nvPr userDrawn="1"/>
        </p:nvSpPr>
        <p:spPr bwMode="gray">
          <a:xfrm>
            <a:off x="0" y="377179"/>
            <a:ext cx="12191484" cy="9062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r-AE" sz="1905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C60FED56-35F9-48BC-AB50-A7C08730A7BD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0" y="0"/>
            <a:ext cx="1346400" cy="1283475"/>
            <a:chOff x="2597150" y="107950"/>
            <a:chExt cx="6759575" cy="6443663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xmlns="" id="{A4B1DC2F-AD58-4771-A08A-6F98B0E1CEC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597150" y="107950"/>
              <a:ext cx="6759575" cy="6443663"/>
            </a:xfrm>
            <a:custGeom>
              <a:avLst/>
              <a:gdLst>
                <a:gd name="T0" fmla="*/ 0 w 4258"/>
                <a:gd name="T1" fmla="*/ 4059 h 4059"/>
                <a:gd name="T2" fmla="*/ 4258 w 4258"/>
                <a:gd name="T3" fmla="*/ 1188 h 4059"/>
                <a:gd name="T4" fmla="*/ 2501 w 4258"/>
                <a:gd name="T5" fmla="*/ 0 h 4059"/>
                <a:gd name="T6" fmla="*/ 0 w 4258"/>
                <a:gd name="T7" fmla="*/ 0 h 4059"/>
                <a:gd name="T8" fmla="*/ 0 w 4258"/>
                <a:gd name="T9" fmla="*/ 4059 h 40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58" h="4059">
                  <a:moveTo>
                    <a:pt x="0" y="4059"/>
                  </a:moveTo>
                  <a:lnTo>
                    <a:pt x="4258" y="1188"/>
                  </a:lnTo>
                  <a:lnTo>
                    <a:pt x="2501" y="0"/>
                  </a:lnTo>
                  <a:lnTo>
                    <a:pt x="0" y="0"/>
                  </a:lnTo>
                  <a:lnTo>
                    <a:pt x="0" y="4059"/>
                  </a:lnTo>
                  <a:close/>
                </a:path>
              </a:pathLst>
            </a:custGeom>
            <a:solidFill>
              <a:srgbClr val="1A2D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ar-AE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xmlns="" id="{C2BAD62E-0A5C-4748-A376-902B8142E16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56000" y="1519238"/>
              <a:ext cx="3268663" cy="909638"/>
            </a:xfrm>
            <a:custGeom>
              <a:avLst/>
              <a:gdLst>
                <a:gd name="T0" fmla="*/ 1029 w 2059"/>
                <a:gd name="T1" fmla="*/ 573 h 573"/>
                <a:gd name="T2" fmla="*/ 1029 w 2059"/>
                <a:gd name="T3" fmla="*/ 431 h 573"/>
                <a:gd name="T4" fmla="*/ 1250 w 2059"/>
                <a:gd name="T5" fmla="*/ 573 h 573"/>
                <a:gd name="T6" fmla="*/ 1768 w 2059"/>
                <a:gd name="T7" fmla="*/ 573 h 573"/>
                <a:gd name="T8" fmla="*/ 1326 w 2059"/>
                <a:gd name="T9" fmla="*/ 289 h 573"/>
                <a:gd name="T10" fmla="*/ 1379 w 2059"/>
                <a:gd name="T11" fmla="*/ 252 h 573"/>
                <a:gd name="T12" fmla="*/ 1870 w 2059"/>
                <a:gd name="T13" fmla="*/ 573 h 573"/>
                <a:gd name="T14" fmla="*/ 2059 w 2059"/>
                <a:gd name="T15" fmla="*/ 573 h 573"/>
                <a:gd name="T16" fmla="*/ 2059 w 2059"/>
                <a:gd name="T17" fmla="*/ 0 h 573"/>
                <a:gd name="T18" fmla="*/ 1768 w 2059"/>
                <a:gd name="T19" fmla="*/ 0 h 573"/>
                <a:gd name="T20" fmla="*/ 1768 w 2059"/>
                <a:gd name="T21" fmla="*/ 142 h 573"/>
                <a:gd name="T22" fmla="*/ 1547 w 2059"/>
                <a:gd name="T23" fmla="*/ 0 h 573"/>
                <a:gd name="T24" fmla="*/ 1250 w 2059"/>
                <a:gd name="T25" fmla="*/ 0 h 573"/>
                <a:gd name="T26" fmla="*/ 1029 w 2059"/>
                <a:gd name="T27" fmla="*/ 142 h 573"/>
                <a:gd name="T28" fmla="*/ 1029 w 2059"/>
                <a:gd name="T29" fmla="*/ 0 h 573"/>
                <a:gd name="T30" fmla="*/ 733 w 2059"/>
                <a:gd name="T31" fmla="*/ 194 h 573"/>
                <a:gd name="T32" fmla="*/ 733 w 2059"/>
                <a:gd name="T33" fmla="*/ 378 h 573"/>
                <a:gd name="T34" fmla="*/ 539 w 2059"/>
                <a:gd name="T35" fmla="*/ 252 h 573"/>
                <a:gd name="T36" fmla="*/ 932 w 2059"/>
                <a:gd name="T37" fmla="*/ 0 h 573"/>
                <a:gd name="T38" fmla="*/ 442 w 2059"/>
                <a:gd name="T39" fmla="*/ 0 h 573"/>
                <a:gd name="T40" fmla="*/ 0 w 2059"/>
                <a:gd name="T41" fmla="*/ 289 h 573"/>
                <a:gd name="T42" fmla="*/ 442 w 2059"/>
                <a:gd name="T43" fmla="*/ 573 h 573"/>
                <a:gd name="T44" fmla="*/ 1029 w 2059"/>
                <a:gd name="T45" fmla="*/ 573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059" h="573">
                  <a:moveTo>
                    <a:pt x="1029" y="573"/>
                  </a:moveTo>
                  <a:lnTo>
                    <a:pt x="1029" y="431"/>
                  </a:lnTo>
                  <a:lnTo>
                    <a:pt x="1250" y="573"/>
                  </a:lnTo>
                  <a:lnTo>
                    <a:pt x="1768" y="573"/>
                  </a:lnTo>
                  <a:lnTo>
                    <a:pt x="1326" y="289"/>
                  </a:lnTo>
                  <a:lnTo>
                    <a:pt x="1379" y="252"/>
                  </a:lnTo>
                  <a:lnTo>
                    <a:pt x="1870" y="573"/>
                  </a:lnTo>
                  <a:lnTo>
                    <a:pt x="2059" y="573"/>
                  </a:lnTo>
                  <a:lnTo>
                    <a:pt x="2059" y="0"/>
                  </a:lnTo>
                  <a:lnTo>
                    <a:pt x="1768" y="0"/>
                  </a:lnTo>
                  <a:lnTo>
                    <a:pt x="1768" y="142"/>
                  </a:lnTo>
                  <a:lnTo>
                    <a:pt x="1547" y="0"/>
                  </a:lnTo>
                  <a:lnTo>
                    <a:pt x="1250" y="0"/>
                  </a:lnTo>
                  <a:lnTo>
                    <a:pt x="1029" y="142"/>
                  </a:lnTo>
                  <a:lnTo>
                    <a:pt x="1029" y="0"/>
                  </a:lnTo>
                  <a:lnTo>
                    <a:pt x="733" y="194"/>
                  </a:lnTo>
                  <a:lnTo>
                    <a:pt x="733" y="378"/>
                  </a:lnTo>
                  <a:lnTo>
                    <a:pt x="539" y="252"/>
                  </a:lnTo>
                  <a:lnTo>
                    <a:pt x="932" y="0"/>
                  </a:lnTo>
                  <a:lnTo>
                    <a:pt x="442" y="0"/>
                  </a:lnTo>
                  <a:lnTo>
                    <a:pt x="0" y="289"/>
                  </a:lnTo>
                  <a:lnTo>
                    <a:pt x="442" y="573"/>
                  </a:lnTo>
                  <a:lnTo>
                    <a:pt x="1029" y="57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ar-AE"/>
            </a:p>
          </p:txBody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xmlns="" id="{E6238A55-347C-4107-B08A-399E2B02FF3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78650" y="1519238"/>
              <a:ext cx="1095375" cy="909638"/>
            </a:xfrm>
            <a:custGeom>
              <a:avLst/>
              <a:gdLst>
                <a:gd name="T0" fmla="*/ 690 w 690"/>
                <a:gd name="T1" fmla="*/ 289 h 573"/>
                <a:gd name="T2" fmla="*/ 248 w 690"/>
                <a:gd name="T3" fmla="*/ 573 h 573"/>
                <a:gd name="T4" fmla="*/ 16 w 690"/>
                <a:gd name="T5" fmla="*/ 573 h 573"/>
                <a:gd name="T6" fmla="*/ 0 w 690"/>
                <a:gd name="T7" fmla="*/ 573 h 573"/>
                <a:gd name="T8" fmla="*/ 442 w 690"/>
                <a:gd name="T9" fmla="*/ 289 h 573"/>
                <a:gd name="T10" fmla="*/ 0 w 690"/>
                <a:gd name="T11" fmla="*/ 0 h 573"/>
                <a:gd name="T12" fmla="*/ 0 w 690"/>
                <a:gd name="T13" fmla="*/ 0 h 573"/>
                <a:gd name="T14" fmla="*/ 248 w 690"/>
                <a:gd name="T15" fmla="*/ 0 h 573"/>
                <a:gd name="T16" fmla="*/ 690 w 690"/>
                <a:gd name="T17" fmla="*/ 289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0" h="573">
                  <a:moveTo>
                    <a:pt x="690" y="289"/>
                  </a:moveTo>
                  <a:lnTo>
                    <a:pt x="248" y="573"/>
                  </a:lnTo>
                  <a:lnTo>
                    <a:pt x="16" y="573"/>
                  </a:lnTo>
                  <a:lnTo>
                    <a:pt x="0" y="573"/>
                  </a:lnTo>
                  <a:lnTo>
                    <a:pt x="442" y="289"/>
                  </a:lnTo>
                  <a:lnTo>
                    <a:pt x="0" y="0"/>
                  </a:lnTo>
                  <a:lnTo>
                    <a:pt x="0" y="0"/>
                  </a:lnTo>
                  <a:lnTo>
                    <a:pt x="248" y="0"/>
                  </a:lnTo>
                  <a:lnTo>
                    <a:pt x="690" y="289"/>
                  </a:lnTo>
                  <a:close/>
                </a:path>
              </a:pathLst>
            </a:custGeom>
            <a:solidFill>
              <a:srgbClr val="FCB8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ar-AE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7FB9E54-C895-4CB8-8315-D2A87F4C0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ar-A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2299994-1853-4138-AD13-F18AD622E8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5" y="1881188"/>
            <a:ext cx="3679200" cy="45466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ar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3238BD0-1503-4237-B1ED-E8F7BFD0A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BFD2C-00B3-4ADE-A7D3-954C5BB5ED4D}" type="datetime1">
              <a:rPr lang="en-GB" smtClean="0"/>
              <a:t>20/04/2018</a:t>
            </a:fld>
            <a:endParaRPr lang="ar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B206C88-BDB2-4D7D-9519-CEED7652C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Go to Insert &gt; Header and Footer to edit this text</a:t>
            </a:r>
            <a:endParaRPr lang="ar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D652B23-06E3-4FA9-B5BD-07C307D4B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6AFAE-2175-4E8D-BD75-EAA2C41CC036}" type="slidenum">
              <a:rPr lang="ar-AE" smtClean="0"/>
              <a:t>‹Nr.›</a:t>
            </a:fld>
            <a:endParaRPr lang="ar-AE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xmlns="" id="{F5F2630D-BB39-4E62-A443-AF0D65B1EC90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033375" y="1881188"/>
            <a:ext cx="3679200" cy="45466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ar-AE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xmlns="" id="{5A435F53-AB6B-4820-ADEB-1C9E3BAB5C44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202425" y="1881188"/>
            <a:ext cx="3679200" cy="45466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ar-AE"/>
          </a:p>
        </p:txBody>
      </p:sp>
      <p:sp>
        <p:nvSpPr>
          <p:cNvPr id="14" name="TextBox 14">
            <a:extLst>
              <a:ext uri="{FF2B5EF4-FFF2-40B4-BE49-F238E27FC236}">
                <a16:creationId xmlns:a16="http://schemas.microsoft.com/office/drawing/2014/main" xmlns="" id="{9EBA7D99-874E-4B39-8EE8-3C2E8F647621}"/>
              </a:ext>
            </a:extLst>
          </p:cNvPr>
          <p:cNvSpPr txBox="1"/>
          <p:nvPr userDrawn="1"/>
        </p:nvSpPr>
        <p:spPr>
          <a:xfrm>
            <a:off x="5537153" y="176129"/>
            <a:ext cx="5561154" cy="19556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3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51" algn="l" defTabSz="9143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03" algn="l" defTabSz="9143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54" algn="l" defTabSz="9143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05" algn="l" defTabSz="9143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755" algn="l" defTabSz="9143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07" algn="l" defTabSz="9143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58" algn="l" defTabSz="9143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209" algn="l" defTabSz="9143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303" rtl="0" eaLnBrk="1" fontAlgn="auto" latinLnBrk="0" hangingPunct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50" dirty="0">
                <a:solidFill>
                  <a:srgbClr val="898989"/>
                </a:solidFill>
              </a:rPr>
              <a:t>Proprietary and confidential restrictions on title slide apply throughout this presentation</a:t>
            </a:r>
          </a:p>
        </p:txBody>
      </p:sp>
    </p:spTree>
    <p:extLst>
      <p:ext uri="{BB962C8B-B14F-4D97-AF65-F5344CB8AC3E}">
        <p14:creationId xmlns:p14="http://schemas.microsoft.com/office/powerpoint/2010/main" val="1490190557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pos="234">
          <p15:clr>
            <a:srgbClr val="FBAE40"/>
          </p15:clr>
        </p15:guide>
        <p15:guide id="2" pos="7378">
          <p15:clr>
            <a:srgbClr val="FBAE40"/>
          </p15:clr>
        </p15:guide>
        <p15:guide id="3" orient="horz" pos="1185">
          <p15:clr>
            <a:srgbClr val="FBAE40"/>
          </p15:clr>
        </p15:guide>
        <p15:guide id="4" orient="horz" pos="4049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Four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04E38439-4D39-4C35-8A61-C25022799F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8" y="1"/>
            <a:ext cx="12189424" cy="685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9BC2614B-FC8B-48E0-84FF-87427ACC163C}"/>
              </a:ext>
            </a:extLst>
          </p:cNvPr>
          <p:cNvSpPr/>
          <p:nvPr userDrawn="1"/>
        </p:nvSpPr>
        <p:spPr bwMode="gray">
          <a:xfrm>
            <a:off x="0" y="377179"/>
            <a:ext cx="12191484" cy="9062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r-AE" sz="1905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C60FED56-35F9-48BC-AB50-A7C08730A7BD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0" y="0"/>
            <a:ext cx="1346400" cy="1283475"/>
            <a:chOff x="2597150" y="107950"/>
            <a:chExt cx="6759575" cy="6443663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xmlns="" id="{A4B1DC2F-AD58-4771-A08A-6F98B0E1CEC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597150" y="107950"/>
              <a:ext cx="6759575" cy="6443663"/>
            </a:xfrm>
            <a:custGeom>
              <a:avLst/>
              <a:gdLst>
                <a:gd name="T0" fmla="*/ 0 w 4258"/>
                <a:gd name="T1" fmla="*/ 4059 h 4059"/>
                <a:gd name="T2" fmla="*/ 4258 w 4258"/>
                <a:gd name="T3" fmla="*/ 1188 h 4059"/>
                <a:gd name="T4" fmla="*/ 2501 w 4258"/>
                <a:gd name="T5" fmla="*/ 0 h 4059"/>
                <a:gd name="T6" fmla="*/ 0 w 4258"/>
                <a:gd name="T7" fmla="*/ 0 h 4059"/>
                <a:gd name="T8" fmla="*/ 0 w 4258"/>
                <a:gd name="T9" fmla="*/ 4059 h 40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58" h="4059">
                  <a:moveTo>
                    <a:pt x="0" y="4059"/>
                  </a:moveTo>
                  <a:lnTo>
                    <a:pt x="4258" y="1188"/>
                  </a:lnTo>
                  <a:lnTo>
                    <a:pt x="2501" y="0"/>
                  </a:lnTo>
                  <a:lnTo>
                    <a:pt x="0" y="0"/>
                  </a:lnTo>
                  <a:lnTo>
                    <a:pt x="0" y="4059"/>
                  </a:lnTo>
                  <a:close/>
                </a:path>
              </a:pathLst>
            </a:custGeom>
            <a:solidFill>
              <a:srgbClr val="1A2D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ar-AE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xmlns="" id="{C2BAD62E-0A5C-4748-A376-902B8142E16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56000" y="1519238"/>
              <a:ext cx="3268663" cy="909638"/>
            </a:xfrm>
            <a:custGeom>
              <a:avLst/>
              <a:gdLst>
                <a:gd name="T0" fmla="*/ 1029 w 2059"/>
                <a:gd name="T1" fmla="*/ 573 h 573"/>
                <a:gd name="T2" fmla="*/ 1029 w 2059"/>
                <a:gd name="T3" fmla="*/ 431 h 573"/>
                <a:gd name="T4" fmla="*/ 1250 w 2059"/>
                <a:gd name="T5" fmla="*/ 573 h 573"/>
                <a:gd name="T6" fmla="*/ 1768 w 2059"/>
                <a:gd name="T7" fmla="*/ 573 h 573"/>
                <a:gd name="T8" fmla="*/ 1326 w 2059"/>
                <a:gd name="T9" fmla="*/ 289 h 573"/>
                <a:gd name="T10" fmla="*/ 1379 w 2059"/>
                <a:gd name="T11" fmla="*/ 252 h 573"/>
                <a:gd name="T12" fmla="*/ 1870 w 2059"/>
                <a:gd name="T13" fmla="*/ 573 h 573"/>
                <a:gd name="T14" fmla="*/ 2059 w 2059"/>
                <a:gd name="T15" fmla="*/ 573 h 573"/>
                <a:gd name="T16" fmla="*/ 2059 w 2059"/>
                <a:gd name="T17" fmla="*/ 0 h 573"/>
                <a:gd name="T18" fmla="*/ 1768 w 2059"/>
                <a:gd name="T19" fmla="*/ 0 h 573"/>
                <a:gd name="T20" fmla="*/ 1768 w 2059"/>
                <a:gd name="T21" fmla="*/ 142 h 573"/>
                <a:gd name="T22" fmla="*/ 1547 w 2059"/>
                <a:gd name="T23" fmla="*/ 0 h 573"/>
                <a:gd name="T24" fmla="*/ 1250 w 2059"/>
                <a:gd name="T25" fmla="*/ 0 h 573"/>
                <a:gd name="T26" fmla="*/ 1029 w 2059"/>
                <a:gd name="T27" fmla="*/ 142 h 573"/>
                <a:gd name="T28" fmla="*/ 1029 w 2059"/>
                <a:gd name="T29" fmla="*/ 0 h 573"/>
                <a:gd name="T30" fmla="*/ 733 w 2059"/>
                <a:gd name="T31" fmla="*/ 194 h 573"/>
                <a:gd name="T32" fmla="*/ 733 w 2059"/>
                <a:gd name="T33" fmla="*/ 378 h 573"/>
                <a:gd name="T34" fmla="*/ 539 w 2059"/>
                <a:gd name="T35" fmla="*/ 252 h 573"/>
                <a:gd name="T36" fmla="*/ 932 w 2059"/>
                <a:gd name="T37" fmla="*/ 0 h 573"/>
                <a:gd name="T38" fmla="*/ 442 w 2059"/>
                <a:gd name="T39" fmla="*/ 0 h 573"/>
                <a:gd name="T40" fmla="*/ 0 w 2059"/>
                <a:gd name="T41" fmla="*/ 289 h 573"/>
                <a:gd name="T42" fmla="*/ 442 w 2059"/>
                <a:gd name="T43" fmla="*/ 573 h 573"/>
                <a:gd name="T44" fmla="*/ 1029 w 2059"/>
                <a:gd name="T45" fmla="*/ 573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059" h="573">
                  <a:moveTo>
                    <a:pt x="1029" y="573"/>
                  </a:moveTo>
                  <a:lnTo>
                    <a:pt x="1029" y="431"/>
                  </a:lnTo>
                  <a:lnTo>
                    <a:pt x="1250" y="573"/>
                  </a:lnTo>
                  <a:lnTo>
                    <a:pt x="1768" y="573"/>
                  </a:lnTo>
                  <a:lnTo>
                    <a:pt x="1326" y="289"/>
                  </a:lnTo>
                  <a:lnTo>
                    <a:pt x="1379" y="252"/>
                  </a:lnTo>
                  <a:lnTo>
                    <a:pt x="1870" y="573"/>
                  </a:lnTo>
                  <a:lnTo>
                    <a:pt x="2059" y="573"/>
                  </a:lnTo>
                  <a:lnTo>
                    <a:pt x="2059" y="0"/>
                  </a:lnTo>
                  <a:lnTo>
                    <a:pt x="1768" y="0"/>
                  </a:lnTo>
                  <a:lnTo>
                    <a:pt x="1768" y="142"/>
                  </a:lnTo>
                  <a:lnTo>
                    <a:pt x="1547" y="0"/>
                  </a:lnTo>
                  <a:lnTo>
                    <a:pt x="1250" y="0"/>
                  </a:lnTo>
                  <a:lnTo>
                    <a:pt x="1029" y="142"/>
                  </a:lnTo>
                  <a:lnTo>
                    <a:pt x="1029" y="0"/>
                  </a:lnTo>
                  <a:lnTo>
                    <a:pt x="733" y="194"/>
                  </a:lnTo>
                  <a:lnTo>
                    <a:pt x="733" y="378"/>
                  </a:lnTo>
                  <a:lnTo>
                    <a:pt x="539" y="252"/>
                  </a:lnTo>
                  <a:lnTo>
                    <a:pt x="932" y="0"/>
                  </a:lnTo>
                  <a:lnTo>
                    <a:pt x="442" y="0"/>
                  </a:lnTo>
                  <a:lnTo>
                    <a:pt x="0" y="289"/>
                  </a:lnTo>
                  <a:lnTo>
                    <a:pt x="442" y="573"/>
                  </a:lnTo>
                  <a:lnTo>
                    <a:pt x="1029" y="57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ar-AE"/>
            </a:p>
          </p:txBody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xmlns="" id="{E6238A55-347C-4107-B08A-399E2B02FF3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78650" y="1519238"/>
              <a:ext cx="1095375" cy="909638"/>
            </a:xfrm>
            <a:custGeom>
              <a:avLst/>
              <a:gdLst>
                <a:gd name="T0" fmla="*/ 690 w 690"/>
                <a:gd name="T1" fmla="*/ 289 h 573"/>
                <a:gd name="T2" fmla="*/ 248 w 690"/>
                <a:gd name="T3" fmla="*/ 573 h 573"/>
                <a:gd name="T4" fmla="*/ 16 w 690"/>
                <a:gd name="T5" fmla="*/ 573 h 573"/>
                <a:gd name="T6" fmla="*/ 0 w 690"/>
                <a:gd name="T7" fmla="*/ 573 h 573"/>
                <a:gd name="T8" fmla="*/ 442 w 690"/>
                <a:gd name="T9" fmla="*/ 289 h 573"/>
                <a:gd name="T10" fmla="*/ 0 w 690"/>
                <a:gd name="T11" fmla="*/ 0 h 573"/>
                <a:gd name="T12" fmla="*/ 0 w 690"/>
                <a:gd name="T13" fmla="*/ 0 h 573"/>
                <a:gd name="T14" fmla="*/ 248 w 690"/>
                <a:gd name="T15" fmla="*/ 0 h 573"/>
                <a:gd name="T16" fmla="*/ 690 w 690"/>
                <a:gd name="T17" fmla="*/ 289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0" h="573">
                  <a:moveTo>
                    <a:pt x="690" y="289"/>
                  </a:moveTo>
                  <a:lnTo>
                    <a:pt x="248" y="573"/>
                  </a:lnTo>
                  <a:lnTo>
                    <a:pt x="16" y="573"/>
                  </a:lnTo>
                  <a:lnTo>
                    <a:pt x="0" y="573"/>
                  </a:lnTo>
                  <a:lnTo>
                    <a:pt x="442" y="289"/>
                  </a:lnTo>
                  <a:lnTo>
                    <a:pt x="0" y="0"/>
                  </a:lnTo>
                  <a:lnTo>
                    <a:pt x="0" y="0"/>
                  </a:lnTo>
                  <a:lnTo>
                    <a:pt x="248" y="0"/>
                  </a:lnTo>
                  <a:lnTo>
                    <a:pt x="690" y="289"/>
                  </a:lnTo>
                  <a:close/>
                </a:path>
              </a:pathLst>
            </a:custGeom>
            <a:solidFill>
              <a:srgbClr val="FCB8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ar-AE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7FB9E54-C895-4CB8-8315-D2A87F4C0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ar-A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2299994-1853-4138-AD13-F18AD622E8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5" y="1881188"/>
            <a:ext cx="2721600" cy="45466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ar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3238BD0-1503-4237-B1ED-E8F7BFD0A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CEB00-36BD-4956-98EA-D091A374538E}" type="datetime1">
              <a:rPr lang="en-GB" smtClean="0"/>
              <a:t>20/04/2018</a:t>
            </a:fld>
            <a:endParaRPr lang="ar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B206C88-BDB2-4D7D-9519-CEED7652C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Go to Insert &gt; Header and Footer to edit this text</a:t>
            </a:r>
            <a:endParaRPr lang="ar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D652B23-06E3-4FA9-B5BD-07C307D4B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6AFAE-2175-4E8D-BD75-EAA2C41CC036}" type="slidenum">
              <a:rPr lang="ar-AE" smtClean="0"/>
              <a:t>‹Nr.›</a:t>
            </a:fld>
            <a:endParaRPr lang="ar-AE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xmlns="" id="{1EBCD1D9-9DA9-4369-BD53-E6619504853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990975" y="1881188"/>
            <a:ext cx="2721600" cy="45466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ar-AE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xmlns="" id="{889CB01D-37F7-4E3E-B73E-899143E2C1D4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3244642" y="1881188"/>
            <a:ext cx="2721600" cy="45466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ar-AE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xmlns="" id="{9B5B820C-BED4-4CF0-9038-5BE6C72BD220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117809" y="1881188"/>
            <a:ext cx="2721600" cy="45466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ar-AE"/>
          </a:p>
        </p:txBody>
      </p:sp>
      <p:sp>
        <p:nvSpPr>
          <p:cNvPr id="16" name="TextBox 14">
            <a:extLst>
              <a:ext uri="{FF2B5EF4-FFF2-40B4-BE49-F238E27FC236}">
                <a16:creationId xmlns:a16="http://schemas.microsoft.com/office/drawing/2014/main" xmlns="" id="{6C2919B3-DED3-45F8-BD88-5F1389CA2A8E}"/>
              </a:ext>
            </a:extLst>
          </p:cNvPr>
          <p:cNvSpPr txBox="1"/>
          <p:nvPr userDrawn="1"/>
        </p:nvSpPr>
        <p:spPr>
          <a:xfrm>
            <a:off x="5537153" y="176129"/>
            <a:ext cx="5561154" cy="19556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3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51" algn="l" defTabSz="9143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03" algn="l" defTabSz="9143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54" algn="l" defTabSz="9143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05" algn="l" defTabSz="9143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755" algn="l" defTabSz="9143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07" algn="l" defTabSz="9143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58" algn="l" defTabSz="9143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209" algn="l" defTabSz="9143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303" rtl="0" eaLnBrk="1" fontAlgn="auto" latinLnBrk="0" hangingPunct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50" dirty="0">
                <a:solidFill>
                  <a:srgbClr val="898989"/>
                </a:solidFill>
              </a:rPr>
              <a:t>Proprietary and confidential restrictions on title slide apply throughout this presentation</a:t>
            </a:r>
          </a:p>
        </p:txBody>
      </p:sp>
    </p:spTree>
    <p:extLst>
      <p:ext uri="{BB962C8B-B14F-4D97-AF65-F5344CB8AC3E}">
        <p14:creationId xmlns:p14="http://schemas.microsoft.com/office/powerpoint/2010/main" val="175963114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pos="234">
          <p15:clr>
            <a:srgbClr val="FBAE40"/>
          </p15:clr>
        </p15:guide>
        <p15:guide id="2" pos="7378">
          <p15:clr>
            <a:srgbClr val="FBAE40"/>
          </p15:clr>
        </p15:guide>
        <p15:guide id="3" orient="horz" pos="1185">
          <p15:clr>
            <a:srgbClr val="FBAE40"/>
          </p15:clr>
        </p15:guide>
        <p15:guide id="4" orient="horz" pos="4049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Four Column - No patt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9BC2614B-FC8B-48E0-84FF-87427ACC163C}"/>
              </a:ext>
            </a:extLst>
          </p:cNvPr>
          <p:cNvSpPr/>
          <p:nvPr userDrawn="1"/>
        </p:nvSpPr>
        <p:spPr bwMode="gray">
          <a:xfrm>
            <a:off x="0" y="377179"/>
            <a:ext cx="12191484" cy="9062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r-AE" sz="1905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C60FED56-35F9-48BC-AB50-A7C08730A7BD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0" y="0"/>
            <a:ext cx="1346400" cy="1283475"/>
            <a:chOff x="2597150" y="107950"/>
            <a:chExt cx="6759575" cy="6443663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xmlns="" id="{A4B1DC2F-AD58-4771-A08A-6F98B0E1CEC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597150" y="107950"/>
              <a:ext cx="6759575" cy="6443663"/>
            </a:xfrm>
            <a:custGeom>
              <a:avLst/>
              <a:gdLst>
                <a:gd name="T0" fmla="*/ 0 w 4258"/>
                <a:gd name="T1" fmla="*/ 4059 h 4059"/>
                <a:gd name="T2" fmla="*/ 4258 w 4258"/>
                <a:gd name="T3" fmla="*/ 1188 h 4059"/>
                <a:gd name="T4" fmla="*/ 2501 w 4258"/>
                <a:gd name="T5" fmla="*/ 0 h 4059"/>
                <a:gd name="T6" fmla="*/ 0 w 4258"/>
                <a:gd name="T7" fmla="*/ 0 h 4059"/>
                <a:gd name="T8" fmla="*/ 0 w 4258"/>
                <a:gd name="T9" fmla="*/ 4059 h 40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58" h="4059">
                  <a:moveTo>
                    <a:pt x="0" y="4059"/>
                  </a:moveTo>
                  <a:lnTo>
                    <a:pt x="4258" y="1188"/>
                  </a:lnTo>
                  <a:lnTo>
                    <a:pt x="2501" y="0"/>
                  </a:lnTo>
                  <a:lnTo>
                    <a:pt x="0" y="0"/>
                  </a:lnTo>
                  <a:lnTo>
                    <a:pt x="0" y="4059"/>
                  </a:lnTo>
                  <a:close/>
                </a:path>
              </a:pathLst>
            </a:custGeom>
            <a:solidFill>
              <a:srgbClr val="1A2D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ar-AE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xmlns="" id="{C2BAD62E-0A5C-4748-A376-902B8142E16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56000" y="1519238"/>
              <a:ext cx="3268663" cy="909638"/>
            </a:xfrm>
            <a:custGeom>
              <a:avLst/>
              <a:gdLst>
                <a:gd name="T0" fmla="*/ 1029 w 2059"/>
                <a:gd name="T1" fmla="*/ 573 h 573"/>
                <a:gd name="T2" fmla="*/ 1029 w 2059"/>
                <a:gd name="T3" fmla="*/ 431 h 573"/>
                <a:gd name="T4" fmla="*/ 1250 w 2059"/>
                <a:gd name="T5" fmla="*/ 573 h 573"/>
                <a:gd name="T6" fmla="*/ 1768 w 2059"/>
                <a:gd name="T7" fmla="*/ 573 h 573"/>
                <a:gd name="T8" fmla="*/ 1326 w 2059"/>
                <a:gd name="T9" fmla="*/ 289 h 573"/>
                <a:gd name="T10" fmla="*/ 1379 w 2059"/>
                <a:gd name="T11" fmla="*/ 252 h 573"/>
                <a:gd name="T12" fmla="*/ 1870 w 2059"/>
                <a:gd name="T13" fmla="*/ 573 h 573"/>
                <a:gd name="T14" fmla="*/ 2059 w 2059"/>
                <a:gd name="T15" fmla="*/ 573 h 573"/>
                <a:gd name="T16" fmla="*/ 2059 w 2059"/>
                <a:gd name="T17" fmla="*/ 0 h 573"/>
                <a:gd name="T18" fmla="*/ 1768 w 2059"/>
                <a:gd name="T19" fmla="*/ 0 h 573"/>
                <a:gd name="T20" fmla="*/ 1768 w 2059"/>
                <a:gd name="T21" fmla="*/ 142 h 573"/>
                <a:gd name="T22" fmla="*/ 1547 w 2059"/>
                <a:gd name="T23" fmla="*/ 0 h 573"/>
                <a:gd name="T24" fmla="*/ 1250 w 2059"/>
                <a:gd name="T25" fmla="*/ 0 h 573"/>
                <a:gd name="T26" fmla="*/ 1029 w 2059"/>
                <a:gd name="T27" fmla="*/ 142 h 573"/>
                <a:gd name="T28" fmla="*/ 1029 w 2059"/>
                <a:gd name="T29" fmla="*/ 0 h 573"/>
                <a:gd name="T30" fmla="*/ 733 w 2059"/>
                <a:gd name="T31" fmla="*/ 194 h 573"/>
                <a:gd name="T32" fmla="*/ 733 w 2059"/>
                <a:gd name="T33" fmla="*/ 378 h 573"/>
                <a:gd name="T34" fmla="*/ 539 w 2059"/>
                <a:gd name="T35" fmla="*/ 252 h 573"/>
                <a:gd name="T36" fmla="*/ 932 w 2059"/>
                <a:gd name="T37" fmla="*/ 0 h 573"/>
                <a:gd name="T38" fmla="*/ 442 w 2059"/>
                <a:gd name="T39" fmla="*/ 0 h 573"/>
                <a:gd name="T40" fmla="*/ 0 w 2059"/>
                <a:gd name="T41" fmla="*/ 289 h 573"/>
                <a:gd name="T42" fmla="*/ 442 w 2059"/>
                <a:gd name="T43" fmla="*/ 573 h 573"/>
                <a:gd name="T44" fmla="*/ 1029 w 2059"/>
                <a:gd name="T45" fmla="*/ 573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059" h="573">
                  <a:moveTo>
                    <a:pt x="1029" y="573"/>
                  </a:moveTo>
                  <a:lnTo>
                    <a:pt x="1029" y="431"/>
                  </a:lnTo>
                  <a:lnTo>
                    <a:pt x="1250" y="573"/>
                  </a:lnTo>
                  <a:lnTo>
                    <a:pt x="1768" y="573"/>
                  </a:lnTo>
                  <a:lnTo>
                    <a:pt x="1326" y="289"/>
                  </a:lnTo>
                  <a:lnTo>
                    <a:pt x="1379" y="252"/>
                  </a:lnTo>
                  <a:lnTo>
                    <a:pt x="1870" y="573"/>
                  </a:lnTo>
                  <a:lnTo>
                    <a:pt x="2059" y="573"/>
                  </a:lnTo>
                  <a:lnTo>
                    <a:pt x="2059" y="0"/>
                  </a:lnTo>
                  <a:lnTo>
                    <a:pt x="1768" y="0"/>
                  </a:lnTo>
                  <a:lnTo>
                    <a:pt x="1768" y="142"/>
                  </a:lnTo>
                  <a:lnTo>
                    <a:pt x="1547" y="0"/>
                  </a:lnTo>
                  <a:lnTo>
                    <a:pt x="1250" y="0"/>
                  </a:lnTo>
                  <a:lnTo>
                    <a:pt x="1029" y="142"/>
                  </a:lnTo>
                  <a:lnTo>
                    <a:pt x="1029" y="0"/>
                  </a:lnTo>
                  <a:lnTo>
                    <a:pt x="733" y="194"/>
                  </a:lnTo>
                  <a:lnTo>
                    <a:pt x="733" y="378"/>
                  </a:lnTo>
                  <a:lnTo>
                    <a:pt x="539" y="252"/>
                  </a:lnTo>
                  <a:lnTo>
                    <a:pt x="932" y="0"/>
                  </a:lnTo>
                  <a:lnTo>
                    <a:pt x="442" y="0"/>
                  </a:lnTo>
                  <a:lnTo>
                    <a:pt x="0" y="289"/>
                  </a:lnTo>
                  <a:lnTo>
                    <a:pt x="442" y="573"/>
                  </a:lnTo>
                  <a:lnTo>
                    <a:pt x="1029" y="57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ar-AE"/>
            </a:p>
          </p:txBody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xmlns="" id="{E6238A55-347C-4107-B08A-399E2B02FF3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78650" y="1519238"/>
              <a:ext cx="1095375" cy="909638"/>
            </a:xfrm>
            <a:custGeom>
              <a:avLst/>
              <a:gdLst>
                <a:gd name="T0" fmla="*/ 690 w 690"/>
                <a:gd name="T1" fmla="*/ 289 h 573"/>
                <a:gd name="T2" fmla="*/ 248 w 690"/>
                <a:gd name="T3" fmla="*/ 573 h 573"/>
                <a:gd name="T4" fmla="*/ 16 w 690"/>
                <a:gd name="T5" fmla="*/ 573 h 573"/>
                <a:gd name="T6" fmla="*/ 0 w 690"/>
                <a:gd name="T7" fmla="*/ 573 h 573"/>
                <a:gd name="T8" fmla="*/ 442 w 690"/>
                <a:gd name="T9" fmla="*/ 289 h 573"/>
                <a:gd name="T10" fmla="*/ 0 w 690"/>
                <a:gd name="T11" fmla="*/ 0 h 573"/>
                <a:gd name="T12" fmla="*/ 0 w 690"/>
                <a:gd name="T13" fmla="*/ 0 h 573"/>
                <a:gd name="T14" fmla="*/ 248 w 690"/>
                <a:gd name="T15" fmla="*/ 0 h 573"/>
                <a:gd name="T16" fmla="*/ 690 w 690"/>
                <a:gd name="T17" fmla="*/ 289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0" h="573">
                  <a:moveTo>
                    <a:pt x="690" y="289"/>
                  </a:moveTo>
                  <a:lnTo>
                    <a:pt x="248" y="573"/>
                  </a:lnTo>
                  <a:lnTo>
                    <a:pt x="16" y="573"/>
                  </a:lnTo>
                  <a:lnTo>
                    <a:pt x="0" y="573"/>
                  </a:lnTo>
                  <a:lnTo>
                    <a:pt x="442" y="289"/>
                  </a:lnTo>
                  <a:lnTo>
                    <a:pt x="0" y="0"/>
                  </a:lnTo>
                  <a:lnTo>
                    <a:pt x="0" y="0"/>
                  </a:lnTo>
                  <a:lnTo>
                    <a:pt x="248" y="0"/>
                  </a:lnTo>
                  <a:lnTo>
                    <a:pt x="690" y="289"/>
                  </a:lnTo>
                  <a:close/>
                </a:path>
              </a:pathLst>
            </a:custGeom>
            <a:solidFill>
              <a:srgbClr val="FCB8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ar-AE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7FB9E54-C895-4CB8-8315-D2A87F4C0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ar-A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2299994-1853-4138-AD13-F18AD622E8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5" y="1881188"/>
            <a:ext cx="2721600" cy="45466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ar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3238BD0-1503-4237-B1ED-E8F7BFD0A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3A29B-9625-4888-B733-9AFB2296F3A2}" type="datetime1">
              <a:rPr lang="en-GB" smtClean="0"/>
              <a:t>20/04/2018</a:t>
            </a:fld>
            <a:endParaRPr lang="ar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B206C88-BDB2-4D7D-9519-CEED7652C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Go to Insert &gt; Header and Footer to edit this text</a:t>
            </a:r>
            <a:endParaRPr lang="ar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D652B23-06E3-4FA9-B5BD-07C307D4B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6AFAE-2175-4E8D-BD75-EAA2C41CC036}" type="slidenum">
              <a:rPr lang="ar-AE" smtClean="0"/>
              <a:t>‹Nr.›</a:t>
            </a:fld>
            <a:endParaRPr lang="ar-AE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xmlns="" id="{1EBCD1D9-9DA9-4369-BD53-E6619504853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990975" y="1881188"/>
            <a:ext cx="2721600" cy="45466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ar-AE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xmlns="" id="{889CB01D-37F7-4E3E-B73E-899143E2C1D4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3244642" y="1881188"/>
            <a:ext cx="2721600" cy="45466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ar-AE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xmlns="" id="{9B5B820C-BED4-4CF0-9038-5BE6C72BD220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117809" y="1881188"/>
            <a:ext cx="2721600" cy="45466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ar-AE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817B99DC-64C1-4196-A5A4-68696D8865F9}"/>
              </a:ext>
            </a:extLst>
          </p:cNvPr>
          <p:cNvSpPr txBox="1"/>
          <p:nvPr userDrawn="1"/>
        </p:nvSpPr>
        <p:spPr>
          <a:xfrm>
            <a:off x="5537153" y="176129"/>
            <a:ext cx="5561154" cy="19556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3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51" algn="l" defTabSz="9143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03" algn="l" defTabSz="9143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54" algn="l" defTabSz="9143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05" algn="l" defTabSz="9143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755" algn="l" defTabSz="9143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07" algn="l" defTabSz="9143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58" algn="l" defTabSz="9143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209" algn="l" defTabSz="9143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303" rtl="0" eaLnBrk="1" fontAlgn="auto" latinLnBrk="0" hangingPunct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50" dirty="0">
                <a:solidFill>
                  <a:srgbClr val="898989"/>
                </a:solidFill>
              </a:rPr>
              <a:t>Proprietary and confidential restrictions on title slide apply throughout this presentation</a:t>
            </a:r>
          </a:p>
        </p:txBody>
      </p:sp>
    </p:spTree>
    <p:extLst>
      <p:ext uri="{BB962C8B-B14F-4D97-AF65-F5344CB8AC3E}">
        <p14:creationId xmlns:p14="http://schemas.microsoft.com/office/powerpoint/2010/main" val="2558518304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pos="234">
          <p15:clr>
            <a:srgbClr val="FBAE40"/>
          </p15:clr>
        </p15:guide>
        <p15:guide id="2" pos="7378">
          <p15:clr>
            <a:srgbClr val="FBAE40"/>
          </p15:clr>
        </p15:guide>
        <p15:guide id="3" orient="horz" pos="1185">
          <p15:clr>
            <a:srgbClr val="FBAE40"/>
          </p15:clr>
        </p15:guide>
        <p15:guide id="4" orient="horz" pos="4049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CA02A576-A048-4BF8-9C26-9A78B7538B8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8" y="1"/>
            <a:ext cx="12189424" cy="68580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CEB85B87-0BBE-4495-ACBD-CBC916BF4F83}"/>
              </a:ext>
            </a:extLst>
          </p:cNvPr>
          <p:cNvSpPr/>
          <p:nvPr userDrawn="1"/>
        </p:nvSpPr>
        <p:spPr bwMode="gray">
          <a:xfrm>
            <a:off x="0" y="377179"/>
            <a:ext cx="12191484" cy="9062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r-AE" sz="1905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100F5DE6-2A03-4ACD-91C6-A55F696777AD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0" y="0"/>
            <a:ext cx="1346400" cy="1283475"/>
            <a:chOff x="2597150" y="107950"/>
            <a:chExt cx="6759575" cy="6443663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xmlns="" id="{995D36C2-6CF6-4A30-8C8B-1BDE90C70BB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597150" y="107950"/>
              <a:ext cx="6759575" cy="6443663"/>
            </a:xfrm>
            <a:custGeom>
              <a:avLst/>
              <a:gdLst>
                <a:gd name="T0" fmla="*/ 0 w 4258"/>
                <a:gd name="T1" fmla="*/ 4059 h 4059"/>
                <a:gd name="T2" fmla="*/ 4258 w 4258"/>
                <a:gd name="T3" fmla="*/ 1188 h 4059"/>
                <a:gd name="T4" fmla="*/ 2501 w 4258"/>
                <a:gd name="T5" fmla="*/ 0 h 4059"/>
                <a:gd name="T6" fmla="*/ 0 w 4258"/>
                <a:gd name="T7" fmla="*/ 0 h 4059"/>
                <a:gd name="T8" fmla="*/ 0 w 4258"/>
                <a:gd name="T9" fmla="*/ 4059 h 40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58" h="4059">
                  <a:moveTo>
                    <a:pt x="0" y="4059"/>
                  </a:moveTo>
                  <a:lnTo>
                    <a:pt x="4258" y="1188"/>
                  </a:lnTo>
                  <a:lnTo>
                    <a:pt x="2501" y="0"/>
                  </a:lnTo>
                  <a:lnTo>
                    <a:pt x="0" y="0"/>
                  </a:lnTo>
                  <a:lnTo>
                    <a:pt x="0" y="4059"/>
                  </a:lnTo>
                  <a:close/>
                </a:path>
              </a:pathLst>
            </a:custGeom>
            <a:solidFill>
              <a:srgbClr val="1A2D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ar-AE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xmlns="" id="{CFD84A2D-ECA2-4C83-8FAC-E0786D9C90C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56000" y="1519238"/>
              <a:ext cx="3268663" cy="909638"/>
            </a:xfrm>
            <a:custGeom>
              <a:avLst/>
              <a:gdLst>
                <a:gd name="T0" fmla="*/ 1029 w 2059"/>
                <a:gd name="T1" fmla="*/ 573 h 573"/>
                <a:gd name="T2" fmla="*/ 1029 w 2059"/>
                <a:gd name="T3" fmla="*/ 431 h 573"/>
                <a:gd name="T4" fmla="*/ 1250 w 2059"/>
                <a:gd name="T5" fmla="*/ 573 h 573"/>
                <a:gd name="T6" fmla="*/ 1768 w 2059"/>
                <a:gd name="T7" fmla="*/ 573 h 573"/>
                <a:gd name="T8" fmla="*/ 1326 w 2059"/>
                <a:gd name="T9" fmla="*/ 289 h 573"/>
                <a:gd name="T10" fmla="*/ 1379 w 2059"/>
                <a:gd name="T11" fmla="*/ 252 h 573"/>
                <a:gd name="T12" fmla="*/ 1870 w 2059"/>
                <a:gd name="T13" fmla="*/ 573 h 573"/>
                <a:gd name="T14" fmla="*/ 2059 w 2059"/>
                <a:gd name="T15" fmla="*/ 573 h 573"/>
                <a:gd name="T16" fmla="*/ 2059 w 2059"/>
                <a:gd name="T17" fmla="*/ 0 h 573"/>
                <a:gd name="T18" fmla="*/ 1768 w 2059"/>
                <a:gd name="T19" fmla="*/ 0 h 573"/>
                <a:gd name="T20" fmla="*/ 1768 w 2059"/>
                <a:gd name="T21" fmla="*/ 142 h 573"/>
                <a:gd name="T22" fmla="*/ 1547 w 2059"/>
                <a:gd name="T23" fmla="*/ 0 h 573"/>
                <a:gd name="T24" fmla="*/ 1250 w 2059"/>
                <a:gd name="T25" fmla="*/ 0 h 573"/>
                <a:gd name="T26" fmla="*/ 1029 w 2059"/>
                <a:gd name="T27" fmla="*/ 142 h 573"/>
                <a:gd name="T28" fmla="*/ 1029 w 2059"/>
                <a:gd name="T29" fmla="*/ 0 h 573"/>
                <a:gd name="T30" fmla="*/ 733 w 2059"/>
                <a:gd name="T31" fmla="*/ 194 h 573"/>
                <a:gd name="T32" fmla="*/ 733 w 2059"/>
                <a:gd name="T33" fmla="*/ 378 h 573"/>
                <a:gd name="T34" fmla="*/ 539 w 2059"/>
                <a:gd name="T35" fmla="*/ 252 h 573"/>
                <a:gd name="T36" fmla="*/ 932 w 2059"/>
                <a:gd name="T37" fmla="*/ 0 h 573"/>
                <a:gd name="T38" fmla="*/ 442 w 2059"/>
                <a:gd name="T39" fmla="*/ 0 h 573"/>
                <a:gd name="T40" fmla="*/ 0 w 2059"/>
                <a:gd name="T41" fmla="*/ 289 h 573"/>
                <a:gd name="T42" fmla="*/ 442 w 2059"/>
                <a:gd name="T43" fmla="*/ 573 h 573"/>
                <a:gd name="T44" fmla="*/ 1029 w 2059"/>
                <a:gd name="T45" fmla="*/ 573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059" h="573">
                  <a:moveTo>
                    <a:pt x="1029" y="573"/>
                  </a:moveTo>
                  <a:lnTo>
                    <a:pt x="1029" y="431"/>
                  </a:lnTo>
                  <a:lnTo>
                    <a:pt x="1250" y="573"/>
                  </a:lnTo>
                  <a:lnTo>
                    <a:pt x="1768" y="573"/>
                  </a:lnTo>
                  <a:lnTo>
                    <a:pt x="1326" y="289"/>
                  </a:lnTo>
                  <a:lnTo>
                    <a:pt x="1379" y="252"/>
                  </a:lnTo>
                  <a:lnTo>
                    <a:pt x="1870" y="573"/>
                  </a:lnTo>
                  <a:lnTo>
                    <a:pt x="2059" y="573"/>
                  </a:lnTo>
                  <a:lnTo>
                    <a:pt x="2059" y="0"/>
                  </a:lnTo>
                  <a:lnTo>
                    <a:pt x="1768" y="0"/>
                  </a:lnTo>
                  <a:lnTo>
                    <a:pt x="1768" y="142"/>
                  </a:lnTo>
                  <a:lnTo>
                    <a:pt x="1547" y="0"/>
                  </a:lnTo>
                  <a:lnTo>
                    <a:pt x="1250" y="0"/>
                  </a:lnTo>
                  <a:lnTo>
                    <a:pt x="1029" y="142"/>
                  </a:lnTo>
                  <a:lnTo>
                    <a:pt x="1029" y="0"/>
                  </a:lnTo>
                  <a:lnTo>
                    <a:pt x="733" y="194"/>
                  </a:lnTo>
                  <a:lnTo>
                    <a:pt x="733" y="378"/>
                  </a:lnTo>
                  <a:lnTo>
                    <a:pt x="539" y="252"/>
                  </a:lnTo>
                  <a:lnTo>
                    <a:pt x="932" y="0"/>
                  </a:lnTo>
                  <a:lnTo>
                    <a:pt x="442" y="0"/>
                  </a:lnTo>
                  <a:lnTo>
                    <a:pt x="0" y="289"/>
                  </a:lnTo>
                  <a:lnTo>
                    <a:pt x="442" y="573"/>
                  </a:lnTo>
                  <a:lnTo>
                    <a:pt x="1029" y="57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ar-AE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xmlns="" id="{73C7A4E8-7551-4D35-A1A6-AEF19593106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78650" y="1519238"/>
              <a:ext cx="1095375" cy="909638"/>
            </a:xfrm>
            <a:custGeom>
              <a:avLst/>
              <a:gdLst>
                <a:gd name="T0" fmla="*/ 690 w 690"/>
                <a:gd name="T1" fmla="*/ 289 h 573"/>
                <a:gd name="T2" fmla="*/ 248 w 690"/>
                <a:gd name="T3" fmla="*/ 573 h 573"/>
                <a:gd name="T4" fmla="*/ 16 w 690"/>
                <a:gd name="T5" fmla="*/ 573 h 573"/>
                <a:gd name="T6" fmla="*/ 0 w 690"/>
                <a:gd name="T7" fmla="*/ 573 h 573"/>
                <a:gd name="T8" fmla="*/ 442 w 690"/>
                <a:gd name="T9" fmla="*/ 289 h 573"/>
                <a:gd name="T10" fmla="*/ 0 w 690"/>
                <a:gd name="T11" fmla="*/ 0 h 573"/>
                <a:gd name="T12" fmla="*/ 0 w 690"/>
                <a:gd name="T13" fmla="*/ 0 h 573"/>
                <a:gd name="T14" fmla="*/ 248 w 690"/>
                <a:gd name="T15" fmla="*/ 0 h 573"/>
                <a:gd name="T16" fmla="*/ 690 w 690"/>
                <a:gd name="T17" fmla="*/ 289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0" h="573">
                  <a:moveTo>
                    <a:pt x="690" y="289"/>
                  </a:moveTo>
                  <a:lnTo>
                    <a:pt x="248" y="573"/>
                  </a:lnTo>
                  <a:lnTo>
                    <a:pt x="16" y="573"/>
                  </a:lnTo>
                  <a:lnTo>
                    <a:pt x="0" y="573"/>
                  </a:lnTo>
                  <a:lnTo>
                    <a:pt x="442" y="289"/>
                  </a:lnTo>
                  <a:lnTo>
                    <a:pt x="0" y="0"/>
                  </a:lnTo>
                  <a:lnTo>
                    <a:pt x="0" y="0"/>
                  </a:lnTo>
                  <a:lnTo>
                    <a:pt x="248" y="0"/>
                  </a:lnTo>
                  <a:lnTo>
                    <a:pt x="690" y="289"/>
                  </a:lnTo>
                  <a:close/>
                </a:path>
              </a:pathLst>
            </a:custGeom>
            <a:solidFill>
              <a:srgbClr val="FCB8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ar-AE"/>
            </a:p>
          </p:txBody>
        </p:sp>
      </p:grp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xmlns="" id="{CE58141A-3F59-4EF1-B281-B457FDCB2E8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48135" y="1"/>
            <a:ext cx="5943348" cy="6858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sz="1058"/>
            </a:lvl1pPr>
          </a:lstStyle>
          <a:p>
            <a:r>
              <a:rPr lang="de-DE" smtClean="0"/>
              <a:t>Bild durch Klicken auf Symbol hinzufügen</a:t>
            </a:r>
            <a:endParaRPr lang="ar-A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7FB9E54-C895-4CB8-8315-D2A87F4C0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ar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2299994-1853-4138-AD13-F18AD622E8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4613" y="2095034"/>
            <a:ext cx="4597559" cy="4191746"/>
          </a:xfrm>
        </p:spPr>
        <p:txBody>
          <a:bodyPr/>
          <a:lstStyle>
            <a:lvl4pPr>
              <a:spcAft>
                <a:spcPts val="529"/>
              </a:spcAft>
              <a:defRPr sz="1587"/>
            </a:lvl4pPr>
            <a:lvl5pPr>
              <a:spcAft>
                <a:spcPts val="529"/>
              </a:spcAft>
              <a:defRPr sz="1587"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ar-A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3238BD0-1503-4237-B1ED-E8F7BFD0A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E1025-AE72-48BB-A80D-57ABBFC6AAB7}" type="datetime1">
              <a:rPr lang="en-GB" smtClean="0"/>
              <a:t>20/04/2018</a:t>
            </a:fld>
            <a:endParaRPr lang="ar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B206C88-BDB2-4D7D-9519-CEED7652C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Go to Insert &gt; Header and Footer to edit this text</a:t>
            </a:r>
            <a:endParaRPr lang="ar-A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D652B23-06E3-4FA9-B5BD-07C307D4B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898989"/>
                </a:solidFill>
              </a:defRPr>
            </a:lvl1pPr>
          </a:lstStyle>
          <a:p>
            <a:fld id="{0256AFAE-2175-4E8D-BD75-EAA2C41CC036}" type="slidenum">
              <a:rPr lang="ar-AE" smtClean="0"/>
              <a:pPr/>
              <a:t>‹Nr.›</a:t>
            </a:fld>
            <a:endParaRPr lang="ar-AE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C54EFBC6-73C7-4248-AD30-7C2385D88D6C}"/>
              </a:ext>
            </a:extLst>
          </p:cNvPr>
          <p:cNvSpPr txBox="1"/>
          <p:nvPr userDrawn="1"/>
        </p:nvSpPr>
        <p:spPr>
          <a:xfrm>
            <a:off x="5537153" y="176129"/>
            <a:ext cx="5561154" cy="19556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3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51" algn="l" defTabSz="9143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03" algn="l" defTabSz="9143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54" algn="l" defTabSz="9143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05" algn="l" defTabSz="9143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755" algn="l" defTabSz="9143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07" algn="l" defTabSz="9143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58" algn="l" defTabSz="9143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209" algn="l" defTabSz="9143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303" rtl="0" eaLnBrk="1" fontAlgn="auto" latinLnBrk="0" hangingPunct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50" dirty="0">
                <a:solidFill>
                  <a:schemeClr val="bg1"/>
                </a:solidFill>
              </a:rPr>
              <a:t>Proprietary and confidential restrictions on title slide apply throughout this presentation</a:t>
            </a:r>
          </a:p>
        </p:txBody>
      </p:sp>
    </p:spTree>
    <p:extLst>
      <p:ext uri="{BB962C8B-B14F-4D97-AF65-F5344CB8AC3E}">
        <p14:creationId xmlns:p14="http://schemas.microsoft.com/office/powerpoint/2010/main" val="3992506232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pos="3744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n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BBD651F8-E4D6-40B7-88AC-82773F31712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8" y="1"/>
            <a:ext cx="12189424" cy="6858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508E3C7E-1604-4614-9965-1C1142F1A5B6}"/>
              </a:ext>
            </a:extLst>
          </p:cNvPr>
          <p:cNvSpPr/>
          <p:nvPr userDrawn="1"/>
        </p:nvSpPr>
        <p:spPr bwMode="gray">
          <a:xfrm>
            <a:off x="0" y="377179"/>
            <a:ext cx="12191484" cy="9062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r-AE" sz="1905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xmlns="" id="{4B4C5409-1AA3-40C8-A1D1-3C1BF3A35FD4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0" y="0"/>
            <a:ext cx="1346400" cy="1283475"/>
            <a:chOff x="2597150" y="107950"/>
            <a:chExt cx="6759575" cy="6443663"/>
          </a:xfrm>
        </p:grpSpPr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xmlns="" id="{81015BD7-6676-4111-989C-8B3B69DB25B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597150" y="107950"/>
              <a:ext cx="6759575" cy="6443663"/>
            </a:xfrm>
            <a:custGeom>
              <a:avLst/>
              <a:gdLst>
                <a:gd name="T0" fmla="*/ 0 w 4258"/>
                <a:gd name="T1" fmla="*/ 4059 h 4059"/>
                <a:gd name="T2" fmla="*/ 4258 w 4258"/>
                <a:gd name="T3" fmla="*/ 1188 h 4059"/>
                <a:gd name="T4" fmla="*/ 2501 w 4258"/>
                <a:gd name="T5" fmla="*/ 0 h 4059"/>
                <a:gd name="T6" fmla="*/ 0 w 4258"/>
                <a:gd name="T7" fmla="*/ 0 h 4059"/>
                <a:gd name="T8" fmla="*/ 0 w 4258"/>
                <a:gd name="T9" fmla="*/ 4059 h 40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58" h="4059">
                  <a:moveTo>
                    <a:pt x="0" y="4059"/>
                  </a:moveTo>
                  <a:lnTo>
                    <a:pt x="4258" y="1188"/>
                  </a:lnTo>
                  <a:lnTo>
                    <a:pt x="2501" y="0"/>
                  </a:lnTo>
                  <a:lnTo>
                    <a:pt x="0" y="0"/>
                  </a:lnTo>
                  <a:lnTo>
                    <a:pt x="0" y="4059"/>
                  </a:lnTo>
                  <a:close/>
                </a:path>
              </a:pathLst>
            </a:custGeom>
            <a:solidFill>
              <a:srgbClr val="1A2D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ar-AE"/>
            </a:p>
          </p:txBody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xmlns="" id="{EE2FA489-5C55-4012-B50E-4777B760CAE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56000" y="1519238"/>
              <a:ext cx="3268663" cy="909638"/>
            </a:xfrm>
            <a:custGeom>
              <a:avLst/>
              <a:gdLst>
                <a:gd name="T0" fmla="*/ 1029 w 2059"/>
                <a:gd name="T1" fmla="*/ 573 h 573"/>
                <a:gd name="T2" fmla="*/ 1029 w 2059"/>
                <a:gd name="T3" fmla="*/ 431 h 573"/>
                <a:gd name="T4" fmla="*/ 1250 w 2059"/>
                <a:gd name="T5" fmla="*/ 573 h 573"/>
                <a:gd name="T6" fmla="*/ 1768 w 2059"/>
                <a:gd name="T7" fmla="*/ 573 h 573"/>
                <a:gd name="T8" fmla="*/ 1326 w 2059"/>
                <a:gd name="T9" fmla="*/ 289 h 573"/>
                <a:gd name="T10" fmla="*/ 1379 w 2059"/>
                <a:gd name="T11" fmla="*/ 252 h 573"/>
                <a:gd name="T12" fmla="*/ 1870 w 2059"/>
                <a:gd name="T13" fmla="*/ 573 h 573"/>
                <a:gd name="T14" fmla="*/ 2059 w 2059"/>
                <a:gd name="T15" fmla="*/ 573 h 573"/>
                <a:gd name="T16" fmla="*/ 2059 w 2059"/>
                <a:gd name="T17" fmla="*/ 0 h 573"/>
                <a:gd name="T18" fmla="*/ 1768 w 2059"/>
                <a:gd name="T19" fmla="*/ 0 h 573"/>
                <a:gd name="T20" fmla="*/ 1768 w 2059"/>
                <a:gd name="T21" fmla="*/ 142 h 573"/>
                <a:gd name="T22" fmla="*/ 1547 w 2059"/>
                <a:gd name="T23" fmla="*/ 0 h 573"/>
                <a:gd name="T24" fmla="*/ 1250 w 2059"/>
                <a:gd name="T25" fmla="*/ 0 h 573"/>
                <a:gd name="T26" fmla="*/ 1029 w 2059"/>
                <a:gd name="T27" fmla="*/ 142 h 573"/>
                <a:gd name="T28" fmla="*/ 1029 w 2059"/>
                <a:gd name="T29" fmla="*/ 0 h 573"/>
                <a:gd name="T30" fmla="*/ 733 w 2059"/>
                <a:gd name="T31" fmla="*/ 194 h 573"/>
                <a:gd name="T32" fmla="*/ 733 w 2059"/>
                <a:gd name="T33" fmla="*/ 378 h 573"/>
                <a:gd name="T34" fmla="*/ 539 w 2059"/>
                <a:gd name="T35" fmla="*/ 252 h 573"/>
                <a:gd name="T36" fmla="*/ 932 w 2059"/>
                <a:gd name="T37" fmla="*/ 0 h 573"/>
                <a:gd name="T38" fmla="*/ 442 w 2059"/>
                <a:gd name="T39" fmla="*/ 0 h 573"/>
                <a:gd name="T40" fmla="*/ 0 w 2059"/>
                <a:gd name="T41" fmla="*/ 289 h 573"/>
                <a:gd name="T42" fmla="*/ 442 w 2059"/>
                <a:gd name="T43" fmla="*/ 573 h 573"/>
                <a:gd name="T44" fmla="*/ 1029 w 2059"/>
                <a:gd name="T45" fmla="*/ 573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059" h="573">
                  <a:moveTo>
                    <a:pt x="1029" y="573"/>
                  </a:moveTo>
                  <a:lnTo>
                    <a:pt x="1029" y="431"/>
                  </a:lnTo>
                  <a:lnTo>
                    <a:pt x="1250" y="573"/>
                  </a:lnTo>
                  <a:lnTo>
                    <a:pt x="1768" y="573"/>
                  </a:lnTo>
                  <a:lnTo>
                    <a:pt x="1326" y="289"/>
                  </a:lnTo>
                  <a:lnTo>
                    <a:pt x="1379" y="252"/>
                  </a:lnTo>
                  <a:lnTo>
                    <a:pt x="1870" y="573"/>
                  </a:lnTo>
                  <a:lnTo>
                    <a:pt x="2059" y="573"/>
                  </a:lnTo>
                  <a:lnTo>
                    <a:pt x="2059" y="0"/>
                  </a:lnTo>
                  <a:lnTo>
                    <a:pt x="1768" y="0"/>
                  </a:lnTo>
                  <a:lnTo>
                    <a:pt x="1768" y="142"/>
                  </a:lnTo>
                  <a:lnTo>
                    <a:pt x="1547" y="0"/>
                  </a:lnTo>
                  <a:lnTo>
                    <a:pt x="1250" y="0"/>
                  </a:lnTo>
                  <a:lnTo>
                    <a:pt x="1029" y="142"/>
                  </a:lnTo>
                  <a:lnTo>
                    <a:pt x="1029" y="0"/>
                  </a:lnTo>
                  <a:lnTo>
                    <a:pt x="733" y="194"/>
                  </a:lnTo>
                  <a:lnTo>
                    <a:pt x="733" y="378"/>
                  </a:lnTo>
                  <a:lnTo>
                    <a:pt x="539" y="252"/>
                  </a:lnTo>
                  <a:lnTo>
                    <a:pt x="932" y="0"/>
                  </a:lnTo>
                  <a:lnTo>
                    <a:pt x="442" y="0"/>
                  </a:lnTo>
                  <a:lnTo>
                    <a:pt x="0" y="289"/>
                  </a:lnTo>
                  <a:lnTo>
                    <a:pt x="442" y="573"/>
                  </a:lnTo>
                  <a:lnTo>
                    <a:pt x="1029" y="57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ar-AE"/>
            </a:p>
          </p:txBody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xmlns="" id="{994679EB-696D-40BE-A070-5FC3D464CDE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78650" y="1519238"/>
              <a:ext cx="1095375" cy="909638"/>
            </a:xfrm>
            <a:custGeom>
              <a:avLst/>
              <a:gdLst>
                <a:gd name="T0" fmla="*/ 690 w 690"/>
                <a:gd name="T1" fmla="*/ 289 h 573"/>
                <a:gd name="T2" fmla="*/ 248 w 690"/>
                <a:gd name="T3" fmla="*/ 573 h 573"/>
                <a:gd name="T4" fmla="*/ 16 w 690"/>
                <a:gd name="T5" fmla="*/ 573 h 573"/>
                <a:gd name="T6" fmla="*/ 0 w 690"/>
                <a:gd name="T7" fmla="*/ 573 h 573"/>
                <a:gd name="T8" fmla="*/ 442 w 690"/>
                <a:gd name="T9" fmla="*/ 289 h 573"/>
                <a:gd name="T10" fmla="*/ 0 w 690"/>
                <a:gd name="T11" fmla="*/ 0 h 573"/>
                <a:gd name="T12" fmla="*/ 0 w 690"/>
                <a:gd name="T13" fmla="*/ 0 h 573"/>
                <a:gd name="T14" fmla="*/ 248 w 690"/>
                <a:gd name="T15" fmla="*/ 0 h 573"/>
                <a:gd name="T16" fmla="*/ 690 w 690"/>
                <a:gd name="T17" fmla="*/ 289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0" h="573">
                  <a:moveTo>
                    <a:pt x="690" y="289"/>
                  </a:moveTo>
                  <a:lnTo>
                    <a:pt x="248" y="573"/>
                  </a:lnTo>
                  <a:lnTo>
                    <a:pt x="16" y="573"/>
                  </a:lnTo>
                  <a:lnTo>
                    <a:pt x="0" y="573"/>
                  </a:lnTo>
                  <a:lnTo>
                    <a:pt x="442" y="289"/>
                  </a:lnTo>
                  <a:lnTo>
                    <a:pt x="0" y="0"/>
                  </a:lnTo>
                  <a:lnTo>
                    <a:pt x="0" y="0"/>
                  </a:lnTo>
                  <a:lnTo>
                    <a:pt x="248" y="0"/>
                  </a:lnTo>
                  <a:lnTo>
                    <a:pt x="690" y="289"/>
                  </a:lnTo>
                  <a:close/>
                </a:path>
              </a:pathLst>
            </a:custGeom>
            <a:solidFill>
              <a:srgbClr val="FCB8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ar-AE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7FB9E54-C895-4CB8-8315-D2A87F4C0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ar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3238BD0-1503-4237-B1ED-E8F7BFD0A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933A1-60EA-4E6B-9F9C-F515122E0703}" type="datetime1">
              <a:rPr lang="en-GB" smtClean="0"/>
              <a:t>20/04/2018</a:t>
            </a:fld>
            <a:endParaRPr lang="ar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B206C88-BDB2-4D7D-9519-CEED7652C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Go to Insert &gt; Header and Footer to edit this text</a:t>
            </a:r>
            <a:endParaRPr lang="ar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D652B23-06E3-4FA9-B5BD-07C307D4B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6AFAE-2175-4E8D-BD75-EAA2C41CC036}" type="slidenum">
              <a:rPr lang="ar-AE" smtClean="0"/>
              <a:t>‹Nr.›</a:t>
            </a:fld>
            <a:endParaRPr lang="ar-AE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xmlns="" id="{077F38DF-D329-419B-9365-5BDF1AAE48D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344613" y="2711305"/>
            <a:ext cx="3056400" cy="1692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sz="1058"/>
            </a:lvl1pPr>
          </a:lstStyle>
          <a:p>
            <a:r>
              <a:rPr lang="de-DE" smtClean="0"/>
              <a:t>Bild durch Klicken auf Symbol hinzufügen</a:t>
            </a:r>
            <a:endParaRPr lang="ar-AE" dirty="0"/>
          </a:p>
        </p:txBody>
      </p:sp>
      <p:sp>
        <p:nvSpPr>
          <p:cNvPr id="11" name="Picture Placeholder 9">
            <a:extLst>
              <a:ext uri="{FF2B5EF4-FFF2-40B4-BE49-F238E27FC236}">
                <a16:creationId xmlns:a16="http://schemas.microsoft.com/office/drawing/2014/main" xmlns="" id="{BAD40004-14E0-4BA5-81A4-911C78963E8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573355" y="2711305"/>
            <a:ext cx="3056400" cy="1692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sz="1058"/>
            </a:lvl1pPr>
          </a:lstStyle>
          <a:p>
            <a:r>
              <a:rPr lang="de-DE" smtClean="0"/>
              <a:t>Bild durch Klicken auf Symbol hinzufügen</a:t>
            </a:r>
            <a:endParaRPr lang="ar-AE" dirty="0"/>
          </a:p>
        </p:txBody>
      </p:sp>
      <p:sp>
        <p:nvSpPr>
          <p:cNvPr id="12" name="Picture Placeholder 9">
            <a:extLst>
              <a:ext uri="{FF2B5EF4-FFF2-40B4-BE49-F238E27FC236}">
                <a16:creationId xmlns:a16="http://schemas.microsoft.com/office/drawing/2014/main" xmlns="" id="{363A87C4-2065-4FEB-9FEA-D80CA1638083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802101" y="2711305"/>
            <a:ext cx="3056400" cy="1692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sz="1058"/>
            </a:lvl1pPr>
          </a:lstStyle>
          <a:p>
            <a:r>
              <a:rPr lang="de-DE" smtClean="0"/>
              <a:t>Bild durch Klicken auf Symbol hinzufügen</a:t>
            </a:r>
            <a:endParaRPr lang="ar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2299994-1853-4138-AD13-F18AD622E8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4611" y="2095500"/>
            <a:ext cx="3056400" cy="540000"/>
          </a:xfrm>
          <a:solidFill>
            <a:schemeClr val="accent1"/>
          </a:solidFill>
        </p:spPr>
        <p:txBody>
          <a:bodyPr anchor="ctr"/>
          <a:lstStyle>
            <a:lvl1pPr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chemeClr val="bg1"/>
                </a:solidFill>
              </a:defRPr>
            </a:lvl1pPr>
            <a:lvl2pPr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400" b="0">
                <a:solidFill>
                  <a:schemeClr val="bg1"/>
                </a:solidFill>
                <a:latin typeface="+mn-lt"/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xmlns="" id="{F5080B0E-D5A5-4B4B-90C0-117A4D1DC6C6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7802100" y="2095500"/>
            <a:ext cx="3056400" cy="540000"/>
          </a:xfrm>
          <a:solidFill>
            <a:schemeClr val="accent1"/>
          </a:solidFill>
        </p:spPr>
        <p:txBody>
          <a:bodyPr anchor="ctr"/>
          <a:lstStyle>
            <a:lvl1pPr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chemeClr val="bg1"/>
                </a:solidFill>
              </a:defRPr>
            </a:lvl1pPr>
            <a:lvl2pPr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400" b="0">
                <a:solidFill>
                  <a:schemeClr val="bg1"/>
                </a:solidFill>
                <a:latin typeface="+mn-lt"/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xmlns="" id="{07C0B328-8617-44D9-A4C5-F7F8F4635B6B}"/>
              </a:ext>
            </a:extLst>
          </p:cNvPr>
          <p:cNvSpPr>
            <a:spLocks noGrp="1"/>
          </p:cNvSpPr>
          <p:nvPr>
            <p:ph idx="19"/>
          </p:nvPr>
        </p:nvSpPr>
        <p:spPr>
          <a:xfrm>
            <a:off x="4573354" y="2095500"/>
            <a:ext cx="3056400" cy="540000"/>
          </a:xfrm>
          <a:solidFill>
            <a:schemeClr val="accent1"/>
          </a:solidFill>
        </p:spPr>
        <p:txBody>
          <a:bodyPr anchor="ctr"/>
          <a:lstStyle>
            <a:lvl1pPr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chemeClr val="bg1"/>
                </a:solidFill>
              </a:defRPr>
            </a:lvl1pPr>
            <a:lvl2pPr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400" b="0">
                <a:solidFill>
                  <a:schemeClr val="bg1"/>
                </a:solidFill>
                <a:latin typeface="+mn-lt"/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xmlns="" id="{2DCC5CD3-3069-448D-87E0-248C54898C8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344613" y="4479111"/>
            <a:ext cx="3056400" cy="1807390"/>
          </a:xfrm>
          <a:solidFill>
            <a:schemeClr val="accent1">
              <a:lumMod val="20000"/>
              <a:lumOff val="80000"/>
            </a:schemeClr>
          </a:solidFill>
        </p:spPr>
        <p:txBody>
          <a:bodyPr lIns="36000" tIns="36000" rIns="36000" bIns="36000"/>
          <a:lstStyle>
            <a:lvl1pPr>
              <a:spcBef>
                <a:spcPts val="200"/>
              </a:spcBef>
              <a:spcAft>
                <a:spcPts val="200"/>
              </a:spcAft>
              <a:defRPr sz="1500"/>
            </a:lvl1pPr>
            <a:lvl2pPr>
              <a:spcBef>
                <a:spcPts val="200"/>
              </a:spcBef>
              <a:spcAft>
                <a:spcPts val="200"/>
              </a:spcAft>
              <a:defRPr sz="1500"/>
            </a:lvl2pPr>
            <a:lvl3pPr>
              <a:spcBef>
                <a:spcPts val="200"/>
              </a:spcBef>
              <a:spcAft>
                <a:spcPts val="200"/>
              </a:spcAft>
              <a:defRPr sz="1500"/>
            </a:lvl3pPr>
            <a:lvl4pPr>
              <a:spcBef>
                <a:spcPts val="200"/>
              </a:spcBef>
              <a:spcAft>
                <a:spcPts val="200"/>
              </a:spcAft>
              <a:defRPr sz="1500"/>
            </a:lvl4pPr>
            <a:lvl5pPr>
              <a:spcBef>
                <a:spcPts val="200"/>
              </a:spcBef>
              <a:spcAft>
                <a:spcPts val="200"/>
              </a:spcAft>
              <a:defRPr sz="1500"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 dirty="0"/>
          </a:p>
        </p:txBody>
      </p:sp>
      <p:sp>
        <p:nvSpPr>
          <p:cNvPr id="27" name="Text Placeholder 12">
            <a:extLst>
              <a:ext uri="{FF2B5EF4-FFF2-40B4-BE49-F238E27FC236}">
                <a16:creationId xmlns:a16="http://schemas.microsoft.com/office/drawing/2014/main" xmlns="" id="{903A2DC6-517A-4D96-8A9B-E16363026459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573355" y="4479110"/>
            <a:ext cx="3056400" cy="1807390"/>
          </a:xfrm>
          <a:solidFill>
            <a:schemeClr val="accent1">
              <a:lumMod val="20000"/>
              <a:lumOff val="80000"/>
            </a:schemeClr>
          </a:solidFill>
        </p:spPr>
        <p:txBody>
          <a:bodyPr lIns="36000" tIns="36000" rIns="36000" bIns="36000"/>
          <a:lstStyle>
            <a:lvl1pPr>
              <a:spcBef>
                <a:spcPts val="200"/>
              </a:spcBef>
              <a:spcAft>
                <a:spcPts val="200"/>
              </a:spcAft>
              <a:defRPr sz="1500"/>
            </a:lvl1pPr>
            <a:lvl2pPr>
              <a:spcBef>
                <a:spcPts val="200"/>
              </a:spcBef>
              <a:spcAft>
                <a:spcPts val="200"/>
              </a:spcAft>
              <a:defRPr sz="1500"/>
            </a:lvl2pPr>
            <a:lvl3pPr>
              <a:spcBef>
                <a:spcPts val="200"/>
              </a:spcBef>
              <a:spcAft>
                <a:spcPts val="200"/>
              </a:spcAft>
              <a:defRPr sz="1500"/>
            </a:lvl3pPr>
            <a:lvl4pPr>
              <a:spcBef>
                <a:spcPts val="200"/>
              </a:spcBef>
              <a:spcAft>
                <a:spcPts val="200"/>
              </a:spcAft>
              <a:defRPr sz="1500"/>
            </a:lvl4pPr>
            <a:lvl5pPr>
              <a:spcBef>
                <a:spcPts val="200"/>
              </a:spcBef>
              <a:spcAft>
                <a:spcPts val="200"/>
              </a:spcAft>
              <a:defRPr sz="1500"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 dirty="0"/>
          </a:p>
        </p:txBody>
      </p:sp>
      <p:sp>
        <p:nvSpPr>
          <p:cNvPr id="28" name="Text Placeholder 12">
            <a:extLst>
              <a:ext uri="{FF2B5EF4-FFF2-40B4-BE49-F238E27FC236}">
                <a16:creationId xmlns:a16="http://schemas.microsoft.com/office/drawing/2014/main" xmlns="" id="{B054BE26-8009-46F6-BD94-40B40671913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802100" y="4479110"/>
            <a:ext cx="3056400" cy="1807390"/>
          </a:xfrm>
          <a:solidFill>
            <a:schemeClr val="accent1">
              <a:lumMod val="20000"/>
              <a:lumOff val="80000"/>
            </a:schemeClr>
          </a:solidFill>
        </p:spPr>
        <p:txBody>
          <a:bodyPr lIns="36000" tIns="36000" rIns="36000" bIns="36000"/>
          <a:lstStyle>
            <a:lvl1pPr>
              <a:spcBef>
                <a:spcPts val="200"/>
              </a:spcBef>
              <a:spcAft>
                <a:spcPts val="200"/>
              </a:spcAft>
              <a:defRPr sz="1500"/>
            </a:lvl1pPr>
            <a:lvl2pPr>
              <a:spcBef>
                <a:spcPts val="200"/>
              </a:spcBef>
              <a:spcAft>
                <a:spcPts val="200"/>
              </a:spcAft>
              <a:defRPr sz="1500"/>
            </a:lvl2pPr>
            <a:lvl3pPr>
              <a:spcBef>
                <a:spcPts val="200"/>
              </a:spcBef>
              <a:spcAft>
                <a:spcPts val="200"/>
              </a:spcAft>
              <a:defRPr sz="1500"/>
            </a:lvl3pPr>
            <a:lvl4pPr>
              <a:spcBef>
                <a:spcPts val="200"/>
              </a:spcBef>
              <a:spcAft>
                <a:spcPts val="200"/>
              </a:spcAft>
              <a:defRPr sz="1500"/>
            </a:lvl4pPr>
            <a:lvl5pPr>
              <a:spcBef>
                <a:spcPts val="200"/>
              </a:spcBef>
              <a:spcAft>
                <a:spcPts val="200"/>
              </a:spcAft>
              <a:defRPr sz="1500"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 dirty="0"/>
          </a:p>
        </p:txBody>
      </p:sp>
      <p:sp>
        <p:nvSpPr>
          <p:cNvPr id="25" name="TextBox 14">
            <a:extLst>
              <a:ext uri="{FF2B5EF4-FFF2-40B4-BE49-F238E27FC236}">
                <a16:creationId xmlns:a16="http://schemas.microsoft.com/office/drawing/2014/main" xmlns="" id="{68A8F372-A7AB-4736-BAC8-1DC5B2CD24CF}"/>
              </a:ext>
            </a:extLst>
          </p:cNvPr>
          <p:cNvSpPr txBox="1"/>
          <p:nvPr userDrawn="1"/>
        </p:nvSpPr>
        <p:spPr>
          <a:xfrm>
            <a:off x="5537153" y="176129"/>
            <a:ext cx="5561154" cy="19556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3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51" algn="l" defTabSz="9143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03" algn="l" defTabSz="9143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54" algn="l" defTabSz="9143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05" algn="l" defTabSz="9143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755" algn="l" defTabSz="9143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07" algn="l" defTabSz="9143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58" algn="l" defTabSz="9143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209" algn="l" defTabSz="9143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303" rtl="0" eaLnBrk="1" fontAlgn="auto" latinLnBrk="0" hangingPunct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50" dirty="0">
                <a:solidFill>
                  <a:srgbClr val="898989"/>
                </a:solidFill>
              </a:rPr>
              <a:t>Proprietary and confidential restrictions on title slide apply throughout this presentation</a:t>
            </a:r>
          </a:p>
        </p:txBody>
      </p:sp>
    </p:spTree>
    <p:extLst>
      <p:ext uri="{BB962C8B-B14F-4D97-AF65-F5344CB8AC3E}">
        <p14:creationId xmlns:p14="http://schemas.microsoft.com/office/powerpoint/2010/main" val="3943063712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411ADEFA-F87C-495F-866D-2414D3149CA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8" y="1"/>
            <a:ext cx="12189424" cy="685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2878B469-89B9-4660-BEE1-28537FA2117B}"/>
              </a:ext>
            </a:extLst>
          </p:cNvPr>
          <p:cNvSpPr/>
          <p:nvPr userDrawn="1"/>
        </p:nvSpPr>
        <p:spPr bwMode="gray">
          <a:xfrm>
            <a:off x="0" y="377179"/>
            <a:ext cx="12191484" cy="9062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r-AE" sz="1905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0DA6A32B-00C9-4E93-BCB3-F31B81955265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0" y="0"/>
            <a:ext cx="1346400" cy="1283475"/>
            <a:chOff x="2597150" y="107950"/>
            <a:chExt cx="6759575" cy="6443663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xmlns="" id="{2F671BC1-8F33-4932-99B8-DE81A80AEE4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597150" y="107950"/>
              <a:ext cx="6759575" cy="6443663"/>
            </a:xfrm>
            <a:custGeom>
              <a:avLst/>
              <a:gdLst>
                <a:gd name="T0" fmla="*/ 0 w 4258"/>
                <a:gd name="T1" fmla="*/ 4059 h 4059"/>
                <a:gd name="T2" fmla="*/ 4258 w 4258"/>
                <a:gd name="T3" fmla="*/ 1188 h 4059"/>
                <a:gd name="T4" fmla="*/ 2501 w 4258"/>
                <a:gd name="T5" fmla="*/ 0 h 4059"/>
                <a:gd name="T6" fmla="*/ 0 w 4258"/>
                <a:gd name="T7" fmla="*/ 0 h 4059"/>
                <a:gd name="T8" fmla="*/ 0 w 4258"/>
                <a:gd name="T9" fmla="*/ 4059 h 40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58" h="4059">
                  <a:moveTo>
                    <a:pt x="0" y="4059"/>
                  </a:moveTo>
                  <a:lnTo>
                    <a:pt x="4258" y="1188"/>
                  </a:lnTo>
                  <a:lnTo>
                    <a:pt x="2501" y="0"/>
                  </a:lnTo>
                  <a:lnTo>
                    <a:pt x="0" y="0"/>
                  </a:lnTo>
                  <a:lnTo>
                    <a:pt x="0" y="4059"/>
                  </a:lnTo>
                  <a:close/>
                </a:path>
              </a:pathLst>
            </a:custGeom>
            <a:solidFill>
              <a:srgbClr val="1A2D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ar-AE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xmlns="" id="{0A21D630-A9CE-44BF-A847-A6674EFF133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56000" y="1519238"/>
              <a:ext cx="3268663" cy="909638"/>
            </a:xfrm>
            <a:custGeom>
              <a:avLst/>
              <a:gdLst>
                <a:gd name="T0" fmla="*/ 1029 w 2059"/>
                <a:gd name="T1" fmla="*/ 573 h 573"/>
                <a:gd name="T2" fmla="*/ 1029 w 2059"/>
                <a:gd name="T3" fmla="*/ 431 h 573"/>
                <a:gd name="T4" fmla="*/ 1250 w 2059"/>
                <a:gd name="T5" fmla="*/ 573 h 573"/>
                <a:gd name="T6" fmla="*/ 1768 w 2059"/>
                <a:gd name="T7" fmla="*/ 573 h 573"/>
                <a:gd name="T8" fmla="*/ 1326 w 2059"/>
                <a:gd name="T9" fmla="*/ 289 h 573"/>
                <a:gd name="T10" fmla="*/ 1379 w 2059"/>
                <a:gd name="T11" fmla="*/ 252 h 573"/>
                <a:gd name="T12" fmla="*/ 1870 w 2059"/>
                <a:gd name="T13" fmla="*/ 573 h 573"/>
                <a:gd name="T14" fmla="*/ 2059 w 2059"/>
                <a:gd name="T15" fmla="*/ 573 h 573"/>
                <a:gd name="T16" fmla="*/ 2059 w 2059"/>
                <a:gd name="T17" fmla="*/ 0 h 573"/>
                <a:gd name="T18" fmla="*/ 1768 w 2059"/>
                <a:gd name="T19" fmla="*/ 0 h 573"/>
                <a:gd name="T20" fmla="*/ 1768 w 2059"/>
                <a:gd name="T21" fmla="*/ 142 h 573"/>
                <a:gd name="T22" fmla="*/ 1547 w 2059"/>
                <a:gd name="T23" fmla="*/ 0 h 573"/>
                <a:gd name="T24" fmla="*/ 1250 w 2059"/>
                <a:gd name="T25" fmla="*/ 0 h 573"/>
                <a:gd name="T26" fmla="*/ 1029 w 2059"/>
                <a:gd name="T27" fmla="*/ 142 h 573"/>
                <a:gd name="T28" fmla="*/ 1029 w 2059"/>
                <a:gd name="T29" fmla="*/ 0 h 573"/>
                <a:gd name="T30" fmla="*/ 733 w 2059"/>
                <a:gd name="T31" fmla="*/ 194 h 573"/>
                <a:gd name="T32" fmla="*/ 733 w 2059"/>
                <a:gd name="T33" fmla="*/ 378 h 573"/>
                <a:gd name="T34" fmla="*/ 539 w 2059"/>
                <a:gd name="T35" fmla="*/ 252 h 573"/>
                <a:gd name="T36" fmla="*/ 932 w 2059"/>
                <a:gd name="T37" fmla="*/ 0 h 573"/>
                <a:gd name="T38" fmla="*/ 442 w 2059"/>
                <a:gd name="T39" fmla="*/ 0 h 573"/>
                <a:gd name="T40" fmla="*/ 0 w 2059"/>
                <a:gd name="T41" fmla="*/ 289 h 573"/>
                <a:gd name="T42" fmla="*/ 442 w 2059"/>
                <a:gd name="T43" fmla="*/ 573 h 573"/>
                <a:gd name="T44" fmla="*/ 1029 w 2059"/>
                <a:gd name="T45" fmla="*/ 573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059" h="573">
                  <a:moveTo>
                    <a:pt x="1029" y="573"/>
                  </a:moveTo>
                  <a:lnTo>
                    <a:pt x="1029" y="431"/>
                  </a:lnTo>
                  <a:lnTo>
                    <a:pt x="1250" y="573"/>
                  </a:lnTo>
                  <a:lnTo>
                    <a:pt x="1768" y="573"/>
                  </a:lnTo>
                  <a:lnTo>
                    <a:pt x="1326" y="289"/>
                  </a:lnTo>
                  <a:lnTo>
                    <a:pt x="1379" y="252"/>
                  </a:lnTo>
                  <a:lnTo>
                    <a:pt x="1870" y="573"/>
                  </a:lnTo>
                  <a:lnTo>
                    <a:pt x="2059" y="573"/>
                  </a:lnTo>
                  <a:lnTo>
                    <a:pt x="2059" y="0"/>
                  </a:lnTo>
                  <a:lnTo>
                    <a:pt x="1768" y="0"/>
                  </a:lnTo>
                  <a:lnTo>
                    <a:pt x="1768" y="142"/>
                  </a:lnTo>
                  <a:lnTo>
                    <a:pt x="1547" y="0"/>
                  </a:lnTo>
                  <a:lnTo>
                    <a:pt x="1250" y="0"/>
                  </a:lnTo>
                  <a:lnTo>
                    <a:pt x="1029" y="142"/>
                  </a:lnTo>
                  <a:lnTo>
                    <a:pt x="1029" y="0"/>
                  </a:lnTo>
                  <a:lnTo>
                    <a:pt x="733" y="194"/>
                  </a:lnTo>
                  <a:lnTo>
                    <a:pt x="733" y="378"/>
                  </a:lnTo>
                  <a:lnTo>
                    <a:pt x="539" y="252"/>
                  </a:lnTo>
                  <a:lnTo>
                    <a:pt x="932" y="0"/>
                  </a:lnTo>
                  <a:lnTo>
                    <a:pt x="442" y="0"/>
                  </a:lnTo>
                  <a:lnTo>
                    <a:pt x="0" y="289"/>
                  </a:lnTo>
                  <a:lnTo>
                    <a:pt x="442" y="573"/>
                  </a:lnTo>
                  <a:lnTo>
                    <a:pt x="1029" y="57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ar-AE"/>
            </a:p>
          </p:txBody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xmlns="" id="{C5FF1A2B-67E1-468A-8633-0E927F33817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78650" y="1519238"/>
              <a:ext cx="1095375" cy="909638"/>
            </a:xfrm>
            <a:custGeom>
              <a:avLst/>
              <a:gdLst>
                <a:gd name="T0" fmla="*/ 690 w 690"/>
                <a:gd name="T1" fmla="*/ 289 h 573"/>
                <a:gd name="T2" fmla="*/ 248 w 690"/>
                <a:gd name="T3" fmla="*/ 573 h 573"/>
                <a:gd name="T4" fmla="*/ 16 w 690"/>
                <a:gd name="T5" fmla="*/ 573 h 573"/>
                <a:gd name="T6" fmla="*/ 0 w 690"/>
                <a:gd name="T7" fmla="*/ 573 h 573"/>
                <a:gd name="T8" fmla="*/ 442 w 690"/>
                <a:gd name="T9" fmla="*/ 289 h 573"/>
                <a:gd name="T10" fmla="*/ 0 w 690"/>
                <a:gd name="T11" fmla="*/ 0 h 573"/>
                <a:gd name="T12" fmla="*/ 0 w 690"/>
                <a:gd name="T13" fmla="*/ 0 h 573"/>
                <a:gd name="T14" fmla="*/ 248 w 690"/>
                <a:gd name="T15" fmla="*/ 0 h 573"/>
                <a:gd name="T16" fmla="*/ 690 w 690"/>
                <a:gd name="T17" fmla="*/ 289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0" h="573">
                  <a:moveTo>
                    <a:pt x="690" y="289"/>
                  </a:moveTo>
                  <a:lnTo>
                    <a:pt x="248" y="573"/>
                  </a:lnTo>
                  <a:lnTo>
                    <a:pt x="16" y="573"/>
                  </a:lnTo>
                  <a:lnTo>
                    <a:pt x="0" y="573"/>
                  </a:lnTo>
                  <a:lnTo>
                    <a:pt x="442" y="289"/>
                  </a:lnTo>
                  <a:lnTo>
                    <a:pt x="0" y="0"/>
                  </a:lnTo>
                  <a:lnTo>
                    <a:pt x="0" y="0"/>
                  </a:lnTo>
                  <a:lnTo>
                    <a:pt x="248" y="0"/>
                  </a:lnTo>
                  <a:lnTo>
                    <a:pt x="690" y="289"/>
                  </a:lnTo>
                  <a:close/>
                </a:path>
              </a:pathLst>
            </a:custGeom>
            <a:solidFill>
              <a:srgbClr val="FCB8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ar-AE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17E1B89-48EC-485E-A516-2EF890512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ar-A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83FF09B1-F04D-43E4-97C2-CD9DDACD9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9A7E5-D91C-4BA9-9E5F-62CDE164DCFF}" type="datetime1">
              <a:rPr lang="en-GB" smtClean="0"/>
              <a:t>20/04/2018</a:t>
            </a:fld>
            <a:endParaRPr lang="ar-A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9E4665E-6654-4BE2-8451-29AEAF7BF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Go to Insert &gt; Header and Footer to edit this text</a:t>
            </a:r>
            <a:endParaRPr lang="ar-A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59DFC6F7-E15F-417F-AF1C-3B0543D11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6AFAE-2175-4E8D-BD75-EAA2C41CC036}" type="slidenum">
              <a:rPr lang="ar-AE" smtClean="0"/>
              <a:t>‹Nr.›</a:t>
            </a:fld>
            <a:endParaRPr lang="ar-AE"/>
          </a:p>
        </p:txBody>
      </p:sp>
      <p:sp>
        <p:nvSpPr>
          <p:cNvPr id="12" name="TextBox 14">
            <a:extLst>
              <a:ext uri="{FF2B5EF4-FFF2-40B4-BE49-F238E27FC236}">
                <a16:creationId xmlns:a16="http://schemas.microsoft.com/office/drawing/2014/main" xmlns="" id="{AA4DA134-EF2A-423D-92CD-F7B3E20064B7}"/>
              </a:ext>
            </a:extLst>
          </p:cNvPr>
          <p:cNvSpPr txBox="1"/>
          <p:nvPr userDrawn="1"/>
        </p:nvSpPr>
        <p:spPr>
          <a:xfrm>
            <a:off x="5537153" y="176129"/>
            <a:ext cx="5561154" cy="19556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3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51" algn="l" defTabSz="9143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03" algn="l" defTabSz="9143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54" algn="l" defTabSz="9143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05" algn="l" defTabSz="9143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755" algn="l" defTabSz="9143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07" algn="l" defTabSz="9143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58" algn="l" defTabSz="9143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209" algn="l" defTabSz="9143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303" rtl="0" eaLnBrk="1" fontAlgn="auto" latinLnBrk="0" hangingPunct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50" dirty="0">
                <a:solidFill>
                  <a:srgbClr val="898989"/>
                </a:solidFill>
              </a:rPr>
              <a:t>Proprietary and confidential restrictions on title slide apply throughout this presentation</a:t>
            </a:r>
          </a:p>
        </p:txBody>
      </p:sp>
    </p:spTree>
    <p:extLst>
      <p:ext uri="{BB962C8B-B14F-4D97-AF65-F5344CB8AC3E}">
        <p14:creationId xmlns:p14="http://schemas.microsoft.com/office/powerpoint/2010/main" val="37529560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pos="3839" userDrawn="1">
          <p15:clr>
            <a:srgbClr val="FBAE40"/>
          </p15:clr>
        </p15:guide>
        <p15:guide id="2" pos="3744" userDrawn="1">
          <p15:clr>
            <a:srgbClr val="FBAE40"/>
          </p15:clr>
        </p15:guide>
        <p15:guide id="3" pos="3936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Dark image">
    <p:bg bwMode="auto"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ED35C03-4377-497F-998F-F817E1CFD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256AFAE-2175-4E8D-BD75-EAA2C41CC036}" type="slidenum">
              <a:rPr lang="ar-AE" smtClean="0"/>
              <a:pPr/>
              <a:t>‹Nr.›</a:t>
            </a:fld>
            <a:endParaRPr lang="ar-A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72BA05E8-25AD-4F33-8458-08DA1C1EDDC0}"/>
              </a:ext>
            </a:extLst>
          </p:cNvPr>
          <p:cNvSpPr/>
          <p:nvPr userDrawn="1"/>
        </p:nvSpPr>
        <p:spPr bwMode="gray">
          <a:xfrm>
            <a:off x="516" y="376291"/>
            <a:ext cx="12191484" cy="9071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r-AE" sz="1905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F559897D-983E-4B8E-B2B9-7ED5705E0F4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4543" y="378000"/>
            <a:ext cx="10847456" cy="907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Optional title</a:t>
            </a:r>
            <a:endParaRPr lang="ar-AE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xmlns="" id="{35C04340-B359-4C9A-BF0E-0EEFB463803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44612" y="2095034"/>
            <a:ext cx="9513441" cy="666732"/>
          </a:xfrm>
        </p:spPr>
        <p:txBody>
          <a:bodyPr/>
          <a:lstStyle>
            <a:lvl1pPr>
              <a:spcBef>
                <a:spcPts val="0"/>
              </a:spcBef>
              <a:defRPr b="1"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C453AB35-C927-4396-9A68-D436593963DA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0" y="0"/>
            <a:ext cx="1346400" cy="1283475"/>
            <a:chOff x="2597150" y="107950"/>
            <a:chExt cx="6759575" cy="6443663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xmlns="" id="{4073285D-00B4-4DCB-9760-CA72F3CBFE3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597150" y="107950"/>
              <a:ext cx="6759575" cy="6443663"/>
            </a:xfrm>
            <a:custGeom>
              <a:avLst/>
              <a:gdLst>
                <a:gd name="T0" fmla="*/ 0 w 4258"/>
                <a:gd name="T1" fmla="*/ 4059 h 4059"/>
                <a:gd name="T2" fmla="*/ 4258 w 4258"/>
                <a:gd name="T3" fmla="*/ 1188 h 4059"/>
                <a:gd name="T4" fmla="*/ 2501 w 4258"/>
                <a:gd name="T5" fmla="*/ 0 h 4059"/>
                <a:gd name="T6" fmla="*/ 0 w 4258"/>
                <a:gd name="T7" fmla="*/ 0 h 4059"/>
                <a:gd name="T8" fmla="*/ 0 w 4258"/>
                <a:gd name="T9" fmla="*/ 4059 h 40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58" h="4059">
                  <a:moveTo>
                    <a:pt x="0" y="4059"/>
                  </a:moveTo>
                  <a:lnTo>
                    <a:pt x="4258" y="1188"/>
                  </a:lnTo>
                  <a:lnTo>
                    <a:pt x="2501" y="0"/>
                  </a:lnTo>
                  <a:lnTo>
                    <a:pt x="0" y="0"/>
                  </a:lnTo>
                  <a:lnTo>
                    <a:pt x="0" y="4059"/>
                  </a:lnTo>
                  <a:close/>
                </a:path>
              </a:pathLst>
            </a:custGeom>
            <a:solidFill>
              <a:srgbClr val="1A2D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ar-AE"/>
            </a:p>
          </p:txBody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xmlns="" id="{97386B4C-A1F5-4D14-953A-46E534041FB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56000" y="1519238"/>
              <a:ext cx="3268663" cy="909638"/>
            </a:xfrm>
            <a:custGeom>
              <a:avLst/>
              <a:gdLst>
                <a:gd name="T0" fmla="*/ 1029 w 2059"/>
                <a:gd name="T1" fmla="*/ 573 h 573"/>
                <a:gd name="T2" fmla="*/ 1029 w 2059"/>
                <a:gd name="T3" fmla="*/ 431 h 573"/>
                <a:gd name="T4" fmla="*/ 1250 w 2059"/>
                <a:gd name="T5" fmla="*/ 573 h 573"/>
                <a:gd name="T6" fmla="*/ 1768 w 2059"/>
                <a:gd name="T7" fmla="*/ 573 h 573"/>
                <a:gd name="T8" fmla="*/ 1326 w 2059"/>
                <a:gd name="T9" fmla="*/ 289 h 573"/>
                <a:gd name="T10" fmla="*/ 1379 w 2059"/>
                <a:gd name="T11" fmla="*/ 252 h 573"/>
                <a:gd name="T12" fmla="*/ 1870 w 2059"/>
                <a:gd name="T13" fmla="*/ 573 h 573"/>
                <a:gd name="T14" fmla="*/ 2059 w 2059"/>
                <a:gd name="T15" fmla="*/ 573 h 573"/>
                <a:gd name="T16" fmla="*/ 2059 w 2059"/>
                <a:gd name="T17" fmla="*/ 0 h 573"/>
                <a:gd name="T18" fmla="*/ 1768 w 2059"/>
                <a:gd name="T19" fmla="*/ 0 h 573"/>
                <a:gd name="T20" fmla="*/ 1768 w 2059"/>
                <a:gd name="T21" fmla="*/ 142 h 573"/>
                <a:gd name="T22" fmla="*/ 1547 w 2059"/>
                <a:gd name="T23" fmla="*/ 0 h 573"/>
                <a:gd name="T24" fmla="*/ 1250 w 2059"/>
                <a:gd name="T25" fmla="*/ 0 h 573"/>
                <a:gd name="T26" fmla="*/ 1029 w 2059"/>
                <a:gd name="T27" fmla="*/ 142 h 573"/>
                <a:gd name="T28" fmla="*/ 1029 w 2059"/>
                <a:gd name="T29" fmla="*/ 0 h 573"/>
                <a:gd name="T30" fmla="*/ 733 w 2059"/>
                <a:gd name="T31" fmla="*/ 194 h 573"/>
                <a:gd name="T32" fmla="*/ 733 w 2059"/>
                <a:gd name="T33" fmla="*/ 378 h 573"/>
                <a:gd name="T34" fmla="*/ 539 w 2059"/>
                <a:gd name="T35" fmla="*/ 252 h 573"/>
                <a:gd name="T36" fmla="*/ 932 w 2059"/>
                <a:gd name="T37" fmla="*/ 0 h 573"/>
                <a:gd name="T38" fmla="*/ 442 w 2059"/>
                <a:gd name="T39" fmla="*/ 0 h 573"/>
                <a:gd name="T40" fmla="*/ 0 w 2059"/>
                <a:gd name="T41" fmla="*/ 289 h 573"/>
                <a:gd name="T42" fmla="*/ 442 w 2059"/>
                <a:gd name="T43" fmla="*/ 573 h 573"/>
                <a:gd name="T44" fmla="*/ 1029 w 2059"/>
                <a:gd name="T45" fmla="*/ 573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059" h="573">
                  <a:moveTo>
                    <a:pt x="1029" y="573"/>
                  </a:moveTo>
                  <a:lnTo>
                    <a:pt x="1029" y="431"/>
                  </a:lnTo>
                  <a:lnTo>
                    <a:pt x="1250" y="573"/>
                  </a:lnTo>
                  <a:lnTo>
                    <a:pt x="1768" y="573"/>
                  </a:lnTo>
                  <a:lnTo>
                    <a:pt x="1326" y="289"/>
                  </a:lnTo>
                  <a:lnTo>
                    <a:pt x="1379" y="252"/>
                  </a:lnTo>
                  <a:lnTo>
                    <a:pt x="1870" y="573"/>
                  </a:lnTo>
                  <a:lnTo>
                    <a:pt x="2059" y="573"/>
                  </a:lnTo>
                  <a:lnTo>
                    <a:pt x="2059" y="0"/>
                  </a:lnTo>
                  <a:lnTo>
                    <a:pt x="1768" y="0"/>
                  </a:lnTo>
                  <a:lnTo>
                    <a:pt x="1768" y="142"/>
                  </a:lnTo>
                  <a:lnTo>
                    <a:pt x="1547" y="0"/>
                  </a:lnTo>
                  <a:lnTo>
                    <a:pt x="1250" y="0"/>
                  </a:lnTo>
                  <a:lnTo>
                    <a:pt x="1029" y="142"/>
                  </a:lnTo>
                  <a:lnTo>
                    <a:pt x="1029" y="0"/>
                  </a:lnTo>
                  <a:lnTo>
                    <a:pt x="733" y="194"/>
                  </a:lnTo>
                  <a:lnTo>
                    <a:pt x="733" y="378"/>
                  </a:lnTo>
                  <a:lnTo>
                    <a:pt x="539" y="252"/>
                  </a:lnTo>
                  <a:lnTo>
                    <a:pt x="932" y="0"/>
                  </a:lnTo>
                  <a:lnTo>
                    <a:pt x="442" y="0"/>
                  </a:lnTo>
                  <a:lnTo>
                    <a:pt x="0" y="289"/>
                  </a:lnTo>
                  <a:lnTo>
                    <a:pt x="442" y="573"/>
                  </a:lnTo>
                  <a:lnTo>
                    <a:pt x="1029" y="57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ar-AE"/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xmlns="" id="{1CCCAEFC-C562-4385-839B-63F9E6DDA63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78650" y="1519238"/>
              <a:ext cx="1095375" cy="909638"/>
            </a:xfrm>
            <a:custGeom>
              <a:avLst/>
              <a:gdLst>
                <a:gd name="T0" fmla="*/ 690 w 690"/>
                <a:gd name="T1" fmla="*/ 289 h 573"/>
                <a:gd name="T2" fmla="*/ 248 w 690"/>
                <a:gd name="T3" fmla="*/ 573 h 573"/>
                <a:gd name="T4" fmla="*/ 16 w 690"/>
                <a:gd name="T5" fmla="*/ 573 h 573"/>
                <a:gd name="T6" fmla="*/ 0 w 690"/>
                <a:gd name="T7" fmla="*/ 573 h 573"/>
                <a:gd name="T8" fmla="*/ 442 w 690"/>
                <a:gd name="T9" fmla="*/ 289 h 573"/>
                <a:gd name="T10" fmla="*/ 0 w 690"/>
                <a:gd name="T11" fmla="*/ 0 h 573"/>
                <a:gd name="T12" fmla="*/ 0 w 690"/>
                <a:gd name="T13" fmla="*/ 0 h 573"/>
                <a:gd name="T14" fmla="*/ 248 w 690"/>
                <a:gd name="T15" fmla="*/ 0 h 573"/>
                <a:gd name="T16" fmla="*/ 690 w 690"/>
                <a:gd name="T17" fmla="*/ 289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0" h="573">
                  <a:moveTo>
                    <a:pt x="690" y="289"/>
                  </a:moveTo>
                  <a:lnTo>
                    <a:pt x="248" y="573"/>
                  </a:lnTo>
                  <a:lnTo>
                    <a:pt x="16" y="573"/>
                  </a:lnTo>
                  <a:lnTo>
                    <a:pt x="0" y="573"/>
                  </a:lnTo>
                  <a:lnTo>
                    <a:pt x="442" y="289"/>
                  </a:lnTo>
                  <a:lnTo>
                    <a:pt x="0" y="0"/>
                  </a:lnTo>
                  <a:lnTo>
                    <a:pt x="0" y="0"/>
                  </a:lnTo>
                  <a:lnTo>
                    <a:pt x="248" y="0"/>
                  </a:lnTo>
                  <a:lnTo>
                    <a:pt x="690" y="289"/>
                  </a:lnTo>
                  <a:close/>
                </a:path>
              </a:pathLst>
            </a:custGeom>
            <a:solidFill>
              <a:srgbClr val="FCB8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ar-AE"/>
            </a:p>
          </p:txBody>
        </p:sp>
      </p:grpSp>
      <p:sp>
        <p:nvSpPr>
          <p:cNvPr id="10" name="TextBox 14">
            <a:extLst>
              <a:ext uri="{FF2B5EF4-FFF2-40B4-BE49-F238E27FC236}">
                <a16:creationId xmlns:a16="http://schemas.microsoft.com/office/drawing/2014/main" xmlns="" id="{D804F76C-07B8-49B1-A0B4-ACAC044E10F4}"/>
              </a:ext>
            </a:extLst>
          </p:cNvPr>
          <p:cNvSpPr txBox="1"/>
          <p:nvPr userDrawn="1"/>
        </p:nvSpPr>
        <p:spPr>
          <a:xfrm>
            <a:off x="5537153" y="176129"/>
            <a:ext cx="5561154" cy="19556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3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51" algn="l" defTabSz="9143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03" algn="l" defTabSz="9143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54" algn="l" defTabSz="9143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05" algn="l" defTabSz="9143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755" algn="l" defTabSz="9143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07" algn="l" defTabSz="9143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58" algn="l" defTabSz="9143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209" algn="l" defTabSz="9143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303" rtl="0" eaLnBrk="1" fontAlgn="auto" latinLnBrk="0" hangingPunct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50" dirty="0">
                <a:solidFill>
                  <a:schemeClr val="bg1"/>
                </a:solidFill>
              </a:rPr>
              <a:t>Proprietary and confidential restrictions on title slide apply throughout this presentation</a:t>
            </a:r>
          </a:p>
        </p:txBody>
      </p:sp>
    </p:spTree>
    <p:extLst>
      <p:ext uri="{BB962C8B-B14F-4D97-AF65-F5344CB8AC3E}">
        <p14:creationId xmlns:p14="http://schemas.microsoft.com/office/powerpoint/2010/main" val="3837575125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2B1F6711-40F8-4D20-A01A-230534D0D07F}"/>
              </a:ext>
            </a:extLst>
          </p:cNvPr>
          <p:cNvSpPr/>
          <p:nvPr userDrawn="1"/>
        </p:nvSpPr>
        <p:spPr bwMode="gray">
          <a:xfrm>
            <a:off x="0" y="377179"/>
            <a:ext cx="12191484" cy="9062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r-AE" sz="1905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FBC2E2D3-020A-4894-81B3-43ACEAB659E1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0" y="0"/>
            <a:ext cx="1346400" cy="1283475"/>
            <a:chOff x="2597150" y="107950"/>
            <a:chExt cx="6759575" cy="6443663"/>
          </a:xfrm>
        </p:grpSpPr>
        <p:sp>
          <p:nvSpPr>
            <p:cNvPr id="7" name="Freeform 5">
              <a:extLst>
                <a:ext uri="{FF2B5EF4-FFF2-40B4-BE49-F238E27FC236}">
                  <a16:creationId xmlns:a16="http://schemas.microsoft.com/office/drawing/2014/main" xmlns="" id="{37747ED7-1F49-4363-B93F-44F07367D69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597150" y="107950"/>
              <a:ext cx="6759575" cy="6443663"/>
            </a:xfrm>
            <a:custGeom>
              <a:avLst/>
              <a:gdLst>
                <a:gd name="T0" fmla="*/ 0 w 4258"/>
                <a:gd name="T1" fmla="*/ 4059 h 4059"/>
                <a:gd name="T2" fmla="*/ 4258 w 4258"/>
                <a:gd name="T3" fmla="*/ 1188 h 4059"/>
                <a:gd name="T4" fmla="*/ 2501 w 4258"/>
                <a:gd name="T5" fmla="*/ 0 h 4059"/>
                <a:gd name="T6" fmla="*/ 0 w 4258"/>
                <a:gd name="T7" fmla="*/ 0 h 4059"/>
                <a:gd name="T8" fmla="*/ 0 w 4258"/>
                <a:gd name="T9" fmla="*/ 4059 h 40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58" h="4059">
                  <a:moveTo>
                    <a:pt x="0" y="4059"/>
                  </a:moveTo>
                  <a:lnTo>
                    <a:pt x="4258" y="1188"/>
                  </a:lnTo>
                  <a:lnTo>
                    <a:pt x="2501" y="0"/>
                  </a:lnTo>
                  <a:lnTo>
                    <a:pt x="0" y="0"/>
                  </a:lnTo>
                  <a:lnTo>
                    <a:pt x="0" y="4059"/>
                  </a:lnTo>
                  <a:close/>
                </a:path>
              </a:pathLst>
            </a:custGeom>
            <a:solidFill>
              <a:srgbClr val="1A2D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ar-AE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xmlns="" id="{6BAAA4AF-F9B4-46B8-A3D7-EA70018C4C7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56000" y="1519238"/>
              <a:ext cx="3268663" cy="909638"/>
            </a:xfrm>
            <a:custGeom>
              <a:avLst/>
              <a:gdLst>
                <a:gd name="T0" fmla="*/ 1029 w 2059"/>
                <a:gd name="T1" fmla="*/ 573 h 573"/>
                <a:gd name="T2" fmla="*/ 1029 w 2059"/>
                <a:gd name="T3" fmla="*/ 431 h 573"/>
                <a:gd name="T4" fmla="*/ 1250 w 2059"/>
                <a:gd name="T5" fmla="*/ 573 h 573"/>
                <a:gd name="T6" fmla="*/ 1768 w 2059"/>
                <a:gd name="T7" fmla="*/ 573 h 573"/>
                <a:gd name="T8" fmla="*/ 1326 w 2059"/>
                <a:gd name="T9" fmla="*/ 289 h 573"/>
                <a:gd name="T10" fmla="*/ 1379 w 2059"/>
                <a:gd name="T11" fmla="*/ 252 h 573"/>
                <a:gd name="T12" fmla="*/ 1870 w 2059"/>
                <a:gd name="T13" fmla="*/ 573 h 573"/>
                <a:gd name="T14" fmla="*/ 2059 w 2059"/>
                <a:gd name="T15" fmla="*/ 573 h 573"/>
                <a:gd name="T16" fmla="*/ 2059 w 2059"/>
                <a:gd name="T17" fmla="*/ 0 h 573"/>
                <a:gd name="T18" fmla="*/ 1768 w 2059"/>
                <a:gd name="T19" fmla="*/ 0 h 573"/>
                <a:gd name="T20" fmla="*/ 1768 w 2059"/>
                <a:gd name="T21" fmla="*/ 142 h 573"/>
                <a:gd name="T22" fmla="*/ 1547 w 2059"/>
                <a:gd name="T23" fmla="*/ 0 h 573"/>
                <a:gd name="T24" fmla="*/ 1250 w 2059"/>
                <a:gd name="T25" fmla="*/ 0 h 573"/>
                <a:gd name="T26" fmla="*/ 1029 w 2059"/>
                <a:gd name="T27" fmla="*/ 142 h 573"/>
                <a:gd name="T28" fmla="*/ 1029 w 2059"/>
                <a:gd name="T29" fmla="*/ 0 h 573"/>
                <a:gd name="T30" fmla="*/ 733 w 2059"/>
                <a:gd name="T31" fmla="*/ 194 h 573"/>
                <a:gd name="T32" fmla="*/ 733 w 2059"/>
                <a:gd name="T33" fmla="*/ 378 h 573"/>
                <a:gd name="T34" fmla="*/ 539 w 2059"/>
                <a:gd name="T35" fmla="*/ 252 h 573"/>
                <a:gd name="T36" fmla="*/ 932 w 2059"/>
                <a:gd name="T37" fmla="*/ 0 h 573"/>
                <a:gd name="T38" fmla="*/ 442 w 2059"/>
                <a:gd name="T39" fmla="*/ 0 h 573"/>
                <a:gd name="T40" fmla="*/ 0 w 2059"/>
                <a:gd name="T41" fmla="*/ 289 h 573"/>
                <a:gd name="T42" fmla="*/ 442 w 2059"/>
                <a:gd name="T43" fmla="*/ 573 h 573"/>
                <a:gd name="T44" fmla="*/ 1029 w 2059"/>
                <a:gd name="T45" fmla="*/ 573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059" h="573">
                  <a:moveTo>
                    <a:pt x="1029" y="573"/>
                  </a:moveTo>
                  <a:lnTo>
                    <a:pt x="1029" y="431"/>
                  </a:lnTo>
                  <a:lnTo>
                    <a:pt x="1250" y="573"/>
                  </a:lnTo>
                  <a:lnTo>
                    <a:pt x="1768" y="573"/>
                  </a:lnTo>
                  <a:lnTo>
                    <a:pt x="1326" y="289"/>
                  </a:lnTo>
                  <a:lnTo>
                    <a:pt x="1379" y="252"/>
                  </a:lnTo>
                  <a:lnTo>
                    <a:pt x="1870" y="573"/>
                  </a:lnTo>
                  <a:lnTo>
                    <a:pt x="2059" y="573"/>
                  </a:lnTo>
                  <a:lnTo>
                    <a:pt x="2059" y="0"/>
                  </a:lnTo>
                  <a:lnTo>
                    <a:pt x="1768" y="0"/>
                  </a:lnTo>
                  <a:lnTo>
                    <a:pt x="1768" y="142"/>
                  </a:lnTo>
                  <a:lnTo>
                    <a:pt x="1547" y="0"/>
                  </a:lnTo>
                  <a:lnTo>
                    <a:pt x="1250" y="0"/>
                  </a:lnTo>
                  <a:lnTo>
                    <a:pt x="1029" y="142"/>
                  </a:lnTo>
                  <a:lnTo>
                    <a:pt x="1029" y="0"/>
                  </a:lnTo>
                  <a:lnTo>
                    <a:pt x="733" y="194"/>
                  </a:lnTo>
                  <a:lnTo>
                    <a:pt x="733" y="378"/>
                  </a:lnTo>
                  <a:lnTo>
                    <a:pt x="539" y="252"/>
                  </a:lnTo>
                  <a:lnTo>
                    <a:pt x="932" y="0"/>
                  </a:lnTo>
                  <a:lnTo>
                    <a:pt x="442" y="0"/>
                  </a:lnTo>
                  <a:lnTo>
                    <a:pt x="0" y="289"/>
                  </a:lnTo>
                  <a:lnTo>
                    <a:pt x="442" y="573"/>
                  </a:lnTo>
                  <a:lnTo>
                    <a:pt x="1029" y="57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ar-AE"/>
            </a:p>
          </p:txBody>
        </p:sp>
        <p:sp>
          <p:nvSpPr>
            <p:cNvPr id="9" name="Freeform 7">
              <a:extLst>
                <a:ext uri="{FF2B5EF4-FFF2-40B4-BE49-F238E27FC236}">
                  <a16:creationId xmlns:a16="http://schemas.microsoft.com/office/drawing/2014/main" xmlns="" id="{56671F16-A477-4754-AFF3-F88CAB4F7C0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78650" y="1519238"/>
              <a:ext cx="1095375" cy="909638"/>
            </a:xfrm>
            <a:custGeom>
              <a:avLst/>
              <a:gdLst>
                <a:gd name="T0" fmla="*/ 690 w 690"/>
                <a:gd name="T1" fmla="*/ 289 h 573"/>
                <a:gd name="T2" fmla="*/ 248 w 690"/>
                <a:gd name="T3" fmla="*/ 573 h 573"/>
                <a:gd name="T4" fmla="*/ 16 w 690"/>
                <a:gd name="T5" fmla="*/ 573 h 573"/>
                <a:gd name="T6" fmla="*/ 0 w 690"/>
                <a:gd name="T7" fmla="*/ 573 h 573"/>
                <a:gd name="T8" fmla="*/ 442 w 690"/>
                <a:gd name="T9" fmla="*/ 289 h 573"/>
                <a:gd name="T10" fmla="*/ 0 w 690"/>
                <a:gd name="T11" fmla="*/ 0 h 573"/>
                <a:gd name="T12" fmla="*/ 0 w 690"/>
                <a:gd name="T13" fmla="*/ 0 h 573"/>
                <a:gd name="T14" fmla="*/ 248 w 690"/>
                <a:gd name="T15" fmla="*/ 0 h 573"/>
                <a:gd name="T16" fmla="*/ 690 w 690"/>
                <a:gd name="T17" fmla="*/ 289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0" h="573">
                  <a:moveTo>
                    <a:pt x="690" y="289"/>
                  </a:moveTo>
                  <a:lnTo>
                    <a:pt x="248" y="573"/>
                  </a:lnTo>
                  <a:lnTo>
                    <a:pt x="16" y="573"/>
                  </a:lnTo>
                  <a:lnTo>
                    <a:pt x="0" y="573"/>
                  </a:lnTo>
                  <a:lnTo>
                    <a:pt x="442" y="289"/>
                  </a:lnTo>
                  <a:lnTo>
                    <a:pt x="0" y="0"/>
                  </a:lnTo>
                  <a:lnTo>
                    <a:pt x="0" y="0"/>
                  </a:lnTo>
                  <a:lnTo>
                    <a:pt x="248" y="0"/>
                  </a:lnTo>
                  <a:lnTo>
                    <a:pt x="690" y="289"/>
                  </a:lnTo>
                  <a:close/>
                </a:path>
              </a:pathLst>
            </a:custGeom>
            <a:solidFill>
              <a:srgbClr val="FCB8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ar-AE"/>
            </a:p>
          </p:txBody>
        </p:sp>
      </p:grpSp>
      <p:sp>
        <p:nvSpPr>
          <p:cNvPr id="11" name="Date Placeholder 10">
            <a:extLst>
              <a:ext uri="{FF2B5EF4-FFF2-40B4-BE49-F238E27FC236}">
                <a16:creationId xmlns:a16="http://schemas.microsoft.com/office/drawing/2014/main" xmlns="" id="{EF3292D7-440D-4409-9B42-9CC182E20E6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0D874CA-A5B8-4080-A023-E68F1AC6C99B}" type="datetime1">
              <a:rPr lang="en-GB" smtClean="0"/>
              <a:t>20/04/2018</a:t>
            </a:fld>
            <a:endParaRPr lang="ar-AE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xmlns="" id="{05CA97EE-39A6-4EC2-9023-18C9EC7213F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GB"/>
              <a:t>Go to Insert &gt; Header and Footer to edit this text</a:t>
            </a:r>
            <a:endParaRPr lang="ar-AE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xmlns="" id="{A15309F7-08C9-4E12-BDEC-5904F3745DB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256AFAE-2175-4E8D-BD75-EAA2C41CC036}" type="slidenum">
              <a:rPr lang="ar-AE" smtClean="0"/>
              <a:pPr/>
              <a:t>‹Nr.›</a:t>
            </a:fld>
            <a:endParaRPr lang="ar-AE" dirty="0"/>
          </a:p>
        </p:txBody>
      </p:sp>
      <p:sp>
        <p:nvSpPr>
          <p:cNvPr id="10" name="TextBox 14">
            <a:extLst>
              <a:ext uri="{FF2B5EF4-FFF2-40B4-BE49-F238E27FC236}">
                <a16:creationId xmlns:a16="http://schemas.microsoft.com/office/drawing/2014/main" xmlns="" id="{78901C8E-6043-4891-8360-9D0AE0E3219C}"/>
              </a:ext>
            </a:extLst>
          </p:cNvPr>
          <p:cNvSpPr txBox="1"/>
          <p:nvPr userDrawn="1"/>
        </p:nvSpPr>
        <p:spPr>
          <a:xfrm>
            <a:off x="5537153" y="176129"/>
            <a:ext cx="5561154" cy="19556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3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51" algn="l" defTabSz="9143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03" algn="l" defTabSz="9143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54" algn="l" defTabSz="9143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05" algn="l" defTabSz="9143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755" algn="l" defTabSz="9143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07" algn="l" defTabSz="9143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58" algn="l" defTabSz="9143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209" algn="l" defTabSz="9143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303" rtl="0" eaLnBrk="1" fontAlgn="auto" latinLnBrk="0" hangingPunct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50" dirty="0">
                <a:solidFill>
                  <a:srgbClr val="898989"/>
                </a:solidFill>
              </a:rPr>
              <a:t>Proprietary and confidential restrictions on title slide apply throughout this presentation</a:t>
            </a:r>
          </a:p>
        </p:txBody>
      </p:sp>
    </p:spTree>
    <p:extLst>
      <p:ext uri="{BB962C8B-B14F-4D97-AF65-F5344CB8AC3E}">
        <p14:creationId xmlns:p14="http://schemas.microsoft.com/office/powerpoint/2010/main" val="1775951110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Light image">
    <p:bg bwMode="auto"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ED35C03-4377-497F-998F-F817E1CFD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6AFAE-2175-4E8D-BD75-EAA2C41CC036}" type="slidenum">
              <a:rPr lang="ar-AE" smtClean="0"/>
              <a:t>‹Nr.›</a:t>
            </a:fld>
            <a:endParaRPr lang="ar-A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72BA05E8-25AD-4F33-8458-08DA1C1EDDC0}"/>
              </a:ext>
            </a:extLst>
          </p:cNvPr>
          <p:cNvSpPr/>
          <p:nvPr userDrawn="1"/>
        </p:nvSpPr>
        <p:spPr bwMode="gray">
          <a:xfrm>
            <a:off x="516" y="376291"/>
            <a:ext cx="12191484" cy="9071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r-AE" sz="1905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E8176F2C-7511-4EEF-B7C8-21DC7B3E42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4543" y="378000"/>
            <a:ext cx="10847456" cy="907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Optional title</a:t>
            </a:r>
            <a:endParaRPr lang="ar-AE" dirty="0"/>
          </a:p>
        </p:txBody>
      </p:sp>
      <p:sp>
        <p:nvSpPr>
          <p:cNvPr id="12" name="Text Placeholder 12">
            <a:extLst>
              <a:ext uri="{FF2B5EF4-FFF2-40B4-BE49-F238E27FC236}">
                <a16:creationId xmlns:a16="http://schemas.microsoft.com/office/drawing/2014/main" xmlns="" id="{58A3FFF5-C6CD-473C-9103-199CC3CBE6F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44612" y="2095034"/>
            <a:ext cx="9513441" cy="666732"/>
          </a:xfrm>
        </p:spPr>
        <p:txBody>
          <a:bodyPr/>
          <a:lstStyle>
            <a:lvl1pPr>
              <a:spcBef>
                <a:spcPts val="0"/>
              </a:spcBef>
              <a:defRPr b="1">
                <a:solidFill>
                  <a:schemeClr val="tx1"/>
                </a:solidFill>
                <a:latin typeface="+mn-lt"/>
              </a:defRPr>
            </a:lvl1pPr>
            <a:lvl2pPr>
              <a:defRPr>
                <a:solidFill>
                  <a:schemeClr val="tx1"/>
                </a:solidFill>
                <a:latin typeface="+mn-lt"/>
              </a:defRPr>
            </a:lvl2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4F519001-47EB-46E0-92A4-ECD6DE35B4B7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0" y="0"/>
            <a:ext cx="1346400" cy="1283475"/>
            <a:chOff x="2597150" y="107950"/>
            <a:chExt cx="6759575" cy="6443663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xmlns="" id="{9B716F25-BDF9-4729-A8E4-EF59B117D51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597150" y="107950"/>
              <a:ext cx="6759575" cy="6443663"/>
            </a:xfrm>
            <a:custGeom>
              <a:avLst/>
              <a:gdLst>
                <a:gd name="T0" fmla="*/ 0 w 4258"/>
                <a:gd name="T1" fmla="*/ 4059 h 4059"/>
                <a:gd name="T2" fmla="*/ 4258 w 4258"/>
                <a:gd name="T3" fmla="*/ 1188 h 4059"/>
                <a:gd name="T4" fmla="*/ 2501 w 4258"/>
                <a:gd name="T5" fmla="*/ 0 h 4059"/>
                <a:gd name="T6" fmla="*/ 0 w 4258"/>
                <a:gd name="T7" fmla="*/ 0 h 4059"/>
                <a:gd name="T8" fmla="*/ 0 w 4258"/>
                <a:gd name="T9" fmla="*/ 4059 h 40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58" h="4059">
                  <a:moveTo>
                    <a:pt x="0" y="4059"/>
                  </a:moveTo>
                  <a:lnTo>
                    <a:pt x="4258" y="1188"/>
                  </a:lnTo>
                  <a:lnTo>
                    <a:pt x="2501" y="0"/>
                  </a:lnTo>
                  <a:lnTo>
                    <a:pt x="0" y="0"/>
                  </a:lnTo>
                  <a:lnTo>
                    <a:pt x="0" y="4059"/>
                  </a:lnTo>
                  <a:close/>
                </a:path>
              </a:pathLst>
            </a:custGeom>
            <a:solidFill>
              <a:srgbClr val="1A2D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ar-AE"/>
            </a:p>
          </p:txBody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xmlns="" id="{ADDE8EE9-20C0-4629-B302-556C787011C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56000" y="1519238"/>
              <a:ext cx="3268663" cy="909638"/>
            </a:xfrm>
            <a:custGeom>
              <a:avLst/>
              <a:gdLst>
                <a:gd name="T0" fmla="*/ 1029 w 2059"/>
                <a:gd name="T1" fmla="*/ 573 h 573"/>
                <a:gd name="T2" fmla="*/ 1029 w 2059"/>
                <a:gd name="T3" fmla="*/ 431 h 573"/>
                <a:gd name="T4" fmla="*/ 1250 w 2059"/>
                <a:gd name="T5" fmla="*/ 573 h 573"/>
                <a:gd name="T6" fmla="*/ 1768 w 2059"/>
                <a:gd name="T7" fmla="*/ 573 h 573"/>
                <a:gd name="T8" fmla="*/ 1326 w 2059"/>
                <a:gd name="T9" fmla="*/ 289 h 573"/>
                <a:gd name="T10" fmla="*/ 1379 w 2059"/>
                <a:gd name="T11" fmla="*/ 252 h 573"/>
                <a:gd name="T12" fmla="*/ 1870 w 2059"/>
                <a:gd name="T13" fmla="*/ 573 h 573"/>
                <a:gd name="T14" fmla="*/ 2059 w 2059"/>
                <a:gd name="T15" fmla="*/ 573 h 573"/>
                <a:gd name="T16" fmla="*/ 2059 w 2059"/>
                <a:gd name="T17" fmla="*/ 0 h 573"/>
                <a:gd name="T18" fmla="*/ 1768 w 2059"/>
                <a:gd name="T19" fmla="*/ 0 h 573"/>
                <a:gd name="T20" fmla="*/ 1768 w 2059"/>
                <a:gd name="T21" fmla="*/ 142 h 573"/>
                <a:gd name="T22" fmla="*/ 1547 w 2059"/>
                <a:gd name="T23" fmla="*/ 0 h 573"/>
                <a:gd name="T24" fmla="*/ 1250 w 2059"/>
                <a:gd name="T25" fmla="*/ 0 h 573"/>
                <a:gd name="T26" fmla="*/ 1029 w 2059"/>
                <a:gd name="T27" fmla="*/ 142 h 573"/>
                <a:gd name="T28" fmla="*/ 1029 w 2059"/>
                <a:gd name="T29" fmla="*/ 0 h 573"/>
                <a:gd name="T30" fmla="*/ 733 w 2059"/>
                <a:gd name="T31" fmla="*/ 194 h 573"/>
                <a:gd name="T32" fmla="*/ 733 w 2059"/>
                <a:gd name="T33" fmla="*/ 378 h 573"/>
                <a:gd name="T34" fmla="*/ 539 w 2059"/>
                <a:gd name="T35" fmla="*/ 252 h 573"/>
                <a:gd name="T36" fmla="*/ 932 w 2059"/>
                <a:gd name="T37" fmla="*/ 0 h 573"/>
                <a:gd name="T38" fmla="*/ 442 w 2059"/>
                <a:gd name="T39" fmla="*/ 0 h 573"/>
                <a:gd name="T40" fmla="*/ 0 w 2059"/>
                <a:gd name="T41" fmla="*/ 289 h 573"/>
                <a:gd name="T42" fmla="*/ 442 w 2059"/>
                <a:gd name="T43" fmla="*/ 573 h 573"/>
                <a:gd name="T44" fmla="*/ 1029 w 2059"/>
                <a:gd name="T45" fmla="*/ 573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059" h="573">
                  <a:moveTo>
                    <a:pt x="1029" y="573"/>
                  </a:moveTo>
                  <a:lnTo>
                    <a:pt x="1029" y="431"/>
                  </a:lnTo>
                  <a:lnTo>
                    <a:pt x="1250" y="573"/>
                  </a:lnTo>
                  <a:lnTo>
                    <a:pt x="1768" y="573"/>
                  </a:lnTo>
                  <a:lnTo>
                    <a:pt x="1326" y="289"/>
                  </a:lnTo>
                  <a:lnTo>
                    <a:pt x="1379" y="252"/>
                  </a:lnTo>
                  <a:lnTo>
                    <a:pt x="1870" y="573"/>
                  </a:lnTo>
                  <a:lnTo>
                    <a:pt x="2059" y="573"/>
                  </a:lnTo>
                  <a:lnTo>
                    <a:pt x="2059" y="0"/>
                  </a:lnTo>
                  <a:lnTo>
                    <a:pt x="1768" y="0"/>
                  </a:lnTo>
                  <a:lnTo>
                    <a:pt x="1768" y="142"/>
                  </a:lnTo>
                  <a:lnTo>
                    <a:pt x="1547" y="0"/>
                  </a:lnTo>
                  <a:lnTo>
                    <a:pt x="1250" y="0"/>
                  </a:lnTo>
                  <a:lnTo>
                    <a:pt x="1029" y="142"/>
                  </a:lnTo>
                  <a:lnTo>
                    <a:pt x="1029" y="0"/>
                  </a:lnTo>
                  <a:lnTo>
                    <a:pt x="733" y="194"/>
                  </a:lnTo>
                  <a:lnTo>
                    <a:pt x="733" y="378"/>
                  </a:lnTo>
                  <a:lnTo>
                    <a:pt x="539" y="252"/>
                  </a:lnTo>
                  <a:lnTo>
                    <a:pt x="932" y="0"/>
                  </a:lnTo>
                  <a:lnTo>
                    <a:pt x="442" y="0"/>
                  </a:lnTo>
                  <a:lnTo>
                    <a:pt x="0" y="289"/>
                  </a:lnTo>
                  <a:lnTo>
                    <a:pt x="442" y="573"/>
                  </a:lnTo>
                  <a:lnTo>
                    <a:pt x="1029" y="57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ar-AE"/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xmlns="" id="{1922985F-3865-4ADD-996C-C82D6686530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78650" y="1519238"/>
              <a:ext cx="1095375" cy="909638"/>
            </a:xfrm>
            <a:custGeom>
              <a:avLst/>
              <a:gdLst>
                <a:gd name="T0" fmla="*/ 690 w 690"/>
                <a:gd name="T1" fmla="*/ 289 h 573"/>
                <a:gd name="T2" fmla="*/ 248 w 690"/>
                <a:gd name="T3" fmla="*/ 573 h 573"/>
                <a:gd name="T4" fmla="*/ 16 w 690"/>
                <a:gd name="T5" fmla="*/ 573 h 573"/>
                <a:gd name="T6" fmla="*/ 0 w 690"/>
                <a:gd name="T7" fmla="*/ 573 h 573"/>
                <a:gd name="T8" fmla="*/ 442 w 690"/>
                <a:gd name="T9" fmla="*/ 289 h 573"/>
                <a:gd name="T10" fmla="*/ 0 w 690"/>
                <a:gd name="T11" fmla="*/ 0 h 573"/>
                <a:gd name="T12" fmla="*/ 0 w 690"/>
                <a:gd name="T13" fmla="*/ 0 h 573"/>
                <a:gd name="T14" fmla="*/ 248 w 690"/>
                <a:gd name="T15" fmla="*/ 0 h 573"/>
                <a:gd name="T16" fmla="*/ 690 w 690"/>
                <a:gd name="T17" fmla="*/ 289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0" h="573">
                  <a:moveTo>
                    <a:pt x="690" y="289"/>
                  </a:moveTo>
                  <a:lnTo>
                    <a:pt x="248" y="573"/>
                  </a:lnTo>
                  <a:lnTo>
                    <a:pt x="16" y="573"/>
                  </a:lnTo>
                  <a:lnTo>
                    <a:pt x="0" y="573"/>
                  </a:lnTo>
                  <a:lnTo>
                    <a:pt x="442" y="289"/>
                  </a:lnTo>
                  <a:lnTo>
                    <a:pt x="0" y="0"/>
                  </a:lnTo>
                  <a:lnTo>
                    <a:pt x="0" y="0"/>
                  </a:lnTo>
                  <a:lnTo>
                    <a:pt x="248" y="0"/>
                  </a:lnTo>
                  <a:lnTo>
                    <a:pt x="690" y="289"/>
                  </a:lnTo>
                  <a:close/>
                </a:path>
              </a:pathLst>
            </a:custGeom>
            <a:solidFill>
              <a:srgbClr val="FCB8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ar-AE"/>
            </a:p>
          </p:txBody>
        </p:sp>
      </p:grpSp>
      <p:sp>
        <p:nvSpPr>
          <p:cNvPr id="10" name="TextBox 14">
            <a:extLst>
              <a:ext uri="{FF2B5EF4-FFF2-40B4-BE49-F238E27FC236}">
                <a16:creationId xmlns:a16="http://schemas.microsoft.com/office/drawing/2014/main" xmlns="" id="{A6266056-6F97-4753-9F99-6DFEF62894F7}"/>
              </a:ext>
            </a:extLst>
          </p:cNvPr>
          <p:cNvSpPr txBox="1"/>
          <p:nvPr userDrawn="1"/>
        </p:nvSpPr>
        <p:spPr>
          <a:xfrm>
            <a:off x="5537153" y="176129"/>
            <a:ext cx="5561154" cy="19556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3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51" algn="l" defTabSz="9143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03" algn="l" defTabSz="9143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54" algn="l" defTabSz="9143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05" algn="l" defTabSz="9143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755" algn="l" defTabSz="9143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07" algn="l" defTabSz="9143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58" algn="l" defTabSz="9143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209" algn="l" defTabSz="9143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303" rtl="0" eaLnBrk="1" fontAlgn="auto" latinLnBrk="0" hangingPunct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50" dirty="0">
                <a:solidFill>
                  <a:schemeClr val="bg1"/>
                </a:solidFill>
              </a:rPr>
              <a:t>Proprietary and confidential restrictions on title slide apply throughout this presentation</a:t>
            </a:r>
          </a:p>
        </p:txBody>
      </p:sp>
    </p:spTree>
    <p:extLst>
      <p:ext uri="{BB962C8B-B14F-4D97-AF65-F5344CB8AC3E}">
        <p14:creationId xmlns:p14="http://schemas.microsoft.com/office/powerpoint/2010/main" val="3694521076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-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C5BF37AF-D56D-4624-B28A-38D6B75781D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8" y="1"/>
            <a:ext cx="12189424" cy="6858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C68B2DD4-17D5-4F64-B010-A2AF4A7F99C2}"/>
              </a:ext>
            </a:extLst>
          </p:cNvPr>
          <p:cNvSpPr/>
          <p:nvPr userDrawn="1"/>
        </p:nvSpPr>
        <p:spPr bwMode="gray">
          <a:xfrm>
            <a:off x="0" y="377179"/>
            <a:ext cx="12191484" cy="9062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r-AE" sz="1905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EC04012B-0671-4ACA-BC02-38D14D5BAA2D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0" y="0"/>
            <a:ext cx="1346400" cy="1283475"/>
            <a:chOff x="2597150" y="107950"/>
            <a:chExt cx="6759575" cy="6443663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xmlns="" id="{5394D5B9-0ABB-4E16-BCD3-B5482A8FB5E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597150" y="107950"/>
              <a:ext cx="6759575" cy="6443663"/>
            </a:xfrm>
            <a:custGeom>
              <a:avLst/>
              <a:gdLst>
                <a:gd name="T0" fmla="*/ 0 w 4258"/>
                <a:gd name="T1" fmla="*/ 4059 h 4059"/>
                <a:gd name="T2" fmla="*/ 4258 w 4258"/>
                <a:gd name="T3" fmla="*/ 1188 h 4059"/>
                <a:gd name="T4" fmla="*/ 2501 w 4258"/>
                <a:gd name="T5" fmla="*/ 0 h 4059"/>
                <a:gd name="T6" fmla="*/ 0 w 4258"/>
                <a:gd name="T7" fmla="*/ 0 h 4059"/>
                <a:gd name="T8" fmla="*/ 0 w 4258"/>
                <a:gd name="T9" fmla="*/ 4059 h 40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58" h="4059">
                  <a:moveTo>
                    <a:pt x="0" y="4059"/>
                  </a:moveTo>
                  <a:lnTo>
                    <a:pt x="4258" y="1188"/>
                  </a:lnTo>
                  <a:lnTo>
                    <a:pt x="2501" y="0"/>
                  </a:lnTo>
                  <a:lnTo>
                    <a:pt x="0" y="0"/>
                  </a:lnTo>
                  <a:lnTo>
                    <a:pt x="0" y="4059"/>
                  </a:lnTo>
                  <a:close/>
                </a:path>
              </a:pathLst>
            </a:custGeom>
            <a:solidFill>
              <a:srgbClr val="1A2D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ar-AE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xmlns="" id="{49C9F113-CD8F-42FB-9F2D-096BF652EBB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56000" y="1519238"/>
              <a:ext cx="3268663" cy="909638"/>
            </a:xfrm>
            <a:custGeom>
              <a:avLst/>
              <a:gdLst>
                <a:gd name="T0" fmla="*/ 1029 w 2059"/>
                <a:gd name="T1" fmla="*/ 573 h 573"/>
                <a:gd name="T2" fmla="*/ 1029 w 2059"/>
                <a:gd name="T3" fmla="*/ 431 h 573"/>
                <a:gd name="T4" fmla="*/ 1250 w 2059"/>
                <a:gd name="T5" fmla="*/ 573 h 573"/>
                <a:gd name="T6" fmla="*/ 1768 w 2059"/>
                <a:gd name="T7" fmla="*/ 573 h 573"/>
                <a:gd name="T8" fmla="*/ 1326 w 2059"/>
                <a:gd name="T9" fmla="*/ 289 h 573"/>
                <a:gd name="T10" fmla="*/ 1379 w 2059"/>
                <a:gd name="T11" fmla="*/ 252 h 573"/>
                <a:gd name="T12" fmla="*/ 1870 w 2059"/>
                <a:gd name="T13" fmla="*/ 573 h 573"/>
                <a:gd name="T14" fmla="*/ 2059 w 2059"/>
                <a:gd name="T15" fmla="*/ 573 h 573"/>
                <a:gd name="T16" fmla="*/ 2059 w 2059"/>
                <a:gd name="T17" fmla="*/ 0 h 573"/>
                <a:gd name="T18" fmla="*/ 1768 w 2059"/>
                <a:gd name="T19" fmla="*/ 0 h 573"/>
                <a:gd name="T20" fmla="*/ 1768 w 2059"/>
                <a:gd name="T21" fmla="*/ 142 h 573"/>
                <a:gd name="T22" fmla="*/ 1547 w 2059"/>
                <a:gd name="T23" fmla="*/ 0 h 573"/>
                <a:gd name="T24" fmla="*/ 1250 w 2059"/>
                <a:gd name="T25" fmla="*/ 0 h 573"/>
                <a:gd name="T26" fmla="*/ 1029 w 2059"/>
                <a:gd name="T27" fmla="*/ 142 h 573"/>
                <a:gd name="T28" fmla="*/ 1029 w 2059"/>
                <a:gd name="T29" fmla="*/ 0 h 573"/>
                <a:gd name="T30" fmla="*/ 733 w 2059"/>
                <a:gd name="T31" fmla="*/ 194 h 573"/>
                <a:gd name="T32" fmla="*/ 733 w 2059"/>
                <a:gd name="T33" fmla="*/ 378 h 573"/>
                <a:gd name="T34" fmla="*/ 539 w 2059"/>
                <a:gd name="T35" fmla="*/ 252 h 573"/>
                <a:gd name="T36" fmla="*/ 932 w 2059"/>
                <a:gd name="T37" fmla="*/ 0 h 573"/>
                <a:gd name="T38" fmla="*/ 442 w 2059"/>
                <a:gd name="T39" fmla="*/ 0 h 573"/>
                <a:gd name="T40" fmla="*/ 0 w 2059"/>
                <a:gd name="T41" fmla="*/ 289 h 573"/>
                <a:gd name="T42" fmla="*/ 442 w 2059"/>
                <a:gd name="T43" fmla="*/ 573 h 573"/>
                <a:gd name="T44" fmla="*/ 1029 w 2059"/>
                <a:gd name="T45" fmla="*/ 573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059" h="573">
                  <a:moveTo>
                    <a:pt x="1029" y="573"/>
                  </a:moveTo>
                  <a:lnTo>
                    <a:pt x="1029" y="431"/>
                  </a:lnTo>
                  <a:lnTo>
                    <a:pt x="1250" y="573"/>
                  </a:lnTo>
                  <a:lnTo>
                    <a:pt x="1768" y="573"/>
                  </a:lnTo>
                  <a:lnTo>
                    <a:pt x="1326" y="289"/>
                  </a:lnTo>
                  <a:lnTo>
                    <a:pt x="1379" y="252"/>
                  </a:lnTo>
                  <a:lnTo>
                    <a:pt x="1870" y="573"/>
                  </a:lnTo>
                  <a:lnTo>
                    <a:pt x="2059" y="573"/>
                  </a:lnTo>
                  <a:lnTo>
                    <a:pt x="2059" y="0"/>
                  </a:lnTo>
                  <a:lnTo>
                    <a:pt x="1768" y="0"/>
                  </a:lnTo>
                  <a:lnTo>
                    <a:pt x="1768" y="142"/>
                  </a:lnTo>
                  <a:lnTo>
                    <a:pt x="1547" y="0"/>
                  </a:lnTo>
                  <a:lnTo>
                    <a:pt x="1250" y="0"/>
                  </a:lnTo>
                  <a:lnTo>
                    <a:pt x="1029" y="142"/>
                  </a:lnTo>
                  <a:lnTo>
                    <a:pt x="1029" y="0"/>
                  </a:lnTo>
                  <a:lnTo>
                    <a:pt x="733" y="194"/>
                  </a:lnTo>
                  <a:lnTo>
                    <a:pt x="733" y="378"/>
                  </a:lnTo>
                  <a:lnTo>
                    <a:pt x="539" y="252"/>
                  </a:lnTo>
                  <a:lnTo>
                    <a:pt x="932" y="0"/>
                  </a:lnTo>
                  <a:lnTo>
                    <a:pt x="442" y="0"/>
                  </a:lnTo>
                  <a:lnTo>
                    <a:pt x="0" y="289"/>
                  </a:lnTo>
                  <a:lnTo>
                    <a:pt x="442" y="573"/>
                  </a:lnTo>
                  <a:lnTo>
                    <a:pt x="1029" y="57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ar-AE"/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xmlns="" id="{0BE49790-6F5D-4B12-987F-C933B871367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78650" y="1519238"/>
              <a:ext cx="1095375" cy="909638"/>
            </a:xfrm>
            <a:custGeom>
              <a:avLst/>
              <a:gdLst>
                <a:gd name="T0" fmla="*/ 690 w 690"/>
                <a:gd name="T1" fmla="*/ 289 h 573"/>
                <a:gd name="T2" fmla="*/ 248 w 690"/>
                <a:gd name="T3" fmla="*/ 573 h 573"/>
                <a:gd name="T4" fmla="*/ 16 w 690"/>
                <a:gd name="T5" fmla="*/ 573 h 573"/>
                <a:gd name="T6" fmla="*/ 0 w 690"/>
                <a:gd name="T7" fmla="*/ 573 h 573"/>
                <a:gd name="T8" fmla="*/ 442 w 690"/>
                <a:gd name="T9" fmla="*/ 289 h 573"/>
                <a:gd name="T10" fmla="*/ 0 w 690"/>
                <a:gd name="T11" fmla="*/ 0 h 573"/>
                <a:gd name="T12" fmla="*/ 0 w 690"/>
                <a:gd name="T13" fmla="*/ 0 h 573"/>
                <a:gd name="T14" fmla="*/ 248 w 690"/>
                <a:gd name="T15" fmla="*/ 0 h 573"/>
                <a:gd name="T16" fmla="*/ 690 w 690"/>
                <a:gd name="T17" fmla="*/ 289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0" h="573">
                  <a:moveTo>
                    <a:pt x="690" y="289"/>
                  </a:moveTo>
                  <a:lnTo>
                    <a:pt x="248" y="573"/>
                  </a:lnTo>
                  <a:lnTo>
                    <a:pt x="16" y="573"/>
                  </a:lnTo>
                  <a:lnTo>
                    <a:pt x="0" y="573"/>
                  </a:lnTo>
                  <a:lnTo>
                    <a:pt x="442" y="289"/>
                  </a:lnTo>
                  <a:lnTo>
                    <a:pt x="0" y="0"/>
                  </a:lnTo>
                  <a:lnTo>
                    <a:pt x="0" y="0"/>
                  </a:lnTo>
                  <a:lnTo>
                    <a:pt x="248" y="0"/>
                  </a:lnTo>
                  <a:lnTo>
                    <a:pt x="690" y="289"/>
                  </a:lnTo>
                  <a:close/>
                </a:path>
              </a:pathLst>
            </a:custGeom>
            <a:solidFill>
              <a:srgbClr val="FCB8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ar-AE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C83C04B-C276-4277-8F20-8B80ABC519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4026" y="378000"/>
            <a:ext cx="10847457" cy="907200"/>
          </a:xfrm>
        </p:spPr>
        <p:txBody>
          <a:bodyPr anchor="b"/>
          <a:lstStyle>
            <a:lvl1pPr algn="l">
              <a:lnSpc>
                <a:spcPct val="100000"/>
              </a:lnSpc>
              <a:defRPr sz="2752"/>
            </a:lvl1pPr>
          </a:lstStyle>
          <a:p>
            <a:r>
              <a:rPr lang="de-DE" smtClean="0"/>
              <a:t>Titelmasterformat durch Klicken bearbeiten</a:t>
            </a:r>
            <a:endParaRPr lang="ar-A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F302E0D5-2799-4E2D-B28F-57B5DAC9A1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44612" y="2095443"/>
            <a:ext cx="10009187" cy="666732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905"/>
            </a:lvl1pPr>
            <a:lvl2pPr marL="483855" indent="0" algn="ctr">
              <a:buNone/>
              <a:defRPr sz="2117"/>
            </a:lvl2pPr>
            <a:lvl3pPr marL="967710" indent="0" algn="ctr">
              <a:buNone/>
              <a:defRPr sz="1905"/>
            </a:lvl3pPr>
            <a:lvl4pPr marL="1451564" indent="0" algn="ctr">
              <a:buNone/>
              <a:defRPr sz="1693"/>
            </a:lvl4pPr>
            <a:lvl5pPr marL="1935419" indent="0" algn="ctr">
              <a:buNone/>
              <a:defRPr sz="1693"/>
            </a:lvl5pPr>
            <a:lvl6pPr marL="2419274" indent="0" algn="ctr">
              <a:buNone/>
              <a:defRPr sz="1693"/>
            </a:lvl6pPr>
            <a:lvl7pPr marL="2903129" indent="0" algn="ctr">
              <a:buNone/>
              <a:defRPr sz="1693"/>
            </a:lvl7pPr>
            <a:lvl8pPr marL="3386983" indent="0" algn="ctr">
              <a:buNone/>
              <a:defRPr sz="1693"/>
            </a:lvl8pPr>
            <a:lvl9pPr marL="3870838" indent="0" algn="ctr">
              <a:buNone/>
              <a:defRPr sz="1693"/>
            </a:lvl9pPr>
          </a:lstStyle>
          <a:p>
            <a:r>
              <a:rPr lang="de-DE" smtClean="0"/>
              <a:t>Formatvorlage des Untertitelmasters durch Klicken bearbeiten</a:t>
            </a:r>
            <a:endParaRPr lang="ar-A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58328A2-C787-4F4A-819C-1A0B08B582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44613" y="2801618"/>
            <a:ext cx="3193354" cy="263811"/>
          </a:xfrm>
        </p:spPr>
        <p:txBody>
          <a:bodyPr/>
          <a:lstStyle>
            <a:lvl1pPr algn="l">
              <a:defRPr sz="1270"/>
            </a:lvl1pPr>
          </a:lstStyle>
          <a:p>
            <a:fld id="{25A5643D-E402-4A88-88BC-AE71E5D049D5}" type="datetime1">
              <a:rPr lang="en-GB" smtClean="0"/>
              <a:t>20/04/2018</a:t>
            </a:fld>
            <a:endParaRPr lang="ar-AE" dirty="0"/>
          </a:p>
        </p:txBody>
      </p:sp>
    </p:spTree>
    <p:extLst>
      <p:ext uri="{BB962C8B-B14F-4D97-AF65-F5344CB8AC3E}">
        <p14:creationId xmlns:p14="http://schemas.microsoft.com/office/powerpoint/2010/main" val="4219353771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2470568D-C7DC-4B17-96BD-EED10C1DE56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8" y="1"/>
            <a:ext cx="12189424" cy="6858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CE808D06-0A79-4E30-9B7D-ECADBD008697}"/>
              </a:ext>
            </a:extLst>
          </p:cNvPr>
          <p:cNvSpPr/>
          <p:nvPr userDrawn="1"/>
        </p:nvSpPr>
        <p:spPr bwMode="gray">
          <a:xfrm>
            <a:off x="0" y="377179"/>
            <a:ext cx="12191484" cy="9062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r-AE" sz="1905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6101E618-E69E-4319-9D14-6C6BB1565C1A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0" y="0"/>
            <a:ext cx="1346400" cy="1283475"/>
            <a:chOff x="2597150" y="107950"/>
            <a:chExt cx="6759575" cy="6443663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xmlns="" id="{01248D66-17B6-48E1-93B9-E33645AF003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597150" y="107950"/>
              <a:ext cx="6759575" cy="6443663"/>
            </a:xfrm>
            <a:custGeom>
              <a:avLst/>
              <a:gdLst>
                <a:gd name="T0" fmla="*/ 0 w 4258"/>
                <a:gd name="T1" fmla="*/ 4059 h 4059"/>
                <a:gd name="T2" fmla="*/ 4258 w 4258"/>
                <a:gd name="T3" fmla="*/ 1188 h 4059"/>
                <a:gd name="T4" fmla="*/ 2501 w 4258"/>
                <a:gd name="T5" fmla="*/ 0 h 4059"/>
                <a:gd name="T6" fmla="*/ 0 w 4258"/>
                <a:gd name="T7" fmla="*/ 0 h 4059"/>
                <a:gd name="T8" fmla="*/ 0 w 4258"/>
                <a:gd name="T9" fmla="*/ 4059 h 40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58" h="4059">
                  <a:moveTo>
                    <a:pt x="0" y="4059"/>
                  </a:moveTo>
                  <a:lnTo>
                    <a:pt x="4258" y="1188"/>
                  </a:lnTo>
                  <a:lnTo>
                    <a:pt x="2501" y="0"/>
                  </a:lnTo>
                  <a:lnTo>
                    <a:pt x="0" y="0"/>
                  </a:lnTo>
                  <a:lnTo>
                    <a:pt x="0" y="4059"/>
                  </a:lnTo>
                  <a:close/>
                </a:path>
              </a:pathLst>
            </a:custGeom>
            <a:solidFill>
              <a:srgbClr val="1A2D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ar-AE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xmlns="" id="{6A2E8975-3A41-4FE4-911A-913FE240B6D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56000" y="1519238"/>
              <a:ext cx="3268663" cy="909638"/>
            </a:xfrm>
            <a:custGeom>
              <a:avLst/>
              <a:gdLst>
                <a:gd name="T0" fmla="*/ 1029 w 2059"/>
                <a:gd name="T1" fmla="*/ 573 h 573"/>
                <a:gd name="T2" fmla="*/ 1029 w 2059"/>
                <a:gd name="T3" fmla="*/ 431 h 573"/>
                <a:gd name="T4" fmla="*/ 1250 w 2059"/>
                <a:gd name="T5" fmla="*/ 573 h 573"/>
                <a:gd name="T6" fmla="*/ 1768 w 2059"/>
                <a:gd name="T7" fmla="*/ 573 h 573"/>
                <a:gd name="T8" fmla="*/ 1326 w 2059"/>
                <a:gd name="T9" fmla="*/ 289 h 573"/>
                <a:gd name="T10" fmla="*/ 1379 w 2059"/>
                <a:gd name="T11" fmla="*/ 252 h 573"/>
                <a:gd name="T12" fmla="*/ 1870 w 2059"/>
                <a:gd name="T13" fmla="*/ 573 h 573"/>
                <a:gd name="T14" fmla="*/ 2059 w 2059"/>
                <a:gd name="T15" fmla="*/ 573 h 573"/>
                <a:gd name="T16" fmla="*/ 2059 w 2059"/>
                <a:gd name="T17" fmla="*/ 0 h 573"/>
                <a:gd name="T18" fmla="*/ 1768 w 2059"/>
                <a:gd name="T19" fmla="*/ 0 h 573"/>
                <a:gd name="T20" fmla="*/ 1768 w 2059"/>
                <a:gd name="T21" fmla="*/ 142 h 573"/>
                <a:gd name="T22" fmla="*/ 1547 w 2059"/>
                <a:gd name="T23" fmla="*/ 0 h 573"/>
                <a:gd name="T24" fmla="*/ 1250 w 2059"/>
                <a:gd name="T25" fmla="*/ 0 h 573"/>
                <a:gd name="T26" fmla="*/ 1029 w 2059"/>
                <a:gd name="T27" fmla="*/ 142 h 573"/>
                <a:gd name="T28" fmla="*/ 1029 w 2059"/>
                <a:gd name="T29" fmla="*/ 0 h 573"/>
                <a:gd name="T30" fmla="*/ 733 w 2059"/>
                <a:gd name="T31" fmla="*/ 194 h 573"/>
                <a:gd name="T32" fmla="*/ 733 w 2059"/>
                <a:gd name="T33" fmla="*/ 378 h 573"/>
                <a:gd name="T34" fmla="*/ 539 w 2059"/>
                <a:gd name="T35" fmla="*/ 252 h 573"/>
                <a:gd name="T36" fmla="*/ 932 w 2059"/>
                <a:gd name="T37" fmla="*/ 0 h 573"/>
                <a:gd name="T38" fmla="*/ 442 w 2059"/>
                <a:gd name="T39" fmla="*/ 0 h 573"/>
                <a:gd name="T40" fmla="*/ 0 w 2059"/>
                <a:gd name="T41" fmla="*/ 289 h 573"/>
                <a:gd name="T42" fmla="*/ 442 w 2059"/>
                <a:gd name="T43" fmla="*/ 573 h 573"/>
                <a:gd name="T44" fmla="*/ 1029 w 2059"/>
                <a:gd name="T45" fmla="*/ 573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059" h="573">
                  <a:moveTo>
                    <a:pt x="1029" y="573"/>
                  </a:moveTo>
                  <a:lnTo>
                    <a:pt x="1029" y="431"/>
                  </a:lnTo>
                  <a:lnTo>
                    <a:pt x="1250" y="573"/>
                  </a:lnTo>
                  <a:lnTo>
                    <a:pt x="1768" y="573"/>
                  </a:lnTo>
                  <a:lnTo>
                    <a:pt x="1326" y="289"/>
                  </a:lnTo>
                  <a:lnTo>
                    <a:pt x="1379" y="252"/>
                  </a:lnTo>
                  <a:lnTo>
                    <a:pt x="1870" y="573"/>
                  </a:lnTo>
                  <a:lnTo>
                    <a:pt x="2059" y="573"/>
                  </a:lnTo>
                  <a:lnTo>
                    <a:pt x="2059" y="0"/>
                  </a:lnTo>
                  <a:lnTo>
                    <a:pt x="1768" y="0"/>
                  </a:lnTo>
                  <a:lnTo>
                    <a:pt x="1768" y="142"/>
                  </a:lnTo>
                  <a:lnTo>
                    <a:pt x="1547" y="0"/>
                  </a:lnTo>
                  <a:lnTo>
                    <a:pt x="1250" y="0"/>
                  </a:lnTo>
                  <a:lnTo>
                    <a:pt x="1029" y="142"/>
                  </a:lnTo>
                  <a:lnTo>
                    <a:pt x="1029" y="0"/>
                  </a:lnTo>
                  <a:lnTo>
                    <a:pt x="733" y="194"/>
                  </a:lnTo>
                  <a:lnTo>
                    <a:pt x="733" y="378"/>
                  </a:lnTo>
                  <a:lnTo>
                    <a:pt x="539" y="252"/>
                  </a:lnTo>
                  <a:lnTo>
                    <a:pt x="932" y="0"/>
                  </a:lnTo>
                  <a:lnTo>
                    <a:pt x="442" y="0"/>
                  </a:lnTo>
                  <a:lnTo>
                    <a:pt x="0" y="289"/>
                  </a:lnTo>
                  <a:lnTo>
                    <a:pt x="442" y="573"/>
                  </a:lnTo>
                  <a:lnTo>
                    <a:pt x="1029" y="57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ar-AE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xmlns="" id="{2DFF92FD-613A-41F0-9B17-1BE35CBFC7E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78650" y="1519238"/>
              <a:ext cx="1095375" cy="909638"/>
            </a:xfrm>
            <a:custGeom>
              <a:avLst/>
              <a:gdLst>
                <a:gd name="T0" fmla="*/ 690 w 690"/>
                <a:gd name="T1" fmla="*/ 289 h 573"/>
                <a:gd name="T2" fmla="*/ 248 w 690"/>
                <a:gd name="T3" fmla="*/ 573 h 573"/>
                <a:gd name="T4" fmla="*/ 16 w 690"/>
                <a:gd name="T5" fmla="*/ 573 h 573"/>
                <a:gd name="T6" fmla="*/ 0 w 690"/>
                <a:gd name="T7" fmla="*/ 573 h 573"/>
                <a:gd name="T8" fmla="*/ 442 w 690"/>
                <a:gd name="T9" fmla="*/ 289 h 573"/>
                <a:gd name="T10" fmla="*/ 0 w 690"/>
                <a:gd name="T11" fmla="*/ 0 h 573"/>
                <a:gd name="T12" fmla="*/ 0 w 690"/>
                <a:gd name="T13" fmla="*/ 0 h 573"/>
                <a:gd name="T14" fmla="*/ 248 w 690"/>
                <a:gd name="T15" fmla="*/ 0 h 573"/>
                <a:gd name="T16" fmla="*/ 690 w 690"/>
                <a:gd name="T17" fmla="*/ 289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0" h="573">
                  <a:moveTo>
                    <a:pt x="690" y="289"/>
                  </a:moveTo>
                  <a:lnTo>
                    <a:pt x="248" y="573"/>
                  </a:lnTo>
                  <a:lnTo>
                    <a:pt x="16" y="573"/>
                  </a:lnTo>
                  <a:lnTo>
                    <a:pt x="0" y="573"/>
                  </a:lnTo>
                  <a:lnTo>
                    <a:pt x="442" y="289"/>
                  </a:lnTo>
                  <a:lnTo>
                    <a:pt x="0" y="0"/>
                  </a:lnTo>
                  <a:lnTo>
                    <a:pt x="0" y="0"/>
                  </a:lnTo>
                  <a:lnTo>
                    <a:pt x="248" y="0"/>
                  </a:lnTo>
                  <a:lnTo>
                    <a:pt x="690" y="289"/>
                  </a:lnTo>
                  <a:close/>
                </a:path>
              </a:pathLst>
            </a:custGeom>
            <a:solidFill>
              <a:srgbClr val="FCB8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ar-AE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7FB9E54-C895-4CB8-8315-D2A87F4C0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ar-A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2299994-1853-4138-AD13-F18AD622E8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4613" y="2095034"/>
            <a:ext cx="9513441" cy="4191746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ar-A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3238BD0-1503-4237-B1ED-E8F7BFD0A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661CC-DBF2-4825-8528-7E3D2F62637D}" type="datetime1">
              <a:rPr lang="en-GB" smtClean="0"/>
              <a:t>20/04/2018</a:t>
            </a:fld>
            <a:endParaRPr lang="ar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B206C88-BDB2-4D7D-9519-CEED7652C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Go to Insert &gt; Header and Footer to edit this text</a:t>
            </a:r>
            <a:endParaRPr lang="ar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D652B23-06E3-4FA9-B5BD-07C307D4B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6AFAE-2175-4E8D-BD75-EAA2C41CC036}" type="slidenum">
              <a:rPr lang="ar-AE" smtClean="0"/>
              <a:t>‹Nr.›</a:t>
            </a:fld>
            <a:endParaRPr lang="ar-AE"/>
          </a:p>
        </p:txBody>
      </p:sp>
      <p:sp>
        <p:nvSpPr>
          <p:cNvPr id="13" name="TextBox 14">
            <a:extLst>
              <a:ext uri="{FF2B5EF4-FFF2-40B4-BE49-F238E27FC236}">
                <a16:creationId xmlns:a16="http://schemas.microsoft.com/office/drawing/2014/main" xmlns="" id="{99BE709D-B7F2-4E4F-99FE-F4D842069BD3}"/>
              </a:ext>
            </a:extLst>
          </p:cNvPr>
          <p:cNvSpPr txBox="1"/>
          <p:nvPr userDrawn="1"/>
        </p:nvSpPr>
        <p:spPr>
          <a:xfrm>
            <a:off x="5537153" y="176129"/>
            <a:ext cx="5561154" cy="19556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3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51" algn="l" defTabSz="9143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03" algn="l" defTabSz="9143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54" algn="l" defTabSz="9143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05" algn="l" defTabSz="9143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755" algn="l" defTabSz="9143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07" algn="l" defTabSz="9143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58" algn="l" defTabSz="9143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209" algn="l" defTabSz="9143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303" rtl="0" eaLnBrk="1" fontAlgn="auto" latinLnBrk="0" hangingPunct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50" dirty="0">
                <a:solidFill>
                  <a:srgbClr val="898989"/>
                </a:solidFill>
              </a:rPr>
              <a:t>Proprietary and confidential restrictions on title slide apply throughout this presentation</a:t>
            </a:r>
          </a:p>
        </p:txBody>
      </p:sp>
    </p:spTree>
    <p:extLst>
      <p:ext uri="{BB962C8B-B14F-4D97-AF65-F5344CB8AC3E}">
        <p14:creationId xmlns:p14="http://schemas.microsoft.com/office/powerpoint/2010/main" val="1408534335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No patt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9BC2614B-FC8B-48E0-84FF-87427ACC163C}"/>
              </a:ext>
            </a:extLst>
          </p:cNvPr>
          <p:cNvSpPr/>
          <p:nvPr userDrawn="1"/>
        </p:nvSpPr>
        <p:spPr bwMode="gray">
          <a:xfrm>
            <a:off x="0" y="377179"/>
            <a:ext cx="12191484" cy="9062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r-AE" sz="1905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C60FED56-35F9-48BC-AB50-A7C08730A7BD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0" y="0"/>
            <a:ext cx="1346400" cy="1283475"/>
            <a:chOff x="2597150" y="107950"/>
            <a:chExt cx="6759575" cy="6443663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xmlns="" id="{A4B1DC2F-AD58-4771-A08A-6F98B0E1CEC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597150" y="107950"/>
              <a:ext cx="6759575" cy="6443663"/>
            </a:xfrm>
            <a:custGeom>
              <a:avLst/>
              <a:gdLst>
                <a:gd name="T0" fmla="*/ 0 w 4258"/>
                <a:gd name="T1" fmla="*/ 4059 h 4059"/>
                <a:gd name="T2" fmla="*/ 4258 w 4258"/>
                <a:gd name="T3" fmla="*/ 1188 h 4059"/>
                <a:gd name="T4" fmla="*/ 2501 w 4258"/>
                <a:gd name="T5" fmla="*/ 0 h 4059"/>
                <a:gd name="T6" fmla="*/ 0 w 4258"/>
                <a:gd name="T7" fmla="*/ 0 h 4059"/>
                <a:gd name="T8" fmla="*/ 0 w 4258"/>
                <a:gd name="T9" fmla="*/ 4059 h 40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58" h="4059">
                  <a:moveTo>
                    <a:pt x="0" y="4059"/>
                  </a:moveTo>
                  <a:lnTo>
                    <a:pt x="4258" y="1188"/>
                  </a:lnTo>
                  <a:lnTo>
                    <a:pt x="2501" y="0"/>
                  </a:lnTo>
                  <a:lnTo>
                    <a:pt x="0" y="0"/>
                  </a:lnTo>
                  <a:lnTo>
                    <a:pt x="0" y="4059"/>
                  </a:lnTo>
                  <a:close/>
                </a:path>
              </a:pathLst>
            </a:custGeom>
            <a:solidFill>
              <a:srgbClr val="1A2D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ar-AE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xmlns="" id="{C2BAD62E-0A5C-4748-A376-902B8142E16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56000" y="1519238"/>
              <a:ext cx="3268663" cy="909638"/>
            </a:xfrm>
            <a:custGeom>
              <a:avLst/>
              <a:gdLst>
                <a:gd name="T0" fmla="*/ 1029 w 2059"/>
                <a:gd name="T1" fmla="*/ 573 h 573"/>
                <a:gd name="T2" fmla="*/ 1029 w 2059"/>
                <a:gd name="T3" fmla="*/ 431 h 573"/>
                <a:gd name="T4" fmla="*/ 1250 w 2059"/>
                <a:gd name="T5" fmla="*/ 573 h 573"/>
                <a:gd name="T6" fmla="*/ 1768 w 2059"/>
                <a:gd name="T7" fmla="*/ 573 h 573"/>
                <a:gd name="T8" fmla="*/ 1326 w 2059"/>
                <a:gd name="T9" fmla="*/ 289 h 573"/>
                <a:gd name="T10" fmla="*/ 1379 w 2059"/>
                <a:gd name="T11" fmla="*/ 252 h 573"/>
                <a:gd name="T12" fmla="*/ 1870 w 2059"/>
                <a:gd name="T13" fmla="*/ 573 h 573"/>
                <a:gd name="T14" fmla="*/ 2059 w 2059"/>
                <a:gd name="T15" fmla="*/ 573 h 573"/>
                <a:gd name="T16" fmla="*/ 2059 w 2059"/>
                <a:gd name="T17" fmla="*/ 0 h 573"/>
                <a:gd name="T18" fmla="*/ 1768 w 2059"/>
                <a:gd name="T19" fmla="*/ 0 h 573"/>
                <a:gd name="T20" fmla="*/ 1768 w 2059"/>
                <a:gd name="T21" fmla="*/ 142 h 573"/>
                <a:gd name="T22" fmla="*/ 1547 w 2059"/>
                <a:gd name="T23" fmla="*/ 0 h 573"/>
                <a:gd name="T24" fmla="*/ 1250 w 2059"/>
                <a:gd name="T25" fmla="*/ 0 h 573"/>
                <a:gd name="T26" fmla="*/ 1029 w 2059"/>
                <a:gd name="T27" fmla="*/ 142 h 573"/>
                <a:gd name="T28" fmla="*/ 1029 w 2059"/>
                <a:gd name="T29" fmla="*/ 0 h 573"/>
                <a:gd name="T30" fmla="*/ 733 w 2059"/>
                <a:gd name="T31" fmla="*/ 194 h 573"/>
                <a:gd name="T32" fmla="*/ 733 w 2059"/>
                <a:gd name="T33" fmla="*/ 378 h 573"/>
                <a:gd name="T34" fmla="*/ 539 w 2059"/>
                <a:gd name="T35" fmla="*/ 252 h 573"/>
                <a:gd name="T36" fmla="*/ 932 w 2059"/>
                <a:gd name="T37" fmla="*/ 0 h 573"/>
                <a:gd name="T38" fmla="*/ 442 w 2059"/>
                <a:gd name="T39" fmla="*/ 0 h 573"/>
                <a:gd name="T40" fmla="*/ 0 w 2059"/>
                <a:gd name="T41" fmla="*/ 289 h 573"/>
                <a:gd name="T42" fmla="*/ 442 w 2059"/>
                <a:gd name="T43" fmla="*/ 573 h 573"/>
                <a:gd name="T44" fmla="*/ 1029 w 2059"/>
                <a:gd name="T45" fmla="*/ 573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059" h="573">
                  <a:moveTo>
                    <a:pt x="1029" y="573"/>
                  </a:moveTo>
                  <a:lnTo>
                    <a:pt x="1029" y="431"/>
                  </a:lnTo>
                  <a:lnTo>
                    <a:pt x="1250" y="573"/>
                  </a:lnTo>
                  <a:lnTo>
                    <a:pt x="1768" y="573"/>
                  </a:lnTo>
                  <a:lnTo>
                    <a:pt x="1326" y="289"/>
                  </a:lnTo>
                  <a:lnTo>
                    <a:pt x="1379" y="252"/>
                  </a:lnTo>
                  <a:lnTo>
                    <a:pt x="1870" y="573"/>
                  </a:lnTo>
                  <a:lnTo>
                    <a:pt x="2059" y="573"/>
                  </a:lnTo>
                  <a:lnTo>
                    <a:pt x="2059" y="0"/>
                  </a:lnTo>
                  <a:lnTo>
                    <a:pt x="1768" y="0"/>
                  </a:lnTo>
                  <a:lnTo>
                    <a:pt x="1768" y="142"/>
                  </a:lnTo>
                  <a:lnTo>
                    <a:pt x="1547" y="0"/>
                  </a:lnTo>
                  <a:lnTo>
                    <a:pt x="1250" y="0"/>
                  </a:lnTo>
                  <a:lnTo>
                    <a:pt x="1029" y="142"/>
                  </a:lnTo>
                  <a:lnTo>
                    <a:pt x="1029" y="0"/>
                  </a:lnTo>
                  <a:lnTo>
                    <a:pt x="733" y="194"/>
                  </a:lnTo>
                  <a:lnTo>
                    <a:pt x="733" y="378"/>
                  </a:lnTo>
                  <a:lnTo>
                    <a:pt x="539" y="252"/>
                  </a:lnTo>
                  <a:lnTo>
                    <a:pt x="932" y="0"/>
                  </a:lnTo>
                  <a:lnTo>
                    <a:pt x="442" y="0"/>
                  </a:lnTo>
                  <a:lnTo>
                    <a:pt x="0" y="289"/>
                  </a:lnTo>
                  <a:lnTo>
                    <a:pt x="442" y="573"/>
                  </a:lnTo>
                  <a:lnTo>
                    <a:pt x="1029" y="57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ar-AE"/>
            </a:p>
          </p:txBody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xmlns="" id="{E6238A55-347C-4107-B08A-399E2B02FF3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78650" y="1519238"/>
              <a:ext cx="1095375" cy="909638"/>
            </a:xfrm>
            <a:custGeom>
              <a:avLst/>
              <a:gdLst>
                <a:gd name="T0" fmla="*/ 690 w 690"/>
                <a:gd name="T1" fmla="*/ 289 h 573"/>
                <a:gd name="T2" fmla="*/ 248 w 690"/>
                <a:gd name="T3" fmla="*/ 573 h 573"/>
                <a:gd name="T4" fmla="*/ 16 w 690"/>
                <a:gd name="T5" fmla="*/ 573 h 573"/>
                <a:gd name="T6" fmla="*/ 0 w 690"/>
                <a:gd name="T7" fmla="*/ 573 h 573"/>
                <a:gd name="T8" fmla="*/ 442 w 690"/>
                <a:gd name="T9" fmla="*/ 289 h 573"/>
                <a:gd name="T10" fmla="*/ 0 w 690"/>
                <a:gd name="T11" fmla="*/ 0 h 573"/>
                <a:gd name="T12" fmla="*/ 0 w 690"/>
                <a:gd name="T13" fmla="*/ 0 h 573"/>
                <a:gd name="T14" fmla="*/ 248 w 690"/>
                <a:gd name="T15" fmla="*/ 0 h 573"/>
                <a:gd name="T16" fmla="*/ 690 w 690"/>
                <a:gd name="T17" fmla="*/ 289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0" h="573">
                  <a:moveTo>
                    <a:pt x="690" y="289"/>
                  </a:moveTo>
                  <a:lnTo>
                    <a:pt x="248" y="573"/>
                  </a:lnTo>
                  <a:lnTo>
                    <a:pt x="16" y="573"/>
                  </a:lnTo>
                  <a:lnTo>
                    <a:pt x="0" y="573"/>
                  </a:lnTo>
                  <a:lnTo>
                    <a:pt x="442" y="289"/>
                  </a:lnTo>
                  <a:lnTo>
                    <a:pt x="0" y="0"/>
                  </a:lnTo>
                  <a:lnTo>
                    <a:pt x="0" y="0"/>
                  </a:lnTo>
                  <a:lnTo>
                    <a:pt x="248" y="0"/>
                  </a:lnTo>
                  <a:lnTo>
                    <a:pt x="690" y="289"/>
                  </a:lnTo>
                  <a:close/>
                </a:path>
              </a:pathLst>
            </a:custGeom>
            <a:solidFill>
              <a:srgbClr val="FCB8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ar-AE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7FB9E54-C895-4CB8-8315-D2A87F4C0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ar-A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2299994-1853-4138-AD13-F18AD622E8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ar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3238BD0-1503-4237-B1ED-E8F7BFD0A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FD5D0-D657-4778-87FB-104C02BFEDC3}" type="datetime1">
              <a:rPr lang="en-GB" smtClean="0"/>
              <a:t>20/04/2018</a:t>
            </a:fld>
            <a:endParaRPr lang="ar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B206C88-BDB2-4D7D-9519-CEED7652C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Go to Insert &gt; Header and Footer to edit this text</a:t>
            </a:r>
            <a:endParaRPr lang="ar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D652B23-06E3-4FA9-B5BD-07C307D4B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6AFAE-2175-4E8D-BD75-EAA2C41CC036}" type="slidenum">
              <a:rPr lang="ar-AE" smtClean="0"/>
              <a:t>‹Nr.›</a:t>
            </a:fld>
            <a:endParaRPr lang="ar-AE"/>
          </a:p>
        </p:txBody>
      </p:sp>
      <p:sp>
        <p:nvSpPr>
          <p:cNvPr id="12" name="TextBox 14">
            <a:extLst>
              <a:ext uri="{FF2B5EF4-FFF2-40B4-BE49-F238E27FC236}">
                <a16:creationId xmlns:a16="http://schemas.microsoft.com/office/drawing/2014/main" xmlns="" id="{2EB4F359-60DC-4BB7-A058-3DE868CA3BAF}"/>
              </a:ext>
            </a:extLst>
          </p:cNvPr>
          <p:cNvSpPr txBox="1"/>
          <p:nvPr userDrawn="1"/>
        </p:nvSpPr>
        <p:spPr>
          <a:xfrm>
            <a:off x="5537153" y="176129"/>
            <a:ext cx="5561154" cy="19556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3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51" algn="l" defTabSz="9143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03" algn="l" defTabSz="9143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54" algn="l" defTabSz="9143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05" algn="l" defTabSz="9143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755" algn="l" defTabSz="9143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07" algn="l" defTabSz="9143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58" algn="l" defTabSz="9143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209" algn="l" defTabSz="9143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303" rtl="0" eaLnBrk="1" fontAlgn="auto" latinLnBrk="0" hangingPunct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50" dirty="0">
                <a:solidFill>
                  <a:srgbClr val="898989"/>
                </a:solidFill>
              </a:rPr>
              <a:t>Proprietary and confidential restrictions on title slide apply throughout this presentation</a:t>
            </a:r>
          </a:p>
        </p:txBody>
      </p:sp>
    </p:spTree>
    <p:extLst>
      <p:ext uri="{BB962C8B-B14F-4D97-AF65-F5344CB8AC3E}">
        <p14:creationId xmlns:p14="http://schemas.microsoft.com/office/powerpoint/2010/main" val="3648289715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FFCC1C3A-FA8C-40FA-976D-04FBC614A6B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8" y="1"/>
            <a:ext cx="12189424" cy="6858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8CE934BD-21C3-4476-AEDE-0F5ADA122C8D}"/>
              </a:ext>
            </a:extLst>
          </p:cNvPr>
          <p:cNvSpPr/>
          <p:nvPr userDrawn="1"/>
        </p:nvSpPr>
        <p:spPr bwMode="gray">
          <a:xfrm>
            <a:off x="0" y="377179"/>
            <a:ext cx="12191484" cy="9062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r-AE" sz="1905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6FC71EA8-298A-4B1E-841C-502A798BD68A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0" y="0"/>
            <a:ext cx="1346400" cy="1283475"/>
            <a:chOff x="2597150" y="107950"/>
            <a:chExt cx="6759575" cy="6443663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xmlns="" id="{25691F61-46A4-4106-8263-598E5170955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597150" y="107950"/>
              <a:ext cx="6759575" cy="6443663"/>
            </a:xfrm>
            <a:custGeom>
              <a:avLst/>
              <a:gdLst>
                <a:gd name="T0" fmla="*/ 0 w 4258"/>
                <a:gd name="T1" fmla="*/ 4059 h 4059"/>
                <a:gd name="T2" fmla="*/ 4258 w 4258"/>
                <a:gd name="T3" fmla="*/ 1188 h 4059"/>
                <a:gd name="T4" fmla="*/ 2501 w 4258"/>
                <a:gd name="T5" fmla="*/ 0 h 4059"/>
                <a:gd name="T6" fmla="*/ 0 w 4258"/>
                <a:gd name="T7" fmla="*/ 0 h 4059"/>
                <a:gd name="T8" fmla="*/ 0 w 4258"/>
                <a:gd name="T9" fmla="*/ 4059 h 40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58" h="4059">
                  <a:moveTo>
                    <a:pt x="0" y="4059"/>
                  </a:moveTo>
                  <a:lnTo>
                    <a:pt x="4258" y="1188"/>
                  </a:lnTo>
                  <a:lnTo>
                    <a:pt x="2501" y="0"/>
                  </a:lnTo>
                  <a:lnTo>
                    <a:pt x="0" y="0"/>
                  </a:lnTo>
                  <a:lnTo>
                    <a:pt x="0" y="4059"/>
                  </a:lnTo>
                  <a:close/>
                </a:path>
              </a:pathLst>
            </a:custGeom>
            <a:solidFill>
              <a:srgbClr val="1A2D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ar-AE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xmlns="" id="{8ACFB637-D36C-4A70-AA98-77EF50B8B67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56000" y="1519238"/>
              <a:ext cx="3268663" cy="909638"/>
            </a:xfrm>
            <a:custGeom>
              <a:avLst/>
              <a:gdLst>
                <a:gd name="T0" fmla="*/ 1029 w 2059"/>
                <a:gd name="T1" fmla="*/ 573 h 573"/>
                <a:gd name="T2" fmla="*/ 1029 w 2059"/>
                <a:gd name="T3" fmla="*/ 431 h 573"/>
                <a:gd name="T4" fmla="*/ 1250 w 2059"/>
                <a:gd name="T5" fmla="*/ 573 h 573"/>
                <a:gd name="T6" fmla="*/ 1768 w 2059"/>
                <a:gd name="T7" fmla="*/ 573 h 573"/>
                <a:gd name="T8" fmla="*/ 1326 w 2059"/>
                <a:gd name="T9" fmla="*/ 289 h 573"/>
                <a:gd name="T10" fmla="*/ 1379 w 2059"/>
                <a:gd name="T11" fmla="*/ 252 h 573"/>
                <a:gd name="T12" fmla="*/ 1870 w 2059"/>
                <a:gd name="T13" fmla="*/ 573 h 573"/>
                <a:gd name="T14" fmla="*/ 2059 w 2059"/>
                <a:gd name="T15" fmla="*/ 573 h 573"/>
                <a:gd name="T16" fmla="*/ 2059 w 2059"/>
                <a:gd name="T17" fmla="*/ 0 h 573"/>
                <a:gd name="T18" fmla="*/ 1768 w 2059"/>
                <a:gd name="T19" fmla="*/ 0 h 573"/>
                <a:gd name="T20" fmla="*/ 1768 w 2059"/>
                <a:gd name="T21" fmla="*/ 142 h 573"/>
                <a:gd name="T22" fmla="*/ 1547 w 2059"/>
                <a:gd name="T23" fmla="*/ 0 h 573"/>
                <a:gd name="T24" fmla="*/ 1250 w 2059"/>
                <a:gd name="T25" fmla="*/ 0 h 573"/>
                <a:gd name="T26" fmla="*/ 1029 w 2059"/>
                <a:gd name="T27" fmla="*/ 142 h 573"/>
                <a:gd name="T28" fmla="*/ 1029 w 2059"/>
                <a:gd name="T29" fmla="*/ 0 h 573"/>
                <a:gd name="T30" fmla="*/ 733 w 2059"/>
                <a:gd name="T31" fmla="*/ 194 h 573"/>
                <a:gd name="T32" fmla="*/ 733 w 2059"/>
                <a:gd name="T33" fmla="*/ 378 h 573"/>
                <a:gd name="T34" fmla="*/ 539 w 2059"/>
                <a:gd name="T35" fmla="*/ 252 h 573"/>
                <a:gd name="T36" fmla="*/ 932 w 2059"/>
                <a:gd name="T37" fmla="*/ 0 h 573"/>
                <a:gd name="T38" fmla="*/ 442 w 2059"/>
                <a:gd name="T39" fmla="*/ 0 h 573"/>
                <a:gd name="T40" fmla="*/ 0 w 2059"/>
                <a:gd name="T41" fmla="*/ 289 h 573"/>
                <a:gd name="T42" fmla="*/ 442 w 2059"/>
                <a:gd name="T43" fmla="*/ 573 h 573"/>
                <a:gd name="T44" fmla="*/ 1029 w 2059"/>
                <a:gd name="T45" fmla="*/ 573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059" h="573">
                  <a:moveTo>
                    <a:pt x="1029" y="573"/>
                  </a:moveTo>
                  <a:lnTo>
                    <a:pt x="1029" y="431"/>
                  </a:lnTo>
                  <a:lnTo>
                    <a:pt x="1250" y="573"/>
                  </a:lnTo>
                  <a:lnTo>
                    <a:pt x="1768" y="573"/>
                  </a:lnTo>
                  <a:lnTo>
                    <a:pt x="1326" y="289"/>
                  </a:lnTo>
                  <a:lnTo>
                    <a:pt x="1379" y="252"/>
                  </a:lnTo>
                  <a:lnTo>
                    <a:pt x="1870" y="573"/>
                  </a:lnTo>
                  <a:lnTo>
                    <a:pt x="2059" y="573"/>
                  </a:lnTo>
                  <a:lnTo>
                    <a:pt x="2059" y="0"/>
                  </a:lnTo>
                  <a:lnTo>
                    <a:pt x="1768" y="0"/>
                  </a:lnTo>
                  <a:lnTo>
                    <a:pt x="1768" y="142"/>
                  </a:lnTo>
                  <a:lnTo>
                    <a:pt x="1547" y="0"/>
                  </a:lnTo>
                  <a:lnTo>
                    <a:pt x="1250" y="0"/>
                  </a:lnTo>
                  <a:lnTo>
                    <a:pt x="1029" y="142"/>
                  </a:lnTo>
                  <a:lnTo>
                    <a:pt x="1029" y="0"/>
                  </a:lnTo>
                  <a:lnTo>
                    <a:pt x="733" y="194"/>
                  </a:lnTo>
                  <a:lnTo>
                    <a:pt x="733" y="378"/>
                  </a:lnTo>
                  <a:lnTo>
                    <a:pt x="539" y="252"/>
                  </a:lnTo>
                  <a:lnTo>
                    <a:pt x="932" y="0"/>
                  </a:lnTo>
                  <a:lnTo>
                    <a:pt x="442" y="0"/>
                  </a:lnTo>
                  <a:lnTo>
                    <a:pt x="0" y="289"/>
                  </a:lnTo>
                  <a:lnTo>
                    <a:pt x="442" y="573"/>
                  </a:lnTo>
                  <a:lnTo>
                    <a:pt x="1029" y="57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ar-AE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xmlns="" id="{9B981368-8741-49E7-898A-A9B214A8E47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78650" y="1519238"/>
              <a:ext cx="1095375" cy="909638"/>
            </a:xfrm>
            <a:custGeom>
              <a:avLst/>
              <a:gdLst>
                <a:gd name="T0" fmla="*/ 690 w 690"/>
                <a:gd name="T1" fmla="*/ 289 h 573"/>
                <a:gd name="T2" fmla="*/ 248 w 690"/>
                <a:gd name="T3" fmla="*/ 573 h 573"/>
                <a:gd name="T4" fmla="*/ 16 w 690"/>
                <a:gd name="T5" fmla="*/ 573 h 573"/>
                <a:gd name="T6" fmla="*/ 0 w 690"/>
                <a:gd name="T7" fmla="*/ 573 h 573"/>
                <a:gd name="T8" fmla="*/ 442 w 690"/>
                <a:gd name="T9" fmla="*/ 289 h 573"/>
                <a:gd name="T10" fmla="*/ 0 w 690"/>
                <a:gd name="T11" fmla="*/ 0 h 573"/>
                <a:gd name="T12" fmla="*/ 0 w 690"/>
                <a:gd name="T13" fmla="*/ 0 h 573"/>
                <a:gd name="T14" fmla="*/ 248 w 690"/>
                <a:gd name="T15" fmla="*/ 0 h 573"/>
                <a:gd name="T16" fmla="*/ 690 w 690"/>
                <a:gd name="T17" fmla="*/ 289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0" h="573">
                  <a:moveTo>
                    <a:pt x="690" y="289"/>
                  </a:moveTo>
                  <a:lnTo>
                    <a:pt x="248" y="573"/>
                  </a:lnTo>
                  <a:lnTo>
                    <a:pt x="16" y="573"/>
                  </a:lnTo>
                  <a:lnTo>
                    <a:pt x="0" y="573"/>
                  </a:lnTo>
                  <a:lnTo>
                    <a:pt x="442" y="289"/>
                  </a:lnTo>
                  <a:lnTo>
                    <a:pt x="0" y="0"/>
                  </a:lnTo>
                  <a:lnTo>
                    <a:pt x="0" y="0"/>
                  </a:lnTo>
                  <a:lnTo>
                    <a:pt x="248" y="0"/>
                  </a:lnTo>
                  <a:lnTo>
                    <a:pt x="690" y="289"/>
                  </a:lnTo>
                  <a:close/>
                </a:path>
              </a:pathLst>
            </a:custGeom>
            <a:solidFill>
              <a:srgbClr val="FCB8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ar-AE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BF787B2-5127-4E9D-9088-301F7D92D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ar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B2F7011-5F00-4F81-BDDA-3966F43C37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44027" y="2095443"/>
            <a:ext cx="4599930" cy="4190887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ar-A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FEB377F-DDFF-479A-808F-FD1045EC87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48044" y="2095443"/>
            <a:ext cx="4610012" cy="4190887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ar-A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AEBC4E8-C186-44CE-8EAD-60E398B45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E38AE-C286-4B7A-B15D-8182EBE56047}" type="datetime1">
              <a:rPr lang="en-GB" smtClean="0"/>
              <a:t>20/04/2018</a:t>
            </a:fld>
            <a:endParaRPr lang="ar-A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89A3E74-1ABD-4085-A54A-87EE1A24C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Go to Insert &gt; Header and Footer to edit this text</a:t>
            </a:r>
            <a:endParaRPr lang="ar-A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62551AE-B5C3-4C31-88D0-5B60A462F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6AFAE-2175-4E8D-BD75-EAA2C41CC036}" type="slidenum">
              <a:rPr lang="ar-AE" smtClean="0"/>
              <a:t>‹Nr.›</a:t>
            </a:fld>
            <a:endParaRPr lang="ar-AE"/>
          </a:p>
        </p:txBody>
      </p:sp>
      <p:sp>
        <p:nvSpPr>
          <p:cNvPr id="14" name="TextBox 14">
            <a:extLst>
              <a:ext uri="{FF2B5EF4-FFF2-40B4-BE49-F238E27FC236}">
                <a16:creationId xmlns:a16="http://schemas.microsoft.com/office/drawing/2014/main" xmlns="" id="{957F8487-F7FB-4036-8F4C-5C7CDD36904A}"/>
              </a:ext>
            </a:extLst>
          </p:cNvPr>
          <p:cNvSpPr txBox="1"/>
          <p:nvPr userDrawn="1"/>
        </p:nvSpPr>
        <p:spPr>
          <a:xfrm>
            <a:off x="5537153" y="176129"/>
            <a:ext cx="5561154" cy="19556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3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51" algn="l" defTabSz="9143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03" algn="l" defTabSz="9143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54" algn="l" defTabSz="9143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05" algn="l" defTabSz="9143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755" algn="l" defTabSz="9143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07" algn="l" defTabSz="9143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58" algn="l" defTabSz="9143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209" algn="l" defTabSz="9143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303" rtl="0" eaLnBrk="1" fontAlgn="auto" latinLnBrk="0" hangingPunct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50" dirty="0">
                <a:solidFill>
                  <a:srgbClr val="898989"/>
                </a:solidFill>
              </a:rPr>
              <a:t>Proprietary and confidential restrictions on title slide apply throughout this presentation</a:t>
            </a:r>
          </a:p>
        </p:txBody>
      </p:sp>
    </p:spTree>
    <p:extLst>
      <p:ext uri="{BB962C8B-B14F-4D97-AF65-F5344CB8AC3E}">
        <p14:creationId xmlns:p14="http://schemas.microsoft.com/office/powerpoint/2010/main" val="3049356930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pos="3744" userDrawn="1">
          <p15:clr>
            <a:srgbClr val="FBAE40"/>
          </p15:clr>
        </p15:guide>
        <p15:guide id="2" pos="3936" userDrawn="1">
          <p15:clr>
            <a:srgbClr val="FBAE40"/>
          </p15:clr>
        </p15:guide>
        <p15:guide id="3" pos="3839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- No patt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A22C7202-88EC-40E7-A214-DEC64CCD4C0F}"/>
              </a:ext>
            </a:extLst>
          </p:cNvPr>
          <p:cNvSpPr/>
          <p:nvPr userDrawn="1"/>
        </p:nvSpPr>
        <p:spPr bwMode="gray">
          <a:xfrm>
            <a:off x="0" y="377179"/>
            <a:ext cx="12191484" cy="9062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r-AE" sz="1905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0A1D47C2-5AD9-41D6-A60E-D8C24CB72A3D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0" y="0"/>
            <a:ext cx="1346400" cy="1283475"/>
            <a:chOff x="2597150" y="107950"/>
            <a:chExt cx="6759575" cy="6443663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xmlns="" id="{277A40E8-ACCD-452C-BCBE-2C46AD15D11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597150" y="107950"/>
              <a:ext cx="6759575" cy="6443663"/>
            </a:xfrm>
            <a:custGeom>
              <a:avLst/>
              <a:gdLst>
                <a:gd name="T0" fmla="*/ 0 w 4258"/>
                <a:gd name="T1" fmla="*/ 4059 h 4059"/>
                <a:gd name="T2" fmla="*/ 4258 w 4258"/>
                <a:gd name="T3" fmla="*/ 1188 h 4059"/>
                <a:gd name="T4" fmla="*/ 2501 w 4258"/>
                <a:gd name="T5" fmla="*/ 0 h 4059"/>
                <a:gd name="T6" fmla="*/ 0 w 4258"/>
                <a:gd name="T7" fmla="*/ 0 h 4059"/>
                <a:gd name="T8" fmla="*/ 0 w 4258"/>
                <a:gd name="T9" fmla="*/ 4059 h 40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58" h="4059">
                  <a:moveTo>
                    <a:pt x="0" y="4059"/>
                  </a:moveTo>
                  <a:lnTo>
                    <a:pt x="4258" y="1188"/>
                  </a:lnTo>
                  <a:lnTo>
                    <a:pt x="2501" y="0"/>
                  </a:lnTo>
                  <a:lnTo>
                    <a:pt x="0" y="0"/>
                  </a:lnTo>
                  <a:lnTo>
                    <a:pt x="0" y="4059"/>
                  </a:lnTo>
                  <a:close/>
                </a:path>
              </a:pathLst>
            </a:custGeom>
            <a:solidFill>
              <a:srgbClr val="1A2D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ar-AE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xmlns="" id="{5200E84D-669E-437B-89D3-D15A136237C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56000" y="1519238"/>
              <a:ext cx="3268663" cy="909638"/>
            </a:xfrm>
            <a:custGeom>
              <a:avLst/>
              <a:gdLst>
                <a:gd name="T0" fmla="*/ 1029 w 2059"/>
                <a:gd name="T1" fmla="*/ 573 h 573"/>
                <a:gd name="T2" fmla="*/ 1029 w 2059"/>
                <a:gd name="T3" fmla="*/ 431 h 573"/>
                <a:gd name="T4" fmla="*/ 1250 w 2059"/>
                <a:gd name="T5" fmla="*/ 573 h 573"/>
                <a:gd name="T6" fmla="*/ 1768 w 2059"/>
                <a:gd name="T7" fmla="*/ 573 h 573"/>
                <a:gd name="T8" fmla="*/ 1326 w 2059"/>
                <a:gd name="T9" fmla="*/ 289 h 573"/>
                <a:gd name="T10" fmla="*/ 1379 w 2059"/>
                <a:gd name="T11" fmla="*/ 252 h 573"/>
                <a:gd name="T12" fmla="*/ 1870 w 2059"/>
                <a:gd name="T13" fmla="*/ 573 h 573"/>
                <a:gd name="T14" fmla="*/ 2059 w 2059"/>
                <a:gd name="T15" fmla="*/ 573 h 573"/>
                <a:gd name="T16" fmla="*/ 2059 w 2059"/>
                <a:gd name="T17" fmla="*/ 0 h 573"/>
                <a:gd name="T18" fmla="*/ 1768 w 2059"/>
                <a:gd name="T19" fmla="*/ 0 h 573"/>
                <a:gd name="T20" fmla="*/ 1768 w 2059"/>
                <a:gd name="T21" fmla="*/ 142 h 573"/>
                <a:gd name="T22" fmla="*/ 1547 w 2059"/>
                <a:gd name="T23" fmla="*/ 0 h 573"/>
                <a:gd name="T24" fmla="*/ 1250 w 2059"/>
                <a:gd name="T25" fmla="*/ 0 h 573"/>
                <a:gd name="T26" fmla="*/ 1029 w 2059"/>
                <a:gd name="T27" fmla="*/ 142 h 573"/>
                <a:gd name="T28" fmla="*/ 1029 w 2059"/>
                <a:gd name="T29" fmla="*/ 0 h 573"/>
                <a:gd name="T30" fmla="*/ 733 w 2059"/>
                <a:gd name="T31" fmla="*/ 194 h 573"/>
                <a:gd name="T32" fmla="*/ 733 w 2059"/>
                <a:gd name="T33" fmla="*/ 378 h 573"/>
                <a:gd name="T34" fmla="*/ 539 w 2059"/>
                <a:gd name="T35" fmla="*/ 252 h 573"/>
                <a:gd name="T36" fmla="*/ 932 w 2059"/>
                <a:gd name="T37" fmla="*/ 0 h 573"/>
                <a:gd name="T38" fmla="*/ 442 w 2059"/>
                <a:gd name="T39" fmla="*/ 0 h 573"/>
                <a:gd name="T40" fmla="*/ 0 w 2059"/>
                <a:gd name="T41" fmla="*/ 289 h 573"/>
                <a:gd name="T42" fmla="*/ 442 w 2059"/>
                <a:gd name="T43" fmla="*/ 573 h 573"/>
                <a:gd name="T44" fmla="*/ 1029 w 2059"/>
                <a:gd name="T45" fmla="*/ 573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059" h="573">
                  <a:moveTo>
                    <a:pt x="1029" y="573"/>
                  </a:moveTo>
                  <a:lnTo>
                    <a:pt x="1029" y="431"/>
                  </a:lnTo>
                  <a:lnTo>
                    <a:pt x="1250" y="573"/>
                  </a:lnTo>
                  <a:lnTo>
                    <a:pt x="1768" y="573"/>
                  </a:lnTo>
                  <a:lnTo>
                    <a:pt x="1326" y="289"/>
                  </a:lnTo>
                  <a:lnTo>
                    <a:pt x="1379" y="252"/>
                  </a:lnTo>
                  <a:lnTo>
                    <a:pt x="1870" y="573"/>
                  </a:lnTo>
                  <a:lnTo>
                    <a:pt x="2059" y="573"/>
                  </a:lnTo>
                  <a:lnTo>
                    <a:pt x="2059" y="0"/>
                  </a:lnTo>
                  <a:lnTo>
                    <a:pt x="1768" y="0"/>
                  </a:lnTo>
                  <a:lnTo>
                    <a:pt x="1768" y="142"/>
                  </a:lnTo>
                  <a:lnTo>
                    <a:pt x="1547" y="0"/>
                  </a:lnTo>
                  <a:lnTo>
                    <a:pt x="1250" y="0"/>
                  </a:lnTo>
                  <a:lnTo>
                    <a:pt x="1029" y="142"/>
                  </a:lnTo>
                  <a:lnTo>
                    <a:pt x="1029" y="0"/>
                  </a:lnTo>
                  <a:lnTo>
                    <a:pt x="733" y="194"/>
                  </a:lnTo>
                  <a:lnTo>
                    <a:pt x="733" y="378"/>
                  </a:lnTo>
                  <a:lnTo>
                    <a:pt x="539" y="252"/>
                  </a:lnTo>
                  <a:lnTo>
                    <a:pt x="932" y="0"/>
                  </a:lnTo>
                  <a:lnTo>
                    <a:pt x="442" y="0"/>
                  </a:lnTo>
                  <a:lnTo>
                    <a:pt x="0" y="289"/>
                  </a:lnTo>
                  <a:lnTo>
                    <a:pt x="442" y="573"/>
                  </a:lnTo>
                  <a:lnTo>
                    <a:pt x="1029" y="57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ar-AE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xmlns="" id="{51F7ACC5-A0EC-4769-B69E-1498357E1BC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78650" y="1519238"/>
              <a:ext cx="1095375" cy="909638"/>
            </a:xfrm>
            <a:custGeom>
              <a:avLst/>
              <a:gdLst>
                <a:gd name="T0" fmla="*/ 690 w 690"/>
                <a:gd name="T1" fmla="*/ 289 h 573"/>
                <a:gd name="T2" fmla="*/ 248 w 690"/>
                <a:gd name="T3" fmla="*/ 573 h 573"/>
                <a:gd name="T4" fmla="*/ 16 w 690"/>
                <a:gd name="T5" fmla="*/ 573 h 573"/>
                <a:gd name="T6" fmla="*/ 0 w 690"/>
                <a:gd name="T7" fmla="*/ 573 h 573"/>
                <a:gd name="T8" fmla="*/ 442 w 690"/>
                <a:gd name="T9" fmla="*/ 289 h 573"/>
                <a:gd name="T10" fmla="*/ 0 w 690"/>
                <a:gd name="T11" fmla="*/ 0 h 573"/>
                <a:gd name="T12" fmla="*/ 0 w 690"/>
                <a:gd name="T13" fmla="*/ 0 h 573"/>
                <a:gd name="T14" fmla="*/ 248 w 690"/>
                <a:gd name="T15" fmla="*/ 0 h 573"/>
                <a:gd name="T16" fmla="*/ 690 w 690"/>
                <a:gd name="T17" fmla="*/ 289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0" h="573">
                  <a:moveTo>
                    <a:pt x="690" y="289"/>
                  </a:moveTo>
                  <a:lnTo>
                    <a:pt x="248" y="573"/>
                  </a:lnTo>
                  <a:lnTo>
                    <a:pt x="16" y="573"/>
                  </a:lnTo>
                  <a:lnTo>
                    <a:pt x="0" y="573"/>
                  </a:lnTo>
                  <a:lnTo>
                    <a:pt x="442" y="289"/>
                  </a:lnTo>
                  <a:lnTo>
                    <a:pt x="0" y="0"/>
                  </a:lnTo>
                  <a:lnTo>
                    <a:pt x="0" y="0"/>
                  </a:lnTo>
                  <a:lnTo>
                    <a:pt x="248" y="0"/>
                  </a:lnTo>
                  <a:lnTo>
                    <a:pt x="690" y="289"/>
                  </a:lnTo>
                  <a:close/>
                </a:path>
              </a:pathLst>
            </a:custGeom>
            <a:solidFill>
              <a:srgbClr val="FCB8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ar-AE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BF787B2-5127-4E9D-9088-301F7D92D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ar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B2F7011-5F00-4F81-BDDA-3966F43C37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44027" y="2095443"/>
            <a:ext cx="4599930" cy="4190887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ar-A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FEB377F-DDFF-479A-808F-FD1045EC87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48044" y="2095443"/>
            <a:ext cx="4610012" cy="4190887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ar-A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AEBC4E8-C186-44CE-8EAD-60E398B45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8C603-2FFE-4BDA-BB58-F81D65762F8E}" type="datetime1">
              <a:rPr lang="en-GB" smtClean="0"/>
              <a:t>20/04/2018</a:t>
            </a:fld>
            <a:endParaRPr lang="ar-A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89A3E74-1ABD-4085-A54A-87EE1A24C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Go to Insert &gt; Header and Footer to edit this text</a:t>
            </a:r>
            <a:endParaRPr lang="ar-A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62551AE-B5C3-4C31-88D0-5B60A462F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6AFAE-2175-4E8D-BD75-EAA2C41CC036}" type="slidenum">
              <a:rPr lang="ar-AE" smtClean="0"/>
              <a:t>‹Nr.›</a:t>
            </a:fld>
            <a:endParaRPr lang="ar-AE"/>
          </a:p>
        </p:txBody>
      </p:sp>
      <p:sp>
        <p:nvSpPr>
          <p:cNvPr id="13" name="TextBox 14">
            <a:extLst>
              <a:ext uri="{FF2B5EF4-FFF2-40B4-BE49-F238E27FC236}">
                <a16:creationId xmlns:a16="http://schemas.microsoft.com/office/drawing/2014/main" xmlns="" id="{183F88FA-5D02-43CA-B2AA-5C010915CEC2}"/>
              </a:ext>
            </a:extLst>
          </p:cNvPr>
          <p:cNvSpPr txBox="1"/>
          <p:nvPr userDrawn="1"/>
        </p:nvSpPr>
        <p:spPr>
          <a:xfrm>
            <a:off x="5537153" y="176129"/>
            <a:ext cx="5561154" cy="19556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3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51" algn="l" defTabSz="9143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03" algn="l" defTabSz="9143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54" algn="l" defTabSz="9143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05" algn="l" defTabSz="9143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755" algn="l" defTabSz="9143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07" algn="l" defTabSz="9143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58" algn="l" defTabSz="9143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209" algn="l" defTabSz="9143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303" rtl="0" eaLnBrk="1" fontAlgn="auto" latinLnBrk="0" hangingPunct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50" dirty="0">
                <a:solidFill>
                  <a:srgbClr val="898989"/>
                </a:solidFill>
              </a:rPr>
              <a:t>Proprietary and confidential restrictions on title slide apply throughout this presentation</a:t>
            </a:r>
          </a:p>
        </p:txBody>
      </p:sp>
    </p:spTree>
    <p:extLst>
      <p:ext uri="{BB962C8B-B14F-4D97-AF65-F5344CB8AC3E}">
        <p14:creationId xmlns:p14="http://schemas.microsoft.com/office/powerpoint/2010/main" val="2681992944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pos="3744">
          <p15:clr>
            <a:srgbClr val="FBAE40"/>
          </p15:clr>
        </p15:guide>
        <p15:guide id="2" pos="3936">
          <p15:clr>
            <a:srgbClr val="FBAE40"/>
          </p15:clr>
        </p15:guide>
        <p15:guide id="3" pos="3839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EDA34EE8-6AD7-4B51-AAC1-311B841A1CF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8" y="1"/>
            <a:ext cx="12189424" cy="685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9BC2614B-FC8B-48E0-84FF-87427ACC163C}"/>
              </a:ext>
            </a:extLst>
          </p:cNvPr>
          <p:cNvSpPr/>
          <p:nvPr userDrawn="1"/>
        </p:nvSpPr>
        <p:spPr bwMode="gray">
          <a:xfrm>
            <a:off x="0" y="377179"/>
            <a:ext cx="12191484" cy="9062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r-AE" sz="1905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C60FED56-35F9-48BC-AB50-A7C08730A7BD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0" y="0"/>
            <a:ext cx="1346400" cy="1283475"/>
            <a:chOff x="2597150" y="107950"/>
            <a:chExt cx="6759575" cy="6443663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xmlns="" id="{A4B1DC2F-AD58-4771-A08A-6F98B0E1CEC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597150" y="107950"/>
              <a:ext cx="6759575" cy="6443663"/>
            </a:xfrm>
            <a:custGeom>
              <a:avLst/>
              <a:gdLst>
                <a:gd name="T0" fmla="*/ 0 w 4258"/>
                <a:gd name="T1" fmla="*/ 4059 h 4059"/>
                <a:gd name="T2" fmla="*/ 4258 w 4258"/>
                <a:gd name="T3" fmla="*/ 1188 h 4059"/>
                <a:gd name="T4" fmla="*/ 2501 w 4258"/>
                <a:gd name="T5" fmla="*/ 0 h 4059"/>
                <a:gd name="T6" fmla="*/ 0 w 4258"/>
                <a:gd name="T7" fmla="*/ 0 h 4059"/>
                <a:gd name="T8" fmla="*/ 0 w 4258"/>
                <a:gd name="T9" fmla="*/ 4059 h 40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58" h="4059">
                  <a:moveTo>
                    <a:pt x="0" y="4059"/>
                  </a:moveTo>
                  <a:lnTo>
                    <a:pt x="4258" y="1188"/>
                  </a:lnTo>
                  <a:lnTo>
                    <a:pt x="2501" y="0"/>
                  </a:lnTo>
                  <a:lnTo>
                    <a:pt x="0" y="0"/>
                  </a:lnTo>
                  <a:lnTo>
                    <a:pt x="0" y="4059"/>
                  </a:lnTo>
                  <a:close/>
                </a:path>
              </a:pathLst>
            </a:custGeom>
            <a:solidFill>
              <a:srgbClr val="1A2D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ar-AE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xmlns="" id="{C2BAD62E-0A5C-4748-A376-902B8142E16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56000" y="1519238"/>
              <a:ext cx="3268663" cy="909638"/>
            </a:xfrm>
            <a:custGeom>
              <a:avLst/>
              <a:gdLst>
                <a:gd name="T0" fmla="*/ 1029 w 2059"/>
                <a:gd name="T1" fmla="*/ 573 h 573"/>
                <a:gd name="T2" fmla="*/ 1029 w 2059"/>
                <a:gd name="T3" fmla="*/ 431 h 573"/>
                <a:gd name="T4" fmla="*/ 1250 w 2059"/>
                <a:gd name="T5" fmla="*/ 573 h 573"/>
                <a:gd name="T6" fmla="*/ 1768 w 2059"/>
                <a:gd name="T7" fmla="*/ 573 h 573"/>
                <a:gd name="T8" fmla="*/ 1326 w 2059"/>
                <a:gd name="T9" fmla="*/ 289 h 573"/>
                <a:gd name="T10" fmla="*/ 1379 w 2059"/>
                <a:gd name="T11" fmla="*/ 252 h 573"/>
                <a:gd name="T12" fmla="*/ 1870 w 2059"/>
                <a:gd name="T13" fmla="*/ 573 h 573"/>
                <a:gd name="T14" fmla="*/ 2059 w 2059"/>
                <a:gd name="T15" fmla="*/ 573 h 573"/>
                <a:gd name="T16" fmla="*/ 2059 w 2059"/>
                <a:gd name="T17" fmla="*/ 0 h 573"/>
                <a:gd name="T18" fmla="*/ 1768 w 2059"/>
                <a:gd name="T19" fmla="*/ 0 h 573"/>
                <a:gd name="T20" fmla="*/ 1768 w 2059"/>
                <a:gd name="T21" fmla="*/ 142 h 573"/>
                <a:gd name="T22" fmla="*/ 1547 w 2059"/>
                <a:gd name="T23" fmla="*/ 0 h 573"/>
                <a:gd name="T24" fmla="*/ 1250 w 2059"/>
                <a:gd name="T25" fmla="*/ 0 h 573"/>
                <a:gd name="T26" fmla="*/ 1029 w 2059"/>
                <a:gd name="T27" fmla="*/ 142 h 573"/>
                <a:gd name="T28" fmla="*/ 1029 w 2059"/>
                <a:gd name="T29" fmla="*/ 0 h 573"/>
                <a:gd name="T30" fmla="*/ 733 w 2059"/>
                <a:gd name="T31" fmla="*/ 194 h 573"/>
                <a:gd name="T32" fmla="*/ 733 w 2059"/>
                <a:gd name="T33" fmla="*/ 378 h 573"/>
                <a:gd name="T34" fmla="*/ 539 w 2059"/>
                <a:gd name="T35" fmla="*/ 252 h 573"/>
                <a:gd name="T36" fmla="*/ 932 w 2059"/>
                <a:gd name="T37" fmla="*/ 0 h 573"/>
                <a:gd name="T38" fmla="*/ 442 w 2059"/>
                <a:gd name="T39" fmla="*/ 0 h 573"/>
                <a:gd name="T40" fmla="*/ 0 w 2059"/>
                <a:gd name="T41" fmla="*/ 289 h 573"/>
                <a:gd name="T42" fmla="*/ 442 w 2059"/>
                <a:gd name="T43" fmla="*/ 573 h 573"/>
                <a:gd name="T44" fmla="*/ 1029 w 2059"/>
                <a:gd name="T45" fmla="*/ 573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059" h="573">
                  <a:moveTo>
                    <a:pt x="1029" y="573"/>
                  </a:moveTo>
                  <a:lnTo>
                    <a:pt x="1029" y="431"/>
                  </a:lnTo>
                  <a:lnTo>
                    <a:pt x="1250" y="573"/>
                  </a:lnTo>
                  <a:lnTo>
                    <a:pt x="1768" y="573"/>
                  </a:lnTo>
                  <a:lnTo>
                    <a:pt x="1326" y="289"/>
                  </a:lnTo>
                  <a:lnTo>
                    <a:pt x="1379" y="252"/>
                  </a:lnTo>
                  <a:lnTo>
                    <a:pt x="1870" y="573"/>
                  </a:lnTo>
                  <a:lnTo>
                    <a:pt x="2059" y="573"/>
                  </a:lnTo>
                  <a:lnTo>
                    <a:pt x="2059" y="0"/>
                  </a:lnTo>
                  <a:lnTo>
                    <a:pt x="1768" y="0"/>
                  </a:lnTo>
                  <a:lnTo>
                    <a:pt x="1768" y="142"/>
                  </a:lnTo>
                  <a:lnTo>
                    <a:pt x="1547" y="0"/>
                  </a:lnTo>
                  <a:lnTo>
                    <a:pt x="1250" y="0"/>
                  </a:lnTo>
                  <a:lnTo>
                    <a:pt x="1029" y="142"/>
                  </a:lnTo>
                  <a:lnTo>
                    <a:pt x="1029" y="0"/>
                  </a:lnTo>
                  <a:lnTo>
                    <a:pt x="733" y="194"/>
                  </a:lnTo>
                  <a:lnTo>
                    <a:pt x="733" y="378"/>
                  </a:lnTo>
                  <a:lnTo>
                    <a:pt x="539" y="252"/>
                  </a:lnTo>
                  <a:lnTo>
                    <a:pt x="932" y="0"/>
                  </a:lnTo>
                  <a:lnTo>
                    <a:pt x="442" y="0"/>
                  </a:lnTo>
                  <a:lnTo>
                    <a:pt x="0" y="289"/>
                  </a:lnTo>
                  <a:lnTo>
                    <a:pt x="442" y="573"/>
                  </a:lnTo>
                  <a:lnTo>
                    <a:pt x="1029" y="57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ar-AE"/>
            </a:p>
          </p:txBody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xmlns="" id="{E6238A55-347C-4107-B08A-399E2B02FF3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78650" y="1519238"/>
              <a:ext cx="1095375" cy="909638"/>
            </a:xfrm>
            <a:custGeom>
              <a:avLst/>
              <a:gdLst>
                <a:gd name="T0" fmla="*/ 690 w 690"/>
                <a:gd name="T1" fmla="*/ 289 h 573"/>
                <a:gd name="T2" fmla="*/ 248 w 690"/>
                <a:gd name="T3" fmla="*/ 573 h 573"/>
                <a:gd name="T4" fmla="*/ 16 w 690"/>
                <a:gd name="T5" fmla="*/ 573 h 573"/>
                <a:gd name="T6" fmla="*/ 0 w 690"/>
                <a:gd name="T7" fmla="*/ 573 h 573"/>
                <a:gd name="T8" fmla="*/ 442 w 690"/>
                <a:gd name="T9" fmla="*/ 289 h 573"/>
                <a:gd name="T10" fmla="*/ 0 w 690"/>
                <a:gd name="T11" fmla="*/ 0 h 573"/>
                <a:gd name="T12" fmla="*/ 0 w 690"/>
                <a:gd name="T13" fmla="*/ 0 h 573"/>
                <a:gd name="T14" fmla="*/ 248 w 690"/>
                <a:gd name="T15" fmla="*/ 0 h 573"/>
                <a:gd name="T16" fmla="*/ 690 w 690"/>
                <a:gd name="T17" fmla="*/ 289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0" h="573">
                  <a:moveTo>
                    <a:pt x="690" y="289"/>
                  </a:moveTo>
                  <a:lnTo>
                    <a:pt x="248" y="573"/>
                  </a:lnTo>
                  <a:lnTo>
                    <a:pt x="16" y="573"/>
                  </a:lnTo>
                  <a:lnTo>
                    <a:pt x="0" y="573"/>
                  </a:lnTo>
                  <a:lnTo>
                    <a:pt x="442" y="289"/>
                  </a:lnTo>
                  <a:lnTo>
                    <a:pt x="0" y="0"/>
                  </a:lnTo>
                  <a:lnTo>
                    <a:pt x="0" y="0"/>
                  </a:lnTo>
                  <a:lnTo>
                    <a:pt x="248" y="0"/>
                  </a:lnTo>
                  <a:lnTo>
                    <a:pt x="690" y="289"/>
                  </a:lnTo>
                  <a:close/>
                </a:path>
              </a:pathLst>
            </a:custGeom>
            <a:solidFill>
              <a:srgbClr val="FCB8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ar-AE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7FB9E54-C895-4CB8-8315-D2A87F4C0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ar-A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2299994-1853-4138-AD13-F18AD622E8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5" y="1881188"/>
            <a:ext cx="11341100" cy="45466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ar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3238BD0-1503-4237-B1ED-E8F7BFD0A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DB3B3-55BA-43C1-BA26-2A50EB2F1F16}" type="datetime1">
              <a:rPr lang="en-GB" smtClean="0"/>
              <a:t>20/04/2018</a:t>
            </a:fld>
            <a:endParaRPr lang="ar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B206C88-BDB2-4D7D-9519-CEED7652C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Go to Insert &gt; Header and Footer to edit this text</a:t>
            </a:r>
            <a:endParaRPr lang="ar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D652B23-06E3-4FA9-B5BD-07C307D4B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6AFAE-2175-4E8D-BD75-EAA2C41CC036}" type="slidenum">
              <a:rPr lang="ar-AE" smtClean="0"/>
              <a:t>‹Nr.›</a:t>
            </a:fld>
            <a:endParaRPr lang="ar-AE"/>
          </a:p>
        </p:txBody>
      </p:sp>
      <p:sp>
        <p:nvSpPr>
          <p:cNvPr id="13" name="TextBox 14">
            <a:extLst>
              <a:ext uri="{FF2B5EF4-FFF2-40B4-BE49-F238E27FC236}">
                <a16:creationId xmlns:a16="http://schemas.microsoft.com/office/drawing/2014/main" xmlns="" id="{6F4F1DEE-12BC-4A52-97CD-6F8566199943}"/>
              </a:ext>
            </a:extLst>
          </p:cNvPr>
          <p:cNvSpPr txBox="1"/>
          <p:nvPr userDrawn="1"/>
        </p:nvSpPr>
        <p:spPr>
          <a:xfrm>
            <a:off x="5537153" y="176129"/>
            <a:ext cx="5561154" cy="19556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3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51" algn="l" defTabSz="9143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03" algn="l" defTabSz="9143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54" algn="l" defTabSz="9143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05" algn="l" defTabSz="9143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755" algn="l" defTabSz="9143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07" algn="l" defTabSz="9143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58" algn="l" defTabSz="9143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209" algn="l" defTabSz="9143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303" rtl="0" eaLnBrk="1" fontAlgn="auto" latinLnBrk="0" hangingPunct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50" dirty="0">
                <a:solidFill>
                  <a:srgbClr val="898989"/>
                </a:solidFill>
              </a:rPr>
              <a:t>Proprietary and confidential restrictions on title slide apply throughout this presentation</a:t>
            </a:r>
          </a:p>
        </p:txBody>
      </p:sp>
    </p:spTree>
    <p:extLst>
      <p:ext uri="{BB962C8B-B14F-4D97-AF65-F5344CB8AC3E}">
        <p14:creationId xmlns:p14="http://schemas.microsoft.com/office/powerpoint/2010/main" val="1169726009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pos="234">
          <p15:clr>
            <a:srgbClr val="FBAE40"/>
          </p15:clr>
        </p15:guide>
        <p15:guide id="2" pos="7378">
          <p15:clr>
            <a:srgbClr val="FBAE40"/>
          </p15:clr>
        </p15:guide>
        <p15:guide id="3" orient="horz" pos="1185">
          <p15:clr>
            <a:srgbClr val="FBAE40"/>
          </p15:clr>
        </p15:guide>
        <p15:guide id="4" orient="horz" pos="4049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F5163BB6-5EDB-49AB-9372-853370449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4027" y="377180"/>
            <a:ext cx="10847456" cy="907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36000" rtlCol="0" anchor="b" anchorCtr="0">
            <a:noAutofit/>
          </a:bodyPr>
          <a:lstStyle/>
          <a:p>
            <a:r>
              <a:rPr lang="de-DE" smtClean="0"/>
              <a:t>Titelmasterformat durch Klicken bearbeiten</a:t>
            </a:r>
            <a:endParaRPr lang="ar-A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687F2F2-1484-4159-8182-6C7872D749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44613" y="2095034"/>
            <a:ext cx="9513441" cy="419174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ar-A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A6417C7-39FB-424D-A351-61330005C0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76800" y="182452"/>
            <a:ext cx="738000" cy="15239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84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EE3E5-AACA-48CB-A8BD-53B3042E8587}" type="datetime1">
              <a:rPr lang="en-GB" smtClean="0"/>
              <a:t>20/04/2018</a:t>
            </a:fld>
            <a:endParaRPr lang="ar-A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32AE4D9-8F4F-4CB6-87E6-96F4552C95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344027" y="182452"/>
            <a:ext cx="2574000" cy="15239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847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Go to Insert &gt; Header and Footer to edit this text</a:t>
            </a:r>
            <a:endParaRPr lang="ar-A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AD2F355-9F4D-4120-976D-B66135D962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1" y="182452"/>
            <a:ext cx="346997" cy="15239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r" rtl="0">
              <a:defRPr sz="847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56AFAE-2175-4E8D-BD75-EAA2C41CC036}" type="slidenum">
              <a:rPr lang="ar-AE" smtClean="0"/>
              <a:pPr/>
              <a:t>‹Nr.›</a:t>
            </a:fld>
            <a:endParaRPr lang="ar-AE" dirty="0"/>
          </a:p>
        </p:txBody>
      </p:sp>
    </p:spTree>
    <p:extLst>
      <p:ext uri="{BB962C8B-B14F-4D97-AF65-F5344CB8AC3E}">
        <p14:creationId xmlns:p14="http://schemas.microsoft.com/office/powerpoint/2010/main" val="3749710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7" r:id="rId3"/>
    <p:sldLayoutId id="2147483669" r:id="rId4"/>
    <p:sldLayoutId id="2147483650" r:id="rId5"/>
    <p:sldLayoutId id="2147483659" r:id="rId6"/>
    <p:sldLayoutId id="2147483652" r:id="rId7"/>
    <p:sldLayoutId id="2147483660" r:id="rId8"/>
    <p:sldLayoutId id="2147483665" r:id="rId9"/>
    <p:sldLayoutId id="2147483661" r:id="rId10"/>
    <p:sldLayoutId id="2147483666" r:id="rId11"/>
    <p:sldLayoutId id="2147483662" r:id="rId12"/>
    <p:sldLayoutId id="2147483667" r:id="rId13"/>
    <p:sldLayoutId id="2147483663" r:id="rId14"/>
    <p:sldLayoutId id="2147483668" r:id="rId15"/>
    <p:sldLayoutId id="2147483664" r:id="rId16"/>
    <p:sldLayoutId id="2147483656" r:id="rId17"/>
    <p:sldLayoutId id="2147483658" r:id="rId18"/>
    <p:sldLayoutId id="2147483654" r:id="rId19"/>
    <p:sldLayoutId id="2147483655" r:id="rId20"/>
  </p:sldLayoutIdLst>
  <p:transition>
    <p:fade/>
  </p:transition>
  <p:hf hdr="0" dt="0"/>
  <p:txStyles>
    <p:titleStyle>
      <a:lvl1pPr marL="0" indent="0" algn="l" defTabSz="967710" rtl="0" eaLnBrk="1" latinLnBrk="0" hangingPunct="1">
        <a:lnSpc>
          <a:spcPct val="100000"/>
        </a:lnSpc>
        <a:spcBef>
          <a:spcPct val="0"/>
        </a:spcBef>
        <a:buNone/>
        <a:defRPr sz="2600" kern="1200" spc="106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67710" rtl="0" eaLnBrk="1" latinLnBrk="0" hangingPunct="1">
        <a:lnSpc>
          <a:spcPct val="102000"/>
        </a:lnSpc>
        <a:spcBef>
          <a:spcPts val="1058"/>
        </a:spcBef>
        <a:buFont typeface="Arial" panose="020B0604020202020204" pitchFamily="34" charset="0"/>
        <a:buNone/>
        <a:defRPr sz="1905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67710" rtl="0" eaLnBrk="1" latinLnBrk="0" hangingPunct="1">
        <a:lnSpc>
          <a:spcPct val="102000"/>
        </a:lnSpc>
        <a:spcBef>
          <a:spcPts val="529"/>
        </a:spcBef>
        <a:spcAft>
          <a:spcPts val="529"/>
        </a:spcAft>
        <a:buFont typeface="Arial" panose="020B0604020202020204" pitchFamily="34" charset="0"/>
        <a:buNone/>
        <a:defRPr sz="1905" b="1" kern="1200">
          <a:solidFill>
            <a:schemeClr val="accent1"/>
          </a:solidFill>
          <a:latin typeface="+mn-lt"/>
          <a:ea typeface="+mn-ea"/>
          <a:cs typeface="+mn-cs"/>
        </a:defRPr>
      </a:lvl2pPr>
      <a:lvl3pPr marL="283929" indent="-283929" algn="l" defTabSz="967710" rtl="0" eaLnBrk="1" latinLnBrk="0" hangingPunct="1">
        <a:lnSpc>
          <a:spcPct val="102000"/>
        </a:lnSpc>
        <a:spcBef>
          <a:spcPts val="529"/>
        </a:spcBef>
        <a:spcAft>
          <a:spcPts val="529"/>
        </a:spcAft>
        <a:buClr>
          <a:schemeClr val="accent3"/>
        </a:buClr>
        <a:buSzPct val="110000"/>
        <a:buFont typeface="Univia Pro" panose="00000800000000000000" pitchFamily="50" charset="0"/>
        <a:buChar char="&gt;"/>
        <a:defRPr sz="1905" kern="1200">
          <a:solidFill>
            <a:schemeClr val="tx1"/>
          </a:solidFill>
          <a:latin typeface="+mn-lt"/>
          <a:ea typeface="+mn-ea"/>
          <a:cs typeface="+mn-cs"/>
        </a:defRPr>
      </a:lvl3pPr>
      <a:lvl4pPr marL="567857" indent="-283929" algn="l" defTabSz="967710" rtl="0" eaLnBrk="1" latinLnBrk="0" hangingPunct="1">
        <a:lnSpc>
          <a:spcPct val="102000"/>
        </a:lnSpc>
        <a:spcBef>
          <a:spcPts val="0"/>
        </a:spcBef>
        <a:spcAft>
          <a:spcPts val="529"/>
        </a:spcAft>
        <a:buFont typeface="Univia Pro Book" panose="00000500000000000000" pitchFamily="50" charset="0"/>
        <a:buChar char="–"/>
        <a:defRPr sz="1587" kern="1200">
          <a:solidFill>
            <a:schemeClr val="tx1"/>
          </a:solidFill>
          <a:latin typeface="+mn-lt"/>
          <a:ea typeface="+mn-ea"/>
          <a:cs typeface="+mn-cs"/>
        </a:defRPr>
      </a:lvl4pPr>
      <a:lvl5pPr marL="850106" indent="-282249" algn="l" defTabSz="967710" rtl="0" eaLnBrk="1" latinLnBrk="0" hangingPunct="1">
        <a:lnSpc>
          <a:spcPct val="102000"/>
        </a:lnSpc>
        <a:spcBef>
          <a:spcPts val="0"/>
        </a:spcBef>
        <a:spcAft>
          <a:spcPts val="529"/>
        </a:spcAft>
        <a:buFont typeface="Univia Pro Book" panose="00000500000000000000" pitchFamily="50" charset="0"/>
        <a:buChar char="–"/>
        <a:defRPr sz="1587" kern="1200">
          <a:solidFill>
            <a:schemeClr val="tx1"/>
          </a:solidFill>
          <a:latin typeface="+mn-lt"/>
          <a:ea typeface="+mn-ea"/>
          <a:cs typeface="+mn-cs"/>
        </a:defRPr>
      </a:lvl5pPr>
      <a:lvl6pPr marL="2661201" indent="-241927" algn="l" defTabSz="967710" rtl="0" eaLnBrk="1" latinLnBrk="0" hangingPunct="1">
        <a:lnSpc>
          <a:spcPct val="90000"/>
        </a:lnSpc>
        <a:spcBef>
          <a:spcPts val="529"/>
        </a:spcBef>
        <a:buFont typeface="Arial" panose="020B0604020202020204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6pPr>
      <a:lvl7pPr marL="3145056" indent="-241927" algn="l" defTabSz="967710" rtl="0" eaLnBrk="1" latinLnBrk="0" hangingPunct="1">
        <a:lnSpc>
          <a:spcPct val="90000"/>
        </a:lnSpc>
        <a:spcBef>
          <a:spcPts val="529"/>
        </a:spcBef>
        <a:buFont typeface="Arial" panose="020B0604020202020204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7pPr>
      <a:lvl8pPr marL="3628911" indent="-241927" algn="l" defTabSz="967710" rtl="0" eaLnBrk="1" latinLnBrk="0" hangingPunct="1">
        <a:lnSpc>
          <a:spcPct val="90000"/>
        </a:lnSpc>
        <a:spcBef>
          <a:spcPts val="529"/>
        </a:spcBef>
        <a:buFont typeface="Arial" panose="020B0604020202020204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8pPr>
      <a:lvl9pPr marL="4112765" indent="-241927" algn="l" defTabSz="967710" rtl="0" eaLnBrk="1" latinLnBrk="0" hangingPunct="1">
        <a:lnSpc>
          <a:spcPct val="90000"/>
        </a:lnSpc>
        <a:spcBef>
          <a:spcPts val="529"/>
        </a:spcBef>
        <a:buFont typeface="Arial" panose="020B0604020202020204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771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1pPr>
      <a:lvl2pPr marL="483855" algn="l" defTabSz="96771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2pPr>
      <a:lvl3pPr marL="967710" algn="l" defTabSz="96771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3pPr>
      <a:lvl4pPr marL="1451564" algn="l" defTabSz="96771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4pPr>
      <a:lvl5pPr marL="1935419" algn="l" defTabSz="96771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5pPr>
      <a:lvl6pPr marL="2419274" algn="l" defTabSz="96771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6pPr>
      <a:lvl7pPr marL="2903129" algn="l" defTabSz="96771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7pPr>
      <a:lvl8pPr marL="3386983" algn="l" defTabSz="96771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8pPr>
      <a:lvl9pPr marL="3870838" algn="l" defTabSz="96771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2" pos="847" userDrawn="1">
          <p15:clr>
            <a:srgbClr val="F26B43"/>
          </p15:clr>
        </p15:guide>
        <p15:guide id="3" pos="7152" userDrawn="1">
          <p15:clr>
            <a:srgbClr val="F26B43"/>
          </p15:clr>
        </p15:guide>
        <p15:guide id="4" orient="horz" pos="1320" userDrawn="1">
          <p15:clr>
            <a:srgbClr val="F26B43"/>
          </p15:clr>
        </p15:guide>
        <p15:guide id="5" orient="horz" pos="3960" userDrawn="1">
          <p15:clr>
            <a:srgbClr val="F26B43"/>
          </p15:clr>
        </p15:guide>
        <p15:guide id="6" pos="6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xmlns="" id="{AA30E0A4-9396-46A1-A0ED-DDDF757530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2600" dirty="0" smtClean="0"/>
              <a:t>Global Expert Network Modelling and Analysis</a:t>
            </a:r>
            <a:br>
              <a:rPr lang="en-GB" sz="2600" dirty="0" smtClean="0"/>
            </a:br>
            <a:r>
              <a:rPr lang="en-GB" sz="2600" dirty="0" smtClean="0"/>
              <a:t>Report</a:t>
            </a:r>
            <a:endParaRPr lang="ar-AE" sz="2600" dirty="0"/>
          </a:p>
        </p:txBody>
      </p:sp>
      <p:graphicFrame>
        <p:nvGraphicFramePr>
          <p:cNvPr id="5" name="Group 35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9562110"/>
              </p:ext>
            </p:extLst>
          </p:nvPr>
        </p:nvGraphicFramePr>
        <p:xfrm>
          <a:off x="342228" y="1673154"/>
          <a:ext cx="11690227" cy="447675"/>
        </p:xfrm>
        <a:graphic>
          <a:graphicData uri="http://schemas.openxmlformats.org/drawingml/2006/table">
            <a:tbl>
              <a:tblPr/>
              <a:tblGrid>
                <a:gridCol w="1356902"/>
                <a:gridCol w="2087541"/>
                <a:gridCol w="2296295"/>
                <a:gridCol w="1983163"/>
                <a:gridCol w="1983163"/>
                <a:gridCol w="1983163"/>
              </a:tblGrid>
              <a:tr h="249865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9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Identification</a:t>
                      </a:r>
                      <a:r>
                        <a:rPr kumimoji="0" lang="de-DE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:</a:t>
                      </a:r>
                      <a:endParaRPr kumimoji="0" lang="en-GB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Driveline Project N°</a:t>
                      </a:r>
                      <a:endParaRPr kumimoji="0" lang="en-GB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Local Project N°</a:t>
                      </a:r>
                      <a:endParaRPr kumimoji="0" lang="en-GB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Project Name: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Local Request N°</a:t>
                      </a:r>
                      <a:endParaRPr kumimoji="0" lang="en-GB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7810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###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###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Application or product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###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Group 32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1666567"/>
              </p:ext>
            </p:extLst>
          </p:nvPr>
        </p:nvGraphicFramePr>
        <p:xfrm>
          <a:off x="342227" y="1368354"/>
          <a:ext cx="11690229" cy="265113"/>
        </p:xfrm>
        <a:graphic>
          <a:graphicData uri="http://schemas.openxmlformats.org/drawingml/2006/table">
            <a:tbl>
              <a:tblPr/>
              <a:tblGrid>
                <a:gridCol w="1356902"/>
                <a:gridCol w="10333327"/>
              </a:tblGrid>
              <a:tr h="2651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Report Title:</a:t>
                      </a:r>
                      <a:endParaRPr kumimoji="0" lang="en-GB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811" marB="45811" anchor="ctr" horzOverflow="overflow">
                    <a:lnL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imes New Roman" charset="0"/>
                        </a:rPr>
                        <a:t>Analysis type (according to GKN denomination if possible); product type (only tested parts); application data (vehicle + engine + customer)</a:t>
                      </a:r>
                      <a:endParaRPr kumimoji="0" lang="en-GB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Tahoma" pitchFamily="34" charset="0"/>
                        <a:cs typeface="Times New Roman" charset="0"/>
                      </a:endParaRPr>
                    </a:p>
                  </a:txBody>
                  <a:tcPr marT="45811" marB="45811" anchor="ctr" horzOverflow="overflow">
                    <a:lnL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Group 32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4158196"/>
              </p:ext>
            </p:extLst>
          </p:nvPr>
        </p:nvGraphicFramePr>
        <p:xfrm>
          <a:off x="4609427" y="2206554"/>
          <a:ext cx="7423028" cy="2828925"/>
        </p:xfrm>
        <a:graphic>
          <a:graphicData uri="http://schemas.openxmlformats.org/drawingml/2006/table">
            <a:tbl>
              <a:tblPr/>
              <a:tblGrid>
                <a:gridCol w="1692826"/>
                <a:gridCol w="5730202"/>
              </a:tblGrid>
              <a:tr h="28289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Summary:</a:t>
                      </a:r>
                      <a:endParaRPr kumimoji="0" lang="en-GB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imes New Roman" charset="0"/>
                        </a:rPr>
                        <a:t>Describe the results.  Try to get the main thing of your results in one view. Picture(s) could also be integrated here.</a:t>
                      </a:r>
                      <a:r>
                        <a:rPr kumimoji="0" lang="en-GB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  <a:endParaRPr kumimoji="0" lang="en-GB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Group 35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2387547"/>
              </p:ext>
            </p:extLst>
          </p:nvPr>
        </p:nvGraphicFramePr>
        <p:xfrm>
          <a:off x="4609427" y="5121204"/>
          <a:ext cx="7423028" cy="1368426"/>
        </p:xfrm>
        <a:graphic>
          <a:graphicData uri="http://schemas.openxmlformats.org/drawingml/2006/table">
            <a:tbl>
              <a:tblPr/>
              <a:tblGrid>
                <a:gridCol w="1823200"/>
                <a:gridCol w="1692972"/>
                <a:gridCol w="3906856"/>
              </a:tblGrid>
              <a:tr h="2729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Distribution:</a:t>
                      </a:r>
                      <a:endParaRPr kumimoji="0" lang="en-GB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Prepared by</a:t>
                      </a:r>
                      <a:endParaRPr kumimoji="0" lang="en-GB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Analyst Name</a:t>
                      </a:r>
                    </a:p>
                  </a:txBody>
                  <a:tcPr marT="45729" marB="45729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65000"/>
                      </a:schemeClr>
                    </a:solidFill>
                  </a:tcPr>
                </a:tc>
              </a:tr>
              <a:tr h="272927"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9" marB="45729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Approved</a:t>
                      </a:r>
                      <a:r>
                        <a:rPr kumimoji="0" lang="de-DE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de-DE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by</a:t>
                      </a:r>
                      <a:endParaRPr kumimoji="0" lang="en-GB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Requestor / Manager</a:t>
                      </a:r>
                    </a:p>
                  </a:txBody>
                  <a:tcPr marT="45729" marB="45729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65000"/>
                      </a:schemeClr>
                    </a:solidFill>
                  </a:tcPr>
                </a:tc>
              </a:tr>
              <a:tr h="276718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Customer:</a:t>
                      </a:r>
                      <a:endParaRPr kumimoji="0" lang="en-GB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###</a:t>
                      </a:r>
                      <a:endParaRPr kumimoji="0" lang="en-GB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65000"/>
                      </a:schemeClr>
                    </a:solidFill>
                  </a:tcPr>
                </a:tc>
              </a:tr>
              <a:tr h="272927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Security Rating:</a:t>
                      </a:r>
                      <a:endParaRPr kumimoji="0" 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9" marB="4572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RESTRICTED</a:t>
                      </a:r>
                      <a:endParaRPr kumimoji="0" lang="en-GB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9" marB="45729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65000"/>
                      </a:schemeClr>
                    </a:solidFill>
                  </a:tcPr>
                </a:tc>
              </a:tr>
              <a:tr h="272927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9" marB="45729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Group 35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956862"/>
              </p:ext>
            </p:extLst>
          </p:nvPr>
        </p:nvGraphicFramePr>
        <p:xfrm>
          <a:off x="329527" y="2206554"/>
          <a:ext cx="4161615" cy="4202112"/>
        </p:xfrm>
        <a:graphic>
          <a:graphicData uri="http://schemas.openxmlformats.org/drawingml/2006/table">
            <a:tbl>
              <a:tblPr/>
              <a:tblGrid>
                <a:gridCol w="1005405"/>
                <a:gridCol w="3156210"/>
              </a:tblGrid>
              <a:tr h="75877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9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Purpose</a:t>
                      </a:r>
                      <a:r>
                        <a:rPr kumimoji="0" lang="de-DE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:</a:t>
                      </a:r>
                      <a:endParaRPr kumimoji="0" 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imes New Roman" charset="0"/>
                        </a:rPr>
                        <a:t>Describe clearly what is the reason of the performed analysis trying to use the following key words if necessary: Investigate, Validate, Determine, Compare, Assess 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65000"/>
                      </a:schemeClr>
                    </a:solidFill>
                  </a:tcPr>
                </a:tc>
              </a:tr>
              <a:tr h="1275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45717" marB="45717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17" marB="45717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65000"/>
                      </a:schemeClr>
                    </a:solidFill>
                  </a:tcPr>
                </a:tc>
              </a:tr>
              <a:tr h="4293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Procedure:</a:t>
                      </a:r>
                      <a:endParaRPr kumimoji="0" lang="en-GB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imes New Roman" charset="0"/>
                        </a:rPr>
                        <a:t>Analysis or test Standard from Customer or Driveline describing how the analysis must be conducted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65000"/>
                      </a:schemeClr>
                    </a:solidFill>
                  </a:tcPr>
                </a:tc>
              </a:tr>
              <a:tr h="1275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45717" marB="45717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17" marB="45717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65000"/>
                      </a:schemeClr>
                    </a:solidFill>
                  </a:tcPr>
                </a:tc>
              </a:tr>
              <a:tr h="2645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Parts:</a:t>
                      </a:r>
                      <a:endParaRPr kumimoji="0" lang="en-GB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imes New Roman" charset="0"/>
                        </a:rPr>
                        <a:t>product type;  Part numbers; special modelling things 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65000"/>
                      </a:schemeClr>
                    </a:solidFill>
                  </a:tcPr>
                </a:tc>
              </a:tr>
              <a:tr h="1275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45717" marB="45717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17" marB="45717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65000"/>
                      </a:schemeClr>
                    </a:solidFill>
                  </a:tcPr>
                </a:tc>
              </a:tr>
              <a:tr h="5940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Conclusions:</a:t>
                      </a:r>
                      <a:endParaRPr kumimoji="0" lang="en-GB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imes New Roman" charset="0"/>
                        </a:rPr>
                        <a:t>Direct conclusions from the analysis results. In case there have been tested less parts than required, it should be indicated in this area.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65000"/>
                      </a:schemeClr>
                    </a:solidFill>
                  </a:tcPr>
                </a:tc>
              </a:tr>
              <a:tr h="1275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7" marB="45717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5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cs typeface="Times New Roman" charset="0"/>
                      </a:endParaRPr>
                    </a:p>
                  </a:txBody>
                  <a:tcPr marT="45717" marB="45717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65000"/>
                      </a:schemeClr>
                    </a:solidFill>
                  </a:tcPr>
                </a:tc>
              </a:tr>
              <a:tr h="4293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Recommen-dations:</a:t>
                      </a:r>
                      <a:endParaRPr kumimoji="0" lang="en-GB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14300" marR="0" lvl="0" indent="-11430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Blip>
                          <a:blip r:embed="rId2"/>
                        </a:buBlip>
                        <a:tabLst/>
                      </a:pPr>
                      <a:r>
                        <a:rPr kumimoji="0" lang="en-GB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imes New Roman" charset="0"/>
                        </a:rPr>
                        <a:t>Any additional recommendation from the performed analysis 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65000"/>
                      </a:schemeClr>
                    </a:solidFill>
                  </a:tcPr>
                </a:tc>
              </a:tr>
              <a:tr h="1275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45717" marB="45717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17" marB="45717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65000"/>
                      </a:schemeClr>
                    </a:solidFill>
                  </a:tcPr>
                </a:tc>
              </a:tr>
              <a:tr h="108824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Related Documents: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imes New Roman" charset="0"/>
                        </a:rPr>
                        <a:t>Whenever there is any additional report related to the test report that may help to a better understanding of the test results / purpose (metallurgical reports, dimensional analysis, external report, …). Those reports are released documents and may be added to </a:t>
                      </a:r>
                      <a:r>
                        <a:rPr kumimoji="0" lang="en-GB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imes New Roman" charset="0"/>
                        </a:rPr>
                        <a:t>windchill</a:t>
                      </a:r>
                      <a:r>
                        <a:rPr kumimoji="0" lang="en-GB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imes New Roman" charset="0"/>
                        </a:rPr>
                        <a:t> Test Report Database as attachment of this document. </a:t>
                      </a:r>
                      <a:endParaRPr kumimoji="0" 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Group 349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0055663"/>
              </p:ext>
            </p:extLst>
          </p:nvPr>
        </p:nvGraphicFramePr>
        <p:xfrm>
          <a:off x="9517857" y="633833"/>
          <a:ext cx="2514600" cy="461963"/>
        </p:xfrm>
        <a:graphic>
          <a:graphicData uri="http://schemas.openxmlformats.org/drawingml/2006/table">
            <a:tbl>
              <a:tblPr/>
              <a:tblGrid>
                <a:gridCol w="609600"/>
                <a:gridCol w="838200"/>
                <a:gridCol w="685800"/>
                <a:gridCol w="381000"/>
              </a:tblGrid>
              <a:tr h="152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Report N°:</a:t>
                      </a:r>
                      <a:endParaRPr kumimoji="0" lang="en-GB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73152" marR="0" marT="0" marB="0" anchor="ctr" horzOverflow="overflow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###</a:t>
                      </a:r>
                    </a:p>
                  </a:txBody>
                  <a:tcPr marL="73152" marR="0" marT="0" marB="0" anchor="ctr" horzOverflow="overflow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136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Date:</a:t>
                      </a:r>
                      <a:endParaRPr kumimoji="0" lang="en-GB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73152" marR="0" marT="0" marB="0" anchor="ctr" horzOverflow="overflow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mm/dd/yyyy</a:t>
                      </a:r>
                    </a:p>
                  </a:txBody>
                  <a:tcPr marL="73152" marR="0" marT="0" marB="0" anchor="ctr" horzOverflow="overflow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Enclosures</a:t>
                      </a:r>
                      <a:r>
                        <a:rPr kumimoji="0" lang="de-DE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:</a:t>
                      </a:r>
                      <a:endParaRPr kumimoji="0" lang="en-GB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73152" marR="0" marT="0" marB="0" anchor="ctr" horzOverflow="overflow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73152" marR="0" marT="0" marB="0" anchor="ctr" horzOverflow="overflow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3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Page:</a:t>
                      </a:r>
                      <a:endParaRPr kumimoji="0" lang="en-GB" sz="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73152" marR="0" marT="0" marB="0" anchor="ctr" horzOverflow="overflow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73152" marR="0" marT="0" marB="0" anchor="ctr" horzOverflow="overflow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Pages:</a:t>
                      </a:r>
                      <a:endParaRPr kumimoji="0" lang="en-GB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73152" marR="0" marT="0" marB="0" anchor="ctr" horzOverflow="overflow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##</a:t>
                      </a:r>
                    </a:p>
                  </a:txBody>
                  <a:tcPr marL="73152" marR="0" marT="0" marB="0" anchor="ctr" horzOverflow="overflow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347654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46D99E7-49F8-47FA-9A26-E605D8866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Title and content example</a:t>
            </a:r>
            <a:endParaRPr lang="ar-A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608B0B5-7FF3-4699-A5ED-B0516ED87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Go to Insert &gt; Header and Footer to edit this text</a:t>
            </a:r>
            <a:endParaRPr lang="ar-A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1978F7CF-7A27-4D21-8EB7-B22CEFDA3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6AFAE-2175-4E8D-BD75-EAA2C41CC036}" type="slidenum">
              <a:rPr lang="ar-AE" smtClean="0"/>
              <a:pPr/>
              <a:t>2</a:t>
            </a:fld>
            <a:endParaRPr lang="ar-AE"/>
          </a:p>
        </p:txBody>
      </p:sp>
      <p:graphicFrame>
        <p:nvGraphicFramePr>
          <p:cNvPr id="7" name="Content Placeholder 5">
            <a:extLst>
              <a:ext uri="{FF2B5EF4-FFF2-40B4-BE49-F238E27FC236}">
                <a16:creationId xmlns:a16="http://schemas.microsoft.com/office/drawing/2014/main" xmlns="" id="{AC591F98-51E7-477A-BB12-6CE68281569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77588051"/>
              </p:ext>
            </p:extLst>
          </p:nvPr>
        </p:nvGraphicFramePr>
        <p:xfrm>
          <a:off x="1344613" y="2616423"/>
          <a:ext cx="10021396" cy="162515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33716">
                  <a:extLst>
                    <a:ext uri="{9D8B030D-6E8A-4147-A177-3AD203B41FA5}">
                      <a16:colId xmlns:a16="http://schemas.microsoft.com/office/drawing/2014/main" xmlns="" val="2165711606"/>
                    </a:ext>
                  </a:extLst>
                </a:gridCol>
                <a:gridCol w="228844">
                  <a:extLst>
                    <a:ext uri="{9D8B030D-6E8A-4147-A177-3AD203B41FA5}">
                      <a16:colId xmlns:a16="http://schemas.microsoft.com/office/drawing/2014/main" xmlns="" val="1654733277"/>
                    </a:ext>
                  </a:extLst>
                </a:gridCol>
                <a:gridCol w="2333716">
                  <a:extLst>
                    <a:ext uri="{9D8B030D-6E8A-4147-A177-3AD203B41FA5}">
                      <a16:colId xmlns:a16="http://schemas.microsoft.com/office/drawing/2014/main" xmlns="" val="1376871084"/>
                    </a:ext>
                  </a:extLst>
                </a:gridCol>
                <a:gridCol w="228844">
                  <a:extLst>
                    <a:ext uri="{9D8B030D-6E8A-4147-A177-3AD203B41FA5}">
                      <a16:colId xmlns:a16="http://schemas.microsoft.com/office/drawing/2014/main" xmlns="" val="2469381767"/>
                    </a:ext>
                  </a:extLst>
                </a:gridCol>
                <a:gridCol w="2333716">
                  <a:extLst>
                    <a:ext uri="{9D8B030D-6E8A-4147-A177-3AD203B41FA5}">
                      <a16:colId xmlns:a16="http://schemas.microsoft.com/office/drawing/2014/main" xmlns="" val="1352595117"/>
                    </a:ext>
                  </a:extLst>
                </a:gridCol>
                <a:gridCol w="228844">
                  <a:extLst>
                    <a:ext uri="{9D8B030D-6E8A-4147-A177-3AD203B41FA5}">
                      <a16:colId xmlns:a16="http://schemas.microsoft.com/office/drawing/2014/main" xmlns="" val="1890336804"/>
                    </a:ext>
                  </a:extLst>
                </a:gridCol>
                <a:gridCol w="2333716">
                  <a:extLst>
                    <a:ext uri="{9D8B030D-6E8A-4147-A177-3AD203B41FA5}">
                      <a16:colId xmlns:a16="http://schemas.microsoft.com/office/drawing/2014/main" xmlns="" val="2691767039"/>
                    </a:ext>
                  </a:extLst>
                </a:gridCol>
              </a:tblGrid>
              <a:tr h="471821">
                <a:tc>
                  <a:txBody>
                    <a:bodyPr/>
                    <a:lstStyle/>
                    <a:p>
                      <a:pPr marL="0" marR="0" lvl="0" indent="0" algn="ctr" defTabSz="96771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3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0.00</a:t>
                      </a:r>
                      <a:endParaRPr kumimoji="0" lang="ar-AE" sz="3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96770" marT="48385" marB="48385">
                    <a:lnL w="12700" cmpd="sng"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ar-AE" sz="38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96770" marR="96770" marT="48385" marB="48385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GB" sz="3800" b="1" dirty="0">
                          <a:solidFill>
                            <a:schemeClr val="bg1"/>
                          </a:solidFill>
                          <a:latin typeface="+mn-lt"/>
                        </a:rPr>
                        <a:t>0.00</a:t>
                      </a:r>
                      <a:endParaRPr lang="ar-AE" sz="38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0" marR="96770" marT="48385" marB="48385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ar-AE" sz="38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96770" marR="96770" marT="48385" marB="48385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GB" sz="3800" b="1" dirty="0">
                          <a:solidFill>
                            <a:schemeClr val="bg1"/>
                          </a:solidFill>
                          <a:latin typeface="+mn-lt"/>
                        </a:rPr>
                        <a:t>0.00</a:t>
                      </a:r>
                      <a:endParaRPr lang="ar-AE" sz="38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0" marR="96770" marT="48385" marB="48385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ar-AE" sz="38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96770" marR="96770" marT="48385" marB="48385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GB" sz="3800" b="1" dirty="0">
                          <a:solidFill>
                            <a:schemeClr val="bg1"/>
                          </a:solidFill>
                          <a:latin typeface="+mn-lt"/>
                        </a:rPr>
                        <a:t>0.00</a:t>
                      </a:r>
                      <a:endParaRPr lang="ar-AE" sz="38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0" marR="96770" marT="48385" marB="48385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54767828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 rtl="1"/>
                      <a:r>
                        <a:rPr kumimoji="0" lang="en-GB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Category</a:t>
                      </a:r>
                      <a:endParaRPr lang="ar-AE" sz="18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0" marR="96770" marT="48385" marB="48385" anchor="ctr">
                    <a:lnL w="12700" cmpd="sng"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ar-AE" sz="18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96770" marR="96770" marT="48385" marB="48385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kumimoji="0" lang="en-GB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Category</a:t>
                      </a:r>
                      <a:endParaRPr lang="ar-AE" sz="18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0" marR="96770" marT="48385" marB="48385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ar-AE" sz="18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96770" marR="96770" marT="48385" marB="4838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kumimoji="0" lang="en-GB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Category</a:t>
                      </a:r>
                      <a:endParaRPr lang="ar-AE" sz="18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0" marR="96770" marT="48385" marB="4838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ar-AE" sz="18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96770" marR="96770" marT="48385" marB="4838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kumimoji="0" lang="en-GB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Category</a:t>
                      </a:r>
                      <a:endParaRPr lang="ar-AE" sz="18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0" marR="96770" marT="48385" marB="4838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50448574"/>
                  </a:ext>
                </a:extLst>
              </a:tr>
              <a:tr h="517263">
                <a:tc>
                  <a:txBody>
                    <a:bodyPr/>
                    <a:lstStyle/>
                    <a:p>
                      <a:pPr rtl="1"/>
                      <a:r>
                        <a:rPr lang="en-GB" sz="2500" b="1" dirty="0">
                          <a:solidFill>
                            <a:schemeClr val="accent3"/>
                          </a:solidFill>
                          <a:latin typeface="+mn-lt"/>
                        </a:rPr>
                        <a:t>+00</a:t>
                      </a:r>
                      <a:endParaRPr lang="ar-AE" sz="2500" b="1" dirty="0">
                        <a:solidFill>
                          <a:schemeClr val="accent3"/>
                        </a:solidFill>
                        <a:latin typeface="+mn-lt"/>
                      </a:endParaRPr>
                    </a:p>
                  </a:txBody>
                  <a:tcPr marL="0" marR="96770" marT="48385" marB="48385">
                    <a:lnL w="12700" cmpd="sng"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1"/>
                      <a:endParaRPr lang="ar-AE" sz="2500" b="1" dirty="0">
                        <a:solidFill>
                          <a:schemeClr val="accent3"/>
                        </a:solidFill>
                        <a:latin typeface="+mn-lt"/>
                      </a:endParaRPr>
                    </a:p>
                  </a:txBody>
                  <a:tcPr marL="96770" marR="96770" marT="48385" marB="48385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GB" sz="2500" b="1" dirty="0">
                          <a:solidFill>
                            <a:schemeClr val="accent3"/>
                          </a:solidFill>
                          <a:latin typeface="+mn-lt"/>
                        </a:rPr>
                        <a:t>+00</a:t>
                      </a:r>
                      <a:endParaRPr lang="ar-AE" sz="2500" b="1" dirty="0">
                        <a:solidFill>
                          <a:schemeClr val="accent3"/>
                        </a:solidFill>
                        <a:latin typeface="+mn-lt"/>
                      </a:endParaRPr>
                    </a:p>
                  </a:txBody>
                  <a:tcPr marL="0" marR="96770" marT="48385" marB="48385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1"/>
                      <a:endParaRPr lang="ar-AE" sz="2500" b="1" dirty="0">
                        <a:solidFill>
                          <a:schemeClr val="accent3"/>
                        </a:solidFill>
                        <a:latin typeface="+mn-lt"/>
                      </a:endParaRPr>
                    </a:p>
                  </a:txBody>
                  <a:tcPr marL="96770" marR="96770" marT="48385" marB="48385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GB" sz="2500" b="1" dirty="0">
                          <a:solidFill>
                            <a:schemeClr val="accent3"/>
                          </a:solidFill>
                          <a:latin typeface="+mn-lt"/>
                        </a:rPr>
                        <a:t>+00</a:t>
                      </a:r>
                      <a:endParaRPr lang="ar-AE" sz="2500" b="1" dirty="0">
                        <a:solidFill>
                          <a:schemeClr val="accent3"/>
                        </a:solidFill>
                        <a:latin typeface="+mn-lt"/>
                      </a:endParaRPr>
                    </a:p>
                  </a:txBody>
                  <a:tcPr marL="0" marR="96770" marT="48385" marB="48385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1"/>
                      <a:endParaRPr lang="ar-AE" sz="2500" b="1" dirty="0">
                        <a:solidFill>
                          <a:schemeClr val="accent3"/>
                        </a:solidFill>
                        <a:latin typeface="+mn-lt"/>
                      </a:endParaRPr>
                    </a:p>
                  </a:txBody>
                  <a:tcPr marL="96770" marR="96770" marT="48385" marB="48385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GB" sz="2500" b="1" dirty="0">
                          <a:solidFill>
                            <a:schemeClr val="accent3"/>
                          </a:solidFill>
                          <a:latin typeface="+mn-lt"/>
                        </a:rPr>
                        <a:t>+00</a:t>
                      </a:r>
                      <a:endParaRPr lang="ar-AE" sz="2500" b="1" dirty="0">
                        <a:solidFill>
                          <a:schemeClr val="accent3"/>
                        </a:solidFill>
                        <a:latin typeface="+mn-lt"/>
                      </a:endParaRPr>
                    </a:p>
                  </a:txBody>
                  <a:tcPr marL="0" marR="96770" marT="48385" marB="48385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0716775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8981773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1AB8A221-67EE-463D-9703-4CAFA69222E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27214AB6-AB09-406C-94C2-471C12CD7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Title and picture example</a:t>
            </a:r>
            <a:endParaRPr lang="ar-AE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xmlns="" id="{084AD086-57AC-41BA-A903-FD4A2FAD3C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There are five predefined type levels in a standard text placeholder.</a:t>
            </a:r>
          </a:p>
          <a:p>
            <a:r>
              <a:rPr lang="en-GB"/>
              <a:t>Level one is for general text</a:t>
            </a:r>
          </a:p>
          <a:p>
            <a:pPr lvl="1"/>
            <a:r>
              <a:rPr lang="en-GB"/>
              <a:t>Level two is for subtitles</a:t>
            </a:r>
          </a:p>
          <a:p>
            <a:pPr lvl="2"/>
            <a:r>
              <a:rPr lang="en-GB"/>
              <a:t>Level three is the first level bullet</a:t>
            </a:r>
          </a:p>
          <a:p>
            <a:pPr lvl="3"/>
            <a:r>
              <a:rPr lang="en-GB"/>
              <a:t>Level four is the second level bullet</a:t>
            </a:r>
          </a:p>
          <a:p>
            <a:pPr lvl="4"/>
            <a:r>
              <a:rPr lang="en-GB"/>
              <a:t>Level five is the third level bullet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E1A13BA-C310-4CC6-A54C-CA59297ED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Go to Insert &gt; Header and Footer to edit this text</a:t>
            </a:r>
            <a:endParaRPr lang="ar-A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2F4C0353-E895-477F-996A-10634DFF9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6AFAE-2175-4E8D-BD75-EAA2C41CC036}" type="slidenum">
              <a:rPr lang="ar-AE" smtClean="0"/>
              <a:pPr/>
              <a:t>3</a:t>
            </a:fld>
            <a:endParaRPr lang="ar-AE"/>
          </a:p>
        </p:txBody>
      </p:sp>
    </p:spTree>
    <p:extLst>
      <p:ext uri="{BB962C8B-B14F-4D97-AF65-F5344CB8AC3E}">
        <p14:creationId xmlns:p14="http://schemas.microsoft.com/office/powerpoint/2010/main" val="11312627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xmlns="" id="{BF7FB231-3CE4-49AB-808A-F48F48F16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6AFAE-2175-4E8D-BD75-EAA2C41CC036}" type="slidenum">
              <a:rPr lang="ar-AE" smtClean="0"/>
              <a:pPr/>
              <a:t>4</a:t>
            </a:fld>
            <a:endParaRPr lang="ar-AE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xmlns="" id="{3143A99B-8CDB-4EE5-BD9F-40988B31A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Divider example</a:t>
            </a:r>
            <a:endParaRPr lang="ar-AE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5F9AEC26-8FAE-4BB2-9AF2-5B184A69281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Title</a:t>
            </a:r>
            <a:endParaRPr lang="en-GB" dirty="0"/>
          </a:p>
          <a:p>
            <a:pPr lvl="1"/>
            <a:r>
              <a:rPr lang="en-GB" dirty="0" smtClean="0"/>
              <a:t>Subtitle</a:t>
            </a:r>
            <a:endParaRPr lang="ar-AE" dirty="0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960EA188-54D9-4188-B0D8-529AC124795E}"/>
              </a:ext>
            </a:extLst>
          </p:cNvPr>
          <p:cNvSpPr/>
          <p:nvPr/>
        </p:nvSpPr>
        <p:spPr>
          <a:xfrm>
            <a:off x="6750121" y="2095034"/>
            <a:ext cx="4387066" cy="17481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2000"/>
              </a:lnSpc>
              <a:spcBef>
                <a:spcPts val="500"/>
              </a:spcBef>
              <a:spcAft>
                <a:spcPts val="500"/>
              </a:spcAft>
            </a:pPr>
            <a:r>
              <a:rPr lang="en-GB" dirty="0" smtClean="0">
                <a:solidFill>
                  <a:schemeClr val="accent1"/>
                </a:solidFill>
              </a:rPr>
              <a:t>TIP: To apply a picture right click on the slide, choose ‘Format Background’, select ‘Picture </a:t>
            </a:r>
            <a:r>
              <a:rPr lang="en-GB" dirty="0">
                <a:solidFill>
                  <a:schemeClr val="accent1"/>
                </a:solidFill>
              </a:rPr>
              <a:t>or texture </a:t>
            </a:r>
            <a:r>
              <a:rPr lang="en-GB" dirty="0" smtClean="0">
                <a:solidFill>
                  <a:schemeClr val="accent1"/>
                </a:solidFill>
              </a:rPr>
              <a:t>fill’, and then click ‘File’ to insert your picture.</a:t>
            </a:r>
            <a:endParaRPr lang="en-GB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6158539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928C6E2-3F4C-4EB4-B50E-12D5A161C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Table example</a:t>
            </a:r>
            <a:endParaRPr lang="ar-AE" dirty="0"/>
          </a:p>
        </p:txBody>
      </p:sp>
      <p:graphicFrame>
        <p:nvGraphicFramePr>
          <p:cNvPr id="13" name="Content Placeholder 5">
            <a:extLst>
              <a:ext uri="{FF2B5EF4-FFF2-40B4-BE49-F238E27FC236}">
                <a16:creationId xmlns:a16="http://schemas.microsoft.com/office/drawing/2014/main" xmlns="" id="{BEA5C4E1-9916-4B4E-8A90-014FDAD065B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8542405"/>
              </p:ext>
            </p:extLst>
          </p:nvPr>
        </p:nvGraphicFramePr>
        <p:xfrm>
          <a:off x="1344613" y="2095500"/>
          <a:ext cx="6598640" cy="182872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43084">
                  <a:extLst>
                    <a:ext uri="{9D8B030D-6E8A-4147-A177-3AD203B41FA5}">
                      <a16:colId xmlns:a16="http://schemas.microsoft.com/office/drawing/2014/main" xmlns="" val="468449645"/>
                    </a:ext>
                  </a:extLst>
                </a:gridCol>
                <a:gridCol w="963889">
                  <a:extLst>
                    <a:ext uri="{9D8B030D-6E8A-4147-A177-3AD203B41FA5}">
                      <a16:colId xmlns:a16="http://schemas.microsoft.com/office/drawing/2014/main" xmlns="" val="767384144"/>
                    </a:ext>
                  </a:extLst>
                </a:gridCol>
                <a:gridCol w="963889">
                  <a:extLst>
                    <a:ext uri="{9D8B030D-6E8A-4147-A177-3AD203B41FA5}">
                      <a16:colId xmlns:a16="http://schemas.microsoft.com/office/drawing/2014/main" xmlns="" val="4199112900"/>
                    </a:ext>
                  </a:extLst>
                </a:gridCol>
                <a:gridCol w="963889">
                  <a:extLst>
                    <a:ext uri="{9D8B030D-6E8A-4147-A177-3AD203B41FA5}">
                      <a16:colId xmlns:a16="http://schemas.microsoft.com/office/drawing/2014/main" xmlns="" val="2222152430"/>
                    </a:ext>
                  </a:extLst>
                </a:gridCol>
                <a:gridCol w="963889">
                  <a:extLst>
                    <a:ext uri="{9D8B030D-6E8A-4147-A177-3AD203B41FA5}">
                      <a16:colId xmlns:a16="http://schemas.microsoft.com/office/drawing/2014/main" xmlns="" val="1975743740"/>
                    </a:ext>
                  </a:extLst>
                </a:gridCol>
              </a:tblGrid>
              <a:tr h="457181">
                <a:tc>
                  <a:txBody>
                    <a:bodyPr/>
                    <a:lstStyle/>
                    <a:p>
                      <a:pPr algn="l" rtl="0"/>
                      <a:endParaRPr lang="ar-AE" sz="1100" dirty="0">
                        <a:latin typeface="+mn-lt"/>
                      </a:endParaRPr>
                    </a:p>
                  </a:txBody>
                  <a:tcPr marL="0" marR="36000" marT="76197" marB="72000" anchor="b"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D9D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GB" sz="1100" b="1" dirty="0">
                          <a:latin typeface="+mn-lt"/>
                        </a:rPr>
                        <a:t>20XX</a:t>
                      </a:r>
                    </a:p>
                  </a:txBody>
                  <a:tcPr marL="0" marR="36000" marT="76197" marB="72000" anchor="b"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D9D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GB" sz="1100" dirty="0">
                          <a:latin typeface="+mn-lt"/>
                        </a:rPr>
                        <a:t>20XX</a:t>
                      </a:r>
                    </a:p>
                  </a:txBody>
                  <a:tcPr marL="0" marR="36000" marT="76197" marB="72000" anchor="b"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D9D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GB" sz="1100" dirty="0">
                          <a:latin typeface="+mn-lt"/>
                        </a:rPr>
                        <a:t>Change</a:t>
                      </a:r>
                    </a:p>
                  </a:txBody>
                  <a:tcPr marL="0" marR="36000" marT="76197" marB="72000" anchor="b"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D9D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GB" sz="1100" dirty="0">
                          <a:latin typeface="+mn-lt"/>
                        </a:rPr>
                        <a:t>Change</a:t>
                      </a:r>
                    </a:p>
                  </a:txBody>
                  <a:tcPr marL="0" marR="36000" marT="76197" marB="72000" anchor="b"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D9D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93220234"/>
                  </a:ext>
                </a:extLst>
              </a:tr>
              <a:tr h="457181">
                <a:tc>
                  <a:txBody>
                    <a:bodyPr/>
                    <a:lstStyle/>
                    <a:p>
                      <a:pPr algn="l" rtl="0"/>
                      <a:r>
                        <a:rPr lang="en-GB" sz="1900" dirty="0">
                          <a:latin typeface="+mn-lt"/>
                        </a:rPr>
                        <a:t>Category 1</a:t>
                      </a:r>
                      <a:endParaRPr lang="ar-AE" sz="1900" dirty="0">
                        <a:latin typeface="+mn-lt"/>
                      </a:endParaRPr>
                    </a:p>
                  </a:txBody>
                  <a:tcPr marL="0" marR="36000" marT="76197" marB="0">
                    <a:lnT w="9525" cap="flat" cmpd="sng" algn="ctr">
                      <a:solidFill>
                        <a:srgbClr val="9D9D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D9D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900" b="1" dirty="0">
                          <a:solidFill>
                            <a:schemeClr val="accent2"/>
                          </a:solidFill>
                          <a:latin typeface="+mn-lt"/>
                        </a:rPr>
                        <a:t>0,000</a:t>
                      </a:r>
                      <a:endParaRPr lang="ar-AE" sz="1900" b="1" dirty="0">
                        <a:solidFill>
                          <a:schemeClr val="accent2"/>
                        </a:solidFill>
                        <a:latin typeface="+mn-lt"/>
                      </a:endParaRPr>
                    </a:p>
                  </a:txBody>
                  <a:tcPr marL="0" marR="36000" marT="76197" marB="0">
                    <a:lnT w="9525" cap="flat" cmpd="sng" algn="ctr">
                      <a:solidFill>
                        <a:srgbClr val="9D9D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D9D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GB" sz="1900" dirty="0">
                          <a:latin typeface="+mn-lt"/>
                        </a:rPr>
                        <a:t>0,000</a:t>
                      </a:r>
                      <a:endParaRPr lang="ar-AE" sz="1900" dirty="0">
                        <a:latin typeface="+mn-lt"/>
                      </a:endParaRPr>
                    </a:p>
                  </a:txBody>
                  <a:tcPr marL="0" marR="36000" marT="76197" marB="0">
                    <a:lnT w="9525" cap="flat" cmpd="sng" algn="ctr">
                      <a:solidFill>
                        <a:srgbClr val="9D9D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D9D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GB" sz="1900" dirty="0">
                          <a:latin typeface="+mn-lt"/>
                        </a:rPr>
                        <a:t>000</a:t>
                      </a:r>
                      <a:endParaRPr lang="ar-AE" sz="1900" dirty="0">
                        <a:latin typeface="+mn-lt"/>
                      </a:endParaRPr>
                    </a:p>
                  </a:txBody>
                  <a:tcPr marL="0" marR="36000" marT="76197" marB="0">
                    <a:lnT w="9525" cap="flat" cmpd="sng" algn="ctr">
                      <a:solidFill>
                        <a:srgbClr val="9D9D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D9D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GB" sz="1900" dirty="0">
                          <a:latin typeface="+mn-lt"/>
                        </a:rPr>
                        <a:t>00</a:t>
                      </a:r>
                      <a:endParaRPr lang="ar-AE" sz="1900" dirty="0">
                        <a:latin typeface="+mn-lt"/>
                      </a:endParaRPr>
                    </a:p>
                  </a:txBody>
                  <a:tcPr marL="0" marR="36000" marT="76197" marB="0">
                    <a:lnT w="9525" cap="flat" cmpd="sng" algn="ctr">
                      <a:solidFill>
                        <a:srgbClr val="9D9D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D9D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36855611"/>
                  </a:ext>
                </a:extLst>
              </a:tr>
              <a:tr h="457181">
                <a:tc>
                  <a:txBody>
                    <a:bodyPr/>
                    <a:lstStyle/>
                    <a:p>
                      <a:pPr algn="l" rtl="0"/>
                      <a:r>
                        <a:rPr lang="en-GB" sz="1900" dirty="0">
                          <a:latin typeface="+mn-lt"/>
                        </a:rPr>
                        <a:t>Category 2</a:t>
                      </a:r>
                      <a:endParaRPr lang="ar-AE" sz="1900" dirty="0">
                        <a:latin typeface="+mn-lt"/>
                      </a:endParaRPr>
                    </a:p>
                  </a:txBody>
                  <a:tcPr marL="0" marR="36000" marT="76197" marB="0">
                    <a:lnT w="3175" cap="flat" cmpd="sng" algn="ctr">
                      <a:solidFill>
                        <a:srgbClr val="9D9D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D9D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900" b="1" dirty="0">
                          <a:solidFill>
                            <a:schemeClr val="accent2"/>
                          </a:solidFill>
                          <a:latin typeface="+mn-lt"/>
                        </a:rPr>
                        <a:t>000</a:t>
                      </a:r>
                      <a:endParaRPr lang="ar-AE" sz="1900" b="1" dirty="0">
                        <a:solidFill>
                          <a:schemeClr val="accent2"/>
                        </a:solidFill>
                        <a:latin typeface="+mn-lt"/>
                      </a:endParaRPr>
                    </a:p>
                  </a:txBody>
                  <a:tcPr marL="0" marR="36000" marT="76197" marB="0">
                    <a:lnT w="3175" cap="flat" cmpd="sng" algn="ctr">
                      <a:solidFill>
                        <a:srgbClr val="9D9D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D9D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GB" sz="1900" dirty="0">
                          <a:latin typeface="+mn-lt"/>
                        </a:rPr>
                        <a:t>000</a:t>
                      </a:r>
                      <a:endParaRPr lang="ar-AE" sz="1900" dirty="0">
                        <a:latin typeface="+mn-lt"/>
                      </a:endParaRPr>
                    </a:p>
                  </a:txBody>
                  <a:tcPr marL="0" marR="36000" marT="76197" marB="0">
                    <a:lnT w="3175" cap="flat" cmpd="sng" algn="ctr">
                      <a:solidFill>
                        <a:srgbClr val="9D9D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D9D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GB" sz="1900" dirty="0">
                          <a:latin typeface="+mn-lt"/>
                        </a:rPr>
                        <a:t>000</a:t>
                      </a:r>
                      <a:endParaRPr lang="ar-AE" sz="1900" dirty="0">
                        <a:latin typeface="+mn-lt"/>
                      </a:endParaRPr>
                    </a:p>
                  </a:txBody>
                  <a:tcPr marL="0" marR="36000" marT="76197" marB="0">
                    <a:lnT w="3175" cap="flat" cmpd="sng" algn="ctr">
                      <a:solidFill>
                        <a:srgbClr val="9D9D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D9D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GB" sz="1900" dirty="0">
                          <a:latin typeface="+mn-lt"/>
                        </a:rPr>
                        <a:t>00</a:t>
                      </a:r>
                      <a:endParaRPr lang="ar-AE" sz="1900" dirty="0">
                        <a:latin typeface="+mn-lt"/>
                      </a:endParaRPr>
                    </a:p>
                  </a:txBody>
                  <a:tcPr marL="0" marR="36000" marT="76197" marB="0">
                    <a:lnT w="3175" cap="flat" cmpd="sng" algn="ctr">
                      <a:solidFill>
                        <a:srgbClr val="9D9D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D9D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35307304"/>
                  </a:ext>
                </a:extLst>
              </a:tr>
              <a:tr h="457181">
                <a:tc>
                  <a:txBody>
                    <a:bodyPr/>
                    <a:lstStyle/>
                    <a:p>
                      <a:pPr algn="l" rtl="0"/>
                      <a:r>
                        <a:rPr lang="en-GB" sz="1900" dirty="0">
                          <a:latin typeface="+mn-lt"/>
                        </a:rPr>
                        <a:t>Category 3</a:t>
                      </a:r>
                      <a:endParaRPr lang="ar-AE" sz="1900" dirty="0">
                        <a:latin typeface="+mn-lt"/>
                      </a:endParaRPr>
                    </a:p>
                  </a:txBody>
                  <a:tcPr marL="0" marR="36000" marT="76197" marB="0">
                    <a:lnT w="3175" cap="flat" cmpd="sng" algn="ctr">
                      <a:solidFill>
                        <a:srgbClr val="9D9D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D9D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900" b="1" dirty="0">
                          <a:solidFill>
                            <a:schemeClr val="accent2"/>
                          </a:solidFill>
                          <a:latin typeface="+mn-lt"/>
                        </a:rPr>
                        <a:t>0.0</a:t>
                      </a:r>
                      <a:endParaRPr lang="ar-AE" sz="1900" b="1" dirty="0">
                        <a:solidFill>
                          <a:schemeClr val="accent2"/>
                        </a:solidFill>
                        <a:latin typeface="+mn-lt"/>
                      </a:endParaRPr>
                    </a:p>
                  </a:txBody>
                  <a:tcPr marL="0" marR="36000" marT="76197" marB="0">
                    <a:lnT w="3175" cap="flat" cmpd="sng" algn="ctr">
                      <a:solidFill>
                        <a:srgbClr val="9D9D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D9D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GB" sz="1900" dirty="0">
                          <a:latin typeface="+mn-lt"/>
                        </a:rPr>
                        <a:t>0.0</a:t>
                      </a:r>
                      <a:endParaRPr lang="ar-AE" sz="1900" dirty="0">
                        <a:latin typeface="+mn-lt"/>
                      </a:endParaRPr>
                    </a:p>
                  </a:txBody>
                  <a:tcPr marL="0" marR="36000" marT="76197" marB="0">
                    <a:lnT w="3175" cap="flat" cmpd="sng" algn="ctr">
                      <a:solidFill>
                        <a:srgbClr val="9D9D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D9D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GB" sz="1900" dirty="0">
                          <a:latin typeface="+mn-lt"/>
                        </a:rPr>
                        <a:t>00</a:t>
                      </a:r>
                      <a:endParaRPr lang="ar-AE" sz="1900" dirty="0">
                        <a:latin typeface="+mn-lt"/>
                      </a:endParaRPr>
                    </a:p>
                  </a:txBody>
                  <a:tcPr marL="0" marR="36000" marT="76197" marB="0">
                    <a:lnT w="3175" cap="flat" cmpd="sng" algn="ctr">
                      <a:solidFill>
                        <a:srgbClr val="9D9D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D9D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GB" sz="1900" dirty="0">
                          <a:latin typeface="+mn-lt"/>
                        </a:rPr>
                        <a:t>00</a:t>
                      </a:r>
                      <a:endParaRPr lang="ar-AE" sz="1900" dirty="0">
                        <a:latin typeface="+mn-lt"/>
                      </a:endParaRPr>
                    </a:p>
                  </a:txBody>
                  <a:tcPr marL="0" marR="36000" marT="76197" marB="0">
                    <a:lnT w="3175" cap="flat" cmpd="sng" algn="ctr">
                      <a:solidFill>
                        <a:srgbClr val="9D9D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D9D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82031949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14FF4DB-454F-4D76-9D5E-BE5076C4E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Go to Insert &gt; Header and Footer to edit this text</a:t>
            </a:r>
            <a:endParaRPr lang="ar-A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93E4E37-D94A-4365-9825-FA22C51EE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6AFAE-2175-4E8D-BD75-EAA2C41CC036}" type="slidenum">
              <a:rPr lang="ar-AE" smtClean="0"/>
              <a:pPr/>
              <a:t>5</a:t>
            </a:fld>
            <a:endParaRPr lang="ar-A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7C1567D-658A-487C-A773-54309942CB0F}"/>
              </a:ext>
            </a:extLst>
          </p:cNvPr>
          <p:cNvSpPr txBox="1"/>
          <p:nvPr/>
        </p:nvSpPr>
        <p:spPr>
          <a:xfrm>
            <a:off x="8084195" y="2554539"/>
            <a:ext cx="2775540" cy="380984"/>
          </a:xfrm>
          <a:prstGeom prst="rect">
            <a:avLst/>
          </a:prstGeom>
          <a:solidFill>
            <a:schemeClr val="accent2"/>
          </a:solidFill>
        </p:spPr>
        <p:txBody>
          <a:bodyPr wrap="square" lIns="95246" tIns="57148" rIns="95246" bIns="95246" rtlCol="0">
            <a:noAutofit/>
          </a:bodyPr>
          <a:lstStyle/>
          <a:p>
            <a:pPr algn="ctr">
              <a:lnSpc>
                <a:spcPct val="102000"/>
              </a:lnSpc>
            </a:pPr>
            <a:r>
              <a:rPr lang="en-GB" b="1" dirty="0">
                <a:solidFill>
                  <a:schemeClr val="accent3"/>
                </a:solidFill>
              </a:rPr>
              <a:t>Emphasis box</a:t>
            </a:r>
            <a:endParaRPr lang="ar-AE" b="1" dirty="0">
              <a:solidFill>
                <a:schemeClr val="accent3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E15B788F-B6B7-412C-8FB2-166EB5629FB6}"/>
              </a:ext>
            </a:extLst>
          </p:cNvPr>
          <p:cNvSpPr txBox="1"/>
          <p:nvPr/>
        </p:nvSpPr>
        <p:spPr>
          <a:xfrm>
            <a:off x="8084195" y="3004329"/>
            <a:ext cx="2775540" cy="380984"/>
          </a:xfrm>
          <a:prstGeom prst="rect">
            <a:avLst/>
          </a:prstGeom>
          <a:solidFill>
            <a:schemeClr val="accent2"/>
          </a:solidFill>
        </p:spPr>
        <p:txBody>
          <a:bodyPr wrap="square" lIns="95246" tIns="57148" rIns="95246" bIns="95246" rtlCol="0">
            <a:noAutofit/>
          </a:bodyPr>
          <a:lstStyle/>
          <a:p>
            <a:pPr algn="ctr">
              <a:lnSpc>
                <a:spcPct val="102000"/>
              </a:lnSpc>
            </a:pPr>
            <a:r>
              <a:rPr lang="en-GB" b="1" dirty="0">
                <a:solidFill>
                  <a:schemeClr val="accent3"/>
                </a:solidFill>
              </a:rPr>
              <a:t>Emphasis box</a:t>
            </a:r>
            <a:endParaRPr lang="ar-AE" b="1" dirty="0">
              <a:solidFill>
                <a:schemeClr val="accent3"/>
              </a:solidFill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xmlns="" id="{1CF6D7D9-32A2-48BB-9333-C38B3D748E6C}"/>
              </a:ext>
            </a:extLst>
          </p:cNvPr>
          <p:cNvSpPr txBox="1">
            <a:spLocks/>
          </p:cNvSpPr>
          <p:nvPr/>
        </p:nvSpPr>
        <p:spPr>
          <a:xfrm>
            <a:off x="1344613" y="4205682"/>
            <a:ext cx="9513441" cy="208109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67710" rtl="0" eaLnBrk="1" latinLnBrk="0" hangingPunct="1">
              <a:lnSpc>
                <a:spcPct val="102000"/>
              </a:lnSpc>
              <a:spcBef>
                <a:spcPts val="1058"/>
              </a:spcBef>
              <a:buFont typeface="Arial" panose="020B0604020202020204" pitchFamily="34" charset="0"/>
              <a:buNone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67710" rtl="0" eaLnBrk="1" latinLnBrk="0" hangingPunct="1">
              <a:lnSpc>
                <a:spcPct val="102000"/>
              </a:lnSpc>
              <a:spcBef>
                <a:spcPts val="529"/>
              </a:spcBef>
              <a:spcAft>
                <a:spcPts val="529"/>
              </a:spcAft>
              <a:buFont typeface="Arial" panose="020B0604020202020204" pitchFamily="34" charset="0"/>
              <a:buNone/>
              <a:defRPr sz="1905" kern="1200">
                <a:solidFill>
                  <a:schemeClr val="accent1"/>
                </a:solidFill>
                <a:latin typeface="Univia Pro" panose="00000800000000000000" pitchFamily="50" charset="0"/>
                <a:ea typeface="+mn-ea"/>
                <a:cs typeface="+mn-cs"/>
              </a:defRPr>
            </a:lvl2pPr>
            <a:lvl3pPr marL="283929" indent="-283929" algn="l" defTabSz="967710" rtl="0" eaLnBrk="1" latinLnBrk="0" hangingPunct="1">
              <a:lnSpc>
                <a:spcPct val="102000"/>
              </a:lnSpc>
              <a:spcBef>
                <a:spcPts val="529"/>
              </a:spcBef>
              <a:spcAft>
                <a:spcPts val="529"/>
              </a:spcAft>
              <a:buClr>
                <a:schemeClr val="bg2"/>
              </a:buClr>
              <a:buSzPct val="110000"/>
              <a:buFont typeface="Univia Pro" panose="00000800000000000000" pitchFamily="50" charset="0"/>
              <a:buChar char="&gt;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67857" indent="-283929" algn="l" defTabSz="967710" rtl="0" eaLnBrk="1" latinLnBrk="0" hangingPunct="1">
              <a:lnSpc>
                <a:spcPct val="102000"/>
              </a:lnSpc>
              <a:spcBef>
                <a:spcPts val="0"/>
              </a:spcBef>
              <a:spcAft>
                <a:spcPts val="529"/>
              </a:spcAft>
              <a:buFont typeface="Univia Pro Book" panose="00000500000000000000" pitchFamily="50" charset="0"/>
              <a:buChar char="–"/>
              <a:defRPr sz="158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0106" indent="-282249" algn="l" defTabSz="967710" rtl="0" eaLnBrk="1" latinLnBrk="0" hangingPunct="1">
              <a:lnSpc>
                <a:spcPct val="102000"/>
              </a:lnSpc>
              <a:spcBef>
                <a:spcPts val="0"/>
              </a:spcBef>
              <a:spcAft>
                <a:spcPts val="529"/>
              </a:spcAft>
              <a:buFont typeface="Univia Pro Book" panose="00000500000000000000" pitchFamily="50" charset="0"/>
              <a:buChar char="–"/>
              <a:defRPr sz="158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61201" indent="-241927" algn="l" defTabSz="967710" rtl="0" eaLnBrk="1" latinLnBrk="0" hangingPunct="1">
              <a:lnSpc>
                <a:spcPct val="90000"/>
              </a:lnSpc>
              <a:spcBef>
                <a:spcPts val="529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45056" indent="-241927" algn="l" defTabSz="967710" rtl="0" eaLnBrk="1" latinLnBrk="0" hangingPunct="1">
              <a:lnSpc>
                <a:spcPct val="90000"/>
              </a:lnSpc>
              <a:spcBef>
                <a:spcPts val="529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28911" indent="-241927" algn="l" defTabSz="967710" rtl="0" eaLnBrk="1" latinLnBrk="0" hangingPunct="1">
              <a:lnSpc>
                <a:spcPct val="90000"/>
              </a:lnSpc>
              <a:spcBef>
                <a:spcPts val="529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2765" indent="-241927" algn="l" defTabSz="967710" rtl="0" eaLnBrk="1" latinLnBrk="0" hangingPunct="1">
              <a:lnSpc>
                <a:spcPct val="90000"/>
              </a:lnSpc>
              <a:spcBef>
                <a:spcPts val="529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buClr>
                <a:schemeClr val="accent3"/>
              </a:buClr>
            </a:pPr>
            <a:r>
              <a:rPr lang="en-GB" dirty="0"/>
              <a:t>Table descriptor 1</a:t>
            </a:r>
          </a:p>
          <a:p>
            <a:pPr lvl="2">
              <a:buClr>
                <a:schemeClr val="accent3"/>
              </a:buClr>
            </a:pPr>
            <a:r>
              <a:rPr lang="en-GB" dirty="0"/>
              <a:t>Table descriptor 2</a:t>
            </a:r>
          </a:p>
          <a:p>
            <a:pPr lvl="2">
              <a:buClr>
                <a:schemeClr val="accent3"/>
              </a:buClr>
            </a:pPr>
            <a:r>
              <a:rPr lang="en-GB" dirty="0"/>
              <a:t>Table descriptor 3</a:t>
            </a:r>
          </a:p>
        </p:txBody>
      </p:sp>
    </p:spTree>
    <p:extLst>
      <p:ext uri="{BB962C8B-B14F-4D97-AF65-F5344CB8AC3E}">
        <p14:creationId xmlns:p14="http://schemas.microsoft.com/office/powerpoint/2010/main" val="2584951801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928C6E2-3F4C-4EB4-B50E-12D5A161C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Title and content example</a:t>
            </a:r>
            <a:endParaRPr lang="ar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3F047DC-977F-426D-A825-BC68C3351B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There are five predefined type levels in a standard text placeholder.</a:t>
            </a:r>
          </a:p>
          <a:p>
            <a:r>
              <a:rPr lang="en-GB" dirty="0"/>
              <a:t>Level one is for general text</a:t>
            </a:r>
          </a:p>
          <a:p>
            <a:pPr lvl="1"/>
            <a:r>
              <a:rPr lang="en-GB" dirty="0"/>
              <a:t>Level two is for subtitles</a:t>
            </a:r>
          </a:p>
          <a:p>
            <a:pPr lvl="2"/>
            <a:r>
              <a:rPr lang="en-GB" dirty="0"/>
              <a:t>Level three is the first level bullet</a:t>
            </a:r>
          </a:p>
          <a:p>
            <a:pPr lvl="3"/>
            <a:r>
              <a:rPr lang="en-GB" dirty="0"/>
              <a:t>Level four is the second level bullet</a:t>
            </a:r>
          </a:p>
          <a:p>
            <a:pPr lvl="4"/>
            <a:r>
              <a:rPr lang="en-GB" dirty="0"/>
              <a:t>Level five is the third level bullet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14FF4DB-454F-4D76-9D5E-BE5076C4E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Go to Insert &gt; Header and Footer to edit this text</a:t>
            </a:r>
            <a:endParaRPr lang="ar-A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93E4E37-D94A-4365-9825-FA22C51EE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6AFAE-2175-4E8D-BD75-EAA2C41CC036}" type="slidenum">
              <a:rPr lang="ar-AE" smtClean="0"/>
              <a:pPr/>
              <a:t>6</a:t>
            </a:fld>
            <a:endParaRPr lang="ar-AE"/>
          </a:p>
        </p:txBody>
      </p:sp>
    </p:spTree>
    <p:extLst>
      <p:ext uri="{BB962C8B-B14F-4D97-AF65-F5344CB8AC3E}">
        <p14:creationId xmlns:p14="http://schemas.microsoft.com/office/powerpoint/2010/main" val="875598092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07E1D0-F6BD-4A9C-9663-CC39FE5FF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Chart example</a:t>
            </a:r>
            <a:endParaRPr lang="ar-AE" dirty="0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xmlns="" id="{071C547B-0391-42FD-8D8A-F8E9878ADD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5817989"/>
              </p:ext>
            </p:extLst>
          </p:nvPr>
        </p:nvGraphicFramePr>
        <p:xfrm>
          <a:off x="1344613" y="2095500"/>
          <a:ext cx="9513887" cy="4191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C7662AB-106C-4E4C-BBB7-771B0C84E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Go to Insert &gt; Header and Footer to edit this text</a:t>
            </a:r>
            <a:endParaRPr lang="ar-A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C4E7F3F-189D-47EB-AA68-C01E0B6CA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6AFAE-2175-4E8D-BD75-EAA2C41CC036}" type="slidenum">
              <a:rPr lang="ar-AE" smtClean="0"/>
              <a:pPr/>
              <a:t>7</a:t>
            </a:fld>
            <a:endParaRPr lang="ar-AE"/>
          </a:p>
        </p:txBody>
      </p:sp>
    </p:spTree>
    <p:extLst>
      <p:ext uri="{BB962C8B-B14F-4D97-AF65-F5344CB8AC3E}">
        <p14:creationId xmlns:p14="http://schemas.microsoft.com/office/powerpoint/2010/main" val="1600658386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Content Placeholder 7">
            <a:extLst>
              <a:ext uri="{FF2B5EF4-FFF2-40B4-BE49-F238E27FC236}">
                <a16:creationId xmlns:a16="http://schemas.microsoft.com/office/drawing/2014/main" xmlns="" id="{B1F63DB8-B93B-433B-8239-C9D72E35B289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1344613" y="2095500"/>
          <a:ext cx="9513887" cy="36919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07E1D0-F6BD-4A9C-9663-CC39FE5FF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Chart example</a:t>
            </a:r>
            <a:endParaRPr lang="ar-A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C7662AB-106C-4E4C-BBB7-771B0C84E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Go to Insert &gt; Header and Footer to edit this text</a:t>
            </a:r>
            <a:endParaRPr lang="ar-A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C4E7F3F-189D-47EB-AA68-C01E0B6CA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6AFAE-2175-4E8D-BD75-EAA2C41CC036}" type="slidenum">
              <a:rPr lang="ar-AE" smtClean="0"/>
              <a:pPr/>
              <a:t>8</a:t>
            </a:fld>
            <a:endParaRPr lang="ar-AE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C4E00785-17A7-4A11-90AD-82FA5B6CFC4B}"/>
              </a:ext>
            </a:extLst>
          </p:cNvPr>
          <p:cNvSpPr txBox="1"/>
          <p:nvPr/>
        </p:nvSpPr>
        <p:spPr>
          <a:xfrm>
            <a:off x="1438834" y="2095500"/>
            <a:ext cx="1438836" cy="2106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>
              <a:lnSpc>
                <a:spcPct val="102000"/>
              </a:lnSpc>
            </a:pPr>
            <a: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Axis title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A157BB09-EE10-4409-94A4-F34357143430}"/>
              </a:ext>
            </a:extLst>
          </p:cNvPr>
          <p:cNvSpPr/>
          <p:nvPr/>
        </p:nvSpPr>
        <p:spPr>
          <a:xfrm>
            <a:off x="1344027" y="5911702"/>
            <a:ext cx="9514473" cy="37479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2000"/>
              </a:lnSpc>
              <a:spcBef>
                <a:spcPts val="500"/>
              </a:spcBef>
              <a:spcAft>
                <a:spcPts val="500"/>
              </a:spcAft>
            </a:pPr>
            <a:r>
              <a:rPr lang="en-GB" b="1" dirty="0">
                <a:solidFill>
                  <a:schemeClr val="accent3"/>
                </a:solidFill>
              </a:rPr>
              <a:t>Descriptor goes here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8BE86658-807F-409E-BB73-58C12065E1DF}"/>
              </a:ext>
            </a:extLst>
          </p:cNvPr>
          <p:cNvSpPr/>
          <p:nvPr/>
        </p:nvSpPr>
        <p:spPr>
          <a:xfrm>
            <a:off x="2394806" y="2306171"/>
            <a:ext cx="1560433" cy="51463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2000"/>
              </a:lnSpc>
            </a:pPr>
            <a:r>
              <a:rPr lang="en-GB" sz="1000" dirty="0"/>
              <a:t>20XX</a:t>
            </a:r>
          </a:p>
          <a:p>
            <a:pPr algn="ctr">
              <a:lnSpc>
                <a:spcPct val="102000"/>
              </a:lnSpc>
            </a:pPr>
            <a:r>
              <a:rPr lang="en-GB" sz="2000" dirty="0"/>
              <a:t>£0.00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F6111540-41DD-4C57-8219-78E179237B64}"/>
              </a:ext>
            </a:extLst>
          </p:cNvPr>
          <p:cNvSpPr/>
          <p:nvPr/>
        </p:nvSpPr>
        <p:spPr>
          <a:xfrm>
            <a:off x="8416166" y="2914367"/>
            <a:ext cx="1560433" cy="51463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2000"/>
              </a:lnSpc>
            </a:pPr>
            <a:r>
              <a:rPr lang="en-GB" sz="1000" dirty="0"/>
              <a:t>20XX</a:t>
            </a:r>
          </a:p>
          <a:p>
            <a:pPr algn="ctr">
              <a:lnSpc>
                <a:spcPct val="102000"/>
              </a:lnSpc>
            </a:pPr>
            <a:r>
              <a:rPr lang="en-GB" sz="2000" dirty="0"/>
              <a:t>£0.00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03DE11E0-C09F-4F39-8830-C8A7D2352329}"/>
              </a:ext>
            </a:extLst>
          </p:cNvPr>
          <p:cNvCxnSpPr>
            <a:cxnSpLocks/>
          </p:cNvCxnSpPr>
          <p:nvPr/>
        </p:nvCxnSpPr>
        <p:spPr>
          <a:xfrm>
            <a:off x="9064255" y="4619065"/>
            <a:ext cx="0" cy="846070"/>
          </a:xfrm>
          <a:prstGeom prst="line">
            <a:avLst/>
          </a:prstGeom>
          <a:ln w="28575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ACD61537-5769-4856-90BC-F434B64E311C}"/>
              </a:ext>
            </a:extLst>
          </p:cNvPr>
          <p:cNvSpPr txBox="1"/>
          <p:nvPr/>
        </p:nvSpPr>
        <p:spPr>
          <a:xfrm>
            <a:off x="9064255" y="4363571"/>
            <a:ext cx="1506070" cy="16136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>
              <a:lnSpc>
                <a:spcPct val="102000"/>
              </a:lnSpc>
            </a:pPr>
            <a:r>
              <a:rPr lang="en-GB" sz="1100" b="1" dirty="0"/>
              <a:t>Section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8B019D9C-AFA6-4BDA-B077-F649CF36CFA6}"/>
              </a:ext>
            </a:extLst>
          </p:cNvPr>
          <p:cNvCxnSpPr>
            <a:cxnSpLocks/>
          </p:cNvCxnSpPr>
          <p:nvPr/>
        </p:nvCxnSpPr>
        <p:spPr>
          <a:xfrm>
            <a:off x="6231408" y="4619065"/>
            <a:ext cx="0" cy="846070"/>
          </a:xfrm>
          <a:prstGeom prst="line">
            <a:avLst/>
          </a:prstGeom>
          <a:ln w="28575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AB08B807-DD57-4E64-A5DD-3C17483518C9}"/>
              </a:ext>
            </a:extLst>
          </p:cNvPr>
          <p:cNvSpPr txBox="1"/>
          <p:nvPr/>
        </p:nvSpPr>
        <p:spPr>
          <a:xfrm>
            <a:off x="6231408" y="4363571"/>
            <a:ext cx="1506070" cy="16136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>
              <a:lnSpc>
                <a:spcPct val="102000"/>
              </a:lnSpc>
            </a:pPr>
            <a:r>
              <a:rPr lang="en-GB" sz="1100" b="1" dirty="0"/>
              <a:t>Section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2FADC1BA-0054-44F4-9665-D3ECC0DDFF07}"/>
              </a:ext>
            </a:extLst>
          </p:cNvPr>
          <p:cNvCxnSpPr>
            <a:cxnSpLocks/>
          </p:cNvCxnSpPr>
          <p:nvPr/>
        </p:nvCxnSpPr>
        <p:spPr>
          <a:xfrm>
            <a:off x="3901688" y="4619065"/>
            <a:ext cx="0" cy="846070"/>
          </a:xfrm>
          <a:prstGeom prst="line">
            <a:avLst/>
          </a:prstGeom>
          <a:ln w="28575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5286C00F-7649-4723-9F94-4885AA027902}"/>
              </a:ext>
            </a:extLst>
          </p:cNvPr>
          <p:cNvSpPr txBox="1"/>
          <p:nvPr/>
        </p:nvSpPr>
        <p:spPr>
          <a:xfrm>
            <a:off x="3901688" y="4363571"/>
            <a:ext cx="1506070" cy="16136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>
              <a:lnSpc>
                <a:spcPct val="102000"/>
              </a:lnSpc>
            </a:pPr>
            <a:r>
              <a:rPr lang="en-GB" sz="1100" b="1" dirty="0"/>
              <a:t>Section</a:t>
            </a:r>
          </a:p>
        </p:txBody>
      </p:sp>
    </p:spTree>
    <p:extLst>
      <p:ext uri="{BB962C8B-B14F-4D97-AF65-F5344CB8AC3E}">
        <p14:creationId xmlns:p14="http://schemas.microsoft.com/office/powerpoint/2010/main" val="2746386335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le 42">
            <a:extLst>
              <a:ext uri="{FF2B5EF4-FFF2-40B4-BE49-F238E27FC236}">
                <a16:creationId xmlns:a16="http://schemas.microsoft.com/office/drawing/2014/main" xmlns="" id="{B9FBC87C-C190-4CA3-8A2E-28C351ECF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Three column example</a:t>
            </a:r>
            <a:endParaRPr lang="ar-A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3E7C889-CE59-4894-AB86-9B7780675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Go to Insert &gt; Header and Footer to edit this text</a:t>
            </a:r>
            <a:endParaRPr lang="ar-A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DFAEEF5-19C6-4F8B-BF59-6D386785F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6AFAE-2175-4E8D-BD75-EAA2C41CC036}" type="slidenum">
              <a:rPr lang="ar-AE" smtClean="0"/>
              <a:pPr/>
              <a:t>9</a:t>
            </a:fld>
            <a:endParaRPr lang="ar-AE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xmlns="" id="{23436EBE-1846-4315-8FFA-75417BD8B9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Title</a:t>
            </a:r>
          </a:p>
          <a:p>
            <a:pPr lvl="1"/>
            <a:r>
              <a:rPr lang="en-GB" dirty="0"/>
              <a:t>Subtitle</a:t>
            </a:r>
            <a:endParaRPr lang="ar-AE" baseline="30000" dirty="0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xmlns="" id="{58366F75-FA83-4D2C-9AEA-0AB45DC8ACF7}"/>
              </a:ext>
            </a:extLst>
          </p:cNvPr>
          <p:cNvSpPr>
            <a:spLocks noGrp="1"/>
          </p:cNvSpPr>
          <p:nvPr>
            <p:ph idx="18"/>
          </p:nvPr>
        </p:nvSpPr>
        <p:spPr/>
        <p:txBody>
          <a:bodyPr/>
          <a:lstStyle/>
          <a:p>
            <a:r>
              <a:rPr lang="en-GB" dirty="0"/>
              <a:t>Title</a:t>
            </a:r>
          </a:p>
          <a:p>
            <a:pPr lvl="1"/>
            <a:r>
              <a:rPr lang="en-GB" dirty="0"/>
              <a:t>Subtitle</a:t>
            </a:r>
            <a:endParaRPr lang="ar-AE" dirty="0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xmlns="" id="{DB4CE0F5-27F1-4F8C-AF97-F1A5D99C91B1}"/>
              </a:ext>
            </a:extLst>
          </p:cNvPr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r>
              <a:rPr lang="en-GB" dirty="0"/>
              <a:t>Title</a:t>
            </a:r>
          </a:p>
          <a:p>
            <a:pPr lvl="1"/>
            <a:r>
              <a:rPr lang="en-GB" dirty="0"/>
              <a:t>Subtitle</a:t>
            </a:r>
            <a:endParaRPr lang="ar-AE" dirty="0"/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xmlns="" id="{02DBB5D5-FD4E-43CA-85A7-1E48A6A989A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lvl="2"/>
            <a:r>
              <a:rPr lang="en-GB" dirty="0"/>
              <a:t>Bullet</a:t>
            </a:r>
          </a:p>
          <a:p>
            <a:pPr lvl="2"/>
            <a:r>
              <a:rPr lang="en-GB" dirty="0"/>
              <a:t>Bullet</a:t>
            </a:r>
          </a:p>
          <a:p>
            <a:pPr lvl="2"/>
            <a:r>
              <a:rPr lang="en-GB" dirty="0"/>
              <a:t>Bullet</a:t>
            </a:r>
            <a:endParaRPr lang="ar-AE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xmlns="" id="{6B3A8C53-3972-4257-A1BF-0B3F75A151E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pPr lvl="2"/>
            <a:r>
              <a:rPr lang="en-GB" dirty="0"/>
              <a:t>Bullet</a:t>
            </a:r>
          </a:p>
          <a:p>
            <a:pPr lvl="2"/>
            <a:r>
              <a:rPr lang="en-GB" dirty="0"/>
              <a:t>Bullet</a:t>
            </a:r>
          </a:p>
          <a:p>
            <a:pPr lvl="2"/>
            <a:r>
              <a:rPr lang="en-GB" dirty="0"/>
              <a:t>Bullet</a:t>
            </a:r>
            <a:endParaRPr lang="ar-AE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xmlns="" id="{1E787776-4C83-49B2-BF1E-B418C632BAC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pPr lvl="2"/>
            <a:r>
              <a:rPr lang="en-GB" dirty="0"/>
              <a:t>Bullet</a:t>
            </a:r>
          </a:p>
          <a:p>
            <a:pPr lvl="2"/>
            <a:r>
              <a:rPr lang="en-GB" dirty="0"/>
              <a:t>Bullet</a:t>
            </a:r>
          </a:p>
          <a:p>
            <a:pPr lvl="2"/>
            <a:r>
              <a:rPr lang="en-GB" dirty="0"/>
              <a:t>Bullet</a:t>
            </a:r>
            <a:endParaRPr lang="ar-AE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xmlns="" id="{3E26CFDF-DB4B-441D-8BF8-FBF4BB411E8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xmlns="" id="{5D4189D6-3D18-4CB3-B1F2-F3C6144F87E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xmlns="" id="{5E12F8BC-5BEF-44DC-8AB2-B1616C4ACB8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</p:sp>
    </p:spTree>
    <p:extLst>
      <p:ext uri="{BB962C8B-B14F-4D97-AF65-F5344CB8AC3E}">
        <p14:creationId xmlns:p14="http://schemas.microsoft.com/office/powerpoint/2010/main" val="1798337032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GKN_PowerPoint template_Arial with disclaimer">
  <a:themeElements>
    <a:clrScheme name="GKN colour theme 487">
      <a:dk1>
        <a:sysClr val="windowText" lastClr="000000"/>
      </a:dk1>
      <a:lt1>
        <a:sysClr val="window" lastClr="FFFFFF"/>
      </a:lt1>
      <a:dk2>
        <a:srgbClr val="EF7D00"/>
      </a:dk2>
      <a:lt2>
        <a:srgbClr val="009CB4"/>
      </a:lt2>
      <a:accent1>
        <a:srgbClr val="336699"/>
      </a:accent1>
      <a:accent2>
        <a:srgbClr val="232E45"/>
      </a:accent2>
      <a:accent3>
        <a:srgbClr val="FFCC66"/>
      </a:accent3>
      <a:accent4>
        <a:srgbClr val="A5A5A5"/>
      </a:accent4>
      <a:accent5>
        <a:srgbClr val="C00D0D"/>
      </a:accent5>
      <a:accent6>
        <a:srgbClr val="52AE32"/>
      </a:accent6>
      <a:hlink>
        <a:srgbClr val="336699"/>
      </a:hlink>
      <a:folHlink>
        <a:srgbClr val="A4A4A8"/>
      </a:folHlink>
    </a:clrScheme>
    <a:fontScheme name="GKN Fonts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lnSpc>
            <a:spcPct val="102000"/>
          </a:lnSpc>
          <a:spcBef>
            <a:spcPts val="500"/>
          </a:spcBef>
          <a:spcAft>
            <a:spcPts val="500"/>
          </a:spcAft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algn="l">
          <a:lnSpc>
            <a:spcPct val="102000"/>
          </a:lnSpc>
          <a:defRPr sz="1800" dirty="0" err="1" smtClean="0"/>
        </a:defPPr>
      </a:lstStyle>
    </a:txDef>
  </a:objectDefaults>
  <a:extraClrSchemeLst/>
  <a:custClrLst>
    <a:custClr name="GKN Group 1 (Silver Blue)">
      <a:srgbClr val="497593"/>
    </a:custClr>
    <a:custClr name="GKN Group 2 (Mid Blue)">
      <a:srgbClr val="336699"/>
    </a:custClr>
    <a:custClr name="GKN Group 3 (Dark Blue)">
      <a:srgbClr val="232E45"/>
    </a:custClr>
    <a:custClr name="GKN Group 4 (Yellow)">
      <a:srgbClr val="FBBA00"/>
    </a:custClr>
    <a:custClr name="GKN Aerospace">
      <a:srgbClr val="009CB4"/>
    </a:custClr>
    <a:custClr name="GKN Driveline">
      <a:srgbClr val="7076AF"/>
    </a:custClr>
    <a:custClr name="GKN Powder Met">
      <a:srgbClr val="904281"/>
    </a:custClr>
    <a:custClr name="Neutral 1">
      <a:srgbClr val="9D9D9C"/>
    </a:custClr>
    <a:custClr name="Neutral 2">
      <a:srgbClr val="DADADA"/>
    </a:custClr>
    <a:custClr name=" ">
      <a:srgbClr val="FFFFFF"/>
    </a:custClr>
    <a:custClr name="Improve">
      <a:srgbClr val="EF7D00"/>
    </a:custClr>
    <a:custClr name="Grow">
      <a:srgbClr val="52AE32"/>
    </a:custClr>
    <a:custClr name="Develop">
      <a:srgbClr val="C9338B"/>
    </a:custClr>
    <a:custClr name="Manage">
      <a:srgbClr val="814997"/>
    </a:custClr>
    <a:custClr name="Loss">
      <a:srgbClr val="C00D0D"/>
    </a:custClr>
  </a:custClrLst>
  <a:extLst>
    <a:ext uri="{05A4C25C-085E-4340-85A3-A5531E510DB2}">
      <thm15:themeFamily xmlns:thm15="http://schemas.microsoft.com/office/thememl/2012/main" name="GKN_PowerPoint template No Disclaimer- Arial - Copy.potx" id="{16573DDE-F9DC-4F27-8B18-36507810D832}" vid="{F5080250-8752-4A8C-B501-5BD743D4DAD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GKN PowerPoint Template_Arial with disclaimer</Template>
  <TotalTime>0</TotalTime>
  <Words>585</Words>
  <Application>Microsoft Office PowerPoint</Application>
  <PresentationFormat>Breitbild</PresentationFormat>
  <Paragraphs>142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6" baseType="lpstr">
      <vt:lpstr>Arial</vt:lpstr>
      <vt:lpstr>Calibri</vt:lpstr>
      <vt:lpstr>Tahoma</vt:lpstr>
      <vt:lpstr>Times New Roman</vt:lpstr>
      <vt:lpstr>Univia Pro</vt:lpstr>
      <vt:lpstr>Univia Pro Book</vt:lpstr>
      <vt:lpstr>GKN_PowerPoint template_Arial with disclaimer</vt:lpstr>
      <vt:lpstr>Global Expert Network Modelling and Analysis Report</vt:lpstr>
      <vt:lpstr>Title and content example</vt:lpstr>
      <vt:lpstr>Title and picture example</vt:lpstr>
      <vt:lpstr>Divider example</vt:lpstr>
      <vt:lpstr>Table example</vt:lpstr>
      <vt:lpstr>Title and content example</vt:lpstr>
      <vt:lpstr>Chart example</vt:lpstr>
      <vt:lpstr>Chart example</vt:lpstr>
      <vt:lpstr>Three column example</vt:lpstr>
    </vt:vector>
  </TitlesOfParts>
  <Company>GKN PLC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Global Expert Network Modelling and Analysis Report</dc:title>
  <dc:creator>Ulrich Scheibe</dc:creator>
  <cp:lastModifiedBy>Ulrich Scheibe</cp:lastModifiedBy>
  <cp:revision>1</cp:revision>
  <dcterms:created xsi:type="dcterms:W3CDTF">2018-04-20T12:44:31Z</dcterms:created>
  <dcterms:modified xsi:type="dcterms:W3CDTF">2018-04-20T12:51:18Z</dcterms:modified>
</cp:coreProperties>
</file>