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34" r:id="rId1"/>
  </p:sldMasterIdLst>
  <p:notesMasterIdLst>
    <p:notesMasterId r:id="rId8"/>
  </p:notesMasterIdLst>
  <p:handoutMasterIdLst>
    <p:handoutMasterId r:id="rId9"/>
  </p:handoutMasterIdLst>
  <p:sldIdLst>
    <p:sldId id="315" r:id="rId2"/>
    <p:sldId id="325" r:id="rId3"/>
    <p:sldId id="359" r:id="rId4"/>
    <p:sldId id="360" r:id="rId5"/>
    <p:sldId id="331" r:id="rId6"/>
    <p:sldId id="361" r:id="rId7"/>
  </p:sldIdLst>
  <p:sldSz cx="12192000" cy="6858000"/>
  <p:notesSz cx="6808788" cy="9940925"/>
  <p:defaultTextStyle>
    <a:defPPr>
      <a:defRPr lang="en-US"/>
    </a:defPPr>
    <a:lvl1pPr marL="0" algn="l" defTabSz="457138" rtl="0" eaLnBrk="1" latinLnBrk="0" hangingPunct="1">
      <a:defRPr sz="1800" kern="1200">
        <a:solidFill>
          <a:schemeClr val="tx1"/>
        </a:solidFill>
        <a:latin typeface="+mn-lt"/>
        <a:ea typeface="+mn-ea"/>
        <a:cs typeface="+mn-cs"/>
      </a:defRPr>
    </a:lvl1pPr>
    <a:lvl2pPr marL="457138" algn="l" defTabSz="457138" rtl="0" eaLnBrk="1" latinLnBrk="0" hangingPunct="1">
      <a:defRPr sz="1800" kern="1200">
        <a:solidFill>
          <a:schemeClr val="tx1"/>
        </a:solidFill>
        <a:latin typeface="+mn-lt"/>
        <a:ea typeface="+mn-ea"/>
        <a:cs typeface="+mn-cs"/>
      </a:defRPr>
    </a:lvl2pPr>
    <a:lvl3pPr marL="914276" algn="l" defTabSz="457138" rtl="0" eaLnBrk="1" latinLnBrk="0" hangingPunct="1">
      <a:defRPr sz="1800" kern="1200">
        <a:solidFill>
          <a:schemeClr val="tx1"/>
        </a:solidFill>
        <a:latin typeface="+mn-lt"/>
        <a:ea typeface="+mn-ea"/>
        <a:cs typeface="+mn-cs"/>
      </a:defRPr>
    </a:lvl3pPr>
    <a:lvl4pPr marL="1371413" algn="l" defTabSz="457138" rtl="0" eaLnBrk="1" latinLnBrk="0" hangingPunct="1">
      <a:defRPr sz="1800" kern="1200">
        <a:solidFill>
          <a:schemeClr val="tx1"/>
        </a:solidFill>
        <a:latin typeface="+mn-lt"/>
        <a:ea typeface="+mn-ea"/>
        <a:cs typeface="+mn-cs"/>
      </a:defRPr>
    </a:lvl4pPr>
    <a:lvl5pPr marL="1828551" algn="l" defTabSz="457138" rtl="0" eaLnBrk="1" latinLnBrk="0" hangingPunct="1">
      <a:defRPr sz="1800" kern="1200">
        <a:solidFill>
          <a:schemeClr val="tx1"/>
        </a:solidFill>
        <a:latin typeface="+mn-lt"/>
        <a:ea typeface="+mn-ea"/>
        <a:cs typeface="+mn-cs"/>
      </a:defRPr>
    </a:lvl5pPr>
    <a:lvl6pPr marL="2285689" algn="l" defTabSz="457138" rtl="0" eaLnBrk="1" latinLnBrk="0" hangingPunct="1">
      <a:defRPr sz="1800" kern="1200">
        <a:solidFill>
          <a:schemeClr val="tx1"/>
        </a:solidFill>
        <a:latin typeface="+mn-lt"/>
        <a:ea typeface="+mn-ea"/>
        <a:cs typeface="+mn-cs"/>
      </a:defRPr>
    </a:lvl6pPr>
    <a:lvl7pPr marL="2742827" algn="l" defTabSz="457138" rtl="0" eaLnBrk="1" latinLnBrk="0" hangingPunct="1">
      <a:defRPr sz="1800" kern="1200">
        <a:solidFill>
          <a:schemeClr val="tx1"/>
        </a:solidFill>
        <a:latin typeface="+mn-lt"/>
        <a:ea typeface="+mn-ea"/>
        <a:cs typeface="+mn-cs"/>
      </a:defRPr>
    </a:lvl7pPr>
    <a:lvl8pPr marL="3199965" algn="l" defTabSz="457138" rtl="0" eaLnBrk="1" latinLnBrk="0" hangingPunct="1">
      <a:defRPr sz="1800" kern="1200">
        <a:solidFill>
          <a:schemeClr val="tx1"/>
        </a:solidFill>
        <a:latin typeface="+mn-lt"/>
        <a:ea typeface="+mn-ea"/>
        <a:cs typeface="+mn-cs"/>
      </a:defRPr>
    </a:lvl8pPr>
    <a:lvl9pPr marL="3657103" algn="l" defTabSz="45713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AD23"/>
    <a:srgbClr val="000000"/>
    <a:srgbClr val="CCCC00"/>
    <a:srgbClr val="FFFF66"/>
    <a:srgbClr val="EEA420"/>
    <a:srgbClr val="FBAB11"/>
    <a:srgbClr val="0033CC"/>
    <a:srgbClr val="E2355D"/>
    <a:srgbClr val="E9DB52"/>
    <a:srgbClr val="7A06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9548" autoAdjust="0"/>
  </p:normalViewPr>
  <p:slideViewPr>
    <p:cSldViewPr snapToObjects="1" showGuides="1">
      <p:cViewPr>
        <p:scale>
          <a:sx n="100" d="100"/>
          <a:sy n="100" d="100"/>
        </p:scale>
        <p:origin x="936" y="43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Objects="1" showGuides="1">
      <p:cViewPr varScale="1">
        <p:scale>
          <a:sx n="81" d="100"/>
          <a:sy n="81" d="100"/>
        </p:scale>
        <p:origin x="3990" y="102"/>
      </p:cViewPr>
      <p:guideLst>
        <p:guide orient="horz" pos="3131"/>
        <p:guide pos="2144"/>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50475" cy="497046"/>
          </a:xfrm>
          <a:prstGeom prst="rect">
            <a:avLst/>
          </a:prstGeom>
        </p:spPr>
        <p:txBody>
          <a:bodyPr vert="horz" lIns="92272" tIns="46136" rIns="92272" bIns="46136" rtlCol="0"/>
          <a:lstStyle>
            <a:lvl1pPr algn="l">
              <a:defRPr sz="1200"/>
            </a:lvl1pPr>
          </a:lstStyle>
          <a:p>
            <a:endParaRPr lang="en-GB" dirty="0"/>
          </a:p>
        </p:txBody>
      </p:sp>
      <p:sp>
        <p:nvSpPr>
          <p:cNvPr id="3" name="Date Placeholder 2"/>
          <p:cNvSpPr>
            <a:spLocks noGrp="1"/>
          </p:cNvSpPr>
          <p:nvPr>
            <p:ph type="dt" sz="quarter" idx="1"/>
          </p:nvPr>
        </p:nvSpPr>
        <p:spPr>
          <a:xfrm>
            <a:off x="3856738" y="1"/>
            <a:ext cx="2950475" cy="497046"/>
          </a:xfrm>
          <a:prstGeom prst="rect">
            <a:avLst/>
          </a:prstGeom>
        </p:spPr>
        <p:txBody>
          <a:bodyPr vert="horz" lIns="92272" tIns="46136" rIns="92272" bIns="46136" rtlCol="0"/>
          <a:lstStyle>
            <a:lvl1pPr algn="r">
              <a:defRPr sz="1200"/>
            </a:lvl1pPr>
          </a:lstStyle>
          <a:p>
            <a:fld id="{37073514-0108-4E28-BD06-EF480D9E458D}" type="datetimeFigureOut">
              <a:rPr lang="en-GB" smtClean="0"/>
              <a:t>05/04/2018</a:t>
            </a:fld>
            <a:endParaRPr lang="en-GB" dirty="0"/>
          </a:p>
        </p:txBody>
      </p:sp>
      <p:sp>
        <p:nvSpPr>
          <p:cNvPr id="4" name="Footer Placeholder 3"/>
          <p:cNvSpPr>
            <a:spLocks noGrp="1"/>
          </p:cNvSpPr>
          <p:nvPr>
            <p:ph type="ftr" sz="quarter" idx="2"/>
          </p:nvPr>
        </p:nvSpPr>
        <p:spPr>
          <a:xfrm>
            <a:off x="0" y="9442154"/>
            <a:ext cx="2950475" cy="497046"/>
          </a:xfrm>
          <a:prstGeom prst="rect">
            <a:avLst/>
          </a:prstGeom>
        </p:spPr>
        <p:txBody>
          <a:bodyPr vert="horz" lIns="92272" tIns="46136" rIns="92272" bIns="46136"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56738" y="9442154"/>
            <a:ext cx="2950475" cy="497046"/>
          </a:xfrm>
          <a:prstGeom prst="rect">
            <a:avLst/>
          </a:prstGeom>
        </p:spPr>
        <p:txBody>
          <a:bodyPr vert="horz" lIns="92272" tIns="46136" rIns="92272" bIns="46136" rtlCol="0" anchor="b"/>
          <a:lstStyle>
            <a:lvl1pPr algn="r">
              <a:defRPr sz="1200"/>
            </a:lvl1pPr>
          </a:lstStyle>
          <a:p>
            <a:fld id="{C6B62EE8-6BEC-4B52-9868-6DC6B1BE94EC}" type="slidenum">
              <a:rPr lang="en-GB" smtClean="0"/>
              <a:t>‹Nº›</a:t>
            </a:fld>
            <a:endParaRPr lang="en-GB" dirty="0"/>
          </a:p>
        </p:txBody>
      </p:sp>
    </p:spTree>
    <p:extLst>
      <p:ext uri="{BB962C8B-B14F-4D97-AF65-F5344CB8AC3E}">
        <p14:creationId xmlns:p14="http://schemas.microsoft.com/office/powerpoint/2010/main" val="829604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50475" cy="497046"/>
          </a:xfrm>
          <a:prstGeom prst="rect">
            <a:avLst/>
          </a:prstGeom>
        </p:spPr>
        <p:txBody>
          <a:bodyPr vert="horz" lIns="92272" tIns="46136" rIns="92272" bIns="46136" rtlCol="0"/>
          <a:lstStyle>
            <a:lvl1pPr algn="l">
              <a:defRPr sz="1200"/>
            </a:lvl1pPr>
          </a:lstStyle>
          <a:p>
            <a:endParaRPr lang="en-NZ" dirty="0"/>
          </a:p>
        </p:txBody>
      </p:sp>
      <p:sp>
        <p:nvSpPr>
          <p:cNvPr id="3" name="Date Placeholder 2"/>
          <p:cNvSpPr>
            <a:spLocks noGrp="1"/>
          </p:cNvSpPr>
          <p:nvPr>
            <p:ph type="dt" idx="1"/>
          </p:nvPr>
        </p:nvSpPr>
        <p:spPr>
          <a:xfrm>
            <a:off x="3856738" y="1"/>
            <a:ext cx="2950475" cy="497046"/>
          </a:xfrm>
          <a:prstGeom prst="rect">
            <a:avLst/>
          </a:prstGeom>
        </p:spPr>
        <p:txBody>
          <a:bodyPr vert="horz" lIns="92272" tIns="46136" rIns="92272" bIns="46136" rtlCol="0"/>
          <a:lstStyle>
            <a:lvl1pPr algn="r">
              <a:defRPr sz="1200"/>
            </a:lvl1pPr>
          </a:lstStyle>
          <a:p>
            <a:fld id="{BC542383-3130-4DD4-80A6-1849E5F377EF}" type="datetimeFigureOut">
              <a:rPr lang="en-NZ" smtClean="0"/>
              <a:t>5/04/2018</a:t>
            </a:fld>
            <a:endParaRPr lang="en-NZ" dirty="0"/>
          </a:p>
        </p:txBody>
      </p:sp>
      <p:sp>
        <p:nvSpPr>
          <p:cNvPr id="4" name="Slide Image Placeholder 3"/>
          <p:cNvSpPr>
            <a:spLocks noGrp="1" noRot="1" noChangeAspect="1"/>
          </p:cNvSpPr>
          <p:nvPr>
            <p:ph type="sldImg" idx="2"/>
          </p:nvPr>
        </p:nvSpPr>
        <p:spPr>
          <a:xfrm>
            <a:off x="90488" y="746125"/>
            <a:ext cx="6627812" cy="3727450"/>
          </a:xfrm>
          <a:prstGeom prst="rect">
            <a:avLst/>
          </a:prstGeom>
          <a:noFill/>
          <a:ln w="12700">
            <a:solidFill>
              <a:prstClr val="black"/>
            </a:solidFill>
          </a:ln>
        </p:spPr>
        <p:txBody>
          <a:bodyPr vert="horz" lIns="92272" tIns="46136" rIns="92272" bIns="46136" rtlCol="0" anchor="ctr"/>
          <a:lstStyle/>
          <a:p>
            <a:endParaRPr lang="en-NZ" dirty="0"/>
          </a:p>
        </p:txBody>
      </p:sp>
      <p:sp>
        <p:nvSpPr>
          <p:cNvPr id="5" name="Notes Placeholder 4"/>
          <p:cNvSpPr>
            <a:spLocks noGrp="1"/>
          </p:cNvSpPr>
          <p:nvPr>
            <p:ph type="body" sz="quarter" idx="3"/>
          </p:nvPr>
        </p:nvSpPr>
        <p:spPr>
          <a:xfrm>
            <a:off x="680879" y="4721940"/>
            <a:ext cx="5447030" cy="4473416"/>
          </a:xfrm>
          <a:prstGeom prst="rect">
            <a:avLst/>
          </a:prstGeom>
        </p:spPr>
        <p:txBody>
          <a:bodyPr vert="horz" lIns="92272" tIns="46136" rIns="92272" bIns="4613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9442154"/>
            <a:ext cx="2950475" cy="497046"/>
          </a:xfrm>
          <a:prstGeom prst="rect">
            <a:avLst/>
          </a:prstGeom>
        </p:spPr>
        <p:txBody>
          <a:bodyPr vert="horz" lIns="92272" tIns="46136" rIns="92272" bIns="46136" rtlCol="0" anchor="b"/>
          <a:lstStyle>
            <a:lvl1pPr algn="l">
              <a:defRPr sz="1200"/>
            </a:lvl1pPr>
          </a:lstStyle>
          <a:p>
            <a:endParaRPr lang="en-NZ" dirty="0"/>
          </a:p>
        </p:txBody>
      </p:sp>
      <p:sp>
        <p:nvSpPr>
          <p:cNvPr id="7" name="Slide Number Placeholder 6"/>
          <p:cNvSpPr>
            <a:spLocks noGrp="1"/>
          </p:cNvSpPr>
          <p:nvPr>
            <p:ph type="sldNum" sz="quarter" idx="5"/>
          </p:nvPr>
        </p:nvSpPr>
        <p:spPr>
          <a:xfrm>
            <a:off x="3856738" y="9442154"/>
            <a:ext cx="2950475" cy="497046"/>
          </a:xfrm>
          <a:prstGeom prst="rect">
            <a:avLst/>
          </a:prstGeom>
        </p:spPr>
        <p:txBody>
          <a:bodyPr vert="horz" lIns="92272" tIns="46136" rIns="92272" bIns="46136" rtlCol="0" anchor="b"/>
          <a:lstStyle>
            <a:lvl1pPr algn="r">
              <a:defRPr sz="1200"/>
            </a:lvl1pPr>
          </a:lstStyle>
          <a:p>
            <a:fld id="{683768AC-0096-4D15-A5EF-D29B773D1C67}" type="slidenum">
              <a:rPr lang="en-NZ" smtClean="0"/>
              <a:t>‹Nº›</a:t>
            </a:fld>
            <a:endParaRPr lang="en-NZ" dirty="0"/>
          </a:p>
        </p:txBody>
      </p:sp>
    </p:spTree>
    <p:extLst>
      <p:ext uri="{BB962C8B-B14F-4D97-AF65-F5344CB8AC3E}">
        <p14:creationId xmlns:p14="http://schemas.microsoft.com/office/powerpoint/2010/main" val="3931622699"/>
      </p:ext>
    </p:extLst>
  </p:cSld>
  <p:clrMap bg1="lt1" tx1="dk1" bg2="lt2" tx2="dk2" accent1="accent1" accent2="accent2" accent3="accent3" accent4="accent4" accent5="accent5" accent6="accent6" hlink="hlink" folHlink="folHlink"/>
  <p:notesStyle>
    <a:lvl1pPr marL="0" algn="l" defTabSz="846552" rtl="0" eaLnBrk="1" latinLnBrk="0" hangingPunct="1">
      <a:defRPr sz="1100" kern="1200">
        <a:solidFill>
          <a:schemeClr val="tx1"/>
        </a:solidFill>
        <a:latin typeface="+mn-lt"/>
        <a:ea typeface="+mn-ea"/>
        <a:cs typeface="+mn-cs"/>
      </a:defRPr>
    </a:lvl1pPr>
    <a:lvl2pPr marL="423276" algn="l" defTabSz="846552" rtl="0" eaLnBrk="1" latinLnBrk="0" hangingPunct="1">
      <a:defRPr sz="1100" kern="1200">
        <a:solidFill>
          <a:schemeClr val="tx1"/>
        </a:solidFill>
        <a:latin typeface="+mn-lt"/>
        <a:ea typeface="+mn-ea"/>
        <a:cs typeface="+mn-cs"/>
      </a:defRPr>
    </a:lvl2pPr>
    <a:lvl3pPr marL="846552" algn="l" defTabSz="846552" rtl="0" eaLnBrk="1" latinLnBrk="0" hangingPunct="1">
      <a:defRPr sz="1100" kern="1200">
        <a:solidFill>
          <a:schemeClr val="tx1"/>
        </a:solidFill>
        <a:latin typeface="+mn-lt"/>
        <a:ea typeface="+mn-ea"/>
        <a:cs typeface="+mn-cs"/>
      </a:defRPr>
    </a:lvl3pPr>
    <a:lvl4pPr marL="1269827" algn="l" defTabSz="846552" rtl="0" eaLnBrk="1" latinLnBrk="0" hangingPunct="1">
      <a:defRPr sz="1100" kern="1200">
        <a:solidFill>
          <a:schemeClr val="tx1"/>
        </a:solidFill>
        <a:latin typeface="+mn-lt"/>
        <a:ea typeface="+mn-ea"/>
        <a:cs typeface="+mn-cs"/>
      </a:defRPr>
    </a:lvl4pPr>
    <a:lvl5pPr marL="1693103" algn="l" defTabSz="846552" rtl="0" eaLnBrk="1" latinLnBrk="0" hangingPunct="1">
      <a:defRPr sz="1100" kern="1200">
        <a:solidFill>
          <a:schemeClr val="tx1"/>
        </a:solidFill>
        <a:latin typeface="+mn-lt"/>
        <a:ea typeface="+mn-ea"/>
        <a:cs typeface="+mn-cs"/>
      </a:defRPr>
    </a:lvl5pPr>
    <a:lvl6pPr marL="2116379" algn="l" defTabSz="846552" rtl="0" eaLnBrk="1" latinLnBrk="0" hangingPunct="1">
      <a:defRPr sz="1100" kern="1200">
        <a:solidFill>
          <a:schemeClr val="tx1"/>
        </a:solidFill>
        <a:latin typeface="+mn-lt"/>
        <a:ea typeface="+mn-ea"/>
        <a:cs typeface="+mn-cs"/>
      </a:defRPr>
    </a:lvl6pPr>
    <a:lvl7pPr marL="2539655" algn="l" defTabSz="846552" rtl="0" eaLnBrk="1" latinLnBrk="0" hangingPunct="1">
      <a:defRPr sz="1100" kern="1200">
        <a:solidFill>
          <a:schemeClr val="tx1"/>
        </a:solidFill>
        <a:latin typeface="+mn-lt"/>
        <a:ea typeface="+mn-ea"/>
        <a:cs typeface="+mn-cs"/>
      </a:defRPr>
    </a:lvl7pPr>
    <a:lvl8pPr marL="2962930" algn="l" defTabSz="846552" rtl="0" eaLnBrk="1" latinLnBrk="0" hangingPunct="1">
      <a:defRPr sz="1100" kern="1200">
        <a:solidFill>
          <a:schemeClr val="tx1"/>
        </a:solidFill>
        <a:latin typeface="+mn-lt"/>
        <a:ea typeface="+mn-ea"/>
        <a:cs typeface="+mn-cs"/>
      </a:defRPr>
    </a:lvl8pPr>
    <a:lvl9pPr marL="3386206" algn="l" defTabSz="84655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3768AC-0096-4D15-A5EF-D29B773D1C67}" type="slidenum">
              <a:rPr lang="en-NZ" smtClean="0"/>
              <a:t>1</a:t>
            </a:fld>
            <a:endParaRPr lang="en-NZ" dirty="0"/>
          </a:p>
        </p:txBody>
      </p:sp>
    </p:spTree>
    <p:extLst>
      <p:ext uri="{BB962C8B-B14F-4D97-AF65-F5344CB8AC3E}">
        <p14:creationId xmlns:p14="http://schemas.microsoft.com/office/powerpoint/2010/main" val="3594477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ol">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US" dirty="0"/>
              <a:t>Page heading</a:t>
            </a:r>
          </a:p>
        </p:txBody>
      </p:sp>
      <p:sp>
        <p:nvSpPr>
          <p:cNvPr id="6" name="Text Placeholder 5"/>
          <p:cNvSpPr>
            <a:spLocks noGrp="1"/>
          </p:cNvSpPr>
          <p:nvPr>
            <p:ph type="body" sz="quarter" idx="10" hasCustomPrompt="1"/>
          </p:nvPr>
        </p:nvSpPr>
        <p:spPr>
          <a:xfrm>
            <a:off x="431800" y="1125539"/>
            <a:ext cx="11328400" cy="1477328"/>
          </a:xfrm>
        </p:spPr>
        <p:txBody>
          <a:bodyPr>
            <a:spAutoFit/>
          </a:bodyPr>
          <a:lstStyle>
            <a:lvl1pPr>
              <a:defRPr/>
            </a:lvl1pPr>
          </a:lstStyle>
          <a:p>
            <a:pPr lvl="0"/>
            <a:r>
              <a:rPr lang="en-US" dirty="0"/>
              <a:t>Heading</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80082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full-p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dirty="0"/>
              <a:t>Page heading</a:t>
            </a:r>
            <a:endParaRPr lang="en-US" dirty="0"/>
          </a:p>
        </p:txBody>
      </p:sp>
      <p:sp>
        <p:nvSpPr>
          <p:cNvPr id="4" name="Content Placeholder 3"/>
          <p:cNvSpPr>
            <a:spLocks noGrp="1"/>
          </p:cNvSpPr>
          <p:nvPr>
            <p:ph sz="half" idx="2" hasCustomPrompt="1"/>
          </p:nvPr>
        </p:nvSpPr>
        <p:spPr>
          <a:xfrm>
            <a:off x="431800" y="1125538"/>
            <a:ext cx="11311401" cy="4646150"/>
          </a:xfrm>
          <a:solidFill>
            <a:schemeClr val="bg1">
              <a:lumMod val="95000"/>
            </a:schemeClr>
          </a:solidFill>
          <a:ln w="6350">
            <a:noFill/>
          </a:ln>
        </p:spPr>
        <p:txBody>
          <a:bodyPr lIns="54000" tIns="54000" rIns="54000" bIns="54000">
            <a:normAutofit/>
          </a:bodyPr>
          <a:lstStyle>
            <a:lvl1pPr>
              <a:defRPr sz="1800" b="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Insert image here</a:t>
            </a:r>
          </a:p>
        </p:txBody>
      </p:sp>
      <p:sp>
        <p:nvSpPr>
          <p:cNvPr id="5" name="Text Placeholder 2"/>
          <p:cNvSpPr>
            <a:spLocks noGrp="1"/>
          </p:cNvSpPr>
          <p:nvPr>
            <p:ph type="body" sz="quarter" idx="12" hasCustomPrompt="1"/>
          </p:nvPr>
        </p:nvSpPr>
        <p:spPr>
          <a:xfrm>
            <a:off x="431801" y="5771688"/>
            <a:ext cx="5568951" cy="153888"/>
          </a:xfrm>
        </p:spPr>
        <p:txBody>
          <a:bodyPr/>
          <a:lstStyle>
            <a:lvl1pPr>
              <a:defRPr sz="1000" b="0">
                <a:solidFill>
                  <a:schemeClr val="bg2"/>
                </a:solidFill>
              </a:defRPr>
            </a:lvl1pPr>
          </a:lstStyle>
          <a:p>
            <a:pPr lvl="0"/>
            <a:r>
              <a:rPr lang="en-US" dirty="0"/>
              <a:t>Source:</a:t>
            </a:r>
          </a:p>
        </p:txBody>
      </p:sp>
    </p:spTree>
    <p:extLst>
      <p:ext uri="{BB962C8B-B14F-4D97-AF65-F5344CB8AC3E}">
        <p14:creationId xmlns:p14="http://schemas.microsoft.com/office/powerpoint/2010/main" val="1495156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 key ms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dirty="0"/>
              <a:t>Page heading</a:t>
            </a:r>
            <a:endParaRPr lang="en-US" dirty="0"/>
          </a:p>
        </p:txBody>
      </p:sp>
      <p:sp>
        <p:nvSpPr>
          <p:cNvPr id="5" name="Text Placeholder 4"/>
          <p:cNvSpPr>
            <a:spLocks noGrp="1"/>
          </p:cNvSpPr>
          <p:nvPr>
            <p:ph type="body" sz="quarter" idx="10" hasCustomPrompt="1"/>
          </p:nvPr>
        </p:nvSpPr>
        <p:spPr>
          <a:xfrm>
            <a:off x="431801" y="1125539"/>
            <a:ext cx="2688167" cy="307777"/>
          </a:xfrm>
        </p:spPr>
        <p:txBody>
          <a:bodyPr/>
          <a:lstStyle>
            <a:lvl1pPr>
              <a:defRPr sz="2000" b="0"/>
            </a:lvl1pPr>
          </a:lstStyle>
          <a:p>
            <a:pPr lvl="0"/>
            <a:r>
              <a:rPr lang="en-US" dirty="0"/>
              <a:t>Key message</a:t>
            </a:r>
          </a:p>
        </p:txBody>
      </p:sp>
      <p:sp>
        <p:nvSpPr>
          <p:cNvPr id="13" name="Content Placeholder 3"/>
          <p:cNvSpPr>
            <a:spLocks noGrp="1"/>
          </p:cNvSpPr>
          <p:nvPr>
            <p:ph sz="half" idx="2" hasCustomPrompt="1"/>
          </p:nvPr>
        </p:nvSpPr>
        <p:spPr>
          <a:xfrm>
            <a:off x="3295583" y="1125538"/>
            <a:ext cx="8447617" cy="4646150"/>
          </a:xfrm>
          <a:solidFill>
            <a:schemeClr val="bg1">
              <a:lumMod val="95000"/>
            </a:schemeClr>
          </a:solidFill>
          <a:ln w="6350">
            <a:noFill/>
          </a:ln>
        </p:spPr>
        <p:txBody>
          <a:bodyPr lIns="54000" tIns="54000" rIns="54000" bIns="54000">
            <a:normAutofit/>
          </a:bodyPr>
          <a:lstStyle>
            <a:lvl1pPr>
              <a:defRPr sz="1800" b="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Insert image here</a:t>
            </a:r>
          </a:p>
        </p:txBody>
      </p:sp>
      <p:sp>
        <p:nvSpPr>
          <p:cNvPr id="6" name="Text Placeholder 2"/>
          <p:cNvSpPr>
            <a:spLocks noGrp="1"/>
          </p:cNvSpPr>
          <p:nvPr>
            <p:ph type="body" sz="quarter" idx="12" hasCustomPrompt="1"/>
          </p:nvPr>
        </p:nvSpPr>
        <p:spPr>
          <a:xfrm>
            <a:off x="3295582" y="5771688"/>
            <a:ext cx="5568951" cy="153888"/>
          </a:xfrm>
        </p:spPr>
        <p:txBody>
          <a:bodyPr/>
          <a:lstStyle>
            <a:lvl1pPr>
              <a:defRPr sz="1000" b="0">
                <a:solidFill>
                  <a:schemeClr val="bg2"/>
                </a:solidFill>
              </a:defRPr>
            </a:lvl1pPr>
          </a:lstStyle>
          <a:p>
            <a:pPr lvl="0"/>
            <a:r>
              <a:rPr lang="en-US" dirty="0"/>
              <a:t>Source:</a:t>
            </a:r>
          </a:p>
        </p:txBody>
      </p:sp>
    </p:spTree>
    <p:extLst>
      <p:ext uri="{BB962C8B-B14F-4D97-AF65-F5344CB8AC3E}">
        <p14:creationId xmlns:p14="http://schemas.microsoft.com/office/powerpoint/2010/main" val="476865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dirty="0"/>
              <a:t>Page heading</a:t>
            </a:r>
            <a:endParaRPr lang="en-US" dirty="0"/>
          </a:p>
        </p:txBody>
      </p:sp>
      <p:sp>
        <p:nvSpPr>
          <p:cNvPr id="4" name="Picture Placeholder 3"/>
          <p:cNvSpPr>
            <a:spLocks noGrp="1"/>
          </p:cNvSpPr>
          <p:nvPr>
            <p:ph type="pic" sz="quarter" idx="10"/>
          </p:nvPr>
        </p:nvSpPr>
        <p:spPr>
          <a:xfrm>
            <a:off x="8098367" y="2330407"/>
            <a:ext cx="3653367" cy="3583031"/>
          </a:xfrm>
          <a:solidFill>
            <a:schemeClr val="bg1">
              <a:lumMod val="95000"/>
            </a:schemeClr>
          </a:solidFill>
        </p:spPr>
        <p:txBody>
          <a:bodyPr/>
          <a:lstStyle/>
          <a:p>
            <a:endParaRPr lang="en-GB" dirty="0"/>
          </a:p>
        </p:txBody>
      </p:sp>
      <p:sp>
        <p:nvSpPr>
          <p:cNvPr id="5" name="Text Placeholder 5"/>
          <p:cNvSpPr>
            <a:spLocks noGrp="1"/>
          </p:cNvSpPr>
          <p:nvPr>
            <p:ph type="body" sz="quarter" idx="11"/>
          </p:nvPr>
        </p:nvSpPr>
        <p:spPr>
          <a:xfrm>
            <a:off x="8098367" y="1125539"/>
            <a:ext cx="3653367" cy="983615"/>
          </a:xfrm>
          <a:noFill/>
        </p:spPr>
        <p:txBody>
          <a:bodyPr lIns="36000" tIns="36000" rIns="36000" bIns="36000">
            <a:noAutofit/>
          </a:bodyPr>
          <a:lstStyle>
            <a:lvl1pPr>
              <a:defRPr sz="1600">
                <a:solidFill>
                  <a:schemeClr val="accent1"/>
                </a:solidFill>
              </a:defRPr>
            </a:lvl1pPr>
            <a:lvl2pPr>
              <a:defRPr sz="1400">
                <a:solidFill>
                  <a:schemeClr val="accent1"/>
                </a:solidFill>
              </a:defRPr>
            </a:lvl2pPr>
            <a:lvl3pPr>
              <a:defRPr sz="1200">
                <a:solidFill>
                  <a:schemeClr val="accent1"/>
                </a:solidFill>
              </a:defRPr>
            </a:lvl3pPr>
            <a:lvl4pPr>
              <a:defRPr sz="1200">
                <a:solidFill>
                  <a:schemeClr val="accent1"/>
                </a:solidFill>
              </a:defRPr>
            </a:lvl4pPr>
            <a:lvl5pPr>
              <a:defRPr sz="1200">
                <a:solidFill>
                  <a:schemeClr val="accent1"/>
                </a:solidFill>
              </a:defRPr>
            </a:lvl5pPr>
          </a:lstStyle>
          <a:p>
            <a:pPr lvl="0"/>
            <a:r>
              <a:rPr lang="en-US" dirty="0"/>
              <a:t>Click to edit Master text styles</a:t>
            </a:r>
          </a:p>
          <a:p>
            <a:pPr lvl="1"/>
            <a:r>
              <a:rPr lang="en-US" dirty="0"/>
              <a:t>Second level</a:t>
            </a:r>
            <a:endParaRPr lang="en-GB" dirty="0"/>
          </a:p>
        </p:txBody>
      </p:sp>
    </p:spTree>
    <p:extLst>
      <p:ext uri="{BB962C8B-B14F-4D97-AF65-F5344CB8AC3E}">
        <p14:creationId xmlns:p14="http://schemas.microsoft.com/office/powerpoint/2010/main" val="510707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 imag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dirty="0"/>
              <a:t>Page heading</a:t>
            </a:r>
            <a:endParaRPr lang="en-US" dirty="0"/>
          </a:p>
        </p:txBody>
      </p:sp>
      <p:sp>
        <p:nvSpPr>
          <p:cNvPr id="4" name="Picture Placeholder 3"/>
          <p:cNvSpPr>
            <a:spLocks noGrp="1"/>
          </p:cNvSpPr>
          <p:nvPr>
            <p:ph type="pic" sz="quarter" idx="10"/>
          </p:nvPr>
        </p:nvSpPr>
        <p:spPr>
          <a:xfrm>
            <a:off x="8118551" y="2867025"/>
            <a:ext cx="3648000" cy="3046413"/>
          </a:xfrm>
          <a:solidFill>
            <a:schemeClr val="bg1">
              <a:lumMod val="95000"/>
            </a:schemeClr>
          </a:solidFill>
        </p:spPr>
        <p:txBody>
          <a:bodyPr/>
          <a:lstStyle/>
          <a:p>
            <a:endParaRPr lang="en-GB" dirty="0"/>
          </a:p>
        </p:txBody>
      </p:sp>
      <p:sp>
        <p:nvSpPr>
          <p:cNvPr id="7" name="Picture Placeholder 3"/>
          <p:cNvSpPr>
            <a:spLocks noGrp="1"/>
          </p:cNvSpPr>
          <p:nvPr>
            <p:ph type="pic" sz="quarter" idx="12"/>
          </p:nvPr>
        </p:nvSpPr>
        <p:spPr>
          <a:xfrm>
            <a:off x="4281525" y="2867025"/>
            <a:ext cx="3648000" cy="3046413"/>
          </a:xfrm>
          <a:solidFill>
            <a:schemeClr val="bg1">
              <a:lumMod val="95000"/>
            </a:schemeClr>
          </a:solidFill>
        </p:spPr>
        <p:txBody>
          <a:bodyPr/>
          <a:lstStyle/>
          <a:p>
            <a:endParaRPr lang="en-GB" dirty="0"/>
          </a:p>
        </p:txBody>
      </p:sp>
      <p:sp>
        <p:nvSpPr>
          <p:cNvPr id="9" name="Picture Placeholder 3"/>
          <p:cNvSpPr>
            <a:spLocks noGrp="1"/>
          </p:cNvSpPr>
          <p:nvPr>
            <p:ph type="pic" sz="quarter" idx="14"/>
          </p:nvPr>
        </p:nvSpPr>
        <p:spPr>
          <a:xfrm>
            <a:off x="444500" y="2867025"/>
            <a:ext cx="3648000" cy="3046413"/>
          </a:xfrm>
          <a:solidFill>
            <a:schemeClr val="bg1">
              <a:lumMod val="95000"/>
            </a:schemeClr>
          </a:solidFill>
        </p:spPr>
        <p:txBody>
          <a:bodyPr/>
          <a:lstStyle/>
          <a:p>
            <a:endParaRPr lang="en-GB" dirty="0"/>
          </a:p>
        </p:txBody>
      </p:sp>
      <p:sp>
        <p:nvSpPr>
          <p:cNvPr id="17" name="Text Placeholder 3"/>
          <p:cNvSpPr>
            <a:spLocks noGrp="1"/>
          </p:cNvSpPr>
          <p:nvPr>
            <p:ph type="body" sz="quarter" idx="15"/>
          </p:nvPr>
        </p:nvSpPr>
        <p:spPr>
          <a:xfrm>
            <a:off x="444500" y="1125539"/>
            <a:ext cx="3648000" cy="1741487"/>
          </a:xfrm>
          <a:gradFill>
            <a:gsLst>
              <a:gs pos="0">
                <a:schemeClr val="tx2">
                  <a:lumMod val="20000"/>
                  <a:lumOff val="80000"/>
                </a:schemeClr>
              </a:gs>
              <a:gs pos="70000">
                <a:schemeClr val="tx2">
                  <a:lumMod val="60000"/>
                  <a:lumOff val="40000"/>
                </a:schemeClr>
              </a:gs>
            </a:gsLst>
            <a:lin ang="5400000" scaled="1"/>
          </a:gradFill>
        </p:spPr>
        <p:txBody>
          <a:bodyPr vert="horz" lIns="72000" tIns="36000" rIns="0" bIns="0" rtlCol="0">
            <a:noAutofit/>
          </a:bodyPr>
          <a:lstStyle>
            <a:lvl1pPr>
              <a:defRPr lang="en-US" sz="1600" dirty="0" smtClean="0"/>
            </a:lvl1pPr>
            <a:lvl2pPr>
              <a:defRPr lang="en-US" sz="1400" dirty="0" smtClean="0"/>
            </a:lvl2pPr>
            <a:lvl3pPr>
              <a:defRPr lang="en-US" sz="1200" dirty="0" smtClean="0"/>
            </a:lvl3pPr>
            <a:lvl4pPr>
              <a:defRPr lang="en-US" sz="1200" dirty="0" smtClean="0"/>
            </a:lvl4pPr>
            <a:lvl5pPr>
              <a:defRPr lang="en-GB"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8" name="Text Placeholder 3"/>
          <p:cNvSpPr>
            <a:spLocks noGrp="1"/>
          </p:cNvSpPr>
          <p:nvPr>
            <p:ph type="body" sz="quarter" idx="16"/>
          </p:nvPr>
        </p:nvSpPr>
        <p:spPr>
          <a:xfrm>
            <a:off x="4281525" y="1125539"/>
            <a:ext cx="3648000" cy="1741487"/>
          </a:xfrm>
          <a:gradFill>
            <a:gsLst>
              <a:gs pos="0">
                <a:schemeClr val="tx2">
                  <a:lumMod val="20000"/>
                  <a:lumOff val="80000"/>
                </a:schemeClr>
              </a:gs>
              <a:gs pos="70000">
                <a:schemeClr val="tx2">
                  <a:lumMod val="60000"/>
                  <a:lumOff val="40000"/>
                </a:schemeClr>
              </a:gs>
            </a:gsLst>
            <a:lin ang="5400000" scaled="1"/>
          </a:gradFill>
        </p:spPr>
        <p:txBody>
          <a:bodyPr vert="horz" lIns="72000" tIns="36000" rIns="0" bIns="0" rtlCol="0">
            <a:noAutofit/>
          </a:bodyPr>
          <a:lstStyle>
            <a:lvl1pPr>
              <a:defRPr lang="en-US" sz="1600" dirty="0" smtClean="0"/>
            </a:lvl1pPr>
            <a:lvl2pPr>
              <a:defRPr lang="en-US" sz="1400" dirty="0" smtClean="0"/>
            </a:lvl2pPr>
            <a:lvl3pPr>
              <a:defRPr lang="en-US" sz="1200" dirty="0" smtClean="0"/>
            </a:lvl3pPr>
            <a:lvl4pPr>
              <a:defRPr lang="en-US" sz="1200" dirty="0" smtClean="0"/>
            </a:lvl4pPr>
            <a:lvl5pPr>
              <a:defRPr lang="en-GB"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Text Placeholder 3"/>
          <p:cNvSpPr>
            <a:spLocks noGrp="1"/>
          </p:cNvSpPr>
          <p:nvPr>
            <p:ph type="body" sz="quarter" idx="17"/>
          </p:nvPr>
        </p:nvSpPr>
        <p:spPr>
          <a:xfrm>
            <a:off x="8118551" y="1125539"/>
            <a:ext cx="3648000" cy="1741487"/>
          </a:xfrm>
          <a:gradFill>
            <a:gsLst>
              <a:gs pos="0">
                <a:schemeClr val="tx2">
                  <a:lumMod val="20000"/>
                  <a:lumOff val="80000"/>
                </a:schemeClr>
              </a:gs>
              <a:gs pos="70000">
                <a:schemeClr val="tx2">
                  <a:lumMod val="60000"/>
                  <a:lumOff val="40000"/>
                </a:schemeClr>
              </a:gs>
            </a:gsLst>
            <a:lin ang="5400000" scaled="1"/>
          </a:gradFill>
        </p:spPr>
        <p:txBody>
          <a:bodyPr vert="horz" lIns="72000" tIns="36000" rIns="0" bIns="0" rtlCol="0">
            <a:noAutofit/>
          </a:bodyPr>
          <a:lstStyle>
            <a:lvl1pPr>
              <a:defRPr lang="en-US" sz="1600" dirty="0" smtClean="0"/>
            </a:lvl1pPr>
            <a:lvl2pPr>
              <a:defRPr lang="en-US" sz="1400" dirty="0" smtClean="0"/>
            </a:lvl2pPr>
            <a:lvl3pPr>
              <a:defRPr lang="en-US" sz="1200" dirty="0" smtClean="0"/>
            </a:lvl3pPr>
            <a:lvl4pPr>
              <a:defRPr lang="en-US" sz="1200" dirty="0" smtClean="0"/>
            </a:lvl4pPr>
            <a:lvl5pPr>
              <a:defRPr lang="en-GB"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980834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dirty="0"/>
              <a:t>Page heading</a:t>
            </a:r>
            <a:endParaRPr lang="en-US" dirty="0"/>
          </a:p>
        </p:txBody>
      </p:sp>
      <p:sp>
        <p:nvSpPr>
          <p:cNvPr id="11" name="Text Placeholder 5"/>
          <p:cNvSpPr>
            <a:spLocks noGrp="1"/>
          </p:cNvSpPr>
          <p:nvPr>
            <p:ph type="body" sz="quarter" idx="16"/>
          </p:nvPr>
        </p:nvSpPr>
        <p:spPr>
          <a:xfrm>
            <a:off x="8098367" y="1125538"/>
            <a:ext cx="3648000" cy="558800"/>
          </a:xfrm>
          <a:noFill/>
        </p:spPr>
        <p:txBody>
          <a:bodyPr lIns="0" tIns="0" rIns="0" bIns="0">
            <a:noAutofit/>
          </a:bodyPr>
          <a:lstStyle>
            <a:lvl1pPr>
              <a:defRPr sz="1800">
                <a:solidFill>
                  <a:schemeClr val="accent1"/>
                </a:solidFill>
              </a:defRPr>
            </a:lvl1pPr>
            <a:lvl2pPr>
              <a:defRPr sz="1400">
                <a:solidFill>
                  <a:schemeClr val="accent1"/>
                </a:solidFill>
              </a:defRPr>
            </a:lvl2pPr>
            <a:lvl3pPr marL="0" indent="0">
              <a:buNone/>
              <a:defRPr sz="1400">
                <a:solidFill>
                  <a:schemeClr val="accent1"/>
                </a:solidFill>
              </a:defRPr>
            </a:lvl3pPr>
            <a:lvl4pPr>
              <a:defRPr sz="1200">
                <a:solidFill>
                  <a:schemeClr val="accent1"/>
                </a:solidFill>
              </a:defRPr>
            </a:lvl4pPr>
            <a:lvl5pPr>
              <a:defRPr sz="1200">
                <a:solidFill>
                  <a:schemeClr val="accent1"/>
                </a:solidFill>
              </a:defRPr>
            </a:lvl5pPr>
          </a:lstStyle>
          <a:p>
            <a:pPr lvl="0"/>
            <a:r>
              <a:rPr lang="en-US" dirty="0"/>
              <a:t>Click to edit Master text styles</a:t>
            </a:r>
            <a:endParaRPr lang="en-GB" dirty="0"/>
          </a:p>
        </p:txBody>
      </p:sp>
      <p:sp>
        <p:nvSpPr>
          <p:cNvPr id="12" name="Text Placeholder 5"/>
          <p:cNvSpPr>
            <a:spLocks noGrp="1"/>
          </p:cNvSpPr>
          <p:nvPr>
            <p:ph type="body" sz="quarter" idx="17"/>
          </p:nvPr>
        </p:nvSpPr>
        <p:spPr>
          <a:xfrm>
            <a:off x="4268047" y="1125538"/>
            <a:ext cx="3648000" cy="558800"/>
          </a:xfrm>
          <a:noFill/>
        </p:spPr>
        <p:txBody>
          <a:bodyPr lIns="0" tIns="0" rIns="0" bIns="0">
            <a:noAutofit/>
          </a:bodyPr>
          <a:lstStyle>
            <a:lvl1pPr>
              <a:defRPr sz="1800">
                <a:solidFill>
                  <a:schemeClr val="accent1"/>
                </a:solidFill>
              </a:defRPr>
            </a:lvl1pPr>
            <a:lvl2pPr>
              <a:defRPr sz="1400">
                <a:solidFill>
                  <a:schemeClr val="accent1"/>
                </a:solidFill>
              </a:defRPr>
            </a:lvl2pPr>
            <a:lvl3pPr marL="0" indent="0">
              <a:buNone/>
              <a:defRPr sz="1400">
                <a:solidFill>
                  <a:schemeClr val="accent1"/>
                </a:solidFill>
              </a:defRPr>
            </a:lvl3pPr>
            <a:lvl4pPr>
              <a:defRPr sz="1200">
                <a:solidFill>
                  <a:schemeClr val="accent1"/>
                </a:solidFill>
              </a:defRPr>
            </a:lvl4pPr>
            <a:lvl5pPr>
              <a:defRPr sz="1200">
                <a:solidFill>
                  <a:schemeClr val="accent1"/>
                </a:solidFill>
              </a:defRPr>
            </a:lvl5pPr>
          </a:lstStyle>
          <a:p>
            <a:pPr lvl="0"/>
            <a:r>
              <a:rPr lang="en-US" dirty="0"/>
              <a:t>Click to edit Master text styles</a:t>
            </a:r>
            <a:endParaRPr lang="en-GB" dirty="0"/>
          </a:p>
        </p:txBody>
      </p:sp>
      <p:sp>
        <p:nvSpPr>
          <p:cNvPr id="13" name="Text Placeholder 5"/>
          <p:cNvSpPr>
            <a:spLocks noGrp="1"/>
          </p:cNvSpPr>
          <p:nvPr>
            <p:ph type="body" sz="quarter" idx="18"/>
          </p:nvPr>
        </p:nvSpPr>
        <p:spPr>
          <a:xfrm>
            <a:off x="431801" y="1125538"/>
            <a:ext cx="3648000" cy="558800"/>
          </a:xfrm>
          <a:noFill/>
        </p:spPr>
        <p:txBody>
          <a:bodyPr lIns="0" tIns="0" rIns="0" bIns="0">
            <a:noAutofit/>
          </a:bodyPr>
          <a:lstStyle>
            <a:lvl1pPr>
              <a:defRPr sz="1800">
                <a:solidFill>
                  <a:schemeClr val="accent1"/>
                </a:solidFill>
              </a:defRPr>
            </a:lvl1pPr>
            <a:lvl2pPr>
              <a:defRPr sz="1400">
                <a:solidFill>
                  <a:schemeClr val="accent1"/>
                </a:solidFill>
              </a:defRPr>
            </a:lvl2pPr>
            <a:lvl3pPr marL="0" indent="0">
              <a:buNone/>
              <a:defRPr sz="1400">
                <a:solidFill>
                  <a:schemeClr val="accent1"/>
                </a:solidFill>
              </a:defRPr>
            </a:lvl3pPr>
            <a:lvl4pPr>
              <a:defRPr sz="1200">
                <a:solidFill>
                  <a:schemeClr val="accent1"/>
                </a:solidFill>
              </a:defRPr>
            </a:lvl4pPr>
            <a:lvl5pPr>
              <a:defRPr sz="1200">
                <a:solidFill>
                  <a:schemeClr val="accent1"/>
                </a:solidFill>
              </a:defRPr>
            </a:lvl5pPr>
          </a:lstStyle>
          <a:p>
            <a:pPr lvl="0"/>
            <a:r>
              <a:rPr lang="en-US" dirty="0"/>
              <a:t>Click to edit Master text styles</a:t>
            </a:r>
            <a:endParaRPr lang="en-GB" dirty="0"/>
          </a:p>
        </p:txBody>
      </p:sp>
      <p:sp>
        <p:nvSpPr>
          <p:cNvPr id="16" name="Text Placeholder 3"/>
          <p:cNvSpPr>
            <a:spLocks noGrp="1"/>
          </p:cNvSpPr>
          <p:nvPr>
            <p:ph type="body" sz="quarter" idx="15"/>
          </p:nvPr>
        </p:nvSpPr>
        <p:spPr>
          <a:xfrm>
            <a:off x="444500" y="1731963"/>
            <a:ext cx="3648000" cy="4181475"/>
          </a:xfrm>
          <a:gradFill>
            <a:gsLst>
              <a:gs pos="0">
                <a:schemeClr val="tx2">
                  <a:lumMod val="20000"/>
                  <a:lumOff val="80000"/>
                </a:schemeClr>
              </a:gs>
              <a:gs pos="70000">
                <a:schemeClr val="tx2">
                  <a:lumMod val="60000"/>
                  <a:lumOff val="40000"/>
                </a:schemeClr>
              </a:gs>
            </a:gsLst>
            <a:lin ang="5400000" scaled="1"/>
          </a:gradFill>
        </p:spPr>
        <p:txBody>
          <a:bodyPr lIns="72000" tIns="36000">
            <a:noAutofit/>
          </a:bodyPr>
          <a:lstStyle>
            <a:lvl1pPr>
              <a:spcAft>
                <a:spcPts val="600"/>
              </a:spcAft>
              <a:defRPr sz="1600"/>
            </a:lvl1pPr>
            <a:lvl2pPr>
              <a:spcAft>
                <a:spcPts val="600"/>
              </a:spcAft>
              <a:defRPr sz="1400"/>
            </a:lvl2pPr>
            <a:lvl3pPr>
              <a:spcAft>
                <a:spcPts val="600"/>
              </a:spcAft>
              <a:defRPr sz="1200"/>
            </a:lvl3pPr>
            <a:lvl4pPr>
              <a:spcAft>
                <a:spcPts val="600"/>
              </a:spcAft>
              <a:defRPr sz="1200"/>
            </a:lvl4pPr>
            <a:lvl5pPr>
              <a:spcAft>
                <a:spcPts val="600"/>
              </a:spcAft>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7" name="Text Placeholder 3"/>
          <p:cNvSpPr>
            <a:spLocks noGrp="1"/>
          </p:cNvSpPr>
          <p:nvPr>
            <p:ph type="body" sz="quarter" idx="19"/>
          </p:nvPr>
        </p:nvSpPr>
        <p:spPr>
          <a:xfrm>
            <a:off x="4268047" y="1731963"/>
            <a:ext cx="3648000" cy="4181475"/>
          </a:xfrm>
          <a:gradFill>
            <a:gsLst>
              <a:gs pos="0">
                <a:schemeClr val="tx2">
                  <a:lumMod val="20000"/>
                  <a:lumOff val="80000"/>
                </a:schemeClr>
              </a:gs>
              <a:gs pos="70000">
                <a:schemeClr val="tx2">
                  <a:lumMod val="60000"/>
                  <a:lumOff val="40000"/>
                </a:schemeClr>
              </a:gs>
            </a:gsLst>
            <a:lin ang="5400000" scaled="1"/>
          </a:gradFill>
        </p:spPr>
        <p:txBody>
          <a:bodyPr lIns="72000" tIns="36000">
            <a:noAutofit/>
          </a:bodyPr>
          <a:lstStyle>
            <a:lvl1pPr>
              <a:spcAft>
                <a:spcPts val="600"/>
              </a:spcAft>
              <a:defRPr sz="1600"/>
            </a:lvl1pPr>
            <a:lvl2pPr>
              <a:spcAft>
                <a:spcPts val="600"/>
              </a:spcAft>
              <a:defRPr sz="1400"/>
            </a:lvl2pPr>
            <a:lvl3pPr>
              <a:spcAft>
                <a:spcPts val="600"/>
              </a:spcAft>
              <a:defRPr sz="1200"/>
            </a:lvl3pPr>
            <a:lvl4pPr>
              <a:spcAft>
                <a:spcPts val="600"/>
              </a:spcAft>
              <a:defRPr sz="1200"/>
            </a:lvl4pPr>
            <a:lvl5pPr>
              <a:spcAft>
                <a:spcPts val="600"/>
              </a:spcAft>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8" name="Text Placeholder 3"/>
          <p:cNvSpPr>
            <a:spLocks noGrp="1"/>
          </p:cNvSpPr>
          <p:nvPr>
            <p:ph type="body" sz="quarter" idx="20"/>
          </p:nvPr>
        </p:nvSpPr>
        <p:spPr>
          <a:xfrm>
            <a:off x="8091593" y="1731963"/>
            <a:ext cx="3648000" cy="4181475"/>
          </a:xfrm>
          <a:gradFill>
            <a:gsLst>
              <a:gs pos="0">
                <a:schemeClr val="tx2">
                  <a:lumMod val="20000"/>
                  <a:lumOff val="80000"/>
                </a:schemeClr>
              </a:gs>
              <a:gs pos="69000">
                <a:schemeClr val="tx2">
                  <a:lumMod val="60000"/>
                  <a:lumOff val="40000"/>
                </a:schemeClr>
              </a:gs>
            </a:gsLst>
            <a:lin ang="5400000" scaled="1"/>
          </a:gradFill>
        </p:spPr>
        <p:txBody>
          <a:bodyPr lIns="72000" tIns="36000">
            <a:noAutofit/>
          </a:bodyPr>
          <a:lstStyle>
            <a:lvl1pPr>
              <a:spcAft>
                <a:spcPts val="600"/>
              </a:spcAft>
              <a:defRPr sz="1600"/>
            </a:lvl1pPr>
            <a:lvl2pPr>
              <a:spcAft>
                <a:spcPts val="600"/>
              </a:spcAft>
              <a:defRPr sz="1400"/>
            </a:lvl2pPr>
            <a:lvl3pPr>
              <a:spcAft>
                <a:spcPts val="600"/>
              </a:spcAft>
              <a:defRPr sz="1200"/>
            </a:lvl3pPr>
            <a:lvl4pPr>
              <a:spcAft>
                <a:spcPts val="600"/>
              </a:spcAft>
              <a:defRPr sz="1200"/>
            </a:lvl4pPr>
            <a:lvl5pPr>
              <a:spcAft>
                <a:spcPts val="600"/>
              </a:spcAft>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499498947"/>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dirty="0"/>
              <a:t>Page heading</a:t>
            </a:r>
            <a:endParaRPr lang="en-US" dirty="0"/>
          </a:p>
        </p:txBody>
      </p:sp>
      <p:sp>
        <p:nvSpPr>
          <p:cNvPr id="4" name="Picture Placeholder 3"/>
          <p:cNvSpPr>
            <a:spLocks noGrp="1"/>
          </p:cNvSpPr>
          <p:nvPr>
            <p:ph type="pic" sz="quarter" idx="16"/>
          </p:nvPr>
        </p:nvSpPr>
        <p:spPr>
          <a:xfrm>
            <a:off x="4256619" y="3124200"/>
            <a:ext cx="3647016" cy="2789238"/>
          </a:xfrm>
          <a:solidFill>
            <a:schemeClr val="tx2">
              <a:lumMod val="20000"/>
              <a:lumOff val="80000"/>
            </a:schemeClr>
          </a:solidFill>
        </p:spPr>
        <p:txBody>
          <a:bodyPr/>
          <a:lstStyle/>
          <a:p>
            <a:endParaRPr lang="en-GB" dirty="0"/>
          </a:p>
        </p:txBody>
      </p:sp>
      <p:sp>
        <p:nvSpPr>
          <p:cNvPr id="5" name="Text Placeholder 3"/>
          <p:cNvSpPr>
            <a:spLocks noGrp="1"/>
          </p:cNvSpPr>
          <p:nvPr>
            <p:ph type="body" sz="quarter" idx="15"/>
          </p:nvPr>
        </p:nvSpPr>
        <p:spPr>
          <a:xfrm>
            <a:off x="444500" y="1125538"/>
            <a:ext cx="3648000" cy="4787900"/>
          </a:xfrm>
          <a:gradFill>
            <a:gsLst>
              <a:gs pos="0">
                <a:schemeClr val="tx2">
                  <a:lumMod val="20000"/>
                  <a:lumOff val="80000"/>
                </a:schemeClr>
              </a:gs>
              <a:gs pos="70000">
                <a:schemeClr val="tx2">
                  <a:lumMod val="60000"/>
                  <a:lumOff val="40000"/>
                </a:schemeClr>
              </a:gs>
            </a:gsLst>
            <a:lin ang="5400000" scaled="1"/>
          </a:gradFill>
        </p:spPr>
        <p:txBody>
          <a:bodyPr lIns="72000" tIns="36000">
            <a:noAutofit/>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992804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ol layout">
    <p:spTree>
      <p:nvGrpSpPr>
        <p:cNvPr id="1" name=""/>
        <p:cNvGrpSpPr/>
        <p:nvPr/>
      </p:nvGrpSpPr>
      <p:grpSpPr>
        <a:xfrm>
          <a:off x="0" y="0"/>
          <a:ext cx="0" cy="0"/>
          <a:chOff x="0" y="0"/>
          <a:chExt cx="0" cy="0"/>
        </a:xfrm>
      </p:grpSpPr>
      <p:sp>
        <p:nvSpPr>
          <p:cNvPr id="9" name="Rectangle 8"/>
          <p:cNvSpPr/>
          <p:nvPr userDrawn="1"/>
        </p:nvSpPr>
        <p:spPr>
          <a:xfrm>
            <a:off x="431800" y="1689100"/>
            <a:ext cx="2692400" cy="4224338"/>
          </a:xfrm>
          <a:prstGeom prst="rect">
            <a:avLst/>
          </a:prstGeom>
          <a:gradFill flip="none" rotWithShape="1">
            <a:gsLst>
              <a:gs pos="0">
                <a:schemeClr val="tx2">
                  <a:lumMod val="20000"/>
                  <a:lumOff val="80000"/>
                </a:schemeClr>
              </a:gs>
              <a:gs pos="70000">
                <a:schemeClr val="tx2">
                  <a:lumMod val="60000"/>
                  <a:lumOff val="40000"/>
                </a:schemeClr>
              </a:gs>
            </a:gsLst>
            <a:lin ang="5400000" scaled="1"/>
            <a:tileRect/>
          </a:gradFill>
        </p:spPr>
        <p:txBody>
          <a:bodyPr vert="horz" lIns="72000" tIns="72000" rIns="72000" bIns="72000" rtlCol="0">
            <a:noAutofit/>
          </a:bodyPr>
          <a:lstStyle/>
          <a:p>
            <a:pPr lvl="0" indent="0">
              <a:spcBef>
                <a:spcPts val="0"/>
              </a:spcBef>
              <a:spcAft>
                <a:spcPts val="600"/>
              </a:spcAft>
              <a:buFont typeface="Arial"/>
              <a:buNone/>
            </a:pPr>
            <a:endParaRPr lang="en-GB" sz="1600" b="1" dirty="0">
              <a:solidFill>
                <a:schemeClr val="accent1"/>
              </a:solidFill>
            </a:endParaRPr>
          </a:p>
        </p:txBody>
      </p:sp>
      <p:sp>
        <p:nvSpPr>
          <p:cNvPr id="10" name="Rectangle 9"/>
          <p:cNvSpPr/>
          <p:nvPr userDrawn="1"/>
        </p:nvSpPr>
        <p:spPr>
          <a:xfrm>
            <a:off x="3304800" y="1689100"/>
            <a:ext cx="2692400" cy="4224338"/>
          </a:xfrm>
          <a:prstGeom prst="rect">
            <a:avLst/>
          </a:prstGeom>
          <a:gradFill flip="none" rotWithShape="1">
            <a:gsLst>
              <a:gs pos="0">
                <a:schemeClr val="tx2">
                  <a:lumMod val="20000"/>
                  <a:lumOff val="80000"/>
                </a:schemeClr>
              </a:gs>
              <a:gs pos="70000">
                <a:schemeClr val="tx2">
                  <a:lumMod val="60000"/>
                  <a:lumOff val="40000"/>
                </a:schemeClr>
              </a:gs>
            </a:gsLst>
            <a:lin ang="5400000" scaled="1"/>
            <a:tileRect/>
          </a:gradFill>
        </p:spPr>
        <p:txBody>
          <a:bodyPr vert="horz" lIns="72000" tIns="72000" rIns="72000" bIns="72000" rtlCol="0">
            <a:noAutofit/>
          </a:bodyPr>
          <a:lstStyle/>
          <a:p>
            <a:pPr lvl="0" indent="0">
              <a:spcBef>
                <a:spcPts val="0"/>
              </a:spcBef>
              <a:spcAft>
                <a:spcPts val="600"/>
              </a:spcAft>
              <a:buFont typeface="Arial"/>
              <a:buNone/>
            </a:pPr>
            <a:endParaRPr lang="en-GB" sz="1600" b="1" dirty="0">
              <a:solidFill>
                <a:schemeClr val="accent1"/>
              </a:solidFill>
            </a:endParaRPr>
          </a:p>
        </p:txBody>
      </p:sp>
      <p:sp>
        <p:nvSpPr>
          <p:cNvPr id="11" name="Rectangle 10"/>
          <p:cNvSpPr/>
          <p:nvPr userDrawn="1"/>
        </p:nvSpPr>
        <p:spPr>
          <a:xfrm>
            <a:off x="6177800" y="1689100"/>
            <a:ext cx="2692400" cy="4224338"/>
          </a:xfrm>
          <a:prstGeom prst="rect">
            <a:avLst/>
          </a:prstGeom>
          <a:gradFill flip="none" rotWithShape="1">
            <a:gsLst>
              <a:gs pos="0">
                <a:schemeClr val="tx2">
                  <a:lumMod val="20000"/>
                  <a:lumOff val="80000"/>
                </a:schemeClr>
              </a:gs>
              <a:gs pos="70000">
                <a:schemeClr val="tx2">
                  <a:lumMod val="60000"/>
                  <a:lumOff val="40000"/>
                </a:schemeClr>
              </a:gs>
            </a:gsLst>
            <a:lin ang="5400000" scaled="1"/>
            <a:tileRect/>
          </a:gradFill>
        </p:spPr>
        <p:txBody>
          <a:bodyPr vert="horz" lIns="72000" tIns="72000" rIns="72000" bIns="72000" rtlCol="0">
            <a:noAutofit/>
          </a:bodyPr>
          <a:lstStyle/>
          <a:p>
            <a:pPr lvl="0" indent="0">
              <a:spcBef>
                <a:spcPts val="0"/>
              </a:spcBef>
              <a:spcAft>
                <a:spcPts val="600"/>
              </a:spcAft>
              <a:buFont typeface="Arial"/>
              <a:buNone/>
            </a:pPr>
            <a:endParaRPr lang="en-GB" sz="1600" b="1" dirty="0">
              <a:solidFill>
                <a:schemeClr val="accent1"/>
              </a:solidFill>
            </a:endParaRPr>
          </a:p>
        </p:txBody>
      </p:sp>
      <p:sp>
        <p:nvSpPr>
          <p:cNvPr id="12" name="Rectangle 11"/>
          <p:cNvSpPr/>
          <p:nvPr userDrawn="1"/>
        </p:nvSpPr>
        <p:spPr>
          <a:xfrm>
            <a:off x="9050800" y="1689100"/>
            <a:ext cx="2692400" cy="4224338"/>
          </a:xfrm>
          <a:prstGeom prst="rect">
            <a:avLst/>
          </a:prstGeom>
          <a:gradFill flip="none" rotWithShape="1">
            <a:gsLst>
              <a:gs pos="0">
                <a:schemeClr val="tx2">
                  <a:lumMod val="20000"/>
                  <a:lumOff val="80000"/>
                </a:schemeClr>
              </a:gs>
              <a:gs pos="70000">
                <a:schemeClr val="tx2">
                  <a:lumMod val="60000"/>
                  <a:lumOff val="40000"/>
                </a:schemeClr>
              </a:gs>
            </a:gsLst>
            <a:lin ang="5400000" scaled="1"/>
            <a:tileRect/>
          </a:gradFill>
        </p:spPr>
        <p:txBody>
          <a:bodyPr vert="horz" lIns="72000" tIns="72000" rIns="72000" bIns="72000" rtlCol="0">
            <a:noAutofit/>
          </a:bodyPr>
          <a:lstStyle/>
          <a:p>
            <a:pPr lvl="0" indent="0">
              <a:spcBef>
                <a:spcPts val="0"/>
              </a:spcBef>
              <a:spcAft>
                <a:spcPts val="600"/>
              </a:spcAft>
              <a:buFont typeface="Arial"/>
              <a:buNone/>
            </a:pPr>
            <a:endParaRPr lang="en-GB" sz="1600" b="1" dirty="0">
              <a:solidFill>
                <a:schemeClr val="accent1"/>
              </a:solidFill>
            </a:endParaRPr>
          </a:p>
        </p:txBody>
      </p:sp>
      <p:sp>
        <p:nvSpPr>
          <p:cNvPr id="2" name="Title 1"/>
          <p:cNvSpPr>
            <a:spLocks noGrp="1"/>
          </p:cNvSpPr>
          <p:nvPr>
            <p:ph type="title"/>
          </p:nvPr>
        </p:nvSpPr>
        <p:spPr>
          <a:xfrm>
            <a:off x="431800" y="458004"/>
            <a:ext cx="11311400" cy="295466"/>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431800" y="1125538"/>
            <a:ext cx="2692400" cy="553998"/>
          </a:xfrm>
        </p:spPr>
        <p:txBody>
          <a:bodyPr/>
          <a:lstStyle/>
          <a:p>
            <a:pPr lvl="0"/>
            <a:r>
              <a:rPr lang="en-US" dirty="0"/>
              <a:t>Click to edit Master text styles</a:t>
            </a:r>
            <a:endParaRPr lang="en-GB" dirty="0"/>
          </a:p>
        </p:txBody>
      </p:sp>
      <p:sp>
        <p:nvSpPr>
          <p:cNvPr id="6" name="Text Placeholder 3"/>
          <p:cNvSpPr>
            <a:spLocks noGrp="1"/>
          </p:cNvSpPr>
          <p:nvPr>
            <p:ph type="body" sz="quarter" idx="11"/>
          </p:nvPr>
        </p:nvSpPr>
        <p:spPr>
          <a:xfrm>
            <a:off x="3304800" y="1125538"/>
            <a:ext cx="2692400" cy="553998"/>
          </a:xfrm>
        </p:spPr>
        <p:txBody>
          <a:bodyPr/>
          <a:lstStyle/>
          <a:p>
            <a:pPr lvl="0"/>
            <a:r>
              <a:rPr lang="en-US" dirty="0"/>
              <a:t>Click to edit Master text styles</a:t>
            </a:r>
            <a:endParaRPr lang="en-GB" dirty="0"/>
          </a:p>
        </p:txBody>
      </p:sp>
      <p:sp>
        <p:nvSpPr>
          <p:cNvPr id="7" name="Text Placeholder 3"/>
          <p:cNvSpPr>
            <a:spLocks noGrp="1"/>
          </p:cNvSpPr>
          <p:nvPr>
            <p:ph type="body" sz="quarter" idx="12"/>
          </p:nvPr>
        </p:nvSpPr>
        <p:spPr>
          <a:xfrm>
            <a:off x="6177800" y="1125538"/>
            <a:ext cx="2692400" cy="553998"/>
          </a:xfrm>
        </p:spPr>
        <p:txBody>
          <a:bodyPr/>
          <a:lstStyle/>
          <a:p>
            <a:pPr lvl="0"/>
            <a:r>
              <a:rPr lang="en-US" dirty="0"/>
              <a:t>Click to edit Master text styles</a:t>
            </a:r>
            <a:endParaRPr lang="en-GB" dirty="0"/>
          </a:p>
        </p:txBody>
      </p:sp>
      <p:sp>
        <p:nvSpPr>
          <p:cNvPr id="8" name="Text Placeholder 3"/>
          <p:cNvSpPr>
            <a:spLocks noGrp="1"/>
          </p:cNvSpPr>
          <p:nvPr>
            <p:ph type="body" sz="quarter" idx="13"/>
          </p:nvPr>
        </p:nvSpPr>
        <p:spPr>
          <a:xfrm>
            <a:off x="9050800" y="1125538"/>
            <a:ext cx="2692400" cy="553998"/>
          </a:xfrm>
        </p:spPr>
        <p:txBody>
          <a:bodyPr/>
          <a:lstStyle/>
          <a:p>
            <a:pPr lvl="0"/>
            <a:r>
              <a:rPr lang="en-US" dirty="0"/>
              <a:t>Click to edit Master text styles</a:t>
            </a:r>
            <a:endParaRPr lang="en-GB" dirty="0"/>
          </a:p>
        </p:txBody>
      </p:sp>
    </p:spTree>
    <p:extLst>
      <p:ext uri="{BB962C8B-B14F-4D97-AF65-F5344CB8AC3E}">
        <p14:creationId xmlns:p14="http://schemas.microsoft.com/office/powerpoint/2010/main" val="78237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31800" y="458004"/>
            <a:ext cx="11311400" cy="295466"/>
          </a:xfrm>
        </p:spPr>
        <p:txBody>
          <a:bodyPr/>
          <a:lstStyle/>
          <a:p>
            <a:r>
              <a:rPr lang="en-US" dirty="0"/>
              <a:t>Page heading</a:t>
            </a:r>
          </a:p>
        </p:txBody>
      </p:sp>
      <p:sp>
        <p:nvSpPr>
          <p:cNvPr id="9" name="Text Placeholder 8"/>
          <p:cNvSpPr>
            <a:spLocks noGrp="1"/>
          </p:cNvSpPr>
          <p:nvPr>
            <p:ph type="body" sz="quarter" idx="13"/>
          </p:nvPr>
        </p:nvSpPr>
        <p:spPr>
          <a:xfrm>
            <a:off x="431801" y="1125538"/>
            <a:ext cx="5568951" cy="1477328"/>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8"/>
          <p:cNvSpPr>
            <a:spLocks noGrp="1"/>
          </p:cNvSpPr>
          <p:nvPr>
            <p:ph type="body" sz="quarter" idx="14"/>
          </p:nvPr>
        </p:nvSpPr>
        <p:spPr>
          <a:xfrm>
            <a:off x="6191251" y="1125538"/>
            <a:ext cx="5568949" cy="1477328"/>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19380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 col">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31800" y="458004"/>
            <a:ext cx="11311400" cy="295466"/>
          </a:xfrm>
        </p:spPr>
        <p:txBody>
          <a:bodyPr/>
          <a:lstStyle/>
          <a:p>
            <a:r>
              <a:rPr lang="en-US" dirty="0"/>
              <a:t>Page heading</a:t>
            </a:r>
          </a:p>
        </p:txBody>
      </p:sp>
      <p:sp>
        <p:nvSpPr>
          <p:cNvPr id="9" name="Text Placeholder 8"/>
          <p:cNvSpPr>
            <a:spLocks noGrp="1"/>
          </p:cNvSpPr>
          <p:nvPr>
            <p:ph type="body" sz="quarter" idx="13"/>
          </p:nvPr>
        </p:nvSpPr>
        <p:spPr>
          <a:xfrm>
            <a:off x="431801" y="1125538"/>
            <a:ext cx="3642784" cy="1477328"/>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8"/>
          <p:cNvSpPr>
            <a:spLocks noGrp="1"/>
          </p:cNvSpPr>
          <p:nvPr>
            <p:ph type="body" sz="quarter" idx="14"/>
          </p:nvPr>
        </p:nvSpPr>
        <p:spPr>
          <a:xfrm>
            <a:off x="4266109" y="1125538"/>
            <a:ext cx="3642784" cy="1477328"/>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8"/>
          <p:cNvSpPr>
            <a:spLocks noGrp="1"/>
          </p:cNvSpPr>
          <p:nvPr>
            <p:ph type="body" sz="quarter" idx="15"/>
          </p:nvPr>
        </p:nvSpPr>
        <p:spPr>
          <a:xfrm>
            <a:off x="8100416" y="1125538"/>
            <a:ext cx="3642784" cy="1477328"/>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57470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ur co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31800" y="1125538"/>
            <a:ext cx="2692400" cy="17543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3"/>
          <p:cNvSpPr>
            <a:spLocks noGrp="1"/>
          </p:cNvSpPr>
          <p:nvPr>
            <p:ph type="body" sz="quarter" idx="11"/>
          </p:nvPr>
        </p:nvSpPr>
        <p:spPr>
          <a:xfrm>
            <a:off x="3304800" y="1125538"/>
            <a:ext cx="2692400" cy="17543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3"/>
          <p:cNvSpPr>
            <a:spLocks noGrp="1"/>
          </p:cNvSpPr>
          <p:nvPr>
            <p:ph type="body" sz="quarter" idx="12"/>
          </p:nvPr>
        </p:nvSpPr>
        <p:spPr>
          <a:xfrm>
            <a:off x="6177800" y="1125538"/>
            <a:ext cx="2692400" cy="17543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3"/>
          <p:cNvSpPr>
            <a:spLocks noGrp="1"/>
          </p:cNvSpPr>
          <p:nvPr>
            <p:ph type="body" sz="quarter" idx="13"/>
          </p:nvPr>
        </p:nvSpPr>
        <p:spPr>
          <a:xfrm>
            <a:off x="9050800" y="1125538"/>
            <a:ext cx="2692400" cy="17543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2 Título"/>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4015384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text">
    <p:spTree>
      <p:nvGrpSpPr>
        <p:cNvPr id="1" name=""/>
        <p:cNvGrpSpPr/>
        <p:nvPr/>
      </p:nvGrpSpPr>
      <p:grpSpPr>
        <a:xfrm>
          <a:off x="0" y="0"/>
          <a:ext cx="0" cy="0"/>
          <a:chOff x="0" y="0"/>
          <a:chExt cx="0" cy="0"/>
        </a:xfrm>
      </p:grpSpPr>
      <p:sp>
        <p:nvSpPr>
          <p:cNvPr id="10" name="Text Placeholder 9"/>
          <p:cNvSpPr>
            <a:spLocks noGrp="1"/>
          </p:cNvSpPr>
          <p:nvPr>
            <p:ph type="body" sz="quarter" idx="13"/>
          </p:nvPr>
        </p:nvSpPr>
        <p:spPr>
          <a:xfrm>
            <a:off x="431799" y="1754823"/>
            <a:ext cx="5568951" cy="3871278"/>
          </a:xfrm>
          <a:ln w="6350">
            <a:solidFill>
              <a:schemeClr val="accent1"/>
            </a:solidFill>
          </a:ln>
        </p:spPr>
        <p:txBody>
          <a:bodyPr vert="horz" lIns="72000" tIns="72000" rIns="72000" bIns="72000" rtlCol="0">
            <a:normAutofit/>
          </a:bodyPr>
          <a:lstStyle>
            <a:lvl1pPr>
              <a:defRPr lang="en-US" sz="1800" dirty="0" smtClean="0"/>
            </a:lvl1pPr>
            <a:lvl2pPr>
              <a:defRPr lang="en-US" sz="1600" dirty="0" smtClean="0"/>
            </a:lvl2pPr>
            <a:lvl3pPr>
              <a:defRPr lang="en-US" sz="1400" dirty="0" smtClean="0"/>
            </a:lvl3pPr>
            <a:lvl4pPr>
              <a:defRPr lang="en-US" sz="1400" dirty="0" smtClean="0"/>
            </a:lvl4pPr>
            <a:lvl5pPr>
              <a:defRPr lang="en-NZ"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2" name="Title 1"/>
          <p:cNvSpPr>
            <a:spLocks noGrp="1"/>
          </p:cNvSpPr>
          <p:nvPr>
            <p:ph type="title" hasCustomPrompt="1"/>
          </p:nvPr>
        </p:nvSpPr>
        <p:spPr/>
        <p:txBody>
          <a:bodyPr/>
          <a:lstStyle>
            <a:lvl1pPr>
              <a:defRPr/>
            </a:lvl1pPr>
          </a:lstStyle>
          <a:p>
            <a:r>
              <a:rPr lang="en-GB" dirty="0"/>
              <a:t>Page heading</a:t>
            </a:r>
            <a:endParaRPr lang="en-US" dirty="0"/>
          </a:p>
        </p:txBody>
      </p:sp>
      <p:sp>
        <p:nvSpPr>
          <p:cNvPr id="3" name="Text Placeholder 2"/>
          <p:cNvSpPr>
            <a:spLocks noGrp="1"/>
          </p:cNvSpPr>
          <p:nvPr>
            <p:ph type="body" idx="1"/>
          </p:nvPr>
        </p:nvSpPr>
        <p:spPr>
          <a:xfrm>
            <a:off x="431800" y="1125539"/>
            <a:ext cx="5568949" cy="553085"/>
          </a:xfrm>
          <a:solidFill>
            <a:schemeClr val="accent1"/>
          </a:solidFill>
          <a:ln w="6350">
            <a:solidFill>
              <a:schemeClr val="accent1"/>
            </a:solidFill>
          </a:ln>
        </p:spPr>
        <p:txBody>
          <a:bodyPr lIns="72000" tIns="72000" rIns="72000" bIns="72000" anchor="ctr" anchorCtr="1">
            <a:normAutofit/>
          </a:bodyPr>
          <a:lstStyle>
            <a:lvl1pPr marL="0" indent="0">
              <a:buNone/>
              <a:defRPr sz="2000" b="1">
                <a:solidFill>
                  <a:schemeClr val="bg1"/>
                </a:solidFill>
              </a:defRPr>
            </a:lvl1pPr>
            <a:lvl2pPr marL="457138" indent="0">
              <a:buNone/>
              <a:defRPr sz="2000" b="1"/>
            </a:lvl2pPr>
            <a:lvl3pPr marL="914276" indent="0">
              <a:buNone/>
              <a:defRPr sz="1800" b="1"/>
            </a:lvl3pPr>
            <a:lvl4pPr marL="1371413" indent="0">
              <a:buNone/>
              <a:defRPr sz="1600" b="1"/>
            </a:lvl4pPr>
            <a:lvl5pPr marL="1828551" indent="0">
              <a:buNone/>
              <a:defRPr sz="1600" b="1"/>
            </a:lvl5pPr>
            <a:lvl6pPr marL="2285689" indent="0">
              <a:buNone/>
              <a:defRPr sz="1600" b="1"/>
            </a:lvl6pPr>
            <a:lvl7pPr marL="2742827" indent="0">
              <a:buNone/>
              <a:defRPr sz="1600" b="1"/>
            </a:lvl7pPr>
            <a:lvl8pPr marL="3199965" indent="0">
              <a:buNone/>
              <a:defRPr sz="1600" b="1"/>
            </a:lvl8pPr>
            <a:lvl9pPr marL="3657103" indent="0">
              <a:buNone/>
              <a:defRPr sz="1600" b="1"/>
            </a:lvl9pPr>
          </a:lstStyle>
          <a:p>
            <a:pPr lvl="0"/>
            <a:r>
              <a:rPr lang="en-US"/>
              <a:t>Click to edit Master text styles</a:t>
            </a:r>
          </a:p>
        </p:txBody>
      </p:sp>
      <p:sp>
        <p:nvSpPr>
          <p:cNvPr id="14" name="Text Placeholder 9"/>
          <p:cNvSpPr>
            <a:spLocks noGrp="1"/>
          </p:cNvSpPr>
          <p:nvPr>
            <p:ph type="body" sz="quarter" idx="16"/>
          </p:nvPr>
        </p:nvSpPr>
        <p:spPr>
          <a:xfrm>
            <a:off x="6191250" y="1754823"/>
            <a:ext cx="5568951" cy="3871278"/>
          </a:xfrm>
          <a:ln w="6350">
            <a:solidFill>
              <a:schemeClr val="accent1"/>
            </a:solidFill>
          </a:ln>
        </p:spPr>
        <p:txBody>
          <a:bodyPr vert="horz" lIns="72000" tIns="72000" rIns="72000" bIns="72000" rtlCol="0">
            <a:normAutofit/>
          </a:bodyPr>
          <a:lstStyle>
            <a:lvl1pPr>
              <a:defRPr lang="en-US" sz="1800" dirty="0" smtClean="0"/>
            </a:lvl1pPr>
            <a:lvl2pPr>
              <a:defRPr lang="en-US" sz="1600" dirty="0" smtClean="0"/>
            </a:lvl2pPr>
            <a:lvl3pPr>
              <a:defRPr lang="en-US" sz="1400" dirty="0" smtClean="0"/>
            </a:lvl3pPr>
            <a:lvl4pPr>
              <a:defRPr lang="en-US" sz="1400" dirty="0" smtClean="0"/>
            </a:lvl4pPr>
            <a:lvl5pPr>
              <a:defRPr lang="en-NZ"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15" name="Text Placeholder 2"/>
          <p:cNvSpPr>
            <a:spLocks noGrp="1"/>
          </p:cNvSpPr>
          <p:nvPr>
            <p:ph type="body" idx="17"/>
          </p:nvPr>
        </p:nvSpPr>
        <p:spPr>
          <a:xfrm>
            <a:off x="6191250" y="1125539"/>
            <a:ext cx="5568949" cy="553085"/>
          </a:xfrm>
          <a:solidFill>
            <a:schemeClr val="accent1"/>
          </a:solidFill>
          <a:ln w="6350">
            <a:solidFill>
              <a:schemeClr val="accent1"/>
            </a:solidFill>
          </a:ln>
        </p:spPr>
        <p:txBody>
          <a:bodyPr lIns="72000" tIns="72000" rIns="72000" bIns="72000" anchor="ctr" anchorCtr="1">
            <a:normAutofit/>
          </a:bodyPr>
          <a:lstStyle>
            <a:lvl1pPr marL="0" indent="0">
              <a:buNone/>
              <a:defRPr sz="2000" b="1">
                <a:solidFill>
                  <a:schemeClr val="bg1"/>
                </a:solidFill>
              </a:defRPr>
            </a:lvl1pPr>
            <a:lvl2pPr marL="457138" indent="0">
              <a:buNone/>
              <a:defRPr sz="2000" b="1"/>
            </a:lvl2pPr>
            <a:lvl3pPr marL="914276" indent="0">
              <a:buNone/>
              <a:defRPr sz="1800" b="1"/>
            </a:lvl3pPr>
            <a:lvl4pPr marL="1371413" indent="0">
              <a:buNone/>
              <a:defRPr sz="1600" b="1"/>
            </a:lvl4pPr>
            <a:lvl5pPr marL="1828551" indent="0">
              <a:buNone/>
              <a:defRPr sz="1600" b="1"/>
            </a:lvl5pPr>
            <a:lvl6pPr marL="2285689" indent="0">
              <a:buNone/>
              <a:defRPr sz="1600" b="1"/>
            </a:lvl6pPr>
            <a:lvl7pPr marL="2742827" indent="0">
              <a:buNone/>
              <a:defRPr sz="1600" b="1"/>
            </a:lvl7pPr>
            <a:lvl8pPr marL="3199965" indent="0">
              <a:buNone/>
              <a:defRPr sz="1600" b="1"/>
            </a:lvl8pPr>
            <a:lvl9pPr marL="3657103" indent="0">
              <a:buNone/>
              <a:defRPr sz="1600" b="1"/>
            </a:lvl9pPr>
          </a:lstStyle>
          <a:p>
            <a:pPr lvl="0"/>
            <a:r>
              <a:rPr lang="en-US"/>
              <a:t>Click to edit Master text styles</a:t>
            </a:r>
          </a:p>
        </p:txBody>
      </p:sp>
    </p:spTree>
    <p:extLst>
      <p:ext uri="{BB962C8B-B14F-4D97-AF65-F5344CB8AC3E}">
        <p14:creationId xmlns:p14="http://schemas.microsoft.com/office/powerpoint/2010/main" val="254881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mp; tex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31801" y="1125539"/>
            <a:ext cx="5568951" cy="276999"/>
          </a:xfrm>
        </p:spPr>
        <p:txBody>
          <a:bodyPr>
            <a:spAutoFit/>
          </a:bodyPr>
          <a:lstStyle>
            <a:lvl1pPr>
              <a:defRPr/>
            </a:lvl1pPr>
          </a:lstStyle>
          <a:p>
            <a:pPr lvl="0"/>
            <a:r>
              <a:rPr lang="en-US" dirty="0"/>
              <a:t>Chart name</a:t>
            </a:r>
          </a:p>
        </p:txBody>
      </p:sp>
      <p:sp>
        <p:nvSpPr>
          <p:cNvPr id="11" name="Text Placeholder 9"/>
          <p:cNvSpPr>
            <a:spLocks noGrp="1"/>
          </p:cNvSpPr>
          <p:nvPr>
            <p:ph type="body" sz="quarter" idx="11"/>
          </p:nvPr>
        </p:nvSpPr>
        <p:spPr>
          <a:xfrm>
            <a:off x="6191252" y="1125539"/>
            <a:ext cx="5551949" cy="1477328"/>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p:txBody>
          <a:bodyPr/>
          <a:lstStyle/>
          <a:p>
            <a:r>
              <a:rPr lang="en-US" dirty="0"/>
              <a:t>Page heading</a:t>
            </a:r>
          </a:p>
        </p:txBody>
      </p:sp>
      <p:sp>
        <p:nvSpPr>
          <p:cNvPr id="13" name="Text Placeholder 2"/>
          <p:cNvSpPr>
            <a:spLocks noGrp="1"/>
          </p:cNvSpPr>
          <p:nvPr>
            <p:ph type="body" sz="quarter" idx="12" hasCustomPrompt="1"/>
          </p:nvPr>
        </p:nvSpPr>
        <p:spPr>
          <a:xfrm>
            <a:off x="431801" y="5768975"/>
            <a:ext cx="5568951" cy="153888"/>
          </a:xfrm>
        </p:spPr>
        <p:txBody>
          <a:bodyPr/>
          <a:lstStyle>
            <a:lvl1pPr>
              <a:defRPr sz="1000" b="0">
                <a:solidFill>
                  <a:schemeClr val="bg2"/>
                </a:solidFill>
              </a:defRPr>
            </a:lvl1pPr>
          </a:lstStyle>
          <a:p>
            <a:pPr lvl="0"/>
            <a:r>
              <a:rPr lang="en-US" dirty="0"/>
              <a:t>Source:</a:t>
            </a:r>
          </a:p>
        </p:txBody>
      </p:sp>
    </p:spTree>
    <p:extLst>
      <p:ext uri="{BB962C8B-B14F-4D97-AF65-F5344CB8AC3E}">
        <p14:creationId xmlns:p14="http://schemas.microsoft.com/office/powerpoint/2010/main" val="688803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only">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31800" y="1125539"/>
            <a:ext cx="11328400" cy="276999"/>
          </a:xfrm>
        </p:spPr>
        <p:txBody>
          <a:bodyPr wrap="square">
            <a:spAutoFit/>
          </a:bodyPr>
          <a:lstStyle>
            <a:lvl1pPr>
              <a:defRPr/>
            </a:lvl1pPr>
          </a:lstStyle>
          <a:p>
            <a:pPr lvl="0"/>
            <a:r>
              <a:rPr lang="en-US" dirty="0"/>
              <a:t>Chart name</a:t>
            </a:r>
          </a:p>
        </p:txBody>
      </p:sp>
      <p:sp>
        <p:nvSpPr>
          <p:cNvPr id="12" name="Title 11"/>
          <p:cNvSpPr>
            <a:spLocks noGrp="1"/>
          </p:cNvSpPr>
          <p:nvPr>
            <p:ph type="title" hasCustomPrompt="1"/>
          </p:nvPr>
        </p:nvSpPr>
        <p:spPr/>
        <p:txBody>
          <a:bodyPr/>
          <a:lstStyle/>
          <a:p>
            <a:r>
              <a:rPr lang="en-US" dirty="0"/>
              <a:t>Page heading</a:t>
            </a:r>
          </a:p>
        </p:txBody>
      </p:sp>
      <p:sp>
        <p:nvSpPr>
          <p:cNvPr id="3" name="Text Placeholder 2"/>
          <p:cNvSpPr>
            <a:spLocks noGrp="1"/>
          </p:cNvSpPr>
          <p:nvPr>
            <p:ph type="body" sz="quarter" idx="11" hasCustomPrompt="1"/>
          </p:nvPr>
        </p:nvSpPr>
        <p:spPr>
          <a:xfrm>
            <a:off x="431801" y="5768975"/>
            <a:ext cx="5568951" cy="153888"/>
          </a:xfrm>
        </p:spPr>
        <p:txBody>
          <a:bodyPr/>
          <a:lstStyle>
            <a:lvl1pPr>
              <a:defRPr sz="1000" b="0">
                <a:solidFill>
                  <a:schemeClr val="bg2"/>
                </a:solidFill>
              </a:defRPr>
            </a:lvl1pPr>
          </a:lstStyle>
          <a:p>
            <a:pPr lvl="0"/>
            <a:r>
              <a:rPr lang="en-US" dirty="0"/>
              <a:t>Source:</a:t>
            </a:r>
          </a:p>
        </p:txBody>
      </p:sp>
    </p:spTree>
    <p:extLst>
      <p:ext uri="{BB962C8B-B14F-4D97-AF65-F5344CB8AC3E}">
        <p14:creationId xmlns:p14="http://schemas.microsoft.com/office/powerpoint/2010/main" val="4093113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amp; text">
    <p:spTree>
      <p:nvGrpSpPr>
        <p:cNvPr id="1" name=""/>
        <p:cNvGrpSpPr/>
        <p:nvPr/>
      </p:nvGrpSpPr>
      <p:grpSpPr>
        <a:xfrm>
          <a:off x="0" y="0"/>
          <a:ext cx="0" cy="0"/>
          <a:chOff x="0" y="0"/>
          <a:chExt cx="0" cy="0"/>
        </a:xfrm>
      </p:grpSpPr>
      <p:sp>
        <p:nvSpPr>
          <p:cNvPr id="5" name="Text Placeholder 4"/>
          <p:cNvSpPr>
            <a:spLocks noGrp="1"/>
          </p:cNvSpPr>
          <p:nvPr>
            <p:ph type="body" sz="quarter" idx="14" hasCustomPrompt="1"/>
          </p:nvPr>
        </p:nvSpPr>
        <p:spPr>
          <a:xfrm>
            <a:off x="431802" y="1125539"/>
            <a:ext cx="5568949" cy="276999"/>
          </a:xfrm>
        </p:spPr>
        <p:txBody>
          <a:bodyPr/>
          <a:lstStyle>
            <a:lvl1pPr>
              <a:defRPr/>
            </a:lvl1pPr>
          </a:lstStyle>
          <a:p>
            <a:pPr lvl="0"/>
            <a:r>
              <a:rPr lang="en-US" dirty="0"/>
              <a:t>Chart title</a:t>
            </a:r>
          </a:p>
        </p:txBody>
      </p:sp>
      <p:sp>
        <p:nvSpPr>
          <p:cNvPr id="12" name="Text Placeholder 4"/>
          <p:cNvSpPr>
            <a:spLocks noGrp="1"/>
          </p:cNvSpPr>
          <p:nvPr>
            <p:ph type="body" sz="quarter" idx="15" hasCustomPrompt="1"/>
          </p:nvPr>
        </p:nvSpPr>
        <p:spPr>
          <a:xfrm>
            <a:off x="6191251" y="1125539"/>
            <a:ext cx="5568948" cy="276999"/>
          </a:xfrm>
        </p:spPr>
        <p:txBody>
          <a:bodyPr/>
          <a:lstStyle>
            <a:lvl1pPr>
              <a:defRPr/>
            </a:lvl1pPr>
          </a:lstStyle>
          <a:p>
            <a:pPr lvl="0"/>
            <a:r>
              <a:rPr lang="en-US" dirty="0"/>
              <a:t>Chart title</a:t>
            </a:r>
          </a:p>
        </p:txBody>
      </p:sp>
      <p:sp>
        <p:nvSpPr>
          <p:cNvPr id="13" name="Text Placeholder 2"/>
          <p:cNvSpPr>
            <a:spLocks noGrp="1"/>
          </p:cNvSpPr>
          <p:nvPr>
            <p:ph type="body" sz="quarter" idx="11" hasCustomPrompt="1"/>
          </p:nvPr>
        </p:nvSpPr>
        <p:spPr>
          <a:xfrm>
            <a:off x="431801" y="5771688"/>
            <a:ext cx="5568951" cy="153888"/>
          </a:xfrm>
        </p:spPr>
        <p:txBody>
          <a:bodyPr/>
          <a:lstStyle>
            <a:lvl1pPr>
              <a:defRPr sz="1000" b="0">
                <a:solidFill>
                  <a:schemeClr val="bg2"/>
                </a:solidFill>
              </a:defRPr>
            </a:lvl1pPr>
          </a:lstStyle>
          <a:p>
            <a:pPr lvl="0"/>
            <a:r>
              <a:rPr lang="en-US" dirty="0"/>
              <a:t>Source:</a:t>
            </a:r>
          </a:p>
        </p:txBody>
      </p:sp>
      <p:sp>
        <p:nvSpPr>
          <p:cNvPr id="14" name="Text Placeholder 2"/>
          <p:cNvSpPr>
            <a:spLocks noGrp="1"/>
          </p:cNvSpPr>
          <p:nvPr>
            <p:ph type="body" sz="quarter" idx="16" hasCustomPrompt="1"/>
          </p:nvPr>
        </p:nvSpPr>
        <p:spPr>
          <a:xfrm>
            <a:off x="6191249" y="5771688"/>
            <a:ext cx="5568951" cy="153888"/>
          </a:xfrm>
        </p:spPr>
        <p:txBody>
          <a:bodyPr/>
          <a:lstStyle>
            <a:lvl1pPr>
              <a:defRPr sz="1000" b="0">
                <a:solidFill>
                  <a:schemeClr val="bg2"/>
                </a:solidFill>
              </a:defRPr>
            </a:lvl1pPr>
          </a:lstStyle>
          <a:p>
            <a:pPr lvl="0"/>
            <a:r>
              <a:rPr lang="en-US" dirty="0"/>
              <a:t>Source:</a:t>
            </a:r>
          </a:p>
        </p:txBody>
      </p:sp>
      <p:sp>
        <p:nvSpPr>
          <p:cNvPr id="15" name="Text Placeholder 14"/>
          <p:cNvSpPr>
            <a:spLocks noGrp="1"/>
          </p:cNvSpPr>
          <p:nvPr>
            <p:ph type="body" sz="quarter" idx="17" hasCustomPrompt="1"/>
          </p:nvPr>
        </p:nvSpPr>
        <p:spPr>
          <a:xfrm>
            <a:off x="431801" y="4616686"/>
            <a:ext cx="5568951" cy="892552"/>
          </a:xfrm>
        </p:spPr>
        <p:txBody>
          <a:bodyPr/>
          <a:lstStyle>
            <a:lvl1pPr>
              <a:spcAft>
                <a:spcPts val="600"/>
              </a:spcAft>
              <a:defRPr sz="1600"/>
            </a:lvl1pPr>
            <a:lvl2pPr>
              <a:spcAft>
                <a:spcPts val="600"/>
              </a:spcAft>
              <a:defRPr sz="1600"/>
            </a:lvl2pPr>
            <a:lvl3pPr>
              <a:spcAft>
                <a:spcPts val="600"/>
              </a:spcAft>
              <a:defRPr sz="1600"/>
            </a:lvl3pPr>
          </a:lstStyle>
          <a:p>
            <a:pPr lvl="0"/>
            <a:r>
              <a:rPr lang="en-US" dirty="0"/>
              <a:t>Commentary</a:t>
            </a:r>
          </a:p>
          <a:p>
            <a:pPr lvl="1"/>
            <a:r>
              <a:rPr lang="en-US" dirty="0"/>
              <a:t>Second level</a:t>
            </a:r>
          </a:p>
          <a:p>
            <a:pPr lvl="2"/>
            <a:r>
              <a:rPr lang="en-US" dirty="0"/>
              <a:t>Third level</a:t>
            </a:r>
          </a:p>
        </p:txBody>
      </p:sp>
      <p:sp>
        <p:nvSpPr>
          <p:cNvPr id="16" name="Text Placeholder 14"/>
          <p:cNvSpPr>
            <a:spLocks noGrp="1"/>
          </p:cNvSpPr>
          <p:nvPr>
            <p:ph type="body" sz="quarter" idx="18" hasCustomPrompt="1"/>
          </p:nvPr>
        </p:nvSpPr>
        <p:spPr>
          <a:xfrm>
            <a:off x="6191249" y="4616686"/>
            <a:ext cx="5568951" cy="892552"/>
          </a:xfrm>
        </p:spPr>
        <p:txBody>
          <a:bodyPr/>
          <a:lstStyle>
            <a:lvl1pPr>
              <a:spcAft>
                <a:spcPts val="600"/>
              </a:spcAft>
              <a:defRPr sz="1600"/>
            </a:lvl1pPr>
            <a:lvl2pPr>
              <a:spcAft>
                <a:spcPts val="600"/>
              </a:spcAft>
              <a:defRPr sz="1600"/>
            </a:lvl2pPr>
            <a:lvl3pPr>
              <a:spcAft>
                <a:spcPts val="600"/>
              </a:spcAft>
              <a:defRPr sz="1600"/>
            </a:lvl3pPr>
          </a:lstStyle>
          <a:p>
            <a:pPr lvl="0"/>
            <a:r>
              <a:rPr lang="en-US" dirty="0"/>
              <a:t>Commentary</a:t>
            </a:r>
          </a:p>
          <a:p>
            <a:pPr lvl="1"/>
            <a:r>
              <a:rPr lang="en-US" dirty="0"/>
              <a:t>Second level</a:t>
            </a:r>
          </a:p>
          <a:p>
            <a:pPr lvl="2"/>
            <a:r>
              <a:rPr lang="en-US" dirty="0"/>
              <a:t>Third level</a:t>
            </a:r>
          </a:p>
        </p:txBody>
      </p:sp>
      <p:sp>
        <p:nvSpPr>
          <p:cNvPr id="17" name="Title 16"/>
          <p:cNvSpPr>
            <a:spLocks noGrp="1"/>
          </p:cNvSpPr>
          <p:nvPr>
            <p:ph type="title" hasCustomPrompt="1"/>
          </p:nvPr>
        </p:nvSpPr>
        <p:spPr/>
        <p:txBody>
          <a:bodyPr/>
          <a:lstStyle>
            <a:lvl1pPr>
              <a:defRPr/>
            </a:lvl1pPr>
          </a:lstStyle>
          <a:p>
            <a:r>
              <a:rPr lang="en-US" dirty="0"/>
              <a:t>Page heading</a:t>
            </a:r>
          </a:p>
        </p:txBody>
      </p:sp>
    </p:spTree>
    <p:extLst>
      <p:ext uri="{BB962C8B-B14F-4D97-AF65-F5344CB8AC3E}">
        <p14:creationId xmlns:p14="http://schemas.microsoft.com/office/powerpoint/2010/main" val="416488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dirty="0"/>
              <a:t>Page heading</a:t>
            </a:r>
            <a:endParaRPr lang="en-US" dirty="0"/>
          </a:p>
        </p:txBody>
      </p:sp>
    </p:spTree>
    <p:extLst>
      <p:ext uri="{BB962C8B-B14F-4D97-AF65-F5344CB8AC3E}">
        <p14:creationId xmlns:p14="http://schemas.microsoft.com/office/powerpoint/2010/main" val="2409521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12700" y="0"/>
            <a:ext cx="12203938" cy="100126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a:solidFill>
                <a:schemeClr val="bg1"/>
              </a:solidFill>
            </a:endParaRPr>
          </a:p>
        </p:txBody>
      </p:sp>
      <p:pic>
        <p:nvPicPr>
          <p:cNvPr id="11" name="Picture 3" descr="O:\GKN\Brand &amp; guidelines\Ribbon\GKN ribbon_4x3.png"/>
          <p:cNvPicPr preferRelativeResize="0">
            <a:picLocks noChangeArrowheads="1"/>
          </p:cNvPicPr>
          <p:nvPr userDrawn="1"/>
        </p:nvPicPr>
        <p:blipFill rotWithShape="1">
          <a:blip r:embed="rId18">
            <a:extLst>
              <a:ext uri="{28A0092B-C50C-407E-A947-70E740481C1C}">
                <a14:useLocalDpi xmlns:a14="http://schemas.microsoft.com/office/drawing/2010/main" val="0"/>
              </a:ext>
            </a:extLst>
          </a:blip>
          <a:srcRect l="305" t="692" b="1"/>
          <a:stretch/>
        </p:blipFill>
        <p:spPr bwMode="auto">
          <a:xfrm flipV="1">
            <a:off x="-12700" y="6165847"/>
            <a:ext cx="12204000" cy="792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431995" y="6408638"/>
            <a:ext cx="1372916" cy="284400"/>
          </a:xfrm>
          <a:prstGeom prst="rect">
            <a:avLst/>
          </a:prstGeom>
        </p:spPr>
      </p:pic>
      <p:sp>
        <p:nvSpPr>
          <p:cNvPr id="3" name="Text Placeholder 2"/>
          <p:cNvSpPr>
            <a:spLocks noGrp="1"/>
          </p:cNvSpPr>
          <p:nvPr>
            <p:ph type="body" idx="1"/>
          </p:nvPr>
        </p:nvSpPr>
        <p:spPr>
          <a:xfrm>
            <a:off x="431800" y="1125538"/>
            <a:ext cx="11311400" cy="1477328"/>
          </a:xfrm>
          <a:prstGeom prst="rect">
            <a:avLst/>
          </a:prstGeom>
        </p:spPr>
        <p:txBody>
          <a:bodyPr vert="horz" lIns="0" tIns="0" rIns="0" bIns="0" rtlCol="0">
            <a:spAutoFit/>
          </a:bodyPr>
          <a:lstStyle/>
          <a:p>
            <a:pPr lvl="0"/>
            <a:r>
              <a:rPr lang="en-US" dirty="0"/>
              <a:t>Heading</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431800" y="458004"/>
            <a:ext cx="11311400" cy="295466"/>
          </a:xfrm>
          <a:prstGeom prst="rect">
            <a:avLst/>
          </a:prstGeom>
        </p:spPr>
        <p:txBody>
          <a:bodyPr vert="horz" lIns="0" tIns="0" rIns="0" bIns="0" rtlCol="0" anchor="ctr" anchorCtr="0">
            <a:spAutoFit/>
          </a:bodyPr>
          <a:lstStyle/>
          <a:p>
            <a:r>
              <a:rPr lang="en-US" dirty="0"/>
              <a:t>Page heading</a:t>
            </a:r>
          </a:p>
        </p:txBody>
      </p:sp>
      <p:sp>
        <p:nvSpPr>
          <p:cNvPr id="4" name="TextBox 3"/>
          <p:cNvSpPr txBox="1"/>
          <p:nvPr userDrawn="1"/>
        </p:nvSpPr>
        <p:spPr>
          <a:xfrm>
            <a:off x="4165600" y="6353964"/>
            <a:ext cx="3860800" cy="307777"/>
          </a:xfrm>
          <a:prstGeom prst="rect">
            <a:avLst/>
          </a:prstGeom>
        </p:spPr>
        <p:txBody>
          <a:bodyPr vert="horz" lIns="0" tIns="0" rIns="0" bIns="0" rtlCol="0" anchor="ctr">
            <a:spAutoFit/>
          </a:bodyPr>
          <a:lstStyle>
            <a:defPPr>
              <a:defRPr lang="en-US"/>
            </a:defPPr>
            <a:lvl1pPr algn="ctr">
              <a:defRPr sz="800" cap="all" baseline="0">
                <a:solidFill>
                  <a:schemeClr val="accent1"/>
                </a:solidFill>
              </a:defRPr>
            </a:lvl1pPr>
          </a:lstStyle>
          <a:p>
            <a:pPr marL="0" marR="0" lvl="0" indent="0" algn="ctr" defTabSz="457138" rtl="0" eaLnBrk="1" fontAlgn="auto" latinLnBrk="0" hangingPunct="1">
              <a:lnSpc>
                <a:spcPct val="100000"/>
              </a:lnSpc>
              <a:spcBef>
                <a:spcPts val="0"/>
              </a:spcBef>
              <a:spcAft>
                <a:spcPts val="0"/>
              </a:spcAft>
              <a:buClrTx/>
              <a:buSzTx/>
              <a:buFontTx/>
              <a:buNone/>
              <a:tabLst/>
              <a:defRPr/>
            </a:pPr>
            <a:fld id="{E9C4E553-DD34-C646-9527-F478F494A52C}" type="slidenum">
              <a:rPr lang="en-US" sz="1000" smtClean="0"/>
              <a:pPr marL="0" marR="0" lvl="0" indent="0" algn="ctr" defTabSz="457138" rtl="0" eaLnBrk="1" fontAlgn="auto" latinLnBrk="0" hangingPunct="1">
                <a:lnSpc>
                  <a:spcPct val="100000"/>
                </a:lnSpc>
                <a:spcBef>
                  <a:spcPts val="0"/>
                </a:spcBef>
                <a:spcAft>
                  <a:spcPts val="0"/>
                </a:spcAft>
                <a:buClrTx/>
                <a:buSzTx/>
                <a:buFontTx/>
                <a:buNone/>
                <a:tabLst/>
                <a:defRPr/>
              </a:pPr>
              <a:t>‹Nº›</a:t>
            </a:fld>
            <a:br>
              <a:rPr lang="en-US" sz="1000" dirty="0"/>
            </a:br>
            <a:r>
              <a:rPr lang="en-US" sz="1000" dirty="0"/>
              <a:t>[#40510]</a:t>
            </a:r>
          </a:p>
        </p:txBody>
      </p:sp>
      <p:pic>
        <p:nvPicPr>
          <p:cNvPr id="14" name="Picture 13"/>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243805" y="6450519"/>
            <a:ext cx="1508458" cy="140400"/>
          </a:xfrm>
          <a:prstGeom prst="rect">
            <a:avLst/>
          </a:prstGeom>
        </p:spPr>
      </p:pic>
      <p:pic>
        <p:nvPicPr>
          <p:cNvPr id="13" name="Picture 12"/>
          <p:cNvPicPr>
            <a:picLocks noChangeAspect="1"/>
          </p:cNvPicPr>
          <p:nvPr userDrawn="1"/>
        </p:nvPicPr>
        <p:blipFill>
          <a:blip r:embed="rId21"/>
          <a:stretch>
            <a:fillRect/>
          </a:stretch>
        </p:blipFill>
        <p:spPr>
          <a:xfrm>
            <a:off x="10445273" y="0"/>
            <a:ext cx="1746728" cy="1003300"/>
          </a:xfrm>
          <a:prstGeom prst="rect">
            <a:avLst/>
          </a:prstGeom>
        </p:spPr>
      </p:pic>
    </p:spTree>
    <p:extLst>
      <p:ext uri="{BB962C8B-B14F-4D97-AF65-F5344CB8AC3E}">
        <p14:creationId xmlns:p14="http://schemas.microsoft.com/office/powerpoint/2010/main" val="3258017368"/>
      </p:ext>
    </p:extLst>
  </p:cSld>
  <p:clrMap bg1="lt1" tx1="dk1" bg2="lt2" tx2="dk2" accent1="accent1" accent2="accent2" accent3="accent3" accent4="accent4" accent5="accent5" accent6="accent6" hlink="hlink" folHlink="folHlink"/>
  <p:sldLayoutIdLst>
    <p:sldLayoutId id="2147484035"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 id="2147484044" r:id="rId10"/>
    <p:sldLayoutId id="2147484045" r:id="rId11"/>
    <p:sldLayoutId id="2147484046" r:id="rId12"/>
    <p:sldLayoutId id="2147484047" r:id="rId13"/>
    <p:sldLayoutId id="2147484048" r:id="rId14"/>
    <p:sldLayoutId id="2147484049" r:id="rId15"/>
    <p:sldLayoutId id="2147484050" r:id="rId16"/>
  </p:sldLayoutIdLst>
  <p:hf hdr="0" dt="0"/>
  <p:txStyles>
    <p:titleStyle>
      <a:lvl1pPr algn="l" defTabSz="457138" rtl="0" eaLnBrk="1" latinLnBrk="0" hangingPunct="1">
        <a:lnSpc>
          <a:spcPct val="80000"/>
        </a:lnSpc>
        <a:spcBef>
          <a:spcPct val="0"/>
        </a:spcBef>
        <a:buNone/>
        <a:defRPr sz="2400" b="1" kern="1200">
          <a:solidFill>
            <a:schemeClr val="bg1"/>
          </a:solidFill>
          <a:latin typeface="+mj-lt"/>
          <a:ea typeface="+mj-ea"/>
          <a:cs typeface="+mj-cs"/>
        </a:defRPr>
      </a:lvl1pPr>
    </p:titleStyle>
    <p:bodyStyle>
      <a:lvl1pPr marL="0" indent="0" algn="l" defTabSz="457138" rtl="0" eaLnBrk="1" latinLnBrk="0" hangingPunct="1">
        <a:spcBef>
          <a:spcPts val="0"/>
        </a:spcBef>
        <a:spcAft>
          <a:spcPts val="600"/>
        </a:spcAft>
        <a:buFont typeface="Arial"/>
        <a:buNone/>
        <a:defRPr sz="1800" b="1" kern="1200">
          <a:solidFill>
            <a:schemeClr val="accent1"/>
          </a:solidFill>
          <a:latin typeface="+mn-lt"/>
          <a:ea typeface="+mn-ea"/>
          <a:cs typeface="+mn-cs"/>
        </a:defRPr>
      </a:lvl1pPr>
      <a:lvl2pPr marL="266700" indent="-266700" algn="l" defTabSz="457138" rtl="0" eaLnBrk="1" latinLnBrk="0" hangingPunct="1">
        <a:spcBef>
          <a:spcPts val="0"/>
        </a:spcBef>
        <a:spcAft>
          <a:spcPts val="600"/>
        </a:spcAft>
        <a:buClr>
          <a:schemeClr val="accent2"/>
        </a:buClr>
        <a:buSzPct val="100000"/>
        <a:buFontTx/>
        <a:buBlip>
          <a:blip r:embed="rId22"/>
        </a:buBlip>
        <a:defRPr sz="1600" b="0" kern="1200">
          <a:solidFill>
            <a:schemeClr val="accent1"/>
          </a:solidFill>
          <a:latin typeface="+mn-lt"/>
          <a:ea typeface="+mn-ea"/>
          <a:cs typeface="+mn-cs"/>
        </a:defRPr>
      </a:lvl2pPr>
      <a:lvl3pPr marL="447675" indent="-180975" algn="l" defTabSz="457138" rtl="0" eaLnBrk="1" latinLnBrk="0" hangingPunct="1">
        <a:spcBef>
          <a:spcPts val="0"/>
        </a:spcBef>
        <a:spcAft>
          <a:spcPts val="600"/>
        </a:spcAft>
        <a:buClr>
          <a:schemeClr val="accent1"/>
        </a:buClr>
        <a:buFont typeface="Arial" pitchFamily="34" charset="0"/>
        <a:buChar char="−"/>
        <a:defRPr sz="1400" kern="1200">
          <a:solidFill>
            <a:schemeClr val="accent1"/>
          </a:solidFill>
          <a:latin typeface="+mn-lt"/>
          <a:ea typeface="+mn-ea"/>
          <a:cs typeface="+mn-cs"/>
        </a:defRPr>
      </a:lvl3pPr>
      <a:lvl4pPr marL="628650" indent="-180975" algn="l" defTabSz="457138" rtl="0" eaLnBrk="1" latinLnBrk="0" hangingPunct="1">
        <a:spcBef>
          <a:spcPts val="0"/>
        </a:spcBef>
        <a:spcAft>
          <a:spcPts val="600"/>
        </a:spcAft>
        <a:buClr>
          <a:schemeClr val="accent1"/>
        </a:buClr>
        <a:buFont typeface="Arial" pitchFamily="34" charset="0"/>
        <a:buChar char="−"/>
        <a:defRPr sz="1400" kern="1200">
          <a:solidFill>
            <a:schemeClr val="accent1"/>
          </a:solidFill>
          <a:latin typeface="+mn-lt"/>
          <a:ea typeface="+mn-ea"/>
          <a:cs typeface="+mn-cs"/>
        </a:defRPr>
      </a:lvl4pPr>
      <a:lvl5pPr marL="804863" indent="-176213" algn="l" defTabSz="457138" rtl="0" eaLnBrk="1" latinLnBrk="0" hangingPunct="1">
        <a:spcBef>
          <a:spcPts val="0"/>
        </a:spcBef>
        <a:spcAft>
          <a:spcPts val="600"/>
        </a:spcAft>
        <a:buClr>
          <a:schemeClr val="accent1"/>
        </a:buClr>
        <a:buFont typeface="Arial" pitchFamily="34" charset="0"/>
        <a:buChar char="−"/>
        <a:defRPr sz="1400" kern="1200">
          <a:solidFill>
            <a:schemeClr val="accent1"/>
          </a:solidFill>
          <a:latin typeface="+mn-lt"/>
          <a:ea typeface="+mn-ea"/>
          <a:cs typeface="+mn-cs"/>
        </a:defRPr>
      </a:lvl5pPr>
      <a:lvl6pPr marL="2514258" indent="-228569" algn="l" defTabSz="457138" rtl="0" eaLnBrk="1" latinLnBrk="0" hangingPunct="1">
        <a:spcBef>
          <a:spcPct val="20000"/>
        </a:spcBef>
        <a:buFont typeface="Arial"/>
        <a:buChar char="•"/>
        <a:defRPr sz="2000" kern="1200">
          <a:solidFill>
            <a:schemeClr val="tx1"/>
          </a:solidFill>
          <a:latin typeface="+mn-lt"/>
          <a:ea typeface="+mn-ea"/>
          <a:cs typeface="+mn-cs"/>
        </a:defRPr>
      </a:lvl6pPr>
      <a:lvl7pPr marL="2971396" indent="-228569" algn="l" defTabSz="457138" rtl="0" eaLnBrk="1" latinLnBrk="0" hangingPunct="1">
        <a:spcBef>
          <a:spcPct val="20000"/>
        </a:spcBef>
        <a:buFont typeface="Arial"/>
        <a:buChar char="•"/>
        <a:defRPr sz="2000" kern="1200">
          <a:solidFill>
            <a:schemeClr val="tx1"/>
          </a:solidFill>
          <a:latin typeface="+mn-lt"/>
          <a:ea typeface="+mn-ea"/>
          <a:cs typeface="+mn-cs"/>
        </a:defRPr>
      </a:lvl7pPr>
      <a:lvl8pPr marL="3428534" indent="-228569" algn="l" defTabSz="457138" rtl="0" eaLnBrk="1" latinLnBrk="0" hangingPunct="1">
        <a:spcBef>
          <a:spcPct val="20000"/>
        </a:spcBef>
        <a:buFont typeface="Arial"/>
        <a:buChar char="•"/>
        <a:defRPr sz="2000" kern="1200">
          <a:solidFill>
            <a:schemeClr val="tx1"/>
          </a:solidFill>
          <a:latin typeface="+mn-lt"/>
          <a:ea typeface="+mn-ea"/>
          <a:cs typeface="+mn-cs"/>
        </a:defRPr>
      </a:lvl8pPr>
      <a:lvl9pPr marL="3885671" indent="-228569" algn="l" defTabSz="45713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38" rtl="0" eaLnBrk="1" latinLnBrk="0" hangingPunct="1">
        <a:defRPr sz="1800" kern="1200">
          <a:solidFill>
            <a:schemeClr val="tx1"/>
          </a:solidFill>
          <a:latin typeface="+mn-lt"/>
          <a:ea typeface="+mn-ea"/>
          <a:cs typeface="+mn-cs"/>
        </a:defRPr>
      </a:lvl1pPr>
      <a:lvl2pPr marL="457138" algn="l" defTabSz="457138" rtl="0" eaLnBrk="1" latinLnBrk="0" hangingPunct="1">
        <a:defRPr sz="1800" kern="1200">
          <a:solidFill>
            <a:schemeClr val="tx1"/>
          </a:solidFill>
          <a:latin typeface="+mn-lt"/>
          <a:ea typeface="+mn-ea"/>
          <a:cs typeface="+mn-cs"/>
        </a:defRPr>
      </a:lvl2pPr>
      <a:lvl3pPr marL="914276" algn="l" defTabSz="457138" rtl="0" eaLnBrk="1" latinLnBrk="0" hangingPunct="1">
        <a:defRPr sz="1800" kern="1200">
          <a:solidFill>
            <a:schemeClr val="tx1"/>
          </a:solidFill>
          <a:latin typeface="+mn-lt"/>
          <a:ea typeface="+mn-ea"/>
          <a:cs typeface="+mn-cs"/>
        </a:defRPr>
      </a:lvl3pPr>
      <a:lvl4pPr marL="1371413" algn="l" defTabSz="457138" rtl="0" eaLnBrk="1" latinLnBrk="0" hangingPunct="1">
        <a:defRPr sz="1800" kern="1200">
          <a:solidFill>
            <a:schemeClr val="tx1"/>
          </a:solidFill>
          <a:latin typeface="+mn-lt"/>
          <a:ea typeface="+mn-ea"/>
          <a:cs typeface="+mn-cs"/>
        </a:defRPr>
      </a:lvl4pPr>
      <a:lvl5pPr marL="1828551" algn="l" defTabSz="457138" rtl="0" eaLnBrk="1" latinLnBrk="0" hangingPunct="1">
        <a:defRPr sz="1800" kern="1200">
          <a:solidFill>
            <a:schemeClr val="tx1"/>
          </a:solidFill>
          <a:latin typeface="+mn-lt"/>
          <a:ea typeface="+mn-ea"/>
          <a:cs typeface="+mn-cs"/>
        </a:defRPr>
      </a:lvl5pPr>
      <a:lvl6pPr marL="2285689" algn="l" defTabSz="457138" rtl="0" eaLnBrk="1" latinLnBrk="0" hangingPunct="1">
        <a:defRPr sz="1800" kern="1200">
          <a:solidFill>
            <a:schemeClr val="tx1"/>
          </a:solidFill>
          <a:latin typeface="+mn-lt"/>
          <a:ea typeface="+mn-ea"/>
          <a:cs typeface="+mn-cs"/>
        </a:defRPr>
      </a:lvl6pPr>
      <a:lvl7pPr marL="2742827" algn="l" defTabSz="457138" rtl="0" eaLnBrk="1" latinLnBrk="0" hangingPunct="1">
        <a:defRPr sz="1800" kern="1200">
          <a:solidFill>
            <a:schemeClr val="tx1"/>
          </a:solidFill>
          <a:latin typeface="+mn-lt"/>
          <a:ea typeface="+mn-ea"/>
          <a:cs typeface="+mn-cs"/>
        </a:defRPr>
      </a:lvl7pPr>
      <a:lvl8pPr marL="3199965" algn="l" defTabSz="457138" rtl="0" eaLnBrk="1" latinLnBrk="0" hangingPunct="1">
        <a:defRPr sz="1800" kern="1200">
          <a:solidFill>
            <a:schemeClr val="tx1"/>
          </a:solidFill>
          <a:latin typeface="+mn-lt"/>
          <a:ea typeface="+mn-ea"/>
          <a:cs typeface="+mn-cs"/>
        </a:defRPr>
      </a:lvl8pPr>
      <a:lvl9pPr marL="3657103" algn="l" defTabSz="45713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orient="horz" pos="3725">
          <p15:clr>
            <a:srgbClr val="F26B43"/>
          </p15:clr>
        </p15:guide>
        <p15:guide id="3" pos="271">
          <p15:clr>
            <a:srgbClr val="F26B43"/>
          </p15:clr>
        </p15:guide>
        <p15:guide id="4" pos="7403">
          <p15:clr>
            <a:srgbClr val="F26B43"/>
          </p15:clr>
        </p15:guide>
        <p15:guide id="5" pos="3899">
          <p15:clr>
            <a:srgbClr val="F26B43"/>
          </p15:clr>
        </p15:guide>
        <p15:guide id="6" pos="3772">
          <p15:clr>
            <a:srgbClr val="F26B43"/>
          </p15:clr>
        </p15:guide>
        <p15:guide id="7" pos="153">
          <p15:clr>
            <a:srgbClr val="F26B43"/>
          </p15:clr>
        </p15:guide>
        <p15:guide id="8" pos="7519">
          <p15:clr>
            <a:srgbClr val="F26B43"/>
          </p15:clr>
        </p15:guide>
        <p15:guide id="9" pos="2567">
          <p15:clr>
            <a:srgbClr val="F26B43"/>
          </p15:clr>
        </p15:guide>
        <p15:guide id="10" pos="2681">
          <p15:clr>
            <a:srgbClr val="F26B43"/>
          </p15:clr>
        </p15:guide>
        <p15:guide id="11" pos="4979">
          <p15:clr>
            <a:srgbClr val="F26B43"/>
          </p15:clr>
        </p15:guide>
        <p15:guide id="12" pos="510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026"/>
          <p:cNvGraphicFramePr>
            <a:graphicFrameLocks noGrp="1"/>
          </p:cNvGraphicFramePr>
          <p:nvPr>
            <p:extLst>
              <p:ext uri="{D42A27DB-BD31-4B8C-83A1-F6EECF244321}">
                <p14:modId xmlns:p14="http://schemas.microsoft.com/office/powerpoint/2010/main" val="3704426564"/>
              </p:ext>
            </p:extLst>
          </p:nvPr>
        </p:nvGraphicFramePr>
        <p:xfrm>
          <a:off x="4175902" y="197896"/>
          <a:ext cx="3630626" cy="816305"/>
        </p:xfrm>
        <a:graphic>
          <a:graphicData uri="http://schemas.openxmlformats.org/drawingml/2006/table">
            <a:tbl>
              <a:tblPr/>
              <a:tblGrid>
                <a:gridCol w="3630626">
                  <a:extLst>
                    <a:ext uri="{9D8B030D-6E8A-4147-A177-3AD203B41FA5}">
                      <a16:colId xmlns:a16="http://schemas.microsoft.com/office/drawing/2014/main" val="20000"/>
                    </a:ext>
                  </a:extLst>
                </a:gridCol>
              </a:tblGrid>
              <a:tr h="816305">
                <a:tc>
                  <a:txBody>
                    <a:bodyPr/>
                    <a:lstStyle/>
                    <a:p>
                      <a:pPr marL="0" marR="0" lvl="0" indent="0" algn="ctr" defTabSz="914400" rtl="0" eaLnBrk="1" fontAlgn="base" latinLnBrk="0" hangingPunct="1">
                        <a:lnSpc>
                          <a:spcPct val="25000"/>
                        </a:lnSpc>
                        <a:spcBef>
                          <a:spcPct val="75000"/>
                        </a:spcBef>
                        <a:spcAft>
                          <a:spcPct val="0"/>
                        </a:spcAft>
                        <a:buClrTx/>
                        <a:buSzTx/>
                        <a:buFontTx/>
                        <a:buNone/>
                        <a:tabLst/>
                      </a:pPr>
                      <a:r>
                        <a:rPr kumimoji="0" lang="de-DE" sz="28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ANALYSIS REPORT</a:t>
                      </a:r>
                    </a:p>
                    <a:p>
                      <a:pPr marL="0" marR="0" lvl="0" indent="0" algn="ctr" defTabSz="914400" rtl="0" eaLnBrk="1" fontAlgn="base" latinLnBrk="0" hangingPunct="1">
                        <a:lnSpc>
                          <a:spcPct val="25000"/>
                        </a:lnSpc>
                        <a:spcBef>
                          <a:spcPct val="75000"/>
                        </a:spcBef>
                        <a:spcAft>
                          <a:spcPct val="0"/>
                        </a:spcAft>
                        <a:buClrTx/>
                        <a:buSzTx/>
                        <a:buFontTx/>
                        <a:buNone/>
                        <a:tabLst/>
                      </a:pPr>
                      <a:r>
                        <a:rPr kumimoji="0" lang="de-DE" sz="24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GKN Americas Region</a:t>
                      </a:r>
                    </a:p>
                  </a:txBody>
                  <a:tcPr marT="95250" anchor="ctr" anchorCtr="1"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 name="Group 1782"/>
          <p:cNvGraphicFramePr>
            <a:graphicFrameLocks noGrp="1"/>
          </p:cNvGraphicFramePr>
          <p:nvPr>
            <p:extLst>
              <p:ext uri="{D42A27DB-BD31-4B8C-83A1-F6EECF244321}">
                <p14:modId xmlns:p14="http://schemas.microsoft.com/office/powerpoint/2010/main" val="474298487"/>
              </p:ext>
            </p:extLst>
          </p:nvPr>
        </p:nvGraphicFramePr>
        <p:xfrm>
          <a:off x="250044" y="1565693"/>
          <a:ext cx="5760000" cy="504000"/>
        </p:xfrm>
        <a:graphic>
          <a:graphicData uri="http://schemas.openxmlformats.org/drawingml/2006/table">
            <a:tbl>
              <a:tblPr/>
              <a:tblGrid>
                <a:gridCol w="1440000">
                  <a:extLst>
                    <a:ext uri="{9D8B030D-6E8A-4147-A177-3AD203B41FA5}">
                      <a16:colId xmlns:a16="http://schemas.microsoft.com/office/drawing/2014/main" val="20000"/>
                    </a:ext>
                  </a:extLst>
                </a:gridCol>
                <a:gridCol w="1093588">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1858260">
                  <a:extLst>
                    <a:ext uri="{9D8B030D-6E8A-4147-A177-3AD203B41FA5}">
                      <a16:colId xmlns:a16="http://schemas.microsoft.com/office/drawing/2014/main" val="20003"/>
                    </a:ext>
                  </a:extLst>
                </a:gridCol>
              </a:tblGrid>
              <a:tr h="252000">
                <a:tc rowSpan="2">
                  <a:txBody>
                    <a:bodyPr/>
                    <a:lstStyle/>
                    <a:p>
                      <a:pPr marL="0" marR="0" lvl="0" indent="0" algn="l" defTabSz="914400" rtl="0" eaLnBrk="1" fontAlgn="base" latinLnBrk="0" hangingPunct="1">
                        <a:lnSpc>
                          <a:spcPct val="110000"/>
                        </a:lnSpc>
                        <a:spcBef>
                          <a:spcPct val="120000"/>
                        </a:spcBef>
                        <a:spcAft>
                          <a:spcPct val="0"/>
                        </a:spcAft>
                        <a:buClrTx/>
                        <a:buSzTx/>
                        <a:buFontTx/>
                        <a:buNone/>
                        <a:tabLst/>
                      </a:pPr>
                      <a:r>
                        <a:rPr kumimoji="0" lang="de-DE" sz="1000" b="1" i="0" u="none" strike="noStrike" cap="none" normalizeH="0" baseline="0" dirty="0">
                          <a:ln>
                            <a:noFill/>
                          </a:ln>
                          <a:solidFill>
                            <a:srgbClr val="336699"/>
                          </a:solidFill>
                          <a:effectLst/>
                          <a:latin typeface="Arial" panose="020B0604020202020204" pitchFamily="34" charset="0"/>
                          <a:cs typeface="Arial" panose="020B0604020202020204" pitchFamily="34" charset="0"/>
                        </a:rPr>
                        <a:t>Identification:</a:t>
                      </a:r>
                      <a:endParaRPr kumimoji="0" lang="en-GB" sz="1000" b="1" i="0" u="none" strike="noStrike" cap="none" normalizeH="0" baseline="0" dirty="0">
                        <a:ln>
                          <a:noFill/>
                        </a:ln>
                        <a:solidFill>
                          <a:srgbClr val="336699"/>
                        </a:solidFill>
                        <a:effectLst/>
                        <a:latin typeface="Arial" panose="020B0604020202020204" pitchFamily="34" charset="0"/>
                        <a:cs typeface="Arial" panose="020B0604020202020204" pitchFamily="34" charset="0"/>
                      </a:endParaRPr>
                    </a:p>
                  </a:txBody>
                  <a:tcPr marT="0" marB="0" anchor="ctr"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120000"/>
                        </a:spcBef>
                        <a:spcAft>
                          <a:spcPct val="0"/>
                        </a:spcAft>
                        <a:buClrTx/>
                        <a:buSzTx/>
                        <a:buFontTx/>
                        <a:buNone/>
                        <a:tabLst/>
                      </a:pPr>
                      <a:r>
                        <a:rPr kumimoji="0" lang="de-DE" sz="1000" b="0" i="0" u="none" strike="noStrike" cap="none" normalizeH="0" baseline="0" dirty="0">
                          <a:ln>
                            <a:noFill/>
                          </a:ln>
                          <a:solidFill>
                            <a:srgbClr val="336699"/>
                          </a:solidFill>
                          <a:effectLst/>
                          <a:latin typeface="Arial" panose="020B0604020202020204" pitchFamily="34" charset="0"/>
                          <a:cs typeface="Arial" panose="020B0604020202020204" pitchFamily="34" charset="0"/>
                        </a:rPr>
                        <a:t>Customer:</a:t>
                      </a:r>
                      <a:endParaRPr kumimoji="0" lang="en-GB" sz="1000" b="0" i="0" u="none" strike="noStrike" cap="none" normalizeH="0" baseline="0" dirty="0">
                        <a:ln>
                          <a:noFill/>
                        </a:ln>
                        <a:solidFill>
                          <a:srgbClr val="336699"/>
                        </a:solidFill>
                        <a:effectLst/>
                        <a:latin typeface="Arial" panose="020B0604020202020204" pitchFamily="34" charset="0"/>
                        <a:cs typeface="Arial" panose="020B0604020202020204" pitchFamily="34" charset="0"/>
                      </a:endParaRPr>
                    </a:p>
                  </a:txBody>
                  <a:tcPr marT="0" marB="0" anchor="ctr" horzOverflow="overflow">
                    <a:lnL w="12700" cap="flat" cmpd="sng" algn="ctr">
                      <a:solidFill>
                        <a:srgbClr val="EAEAEA"/>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120000"/>
                        </a:spcBef>
                        <a:spcAft>
                          <a:spcPct val="0"/>
                        </a:spcAft>
                        <a:buClrTx/>
                        <a:buSzTx/>
                        <a:buFontTx/>
                        <a:buNone/>
                        <a:tabLst/>
                      </a:pPr>
                      <a:r>
                        <a:rPr kumimoji="0" lang="de-DE" sz="1000" b="0" i="0" u="none" strike="noStrike" cap="none" normalizeH="0" baseline="0" dirty="0">
                          <a:ln>
                            <a:noFill/>
                          </a:ln>
                          <a:solidFill>
                            <a:srgbClr val="336699"/>
                          </a:solidFill>
                          <a:effectLst/>
                          <a:latin typeface="Arial" panose="020B0604020202020204" pitchFamily="34" charset="0"/>
                          <a:cs typeface="Arial" panose="020B0604020202020204" pitchFamily="34" charset="0"/>
                        </a:rPr>
                        <a:t>Project Name:</a:t>
                      </a:r>
                      <a:endParaRPr kumimoji="0" lang="en-GB" sz="1000" b="0" i="0" u="none" strike="noStrike" cap="none" normalizeH="0" baseline="0" dirty="0">
                        <a:ln>
                          <a:noFill/>
                        </a:ln>
                        <a:solidFill>
                          <a:srgbClr val="336699"/>
                        </a:solidFill>
                        <a:effectLst/>
                        <a:latin typeface="Arial" panose="020B0604020202020204" pitchFamily="34" charset="0"/>
                        <a:cs typeface="Arial" panose="020B0604020202020204" pitchFamily="34" charset="0"/>
                      </a:endParaRPr>
                    </a:p>
                  </a:txBody>
                  <a:tcPr marT="0" marB="0"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120000"/>
                        </a:spcBef>
                        <a:spcAft>
                          <a:spcPct val="0"/>
                        </a:spcAft>
                        <a:buClrTx/>
                        <a:buSzTx/>
                        <a:buFontTx/>
                        <a:buNone/>
                        <a:tabLst/>
                      </a:pPr>
                      <a:r>
                        <a:rPr kumimoji="0" lang="es-MX" sz="1000" b="0" i="0" u="none" strike="noStrike" cap="none" normalizeH="0" baseline="0" dirty="0">
                          <a:ln>
                            <a:noFill/>
                          </a:ln>
                          <a:solidFill>
                            <a:srgbClr val="336699"/>
                          </a:solidFill>
                          <a:effectLst/>
                          <a:latin typeface="Arial" panose="020B0604020202020204" pitchFamily="34" charset="0"/>
                          <a:cs typeface="Arial" panose="020B0604020202020204" pitchFamily="34" charset="0"/>
                        </a:rPr>
                        <a:t>Project </a:t>
                      </a:r>
                      <a:r>
                        <a:rPr kumimoji="0" lang="en-US" sz="1000" b="0" i="0" u="none" strike="noStrike" cap="none" normalizeH="0" baseline="0" noProof="0" dirty="0">
                          <a:ln>
                            <a:noFill/>
                          </a:ln>
                          <a:solidFill>
                            <a:srgbClr val="336699"/>
                          </a:solidFill>
                          <a:effectLst/>
                          <a:latin typeface="Arial" panose="020B0604020202020204" pitchFamily="34" charset="0"/>
                          <a:cs typeface="Arial" panose="020B0604020202020204" pitchFamily="34" charset="0"/>
                        </a:rPr>
                        <a:t>Number</a:t>
                      </a:r>
                      <a:r>
                        <a:rPr kumimoji="0" lang="es-MX" sz="1000" b="0" i="0" u="none" strike="noStrike" cap="none" normalizeH="0" baseline="0" dirty="0">
                          <a:ln>
                            <a:noFill/>
                          </a:ln>
                          <a:solidFill>
                            <a:srgbClr val="336699"/>
                          </a:solidFill>
                          <a:effectLst/>
                          <a:latin typeface="Arial" panose="020B0604020202020204" pitchFamily="34" charset="0"/>
                          <a:cs typeface="Arial" panose="020B0604020202020204" pitchFamily="34" charset="0"/>
                        </a:rPr>
                        <a:t>:</a:t>
                      </a:r>
                      <a:endParaRPr kumimoji="0" lang="en-US" sz="1000" b="0" i="0" u="none" strike="noStrike" cap="none" normalizeH="0" baseline="0" dirty="0">
                        <a:ln>
                          <a:noFill/>
                        </a:ln>
                        <a:solidFill>
                          <a:srgbClr val="336699"/>
                        </a:solidFill>
                        <a:effectLst/>
                        <a:latin typeface="Arial" panose="020B0604020202020204" pitchFamily="34" charset="0"/>
                        <a:cs typeface="Arial" panose="020B0604020202020204" pitchFamily="34" charset="0"/>
                      </a:endParaRPr>
                    </a:p>
                  </a:txBody>
                  <a:tcPr marT="0" marB="0"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000">
                <a:tc vMerge="1">
                  <a:txBody>
                    <a:bodyPr/>
                    <a:lstStyle/>
                    <a:p>
                      <a:endParaRPr lang="en-US"/>
                    </a:p>
                  </a:txBody>
                  <a:tcPr/>
                </a:tc>
                <a:tc>
                  <a:txBody>
                    <a:bodyPr/>
                    <a:lstStyle/>
                    <a:p>
                      <a:pPr marL="0" marR="0" lvl="0" indent="0" algn="l" defTabSz="914400" rtl="0" eaLnBrk="1" fontAlgn="base" latinLnBrk="0" hangingPunct="1">
                        <a:lnSpc>
                          <a:spcPct val="110000"/>
                        </a:lnSpc>
                        <a:spcBef>
                          <a:spcPct val="120000"/>
                        </a:spcBef>
                        <a:spcAft>
                          <a:spcPct val="0"/>
                        </a:spcAft>
                        <a:buClrTx/>
                        <a:buSzTx/>
                        <a:buFontTx/>
                        <a:buNone/>
                        <a:tabLst/>
                      </a:pPr>
                      <a:r>
                        <a:rPr kumimoji="0" lang="en-US" sz="1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Honda</a:t>
                      </a:r>
                    </a:p>
                  </a:txBody>
                  <a:tcPr marT="0" marB="0" anchor="ctr"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120000"/>
                        </a:spcBef>
                        <a:spcAft>
                          <a:spcPct val="0"/>
                        </a:spcAft>
                        <a:buClrTx/>
                        <a:buSzTx/>
                        <a:buFontTx/>
                        <a:buNone/>
                        <a:tabLst/>
                      </a:pPr>
                      <a:r>
                        <a:rPr kumimoji="0" lang="en-US" sz="1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ILX plug</a:t>
                      </a:r>
                    </a:p>
                  </a:txBody>
                  <a:tcPr marT="0" marB="0" anchor="ctr"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120000"/>
                        </a:spcBef>
                        <a:spcAft>
                          <a:spcPct val="0"/>
                        </a:spcAft>
                        <a:buClrTx/>
                        <a:buSzTx/>
                        <a:buFontTx/>
                        <a:buNone/>
                        <a:tabLst/>
                      </a:pPr>
                      <a:r>
                        <a:rPr kumimoji="0" lang="en-US" sz="1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DCVJHON</a:t>
                      </a:r>
                    </a:p>
                  </a:txBody>
                  <a:tcPr marT="0" marB="0" anchor="ctr"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8" name="Group 1758"/>
          <p:cNvGraphicFramePr>
            <a:graphicFrameLocks noGrp="1"/>
          </p:cNvGraphicFramePr>
          <p:nvPr>
            <p:extLst>
              <p:ext uri="{D42A27DB-BD31-4B8C-83A1-F6EECF244321}">
                <p14:modId xmlns:p14="http://schemas.microsoft.com/office/powerpoint/2010/main" val="3748677730"/>
              </p:ext>
            </p:extLst>
          </p:nvPr>
        </p:nvGraphicFramePr>
        <p:xfrm>
          <a:off x="256867" y="1146410"/>
          <a:ext cx="5760000" cy="252000"/>
        </p:xfrm>
        <a:graphic>
          <a:graphicData uri="http://schemas.openxmlformats.org/drawingml/2006/table">
            <a:tbl>
              <a:tblPr/>
              <a:tblGrid>
                <a:gridCol w="1440000">
                  <a:extLst>
                    <a:ext uri="{9D8B030D-6E8A-4147-A177-3AD203B41FA5}">
                      <a16:colId xmlns:a16="http://schemas.microsoft.com/office/drawing/2014/main" val="20000"/>
                    </a:ext>
                  </a:extLst>
                </a:gridCol>
                <a:gridCol w="4320000">
                  <a:extLst>
                    <a:ext uri="{9D8B030D-6E8A-4147-A177-3AD203B41FA5}">
                      <a16:colId xmlns:a16="http://schemas.microsoft.com/office/drawing/2014/main" val="20001"/>
                    </a:ext>
                  </a:extLst>
                </a:gridCol>
              </a:tblGrid>
              <a:tr h="252000">
                <a:tc>
                  <a:txBody>
                    <a:bodyPr/>
                    <a:lstStyle/>
                    <a:p>
                      <a:pPr marL="0" marR="0" lvl="0" indent="0" algn="l" defTabSz="914400" rtl="0" eaLnBrk="1" fontAlgn="base" latinLnBrk="0" hangingPunct="1">
                        <a:lnSpc>
                          <a:spcPct val="110000"/>
                        </a:lnSpc>
                        <a:spcBef>
                          <a:spcPct val="120000"/>
                        </a:spcBef>
                        <a:spcAft>
                          <a:spcPct val="0"/>
                        </a:spcAft>
                        <a:buClrTx/>
                        <a:buSzTx/>
                        <a:buFontTx/>
                        <a:buNone/>
                        <a:tabLst/>
                      </a:pPr>
                      <a:r>
                        <a:rPr kumimoji="0" lang="de-DE" sz="1000" b="1" i="0" u="none" strike="noStrike" cap="none" normalizeH="0" baseline="0" dirty="0">
                          <a:ln>
                            <a:noFill/>
                          </a:ln>
                          <a:solidFill>
                            <a:srgbClr val="336699"/>
                          </a:solidFill>
                          <a:effectLst/>
                          <a:latin typeface="Arial" panose="020B0604020202020204" pitchFamily="34" charset="0"/>
                          <a:cs typeface="Arial" panose="020B0604020202020204" pitchFamily="34" charset="0"/>
                        </a:rPr>
                        <a:t>Report Title:</a:t>
                      </a:r>
                      <a:endParaRPr kumimoji="0" lang="en-GB" sz="1000" b="1" i="0" u="none" strike="noStrike" cap="none" normalizeH="0" baseline="0" dirty="0">
                        <a:ln>
                          <a:noFill/>
                        </a:ln>
                        <a:solidFill>
                          <a:srgbClr val="336699"/>
                        </a:solidFill>
                        <a:effectLst/>
                        <a:latin typeface="Arial" panose="020B0604020202020204" pitchFamily="34" charset="0"/>
                        <a:cs typeface="Arial" panose="020B0604020202020204" pitchFamily="34" charset="0"/>
                      </a:endParaRPr>
                    </a:p>
                  </a:txBody>
                  <a:tcPr marT="45828" marB="45828"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120000"/>
                        </a:spcBef>
                        <a:spcAft>
                          <a:spcPct val="0"/>
                        </a:spcAft>
                        <a:buClrTx/>
                        <a:buSzTx/>
                        <a:buFontTx/>
                        <a:buNone/>
                        <a:tabLst/>
                      </a:pPr>
                      <a:r>
                        <a:rPr kumimoji="0" lang="en-GB" sz="1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FEA for female tulip plug pocket roundness</a:t>
                      </a:r>
                    </a:p>
                  </a:txBody>
                  <a:tcPr marT="45828" marB="45828"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 name="Group 1969"/>
          <p:cNvGraphicFramePr>
            <a:graphicFrameLocks noGrp="1"/>
          </p:cNvGraphicFramePr>
          <p:nvPr>
            <p:extLst>
              <p:ext uri="{D42A27DB-BD31-4B8C-83A1-F6EECF244321}">
                <p14:modId xmlns:p14="http://schemas.microsoft.com/office/powerpoint/2010/main" val="3739043191"/>
              </p:ext>
            </p:extLst>
          </p:nvPr>
        </p:nvGraphicFramePr>
        <p:xfrm>
          <a:off x="6288115" y="1870558"/>
          <a:ext cx="5760000" cy="2014804"/>
        </p:xfrm>
        <a:graphic>
          <a:graphicData uri="http://schemas.openxmlformats.org/drawingml/2006/table">
            <a:tbl>
              <a:tblPr/>
              <a:tblGrid>
                <a:gridCol w="1440000">
                  <a:extLst>
                    <a:ext uri="{9D8B030D-6E8A-4147-A177-3AD203B41FA5}">
                      <a16:colId xmlns:a16="http://schemas.microsoft.com/office/drawing/2014/main" val="20000"/>
                    </a:ext>
                  </a:extLst>
                </a:gridCol>
                <a:gridCol w="4320000">
                  <a:extLst>
                    <a:ext uri="{9D8B030D-6E8A-4147-A177-3AD203B41FA5}">
                      <a16:colId xmlns:a16="http://schemas.microsoft.com/office/drawing/2014/main" val="20001"/>
                    </a:ext>
                  </a:extLst>
                </a:gridCol>
              </a:tblGrid>
              <a:tr h="252000">
                <a:tc>
                  <a:txBody>
                    <a:bodyPr/>
                    <a:lstStyle/>
                    <a:p>
                      <a:pPr marL="0" marR="0" lvl="0" indent="0" algn="l" defTabSz="914400" rtl="0" eaLnBrk="1" fontAlgn="base" latinLnBrk="0" hangingPunct="1">
                        <a:lnSpc>
                          <a:spcPct val="110000"/>
                        </a:lnSpc>
                        <a:spcBef>
                          <a:spcPct val="120000"/>
                        </a:spcBef>
                        <a:spcAft>
                          <a:spcPct val="0"/>
                        </a:spcAft>
                        <a:buClrTx/>
                        <a:buSzTx/>
                        <a:buFontTx/>
                        <a:buNone/>
                        <a:tabLst/>
                        <a:defRPr/>
                      </a:pPr>
                      <a:r>
                        <a:rPr kumimoji="0" lang="de-DE" sz="1000" b="1" i="0" u="none" strike="noStrike" cap="none" normalizeH="0" baseline="0" dirty="0">
                          <a:ln>
                            <a:noFill/>
                          </a:ln>
                          <a:solidFill>
                            <a:srgbClr val="336699"/>
                          </a:solidFill>
                          <a:effectLst/>
                          <a:latin typeface="Arial" panose="020B0604020202020204" pitchFamily="34" charset="0"/>
                          <a:cs typeface="Arial" panose="020B0604020202020204" pitchFamily="34" charset="0"/>
                        </a:rPr>
                        <a:t>Related Documents:</a:t>
                      </a:r>
                      <a:endParaRPr kumimoji="0" lang="en-US" sz="1000" b="1" i="0" u="none" strike="noStrike" cap="none" normalizeH="0" baseline="0" dirty="0">
                        <a:ln>
                          <a:noFill/>
                        </a:ln>
                        <a:solidFill>
                          <a:srgbClr val="336699"/>
                        </a:solidFill>
                        <a:effectLst/>
                        <a:latin typeface="Arial" panose="020B0604020202020204" pitchFamily="34" charset="0"/>
                        <a:cs typeface="Arial" panose="020B0604020202020204" pitchFamily="34" charset="0"/>
                      </a:endParaRPr>
                    </a:p>
                  </a:txBody>
                  <a:tcPr marT="45723" marB="45723" anchor="ctr"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txBody>
                  <a:tcPr marT="45723" marB="45723" anchor="ctr"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62804">
                <a:tc>
                  <a:txBody>
                    <a:bodyPr/>
                    <a:lstStyle/>
                    <a:p>
                      <a:pPr marL="0" marR="0" lvl="0" indent="0" algn="l" defTabSz="914400" rtl="0" eaLnBrk="1" fontAlgn="base" latinLnBrk="0" hangingPunct="1">
                        <a:lnSpc>
                          <a:spcPct val="110000"/>
                        </a:lnSpc>
                        <a:spcBef>
                          <a:spcPct val="120000"/>
                        </a:spcBef>
                        <a:spcAft>
                          <a:spcPct val="0"/>
                        </a:spcAft>
                        <a:buClrTx/>
                        <a:buSzTx/>
                        <a:buFontTx/>
                        <a:buNone/>
                        <a:tabLst/>
                      </a:pPr>
                      <a:r>
                        <a:rPr kumimoji="0" lang="de-DE" sz="1000" b="1" i="0" u="none" strike="noStrike" cap="none" normalizeH="0" baseline="0" dirty="0">
                          <a:ln>
                            <a:noFill/>
                          </a:ln>
                          <a:solidFill>
                            <a:srgbClr val="336699"/>
                          </a:solidFill>
                          <a:effectLst/>
                          <a:latin typeface="Arial" panose="020B0604020202020204" pitchFamily="34" charset="0"/>
                          <a:cs typeface="Arial" panose="020B0604020202020204" pitchFamily="34" charset="0"/>
                        </a:rPr>
                        <a:t>Summary:</a:t>
                      </a:r>
                      <a:endParaRPr kumimoji="0" lang="en-GB" sz="1000" b="1" i="0" u="none" strike="noStrike" cap="none" normalizeH="0" baseline="0" dirty="0">
                        <a:ln>
                          <a:noFill/>
                        </a:ln>
                        <a:solidFill>
                          <a:srgbClr val="336699"/>
                        </a:solidFill>
                        <a:effectLst/>
                        <a:latin typeface="Arial" panose="020B0604020202020204" pitchFamily="34" charset="0"/>
                        <a:cs typeface="Arial" panose="020B0604020202020204" pitchFamily="34" charset="0"/>
                      </a:endParaRPr>
                    </a:p>
                  </a:txBody>
                  <a:tcPr marT="45723" marB="45723" anchor="ctr"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endParaRPr lang="en-US" sz="1000" baseline="0" dirty="0">
                        <a:solidFill>
                          <a:srgbClr val="000000"/>
                        </a:solidFill>
                        <a:latin typeface="Arial" panose="020B0604020202020204" pitchFamily="34" charset="0"/>
                        <a:cs typeface="Arial" panose="020B0604020202020204" pitchFamily="34" charset="0"/>
                      </a:endParaRPr>
                    </a:p>
                    <a:p>
                      <a:r>
                        <a:rPr lang="en-US" sz="1000" baseline="0" noProof="0" dirty="0">
                          <a:solidFill>
                            <a:srgbClr val="000000"/>
                          </a:solidFill>
                          <a:latin typeface="Arial" panose="020B0604020202020204" pitchFamily="34" charset="0"/>
                          <a:cs typeface="Arial" panose="020B0604020202020204" pitchFamily="34" charset="0"/>
                        </a:rPr>
                        <a:t>Applied Torque = 5000 Nm (10 increments)</a:t>
                      </a:r>
                    </a:p>
                    <a:p>
                      <a:endParaRPr lang="en-US" sz="1000" baseline="0" dirty="0">
                        <a:solidFill>
                          <a:srgbClr val="000000"/>
                        </a:solidFill>
                        <a:latin typeface="Arial" panose="020B0604020202020204" pitchFamily="34" charset="0"/>
                        <a:cs typeface="Arial" panose="020B0604020202020204" pitchFamily="34" charset="0"/>
                      </a:endParaRPr>
                    </a:p>
                    <a:p>
                      <a:r>
                        <a:rPr lang="en-US" sz="1000" baseline="0" dirty="0">
                          <a:solidFill>
                            <a:srgbClr val="000000"/>
                          </a:solidFill>
                          <a:latin typeface="Arial" panose="020B0604020202020204" pitchFamily="34" charset="0"/>
                          <a:cs typeface="Arial" panose="020B0604020202020204" pitchFamily="34" charset="0"/>
                        </a:rPr>
                        <a:t>Contact region for tulip’s tracks &amp; external surface of the rolls</a:t>
                      </a:r>
                    </a:p>
                    <a:p>
                      <a:endParaRPr lang="en-US" sz="1000" baseline="0" dirty="0">
                        <a:solidFill>
                          <a:srgbClr val="000000"/>
                        </a:solidFill>
                        <a:latin typeface="Arial" panose="020B0604020202020204" pitchFamily="34" charset="0"/>
                        <a:cs typeface="Arial" panose="020B0604020202020204" pitchFamily="34" charset="0"/>
                      </a:endParaRPr>
                    </a:p>
                    <a:p>
                      <a:endParaRPr lang="en-US" sz="1000" baseline="0" dirty="0">
                        <a:solidFill>
                          <a:srgbClr val="000000"/>
                        </a:solidFill>
                        <a:latin typeface="Arial" panose="020B0604020202020204" pitchFamily="34" charset="0"/>
                        <a:cs typeface="Arial" panose="020B0604020202020204" pitchFamily="34" charset="0"/>
                      </a:endParaRPr>
                    </a:p>
                  </a:txBody>
                  <a:tcPr marT="45723" marB="45723"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 name="Group 1920"/>
          <p:cNvGraphicFramePr>
            <a:graphicFrameLocks noGrp="1"/>
          </p:cNvGraphicFramePr>
          <p:nvPr>
            <p:extLst>
              <p:ext uri="{D42A27DB-BD31-4B8C-83A1-F6EECF244321}">
                <p14:modId xmlns:p14="http://schemas.microsoft.com/office/powerpoint/2010/main" val="3586681041"/>
              </p:ext>
            </p:extLst>
          </p:nvPr>
        </p:nvGraphicFramePr>
        <p:xfrm>
          <a:off x="256545" y="2155177"/>
          <a:ext cx="5760000" cy="3956202"/>
        </p:xfrm>
        <a:graphic>
          <a:graphicData uri="http://schemas.openxmlformats.org/drawingml/2006/table">
            <a:tbl>
              <a:tblPr/>
              <a:tblGrid>
                <a:gridCol w="1440000">
                  <a:extLst>
                    <a:ext uri="{9D8B030D-6E8A-4147-A177-3AD203B41FA5}">
                      <a16:colId xmlns:a16="http://schemas.microsoft.com/office/drawing/2014/main" val="20000"/>
                    </a:ext>
                  </a:extLst>
                </a:gridCol>
                <a:gridCol w="4320000">
                  <a:extLst>
                    <a:ext uri="{9D8B030D-6E8A-4147-A177-3AD203B41FA5}">
                      <a16:colId xmlns:a16="http://schemas.microsoft.com/office/drawing/2014/main" val="20001"/>
                    </a:ext>
                  </a:extLst>
                </a:gridCol>
              </a:tblGrid>
              <a:tr h="36000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de-DE" sz="1000" b="1" i="0" u="none" strike="noStrike" cap="none" normalizeH="0" baseline="0" dirty="0">
                          <a:ln>
                            <a:noFill/>
                          </a:ln>
                          <a:solidFill>
                            <a:srgbClr val="336699"/>
                          </a:solidFill>
                          <a:effectLst/>
                          <a:latin typeface="Arial" panose="020B0604020202020204" pitchFamily="34" charset="0"/>
                          <a:cs typeface="Arial" panose="020B0604020202020204" pitchFamily="34" charset="0"/>
                        </a:rPr>
                        <a:t>Purpose:</a:t>
                      </a:r>
                      <a:endParaRPr kumimoji="0" lang="en-US" sz="1000" b="1" i="0" u="none" strike="noStrike" cap="none" normalizeH="0" baseline="0" dirty="0">
                        <a:ln>
                          <a:noFill/>
                        </a:ln>
                        <a:solidFill>
                          <a:srgbClr val="336699"/>
                        </a:solidFill>
                        <a:effectLst/>
                        <a:latin typeface="Arial" panose="020B0604020202020204" pitchFamily="34" charset="0"/>
                        <a:cs typeface="Arial" panose="020B0604020202020204" pitchFamily="34" charset="0"/>
                      </a:endParaRPr>
                    </a:p>
                  </a:txBody>
                  <a:tcPr marT="45690" marB="45690" anchor="ctr"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600"/>
                        </a:spcBef>
                        <a:spcAft>
                          <a:spcPct val="0"/>
                        </a:spcAft>
                        <a:buClrTx/>
                        <a:buSzTx/>
                        <a:buFontTx/>
                        <a:buNone/>
                        <a:tabLst/>
                        <a:defRPr/>
                      </a:pPr>
                      <a:endParaRPr kumimoji="0" lang="en-GB" sz="1000" b="0" i="0" u="none" strike="noStrike" kern="1200" cap="none" normalizeH="0" baseline="0" dirty="0">
                        <a:ln>
                          <a:noFill/>
                        </a:ln>
                        <a:solidFill>
                          <a:srgbClr val="000000"/>
                        </a:solidFill>
                        <a:effectLst/>
                        <a:latin typeface="Arial" panose="020B0604020202020204" pitchFamily="34" charset="0"/>
                        <a:ea typeface="+mn-ea"/>
                        <a:cs typeface="Arial" panose="020B0604020202020204" pitchFamily="34" charset="0"/>
                      </a:endParaRPr>
                    </a:p>
                  </a:txBody>
                  <a:tcPr marT="45690" marB="4569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0"/>
                        </a:lnSpc>
                        <a:spcBef>
                          <a:spcPct val="0"/>
                        </a:spcBef>
                        <a:spcAft>
                          <a:spcPct val="0"/>
                        </a:spcAft>
                        <a:buClrTx/>
                        <a:buSzTx/>
                        <a:buFontTx/>
                        <a:buNone/>
                        <a:tabLst/>
                      </a:pPr>
                      <a:endParaRPr kumimoji="0" lang="en-US" sz="100" b="1"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txBody>
                  <a:tcPr marT="45690" marB="45690" anchor="ctr" horzOverflow="overflow">
                    <a:lnL cap="flat">
                      <a:noFill/>
                    </a:lnL>
                    <a:lnR>
                      <a:noFill/>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Tx/>
                        <a:buSzTx/>
                        <a:buFontTx/>
                        <a:buNone/>
                        <a:tabLst/>
                      </a:pPr>
                      <a:endParaRPr kumimoji="0" lang="en-US" sz="1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690" marB="45690" horzOverflow="overflow">
                    <a:lnL>
                      <a:noFill/>
                    </a:lnL>
                    <a:lnR cap="flat">
                      <a:noFill/>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5889">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de-DE" sz="1000" b="1" i="0" u="none" strike="noStrike" cap="none" normalizeH="0" baseline="0" dirty="0">
                          <a:ln>
                            <a:noFill/>
                          </a:ln>
                          <a:solidFill>
                            <a:srgbClr val="336699"/>
                          </a:solidFill>
                          <a:effectLst/>
                          <a:latin typeface="Arial" panose="020B0604020202020204" pitchFamily="34" charset="0"/>
                          <a:cs typeface="Arial" panose="020B0604020202020204" pitchFamily="34" charset="0"/>
                        </a:rPr>
                        <a:t>Procedure:</a:t>
                      </a:r>
                      <a:endParaRPr kumimoji="0" lang="en-GB" sz="1000" b="1" i="0" u="none" strike="noStrike" cap="none" normalizeH="0" baseline="0" dirty="0">
                        <a:ln>
                          <a:noFill/>
                        </a:ln>
                        <a:solidFill>
                          <a:srgbClr val="336699"/>
                        </a:solidFill>
                        <a:effectLst/>
                        <a:latin typeface="Arial" panose="020B0604020202020204" pitchFamily="34" charset="0"/>
                        <a:cs typeface="Arial" panose="020B0604020202020204" pitchFamily="34" charset="0"/>
                      </a:endParaRPr>
                    </a:p>
                  </a:txBody>
                  <a:tcPr marT="45690" marB="45690" anchor="ctr"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600"/>
                        </a:spcBef>
                        <a:spcAft>
                          <a:spcPct val="0"/>
                        </a:spcAft>
                        <a:buClrTx/>
                        <a:buSzTx/>
                        <a:buFontTx/>
                        <a:buNone/>
                        <a:tabLst/>
                      </a:pPr>
                      <a:r>
                        <a:rPr kumimoji="0" lang="en-GB"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Pre-Processor: Creo Parametric; </a:t>
                      </a:r>
                      <a:r>
                        <a:rPr kumimoji="0" lang="en-GB" sz="1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Simlab</a:t>
                      </a:r>
                      <a:r>
                        <a:rPr kumimoji="0" lang="en-GB"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Marc Mentat</a:t>
                      </a:r>
                    </a:p>
                    <a:p>
                      <a:pPr marL="0" marR="0" lvl="0" indent="0" algn="just" defTabSz="914400" rtl="0" eaLnBrk="1" fontAlgn="base" latinLnBrk="0" hangingPunct="1">
                        <a:lnSpc>
                          <a:spcPct val="100000"/>
                        </a:lnSpc>
                        <a:spcBef>
                          <a:spcPts val="600"/>
                        </a:spcBef>
                        <a:spcAft>
                          <a:spcPct val="0"/>
                        </a:spcAft>
                        <a:buClrTx/>
                        <a:buSzTx/>
                        <a:buFontTx/>
                        <a:buNone/>
                        <a:tabLst/>
                      </a:pPr>
                      <a:r>
                        <a:rPr kumimoji="0" lang="en-GB"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Processor: Marc Mentat</a:t>
                      </a:r>
                    </a:p>
                    <a:p>
                      <a:pPr marL="0" marR="0" lvl="0" indent="0" algn="just" defTabSz="914400" rtl="0" eaLnBrk="1" fontAlgn="base" latinLnBrk="0" hangingPunct="1">
                        <a:lnSpc>
                          <a:spcPct val="100000"/>
                        </a:lnSpc>
                        <a:spcBef>
                          <a:spcPts val="600"/>
                        </a:spcBef>
                        <a:spcAft>
                          <a:spcPct val="0"/>
                        </a:spcAft>
                        <a:buClrTx/>
                        <a:buSzTx/>
                        <a:buFontTx/>
                        <a:buNone/>
                        <a:tabLst/>
                      </a:pPr>
                      <a:r>
                        <a:rPr kumimoji="0" lang="en-GB"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Post-Processor: Marc Mentat; VCollab</a:t>
                      </a:r>
                    </a:p>
                  </a:txBody>
                  <a:tcPr marT="45690" marB="4569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ts val="600"/>
                        </a:spcBef>
                        <a:spcAft>
                          <a:spcPct val="0"/>
                        </a:spcAft>
                        <a:buClrTx/>
                        <a:buSzTx/>
                        <a:buFontTx/>
                        <a:buNone/>
                        <a:tabLst/>
                      </a:pPr>
                      <a:endParaRPr kumimoji="0" lang="en-US" sz="100" b="1" i="0" u="none" strike="noStrike" kern="1200" cap="none" normalizeH="0" baseline="0" dirty="0">
                        <a:ln>
                          <a:noFill/>
                        </a:ln>
                        <a:solidFill>
                          <a:srgbClr val="000000"/>
                        </a:solidFill>
                        <a:effectLst/>
                        <a:latin typeface="Arial" panose="020B0604020202020204" pitchFamily="34" charset="0"/>
                        <a:ea typeface="+mn-ea"/>
                        <a:cs typeface="Arial" panose="020B0604020202020204" pitchFamily="34" charset="0"/>
                      </a:endParaRPr>
                    </a:p>
                  </a:txBody>
                  <a:tcPr marT="45690" marB="45690" anchor="ctr" horzOverflow="overflow">
                    <a:lnL cap="flat">
                      <a:noFill/>
                    </a:lnL>
                    <a:lnR>
                      <a:noFill/>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Tx/>
                        <a:buSzTx/>
                        <a:buFontTx/>
                        <a:buNone/>
                        <a:tabLst/>
                      </a:pPr>
                      <a:endParaRPr kumimoji="0" lang="en-US" sz="100" b="1" i="0" u="none" strike="noStrike" kern="1200" cap="none" normalizeH="0" baseline="0" dirty="0">
                        <a:ln>
                          <a:noFill/>
                        </a:ln>
                        <a:solidFill>
                          <a:srgbClr val="000000"/>
                        </a:solidFill>
                        <a:effectLst/>
                        <a:latin typeface="Arial" panose="020B0604020202020204" pitchFamily="34" charset="0"/>
                        <a:ea typeface="+mn-ea"/>
                        <a:cs typeface="Arial" panose="020B0604020202020204" pitchFamily="34" charset="0"/>
                      </a:endParaRPr>
                    </a:p>
                  </a:txBody>
                  <a:tcPr marT="45690" marB="45690" horzOverflow="overflow">
                    <a:lnL>
                      <a:noFill/>
                    </a:lnL>
                    <a:lnR cap="flat">
                      <a:noFill/>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000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de-DE" sz="1000" b="1" i="0" u="none" strike="noStrike" cap="none" normalizeH="0" baseline="0" dirty="0">
                          <a:ln>
                            <a:noFill/>
                          </a:ln>
                          <a:solidFill>
                            <a:srgbClr val="336699"/>
                          </a:solidFill>
                          <a:effectLst/>
                          <a:latin typeface="Arial" panose="020B0604020202020204" pitchFamily="34" charset="0"/>
                          <a:cs typeface="Arial" panose="020B0604020202020204" pitchFamily="34" charset="0"/>
                        </a:rPr>
                        <a:t>Parts:</a:t>
                      </a:r>
                      <a:endParaRPr kumimoji="0" lang="en-GB" sz="1000" b="1" i="0" u="none" strike="noStrike" cap="none" normalizeH="0" baseline="0" dirty="0">
                        <a:ln>
                          <a:noFill/>
                        </a:ln>
                        <a:solidFill>
                          <a:srgbClr val="336699"/>
                        </a:solidFill>
                        <a:effectLst/>
                        <a:latin typeface="Arial" panose="020B0604020202020204" pitchFamily="34" charset="0"/>
                        <a:cs typeface="Arial" panose="020B0604020202020204" pitchFamily="34" charset="0"/>
                      </a:endParaRPr>
                    </a:p>
                  </a:txBody>
                  <a:tcPr marT="45690" marB="45690" anchor="ctr"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0"/>
                        </a:spcAft>
                        <a:buClrTx/>
                        <a:buSzTx/>
                        <a:buFontTx/>
                        <a:buNone/>
                        <a:tabLst/>
                      </a:pPr>
                      <a:r>
                        <a:rPr kumimoji="0" lang="en-GB"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Models provided: 10323252</a:t>
                      </a:r>
                    </a:p>
                  </a:txBody>
                  <a:tcPr marT="45690" marB="45690" anchor="ctr"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marR="0" lvl="0" indent="0" algn="l" defTabSz="914400" rtl="0" eaLnBrk="1" fontAlgn="base" latinLnBrk="0" hangingPunct="1">
                        <a:lnSpc>
                          <a:spcPct val="100000"/>
                        </a:lnSpc>
                        <a:spcBef>
                          <a:spcPts val="600"/>
                        </a:spcBef>
                        <a:spcAft>
                          <a:spcPct val="0"/>
                        </a:spcAft>
                        <a:buClrTx/>
                        <a:buSzTx/>
                        <a:buFontTx/>
                        <a:buNone/>
                        <a:tabLst/>
                      </a:pPr>
                      <a:endParaRPr kumimoji="0" lang="en-US" sz="100" b="1" i="0" u="none" strike="noStrike" kern="1200" cap="none" normalizeH="0" baseline="0" dirty="0">
                        <a:ln>
                          <a:noFill/>
                        </a:ln>
                        <a:solidFill>
                          <a:srgbClr val="000000"/>
                        </a:solidFill>
                        <a:effectLst/>
                        <a:latin typeface="Arial" panose="020B0604020202020204" pitchFamily="34" charset="0"/>
                        <a:ea typeface="+mn-ea"/>
                        <a:cs typeface="Arial" panose="020B0604020202020204" pitchFamily="34" charset="0"/>
                      </a:endParaRPr>
                    </a:p>
                  </a:txBody>
                  <a:tcPr marT="45690" marB="45690" anchor="ctr" horzOverflow="overflow">
                    <a:lnL cap="flat">
                      <a:noFill/>
                    </a:lnL>
                    <a:lnR>
                      <a:noFill/>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Tx/>
                        <a:buSzTx/>
                        <a:buFontTx/>
                        <a:buNone/>
                        <a:tabLst/>
                      </a:pPr>
                      <a:endParaRPr kumimoji="0" lang="en-US" sz="100" b="1" i="0" u="none" strike="noStrike" kern="1200" cap="none" normalizeH="0" baseline="0" dirty="0">
                        <a:ln>
                          <a:noFill/>
                        </a:ln>
                        <a:solidFill>
                          <a:srgbClr val="000000"/>
                        </a:solidFill>
                        <a:effectLst/>
                        <a:latin typeface="Arial" panose="020B0604020202020204" pitchFamily="34" charset="0"/>
                        <a:ea typeface="+mn-ea"/>
                        <a:cs typeface="Arial" panose="020B0604020202020204" pitchFamily="34" charset="0"/>
                      </a:endParaRPr>
                    </a:p>
                  </a:txBody>
                  <a:tcPr marT="45690" marB="45690" horzOverflow="overflow">
                    <a:lnL>
                      <a:noFill/>
                    </a:lnL>
                    <a:lnR cap="flat">
                      <a:noFill/>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1752">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de-DE" sz="1000" b="1" i="0" u="none" strike="noStrike" cap="none" normalizeH="0" baseline="0" dirty="0">
                          <a:ln>
                            <a:noFill/>
                          </a:ln>
                          <a:solidFill>
                            <a:srgbClr val="336699"/>
                          </a:solidFill>
                          <a:effectLst/>
                          <a:latin typeface="Arial" panose="020B0604020202020204" pitchFamily="34" charset="0"/>
                          <a:cs typeface="Arial" panose="020B0604020202020204" pitchFamily="34" charset="0"/>
                        </a:rPr>
                        <a:t>Conclusions:</a:t>
                      </a:r>
                      <a:endParaRPr kumimoji="0" lang="en-GB" sz="1000" b="1" i="0" u="none" strike="noStrike" cap="none" normalizeH="0" baseline="0" dirty="0">
                        <a:ln>
                          <a:noFill/>
                        </a:ln>
                        <a:solidFill>
                          <a:srgbClr val="336699"/>
                        </a:solidFill>
                        <a:effectLst/>
                        <a:latin typeface="Arial" panose="020B0604020202020204" pitchFamily="34" charset="0"/>
                        <a:cs typeface="Arial" panose="020B0604020202020204" pitchFamily="34" charset="0"/>
                      </a:endParaRPr>
                    </a:p>
                  </a:txBody>
                  <a:tcPr marT="45690" marB="45690" anchor="ctr"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pPr marL="171450" marR="0" lvl="0" indent="-171450" algn="just"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kumimoji="0" lang="en-US" sz="1000" b="0" i="0" u="none" strike="noStrike" cap="none" normalizeH="0" baseline="0" noProof="0" dirty="0">
                          <a:ln>
                            <a:noFill/>
                          </a:ln>
                          <a:solidFill>
                            <a:srgbClr val="000000"/>
                          </a:solidFill>
                          <a:effectLst/>
                          <a:latin typeface="Arial" panose="020B0604020202020204" pitchFamily="34" charset="0"/>
                          <a:cs typeface="Arial" panose="020B0604020202020204" pitchFamily="34" charset="0"/>
                        </a:rPr>
                        <a:t>Page 6 presents the stress results after the application of the load. It can be seen that the critical region of the stub is the spline (1050 MPa) followed by the neck radius (700 MPa).</a:t>
                      </a:r>
                    </a:p>
                    <a:p>
                      <a:pPr marL="171450" marR="0" lvl="0" indent="-171450" algn="just"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kumimoji="0" lang="en-US" sz="1000" b="0" i="0" u="none" strike="noStrike" cap="none" normalizeH="0" baseline="0" noProof="0" dirty="0">
                          <a:ln>
                            <a:noFill/>
                          </a:ln>
                          <a:solidFill>
                            <a:srgbClr val="000000"/>
                          </a:solidFill>
                          <a:effectLst/>
                          <a:latin typeface="Arial" panose="020B0604020202020204" pitchFamily="34" charset="0"/>
                          <a:cs typeface="Arial" panose="020B0604020202020204" pitchFamily="34" charset="0"/>
                        </a:rPr>
                        <a:t>FEA results show that none stress value after the 5000Nm application reach the yield limit even in no regions with no heat treatment (as in the plug pocket).</a:t>
                      </a:r>
                    </a:p>
                  </a:txBody>
                  <a:tcPr marT="45690" marB="4569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marR="0" lvl="0" indent="0" algn="l" defTabSz="914400" rtl="0" eaLnBrk="1" fontAlgn="base" latinLnBrk="0" hangingPunct="1">
                        <a:lnSpc>
                          <a:spcPct val="100000"/>
                        </a:lnSpc>
                        <a:spcBef>
                          <a:spcPts val="600"/>
                        </a:spcBef>
                        <a:spcAft>
                          <a:spcPct val="0"/>
                        </a:spcAft>
                        <a:buClrTx/>
                        <a:buSzTx/>
                        <a:buFontTx/>
                        <a:buNone/>
                        <a:tabLst/>
                      </a:pPr>
                      <a:endParaRPr kumimoji="0" lang="en-US" sz="100" b="1" i="0" u="none" strike="noStrike" kern="1200" cap="none" normalizeH="0" baseline="0" dirty="0">
                        <a:ln>
                          <a:noFill/>
                        </a:ln>
                        <a:solidFill>
                          <a:srgbClr val="000000"/>
                        </a:solidFill>
                        <a:effectLst/>
                        <a:latin typeface="Arial" panose="020B0604020202020204" pitchFamily="34" charset="0"/>
                        <a:ea typeface="+mn-ea"/>
                        <a:cs typeface="Arial" panose="020B0604020202020204" pitchFamily="34" charset="0"/>
                      </a:endParaRPr>
                    </a:p>
                  </a:txBody>
                  <a:tcPr marT="45690" marB="45690" anchor="ctr" horzOverflow="overflow">
                    <a:lnL cap="flat">
                      <a:noFill/>
                    </a:lnL>
                    <a:lnR>
                      <a:noFill/>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Tx/>
                        <a:buSzTx/>
                        <a:buFontTx/>
                        <a:buNone/>
                        <a:tabLst/>
                      </a:pPr>
                      <a:endParaRPr kumimoji="0" lang="es-MX" sz="100" b="1" i="0" u="none" strike="noStrike" kern="1200" cap="none" normalizeH="0" baseline="0" dirty="0">
                        <a:ln>
                          <a:noFill/>
                        </a:ln>
                        <a:solidFill>
                          <a:srgbClr val="000000"/>
                        </a:solidFill>
                        <a:effectLst/>
                        <a:latin typeface="Arial" panose="020B0604020202020204" pitchFamily="34" charset="0"/>
                        <a:ea typeface="+mn-ea"/>
                        <a:cs typeface="Arial" panose="020B0604020202020204" pitchFamily="34" charset="0"/>
                      </a:endParaRPr>
                    </a:p>
                  </a:txBody>
                  <a:tcPr marT="45690" marB="45690" horzOverflow="overflow">
                    <a:lnL>
                      <a:noFill/>
                    </a:lnL>
                    <a:lnR cap="flat">
                      <a:noFill/>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869342">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de-DE" sz="1000" b="1" i="0" u="none" strike="noStrike" cap="none" normalizeH="0" baseline="0" dirty="0">
                          <a:ln>
                            <a:noFill/>
                          </a:ln>
                          <a:solidFill>
                            <a:srgbClr val="336699"/>
                          </a:solidFill>
                          <a:effectLst/>
                          <a:latin typeface="Arial" panose="020B0604020202020204" pitchFamily="34" charset="0"/>
                          <a:cs typeface="Arial" panose="020B0604020202020204" pitchFamily="34" charset="0"/>
                        </a:rPr>
                        <a:t>Recommendations:</a:t>
                      </a:r>
                      <a:endParaRPr kumimoji="0" lang="en-GB" sz="1000" b="1" i="0" u="none" strike="noStrike" cap="none" normalizeH="0" baseline="0" dirty="0">
                        <a:ln>
                          <a:noFill/>
                        </a:ln>
                        <a:solidFill>
                          <a:srgbClr val="336699"/>
                        </a:solidFill>
                        <a:effectLst/>
                        <a:latin typeface="Arial" panose="020B0604020202020204" pitchFamily="34" charset="0"/>
                        <a:cs typeface="Arial" panose="020B0604020202020204" pitchFamily="34" charset="0"/>
                      </a:endParaRPr>
                    </a:p>
                  </a:txBody>
                  <a:tcPr marT="45690" marB="45690" anchor="ctr"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600"/>
                        </a:spcBef>
                        <a:spcAft>
                          <a:spcPct val="0"/>
                        </a:spcAft>
                        <a:buClrTx/>
                        <a:buSzTx/>
                        <a:buFontTx/>
                        <a:buBlip>
                          <a:blip r:embed="rId3"/>
                        </a:buBlip>
                        <a:tabLst/>
                      </a:pPr>
                      <a:r>
                        <a:rPr kumimoji="0" lang="en-US" sz="1000" b="0" i="0" u="none" strike="noStrike" cap="none" normalizeH="0" baseline="0" noProof="0" dirty="0">
                          <a:ln>
                            <a:noFill/>
                          </a:ln>
                          <a:solidFill>
                            <a:srgbClr val="000000"/>
                          </a:solidFill>
                          <a:effectLst/>
                          <a:latin typeface="Arial" panose="020B0604020202020204" pitchFamily="34" charset="0"/>
                          <a:cs typeface="Arial" panose="020B0604020202020204" pitchFamily="34" charset="0"/>
                        </a:rPr>
                        <a:t> Validate results and behavior of the tulip obtained from FEA with experimental tests.</a:t>
                      </a:r>
                    </a:p>
                  </a:txBody>
                  <a:tcPr marT="45690" marB="45690"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marR="0" lvl="0" indent="0" algn="l" defTabSz="914400" rtl="0" eaLnBrk="1" fontAlgn="base" latinLnBrk="0" hangingPunct="1">
                        <a:lnSpc>
                          <a:spcPct val="0"/>
                        </a:lnSpc>
                        <a:spcBef>
                          <a:spcPct val="0"/>
                        </a:spcBef>
                        <a:spcAft>
                          <a:spcPct val="0"/>
                        </a:spcAft>
                        <a:buClrTx/>
                        <a:buSzTx/>
                        <a:buFontTx/>
                        <a:buNone/>
                        <a:tabLst/>
                      </a:pPr>
                      <a:endParaRPr kumimoji="0" lang="en-US" sz="1000" b="1" i="0" u="none" strike="noStrike" cap="none" normalizeH="0" baseline="0" dirty="0">
                        <a:ln>
                          <a:noFill/>
                        </a:ln>
                        <a:solidFill>
                          <a:schemeClr val="tx2"/>
                        </a:solidFill>
                        <a:effectLst/>
                        <a:latin typeface="Arial" charset="0"/>
                      </a:endParaRPr>
                    </a:p>
                  </a:txBody>
                  <a:tcPr marT="45690" marB="45690" horzOverflow="overflow">
                    <a:lnL cap="flat">
                      <a:noFill/>
                    </a:lnL>
                    <a:lnR>
                      <a:noFill/>
                    </a:lnR>
                    <a:lnT w="12700" cap="flat" cmpd="sng" algn="ctr">
                      <a:solidFill>
                        <a:srgbClr val="EAEAEA"/>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0"/>
                        </a:lnSpc>
                        <a:spcBef>
                          <a:spcPct val="0"/>
                        </a:spcBef>
                        <a:spcAft>
                          <a:spcPct val="0"/>
                        </a:spcAft>
                        <a:buClrTx/>
                        <a:buSzTx/>
                        <a:buFontTx/>
                        <a:buNone/>
                        <a:tabLst/>
                      </a:pPr>
                      <a:endParaRPr kumimoji="0" lang="en-US" sz="1000" b="1" i="0" u="none" strike="noStrike" cap="none" normalizeH="0" baseline="0" dirty="0">
                        <a:ln>
                          <a:noFill/>
                        </a:ln>
                        <a:solidFill>
                          <a:schemeClr val="tx2"/>
                        </a:solidFill>
                        <a:effectLst/>
                        <a:latin typeface="Arial" charset="0"/>
                      </a:endParaRPr>
                    </a:p>
                  </a:txBody>
                  <a:tcPr marT="45690" marB="45690" horzOverflow="overflow">
                    <a:lnL>
                      <a:noFill/>
                    </a:lnL>
                    <a:lnR cap="flat">
                      <a:noFill/>
                    </a:lnR>
                    <a:lnT w="12700" cap="flat" cmpd="sng" algn="ctr">
                      <a:solidFill>
                        <a:srgbClr val="EAEAEA"/>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pic>
        <p:nvPicPr>
          <p:cNvPr id="14" name="Picture 2" descr="http://upload.wikimedia.org/wikipedia/commons/thumb/c/ca/Americas_(orthographic_projection).svg/1000px-Americas_(orthographic_projection).svg.png"/>
          <p:cNvPicPr>
            <a:picLocks noChangeAspect="1" noChangeArrowheads="1"/>
          </p:cNvPicPr>
          <p:nvPr/>
        </p:nvPicPr>
        <p:blipFill>
          <a:blip r:embed="rId4">
            <a:duotone>
              <a:schemeClr val="accent5">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578020" y="14097"/>
            <a:ext cx="901209" cy="9012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11 Tabla"/>
          <p:cNvGraphicFramePr>
            <a:graphicFrameLocks noGrp="1"/>
          </p:cNvGraphicFramePr>
          <p:nvPr>
            <p:extLst>
              <p:ext uri="{D42A27DB-BD31-4B8C-83A1-F6EECF244321}">
                <p14:modId xmlns:p14="http://schemas.microsoft.com/office/powerpoint/2010/main" val="3282805546"/>
              </p:ext>
            </p:extLst>
          </p:nvPr>
        </p:nvGraphicFramePr>
        <p:xfrm>
          <a:off x="6289103" y="1146251"/>
          <a:ext cx="5760000" cy="511296"/>
        </p:xfrm>
        <a:graphic>
          <a:graphicData uri="http://schemas.openxmlformats.org/drawingml/2006/table">
            <a:tbl>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1440000">
                  <a:extLst>
                    <a:ext uri="{9D8B030D-6E8A-4147-A177-3AD203B41FA5}">
                      <a16:colId xmlns:a16="http://schemas.microsoft.com/office/drawing/2014/main" val="20002"/>
                    </a:ext>
                  </a:extLst>
                </a:gridCol>
                <a:gridCol w="1440000">
                  <a:extLst>
                    <a:ext uri="{9D8B030D-6E8A-4147-A177-3AD203B41FA5}">
                      <a16:colId xmlns:a16="http://schemas.microsoft.com/office/drawing/2014/main" val="20003"/>
                    </a:ext>
                  </a:extLst>
                </a:gridCol>
              </a:tblGrid>
              <a:tr h="252000">
                <a:tc>
                  <a:txBody>
                    <a:bodyPr/>
                    <a:lstStyle/>
                    <a:p>
                      <a:pPr marL="0" marR="0" lvl="0" indent="0" algn="l" defTabSz="914400" rtl="0" eaLnBrk="1" fontAlgn="base" latinLnBrk="0" hangingPunct="1">
                        <a:lnSpc>
                          <a:spcPct val="110000"/>
                        </a:lnSpc>
                        <a:spcBef>
                          <a:spcPct val="120000"/>
                        </a:spcBef>
                        <a:spcAft>
                          <a:spcPct val="0"/>
                        </a:spcAft>
                        <a:buClrTx/>
                        <a:buSzTx/>
                        <a:buFontTx/>
                        <a:buNone/>
                        <a:tabLst/>
                      </a:pPr>
                      <a:r>
                        <a:rPr kumimoji="0" lang="en-GB" sz="1000" b="1" i="0" u="none" strike="noStrike" kern="1200" cap="none" normalizeH="0" baseline="0" dirty="0">
                          <a:ln>
                            <a:noFill/>
                          </a:ln>
                          <a:solidFill>
                            <a:srgbClr val="336699"/>
                          </a:solidFill>
                          <a:effectLst/>
                          <a:latin typeface="Arial" panose="020B0604020202020204" pitchFamily="34" charset="0"/>
                          <a:ea typeface="+mn-ea"/>
                          <a:cs typeface="Arial" panose="020B0604020202020204" pitchFamily="34" charset="0"/>
                        </a:rPr>
                        <a:t>CAE Request N°:</a:t>
                      </a:r>
                    </a:p>
                  </a:txBody>
                  <a:tcPr marT="45828" marB="45828"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120000"/>
                        </a:spcBef>
                        <a:spcAft>
                          <a:spcPct val="0"/>
                        </a:spcAft>
                        <a:buClrTx/>
                        <a:buSzTx/>
                        <a:buFontTx/>
                        <a:buNone/>
                        <a:tabLst/>
                        <a:defRPr/>
                      </a:pPr>
                      <a:r>
                        <a:rPr kumimoji="0" lang="en-GB" sz="1000" b="1" i="0" u="none" strike="noStrike" kern="1200" cap="none" normalizeH="0" baseline="0" dirty="0">
                          <a:ln>
                            <a:noFill/>
                          </a:ln>
                          <a:solidFill>
                            <a:srgbClr val="336699"/>
                          </a:solidFill>
                          <a:effectLst/>
                          <a:latin typeface="Arial" panose="020B0604020202020204" pitchFamily="34" charset="0"/>
                          <a:ea typeface="+mn-ea"/>
                          <a:cs typeface="Arial" panose="020B0604020202020204" pitchFamily="34" charset="0"/>
                        </a:rPr>
                        <a:t>Date:</a:t>
                      </a:r>
                    </a:p>
                  </a:txBody>
                  <a:tcPr marT="45828" marB="45828"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120000"/>
                        </a:spcBef>
                        <a:spcAft>
                          <a:spcPct val="0"/>
                        </a:spcAft>
                        <a:buClrTx/>
                        <a:buSzTx/>
                        <a:buFontTx/>
                        <a:buNone/>
                        <a:tabLst/>
                        <a:defRPr/>
                      </a:pPr>
                      <a:r>
                        <a:rPr kumimoji="0" lang="en-GB" sz="1000" b="1" i="0" u="none" strike="noStrike" kern="1200" cap="none" normalizeH="0" baseline="0" dirty="0">
                          <a:ln>
                            <a:noFill/>
                          </a:ln>
                          <a:solidFill>
                            <a:srgbClr val="336699"/>
                          </a:solidFill>
                          <a:effectLst/>
                          <a:latin typeface="Arial" panose="020B0604020202020204" pitchFamily="34" charset="0"/>
                          <a:ea typeface="+mn-ea"/>
                          <a:cs typeface="Arial" panose="020B0604020202020204" pitchFamily="34" charset="0"/>
                        </a:rPr>
                        <a:t>Pages:</a:t>
                      </a:r>
                    </a:p>
                  </a:txBody>
                  <a:tcPr marT="45828" marB="45828"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120000"/>
                        </a:spcBef>
                        <a:spcAft>
                          <a:spcPct val="0"/>
                        </a:spcAft>
                        <a:buClrTx/>
                        <a:buSzTx/>
                        <a:buFontTx/>
                        <a:buNone/>
                        <a:tabLst/>
                        <a:defRPr/>
                      </a:pPr>
                      <a:r>
                        <a:rPr kumimoji="0" lang="en-GB" sz="1000" b="1" i="0" u="none" strike="noStrike" kern="1200" cap="none" normalizeH="0" baseline="0" dirty="0">
                          <a:ln>
                            <a:noFill/>
                          </a:ln>
                          <a:solidFill>
                            <a:srgbClr val="336699"/>
                          </a:solidFill>
                          <a:effectLst/>
                          <a:latin typeface="Arial" panose="020B0604020202020204" pitchFamily="34" charset="0"/>
                          <a:ea typeface="+mn-ea"/>
                          <a:cs typeface="Arial" panose="020B0604020202020204" pitchFamily="34" charset="0"/>
                        </a:rPr>
                        <a:t>Enclosures:</a:t>
                      </a:r>
                    </a:p>
                  </a:txBody>
                  <a:tcPr marT="45828" marB="45828"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000">
                <a:tc>
                  <a:txBody>
                    <a:bodyPr/>
                    <a:lstStyle/>
                    <a:p>
                      <a:pPr marL="0" marR="0" lvl="0" indent="0" algn="ctr" defTabSz="914400" rtl="0" eaLnBrk="1" fontAlgn="base" latinLnBrk="0" hangingPunct="1">
                        <a:lnSpc>
                          <a:spcPct val="110000"/>
                        </a:lnSpc>
                        <a:spcBef>
                          <a:spcPct val="120000"/>
                        </a:spcBef>
                        <a:spcAft>
                          <a:spcPct val="0"/>
                        </a:spcAft>
                        <a:buClrTx/>
                        <a:buSzTx/>
                        <a:buFontTx/>
                        <a:buNone/>
                        <a:tabLst/>
                        <a:defRPr/>
                      </a:pPr>
                      <a:r>
                        <a:rPr kumimoji="0" lang="en-GB" sz="1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#40744</a:t>
                      </a:r>
                    </a:p>
                  </a:txBody>
                  <a:tcPr marT="45828" marB="45828"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120000"/>
                        </a:spcBef>
                        <a:spcAft>
                          <a:spcPct val="0"/>
                        </a:spcAft>
                        <a:buClrTx/>
                        <a:buSzTx/>
                        <a:buFontTx/>
                        <a:buNone/>
                        <a:tabLst/>
                        <a:defRPr/>
                      </a:pPr>
                      <a:r>
                        <a:rPr kumimoji="0" lang="en-GB" sz="1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5 / APRIL / 2018</a:t>
                      </a:r>
                    </a:p>
                  </a:txBody>
                  <a:tcPr marT="45828" marB="45828"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120000"/>
                        </a:spcBef>
                        <a:spcAft>
                          <a:spcPct val="0"/>
                        </a:spcAft>
                        <a:buClrTx/>
                        <a:buSzTx/>
                        <a:buFontTx/>
                        <a:buNone/>
                        <a:tabLst/>
                        <a:defRPr/>
                      </a:pPr>
                      <a:r>
                        <a:rPr kumimoji="0" lang="en-GB" sz="1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1 </a:t>
                      </a:r>
                      <a:r>
                        <a:rPr kumimoji="0" lang="en-GB" sz="1000" b="1" i="0" u="none" strike="noStrike" cap="none" normalizeH="0" baseline="0">
                          <a:ln>
                            <a:noFill/>
                          </a:ln>
                          <a:solidFill>
                            <a:srgbClr val="000000"/>
                          </a:solidFill>
                          <a:effectLst/>
                          <a:latin typeface="Arial" panose="020B0604020202020204" pitchFamily="34" charset="0"/>
                          <a:cs typeface="Arial" panose="020B0604020202020204" pitchFamily="34" charset="0"/>
                        </a:rPr>
                        <a:t>/ 6</a:t>
                      </a:r>
                      <a:endParaRPr kumimoji="0" lang="en-GB" sz="10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828" marB="45828"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120000"/>
                        </a:spcBef>
                        <a:spcAft>
                          <a:spcPct val="0"/>
                        </a:spcAft>
                        <a:buClrTx/>
                        <a:buSzTx/>
                        <a:buFontTx/>
                        <a:buNone/>
                        <a:tabLst/>
                        <a:defRPr/>
                      </a:pPr>
                      <a:endParaRPr kumimoji="0" lang="en-GB" sz="10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828" marB="45828"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3" name="12 Tabla"/>
          <p:cNvGraphicFramePr>
            <a:graphicFrameLocks noGrp="1"/>
          </p:cNvGraphicFramePr>
          <p:nvPr>
            <p:extLst>
              <p:ext uri="{D42A27DB-BD31-4B8C-83A1-F6EECF244321}">
                <p14:modId xmlns:p14="http://schemas.microsoft.com/office/powerpoint/2010/main" val="2330168492"/>
              </p:ext>
            </p:extLst>
          </p:nvPr>
        </p:nvGraphicFramePr>
        <p:xfrm>
          <a:off x="6289103" y="4481604"/>
          <a:ext cx="4320000" cy="1335636"/>
        </p:xfrm>
        <a:graphic>
          <a:graphicData uri="http://schemas.openxmlformats.org/drawingml/2006/table">
            <a:tbl>
              <a:tblPr/>
              <a:tblGrid>
                <a:gridCol w="1440000">
                  <a:extLst>
                    <a:ext uri="{9D8B030D-6E8A-4147-A177-3AD203B41FA5}">
                      <a16:colId xmlns:a16="http://schemas.microsoft.com/office/drawing/2014/main" val="20000"/>
                    </a:ext>
                  </a:extLst>
                </a:gridCol>
                <a:gridCol w="2880000">
                  <a:extLst>
                    <a:ext uri="{9D8B030D-6E8A-4147-A177-3AD203B41FA5}">
                      <a16:colId xmlns:a16="http://schemas.microsoft.com/office/drawing/2014/main" val="20001"/>
                    </a:ext>
                  </a:extLst>
                </a:gridCol>
              </a:tblGrid>
              <a:tr h="216000">
                <a:tc>
                  <a:txBody>
                    <a:bodyPr/>
                    <a:lstStyle/>
                    <a:p>
                      <a:pPr marL="0" marR="0" lvl="0" indent="0" algn="l" defTabSz="914400" rtl="0" eaLnBrk="1" fontAlgn="base" latinLnBrk="0" hangingPunct="1">
                        <a:lnSpc>
                          <a:spcPct val="110000"/>
                        </a:lnSpc>
                        <a:spcBef>
                          <a:spcPct val="120000"/>
                        </a:spcBef>
                        <a:spcAft>
                          <a:spcPct val="0"/>
                        </a:spcAft>
                        <a:buClrTx/>
                        <a:buSzTx/>
                        <a:buFontTx/>
                        <a:buNone/>
                        <a:tabLst/>
                      </a:pPr>
                      <a:r>
                        <a:rPr kumimoji="0" lang="en-GB" sz="1000" b="1" i="0" u="none" strike="noStrike" kern="1200" cap="none" normalizeH="0" baseline="0" dirty="0">
                          <a:ln>
                            <a:noFill/>
                          </a:ln>
                          <a:solidFill>
                            <a:srgbClr val="336699"/>
                          </a:solidFill>
                          <a:effectLst/>
                          <a:latin typeface="Arial" charset="0"/>
                          <a:ea typeface="+mn-ea"/>
                          <a:cs typeface="+mn-cs"/>
                        </a:rPr>
                        <a:t>Prepared by:</a:t>
                      </a:r>
                    </a:p>
                  </a:txBody>
                  <a:tcPr marT="45828" marB="45828"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120000"/>
                        </a:spcBef>
                        <a:spcAft>
                          <a:spcPct val="0"/>
                        </a:spcAft>
                        <a:buClrTx/>
                        <a:buSzTx/>
                        <a:buFontTx/>
                        <a:buNone/>
                        <a:tabLst/>
                        <a:defRPr/>
                      </a:pPr>
                      <a:r>
                        <a:rPr kumimoji="0" lang="en-GB" sz="1000" b="0" i="0" u="none" strike="noStrike" kern="1200" cap="none" normalizeH="0" baseline="0" dirty="0">
                          <a:ln>
                            <a:noFill/>
                          </a:ln>
                          <a:solidFill>
                            <a:srgbClr val="000000"/>
                          </a:solidFill>
                          <a:effectLst/>
                          <a:latin typeface="Arial" charset="0"/>
                          <a:ea typeface="+mn-ea"/>
                          <a:cs typeface="+mn-cs"/>
                        </a:rPr>
                        <a:t>Daniel Angmen</a:t>
                      </a:r>
                    </a:p>
                  </a:txBody>
                  <a:tcPr marT="45828" marB="45828"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6000">
                <a:tc>
                  <a:txBody>
                    <a:bodyPr/>
                    <a:lstStyle/>
                    <a:p>
                      <a:pPr marL="0" marR="0" lvl="0" indent="0" algn="l" defTabSz="914400" rtl="0" eaLnBrk="1" fontAlgn="base" latinLnBrk="0" hangingPunct="1">
                        <a:lnSpc>
                          <a:spcPct val="110000"/>
                        </a:lnSpc>
                        <a:spcBef>
                          <a:spcPct val="120000"/>
                        </a:spcBef>
                        <a:spcAft>
                          <a:spcPct val="0"/>
                        </a:spcAft>
                        <a:buClrTx/>
                        <a:buSzTx/>
                        <a:buFontTx/>
                        <a:buNone/>
                        <a:tabLst/>
                        <a:defRPr/>
                      </a:pPr>
                      <a:r>
                        <a:rPr kumimoji="0" lang="de-DE" sz="1000" b="1" i="0" u="none" strike="noStrike" kern="1200" cap="none" normalizeH="0" baseline="0" dirty="0">
                          <a:ln>
                            <a:noFill/>
                          </a:ln>
                          <a:solidFill>
                            <a:srgbClr val="336699"/>
                          </a:solidFill>
                          <a:effectLst/>
                          <a:latin typeface="Arial" charset="0"/>
                          <a:ea typeface="+mn-ea"/>
                          <a:cs typeface="+mn-cs"/>
                        </a:rPr>
                        <a:t>Requested by:</a:t>
                      </a:r>
                      <a:endParaRPr kumimoji="0" lang="en-GB" sz="1000" b="1" i="0" u="none" strike="noStrike" kern="1200" cap="none" normalizeH="0" baseline="0" dirty="0">
                        <a:ln>
                          <a:noFill/>
                        </a:ln>
                        <a:solidFill>
                          <a:srgbClr val="336699"/>
                        </a:solidFill>
                        <a:effectLst/>
                        <a:latin typeface="Arial" charset="0"/>
                        <a:ea typeface="+mn-ea"/>
                        <a:cs typeface="+mn-cs"/>
                      </a:endParaRPr>
                    </a:p>
                  </a:txBody>
                  <a:tcPr marT="45828" marB="45828"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120000"/>
                        </a:spcBef>
                        <a:spcAft>
                          <a:spcPct val="0"/>
                        </a:spcAft>
                        <a:buClrTx/>
                        <a:buSzTx/>
                        <a:buFontTx/>
                        <a:buNone/>
                        <a:tabLst/>
                        <a:defRPr/>
                      </a:pPr>
                      <a:r>
                        <a:rPr kumimoji="0" lang="en-GB" sz="1000" b="0" i="0" u="none" strike="noStrike" cap="none" normalizeH="0" baseline="0" dirty="0">
                          <a:ln>
                            <a:noFill/>
                          </a:ln>
                          <a:solidFill>
                            <a:srgbClr val="000000"/>
                          </a:solidFill>
                          <a:effectLst/>
                          <a:latin typeface="Arial" charset="0"/>
                          <a:cs typeface="Times New Roman" pitchFamily="18" charset="0"/>
                        </a:rPr>
                        <a:t>David McCann</a:t>
                      </a:r>
                    </a:p>
                  </a:txBody>
                  <a:tcPr marT="45828" marB="45828"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6000">
                <a:tc>
                  <a:txBody>
                    <a:bodyPr/>
                    <a:lstStyle/>
                    <a:p>
                      <a:pPr marL="0" marR="0" lvl="0" indent="0" algn="l" defTabSz="914400" rtl="0" eaLnBrk="1" fontAlgn="base" latinLnBrk="0" hangingPunct="1">
                        <a:lnSpc>
                          <a:spcPct val="110000"/>
                        </a:lnSpc>
                        <a:spcBef>
                          <a:spcPct val="120000"/>
                        </a:spcBef>
                        <a:spcAft>
                          <a:spcPct val="0"/>
                        </a:spcAft>
                        <a:buClrTx/>
                        <a:buSzTx/>
                        <a:buFontTx/>
                        <a:buNone/>
                        <a:tabLst/>
                        <a:defRPr/>
                      </a:pPr>
                      <a:r>
                        <a:rPr kumimoji="0" lang="de-DE" sz="1000" b="1" i="0" u="none" strike="noStrike" kern="1200" cap="none" normalizeH="0" baseline="0" dirty="0">
                          <a:ln>
                            <a:noFill/>
                          </a:ln>
                          <a:solidFill>
                            <a:srgbClr val="336699"/>
                          </a:solidFill>
                          <a:effectLst/>
                          <a:latin typeface="Arial" charset="0"/>
                          <a:ea typeface="+mn-ea"/>
                          <a:cs typeface="+mn-cs"/>
                        </a:rPr>
                        <a:t>Security Rating:</a:t>
                      </a:r>
                      <a:endParaRPr kumimoji="0" lang="en-US" sz="1000" b="1" i="0" u="none" strike="noStrike" kern="1200" cap="none" normalizeH="0" baseline="0" dirty="0">
                        <a:ln>
                          <a:noFill/>
                        </a:ln>
                        <a:solidFill>
                          <a:srgbClr val="336699"/>
                        </a:solidFill>
                        <a:effectLst/>
                        <a:latin typeface="Arial" charset="0"/>
                        <a:ea typeface="+mn-ea"/>
                        <a:cs typeface="+mn-cs"/>
                      </a:endParaRPr>
                    </a:p>
                  </a:txBody>
                  <a:tcPr marT="45828" marB="45828"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120000"/>
                        </a:spcBef>
                        <a:spcAft>
                          <a:spcPct val="0"/>
                        </a:spcAft>
                        <a:buClrTx/>
                        <a:buSzTx/>
                        <a:buFontTx/>
                        <a:buNone/>
                        <a:tabLst/>
                        <a:defRPr/>
                      </a:pPr>
                      <a:r>
                        <a:rPr kumimoji="0" lang="en-GB" sz="1000" b="0" i="0" u="none" strike="noStrike" cap="none" normalizeH="0" baseline="0" dirty="0">
                          <a:ln>
                            <a:noFill/>
                          </a:ln>
                          <a:solidFill>
                            <a:srgbClr val="000000"/>
                          </a:solidFill>
                          <a:effectLst/>
                          <a:latin typeface="Arial" charset="0"/>
                          <a:cs typeface="Times New Roman" pitchFamily="18" charset="0"/>
                        </a:rPr>
                        <a:t>Restricted</a:t>
                      </a:r>
                    </a:p>
                  </a:txBody>
                  <a:tcPr marT="45828" marB="45828"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6000">
                <a:tc>
                  <a:txBody>
                    <a:bodyPr/>
                    <a:lstStyle/>
                    <a:p>
                      <a:pPr marL="0" marR="0" lvl="0" indent="0" algn="l" defTabSz="914400" rtl="0" eaLnBrk="1" fontAlgn="base" latinLnBrk="0" hangingPunct="1">
                        <a:lnSpc>
                          <a:spcPct val="110000"/>
                        </a:lnSpc>
                        <a:spcBef>
                          <a:spcPct val="120000"/>
                        </a:spcBef>
                        <a:spcAft>
                          <a:spcPct val="0"/>
                        </a:spcAft>
                        <a:buClrTx/>
                        <a:buSzTx/>
                        <a:buFontTx/>
                        <a:buNone/>
                        <a:tabLst/>
                        <a:defRPr/>
                      </a:pPr>
                      <a:r>
                        <a:rPr kumimoji="0" lang="en-US" sz="1000" b="1" i="0" u="none" strike="noStrike" kern="1200" cap="none" normalizeH="0" baseline="0" dirty="0">
                          <a:ln>
                            <a:noFill/>
                          </a:ln>
                          <a:solidFill>
                            <a:srgbClr val="336699"/>
                          </a:solidFill>
                          <a:effectLst/>
                          <a:latin typeface="Arial" charset="0"/>
                          <a:ea typeface="+mn-ea"/>
                          <a:cs typeface="+mn-cs"/>
                        </a:rPr>
                        <a:t>Distribution:</a:t>
                      </a:r>
                    </a:p>
                    <a:p>
                      <a:pPr marL="0" marR="0" lvl="0" indent="0" algn="l" defTabSz="914400" rtl="0" eaLnBrk="1" fontAlgn="base" latinLnBrk="0" hangingPunct="1">
                        <a:lnSpc>
                          <a:spcPct val="110000"/>
                        </a:lnSpc>
                        <a:spcBef>
                          <a:spcPct val="120000"/>
                        </a:spcBef>
                        <a:spcAft>
                          <a:spcPct val="0"/>
                        </a:spcAft>
                        <a:buClrTx/>
                        <a:buSzTx/>
                        <a:buFontTx/>
                        <a:buNone/>
                        <a:tabLst/>
                        <a:defRPr/>
                      </a:pPr>
                      <a:endParaRPr kumimoji="0" lang="en-US" sz="1000" b="1" i="0" u="none" strike="noStrike" kern="1200" cap="none" normalizeH="0" baseline="0" dirty="0">
                        <a:ln>
                          <a:noFill/>
                        </a:ln>
                        <a:solidFill>
                          <a:srgbClr val="336699"/>
                        </a:solidFill>
                        <a:effectLst/>
                        <a:latin typeface="Arial" charset="0"/>
                        <a:ea typeface="+mn-ea"/>
                        <a:cs typeface="+mn-cs"/>
                      </a:endParaRPr>
                    </a:p>
                  </a:txBody>
                  <a:tcPr marT="45828" marB="45828"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120000"/>
                        </a:spcBef>
                        <a:spcAft>
                          <a:spcPct val="0"/>
                        </a:spcAft>
                        <a:buClrTx/>
                        <a:buSzTx/>
                        <a:buFontTx/>
                        <a:buNone/>
                        <a:tabLst/>
                        <a:defRPr/>
                      </a:pPr>
                      <a:r>
                        <a:rPr kumimoji="0" lang="en-GB" sz="1000" b="0" i="0" u="none" strike="noStrike" cap="none" normalizeH="0" baseline="0" dirty="0">
                          <a:ln>
                            <a:noFill/>
                          </a:ln>
                          <a:solidFill>
                            <a:srgbClr val="000000"/>
                          </a:solidFill>
                          <a:effectLst/>
                          <a:latin typeface="Arial" charset="0"/>
                          <a:cs typeface="Times New Roman" pitchFamily="18" charset="0"/>
                        </a:rPr>
                        <a:t>D. McCann</a:t>
                      </a:r>
                    </a:p>
                  </a:txBody>
                  <a:tcPr marT="45828" marB="45828"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28696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2356" y="368660"/>
            <a:ext cx="11311400" cy="295466"/>
          </a:xfrm>
        </p:spPr>
        <p:txBody>
          <a:bodyPr/>
          <a:lstStyle/>
          <a:p>
            <a:r>
              <a:rPr lang="en-US" dirty="0">
                <a:ln>
                  <a:solidFill>
                    <a:sysClr val="windowText" lastClr="000000"/>
                  </a:solidFill>
                </a:ln>
                <a:solidFill>
                  <a:schemeClr val="accent2">
                    <a:lumMod val="60000"/>
                    <a:lumOff val="40000"/>
                  </a:schemeClr>
                </a:solidFill>
              </a:rPr>
              <a:t>Problem Description</a:t>
            </a:r>
          </a:p>
        </p:txBody>
      </p:sp>
      <p:sp>
        <p:nvSpPr>
          <p:cNvPr id="5" name="4 Marcador de texto"/>
          <p:cNvSpPr>
            <a:spLocks noGrp="1"/>
          </p:cNvSpPr>
          <p:nvPr>
            <p:ph type="body" sz="quarter" idx="10"/>
          </p:nvPr>
        </p:nvSpPr>
        <p:spPr>
          <a:xfrm>
            <a:off x="282356" y="1124744"/>
            <a:ext cx="11460844" cy="625812"/>
          </a:xfrm>
        </p:spPr>
        <p:txBody>
          <a:bodyPr/>
          <a:lstStyle/>
          <a:p>
            <a:pPr algn="just"/>
            <a:r>
              <a:rPr lang="en-US" sz="1200" dirty="0">
                <a:solidFill>
                  <a:srgbClr val="000000"/>
                </a:solidFill>
              </a:rPr>
              <a:t>In the present analysis, 5000 Nm torque is applied on the stem of the Tulip 10323252. It is desired to check structural strength at the plug pocket roundness.</a:t>
            </a:r>
          </a:p>
          <a:p>
            <a:pPr marL="285750" indent="-285750" algn="just">
              <a:lnSpc>
                <a:spcPct val="150000"/>
              </a:lnSpc>
              <a:buFont typeface="Arial" panose="020B0604020202020204" pitchFamily="34" charset="0"/>
              <a:buChar char="•"/>
            </a:pPr>
            <a:endParaRPr lang="en-US" dirty="0"/>
          </a:p>
        </p:txBody>
      </p:sp>
      <p:pic>
        <p:nvPicPr>
          <p:cNvPr id="3" name="Imagen 2">
            <a:extLst>
              <a:ext uri="{FF2B5EF4-FFF2-40B4-BE49-F238E27FC236}">
                <a16:creationId xmlns:a16="http://schemas.microsoft.com/office/drawing/2014/main" id="{4353A246-CCE5-4236-A9AB-257FE75D90B6}"/>
              </a:ext>
            </a:extLst>
          </p:cNvPr>
          <p:cNvPicPr>
            <a:picLocks noChangeAspect="1"/>
          </p:cNvPicPr>
          <p:nvPr/>
        </p:nvPicPr>
        <p:blipFill>
          <a:blip r:embed="rId2">
            <a:clrChange>
              <a:clrFrom>
                <a:srgbClr val="FBFBFC"/>
              </a:clrFrom>
              <a:clrTo>
                <a:srgbClr val="FBFBFC">
                  <a:alpha val="0"/>
                </a:srgbClr>
              </a:clrTo>
            </a:clrChange>
          </a:blip>
          <a:stretch>
            <a:fillRect/>
          </a:stretch>
        </p:blipFill>
        <p:spPr>
          <a:xfrm>
            <a:off x="403543" y="1619165"/>
            <a:ext cx="4704825" cy="4047407"/>
          </a:xfrm>
          <a:prstGeom prst="rect">
            <a:avLst/>
          </a:prstGeom>
        </p:spPr>
      </p:pic>
      <p:pic>
        <p:nvPicPr>
          <p:cNvPr id="4" name="Imagen 3">
            <a:extLst>
              <a:ext uri="{FF2B5EF4-FFF2-40B4-BE49-F238E27FC236}">
                <a16:creationId xmlns:a16="http://schemas.microsoft.com/office/drawing/2014/main" id="{19BEEA36-C8F2-4BFE-B307-09E0D0164710}"/>
              </a:ext>
            </a:extLst>
          </p:cNvPr>
          <p:cNvPicPr>
            <a:picLocks noChangeAspect="1"/>
          </p:cNvPicPr>
          <p:nvPr/>
        </p:nvPicPr>
        <p:blipFill>
          <a:blip r:embed="rId3">
            <a:clrChange>
              <a:clrFrom>
                <a:srgbClr val="FBFBFC"/>
              </a:clrFrom>
              <a:clrTo>
                <a:srgbClr val="FBFBFC">
                  <a:alpha val="0"/>
                </a:srgbClr>
              </a:clrTo>
            </a:clrChange>
          </a:blip>
          <a:stretch>
            <a:fillRect/>
          </a:stretch>
        </p:blipFill>
        <p:spPr>
          <a:xfrm>
            <a:off x="5519936" y="1691174"/>
            <a:ext cx="6006174" cy="3816424"/>
          </a:xfrm>
          <a:prstGeom prst="rect">
            <a:avLst/>
          </a:prstGeom>
        </p:spPr>
      </p:pic>
      <p:sp>
        <p:nvSpPr>
          <p:cNvPr id="6" name="Rectángulo: esquinas redondeadas 5">
            <a:extLst>
              <a:ext uri="{FF2B5EF4-FFF2-40B4-BE49-F238E27FC236}">
                <a16:creationId xmlns:a16="http://schemas.microsoft.com/office/drawing/2014/main" id="{9287C941-977B-4D66-9026-627CFD3D060E}"/>
              </a:ext>
            </a:extLst>
          </p:cNvPr>
          <p:cNvSpPr/>
          <p:nvPr/>
        </p:nvSpPr>
        <p:spPr>
          <a:xfrm>
            <a:off x="9300356" y="2744923"/>
            <a:ext cx="252028" cy="1656185"/>
          </a:xfrm>
          <a:prstGeom prst="round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200" dirty="0">
              <a:solidFill>
                <a:schemeClr val="bg1"/>
              </a:solidFill>
            </a:endParaRPr>
          </a:p>
        </p:txBody>
      </p:sp>
      <p:sp>
        <p:nvSpPr>
          <p:cNvPr id="7" name="CuadroTexto 6">
            <a:extLst>
              <a:ext uri="{FF2B5EF4-FFF2-40B4-BE49-F238E27FC236}">
                <a16:creationId xmlns:a16="http://schemas.microsoft.com/office/drawing/2014/main" id="{ECB01F7D-16C0-4877-97B2-B3B10EDC45BA}"/>
              </a:ext>
            </a:extLst>
          </p:cNvPr>
          <p:cNvSpPr txBox="1"/>
          <p:nvPr/>
        </p:nvSpPr>
        <p:spPr>
          <a:xfrm>
            <a:off x="9098972" y="1832562"/>
            <a:ext cx="1850186" cy="584775"/>
          </a:xfrm>
          <a:prstGeom prst="rect">
            <a:avLst/>
          </a:prstGeom>
          <a:solidFill>
            <a:schemeClr val="bg1"/>
          </a:solidFill>
          <a:ln w="28575">
            <a:solidFill>
              <a:srgbClr val="FF0000"/>
            </a:solidFill>
          </a:ln>
        </p:spPr>
        <p:txBody>
          <a:bodyPr wrap="none" rtlCol="0">
            <a:spAutoFit/>
          </a:bodyPr>
          <a:lstStyle/>
          <a:p>
            <a:r>
              <a:rPr lang="en-US" sz="1600" dirty="0"/>
              <a:t>Region of interest:</a:t>
            </a:r>
          </a:p>
          <a:p>
            <a:r>
              <a:rPr lang="en-US" sz="1600" dirty="0"/>
              <a:t>Plug Pocket</a:t>
            </a:r>
          </a:p>
        </p:txBody>
      </p:sp>
      <p:cxnSp>
        <p:nvCxnSpPr>
          <p:cNvPr id="9" name="Conector recto de flecha 8">
            <a:extLst>
              <a:ext uri="{FF2B5EF4-FFF2-40B4-BE49-F238E27FC236}">
                <a16:creationId xmlns:a16="http://schemas.microsoft.com/office/drawing/2014/main" id="{AF6BC304-7388-4FAA-B7D1-F4D52AA3B4EC}"/>
              </a:ext>
            </a:extLst>
          </p:cNvPr>
          <p:cNvCxnSpPr>
            <a:cxnSpLocks/>
          </p:cNvCxnSpPr>
          <p:nvPr/>
        </p:nvCxnSpPr>
        <p:spPr>
          <a:xfrm flipH="1">
            <a:off x="9426371" y="2417337"/>
            <a:ext cx="126013" cy="327586"/>
          </a:xfrm>
          <a:prstGeom prst="straightConnector1">
            <a:avLst/>
          </a:prstGeom>
          <a:ln w="5715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364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2356" y="368660"/>
            <a:ext cx="11311400" cy="295466"/>
          </a:xfrm>
        </p:spPr>
        <p:txBody>
          <a:bodyPr/>
          <a:lstStyle/>
          <a:p>
            <a:r>
              <a:rPr lang="en-US" dirty="0">
                <a:ln>
                  <a:solidFill>
                    <a:sysClr val="windowText" lastClr="000000"/>
                  </a:solidFill>
                </a:ln>
                <a:solidFill>
                  <a:schemeClr val="accent2">
                    <a:lumMod val="60000"/>
                    <a:lumOff val="40000"/>
                  </a:schemeClr>
                </a:solidFill>
              </a:rPr>
              <a:t>Material Properties</a:t>
            </a:r>
          </a:p>
        </p:txBody>
      </p:sp>
      <p:pic>
        <p:nvPicPr>
          <p:cNvPr id="11" name="Imagen 10">
            <a:extLst>
              <a:ext uri="{FF2B5EF4-FFF2-40B4-BE49-F238E27FC236}">
                <a16:creationId xmlns:a16="http://schemas.microsoft.com/office/drawing/2014/main" id="{85FF1BF7-A679-4B1C-89C3-30ACFB1D8B81}"/>
              </a:ext>
            </a:extLst>
          </p:cNvPr>
          <p:cNvPicPr>
            <a:picLocks noChangeAspect="1"/>
          </p:cNvPicPr>
          <p:nvPr/>
        </p:nvPicPr>
        <p:blipFill>
          <a:blip r:embed="rId2"/>
          <a:stretch>
            <a:fillRect/>
          </a:stretch>
        </p:blipFill>
        <p:spPr>
          <a:xfrm>
            <a:off x="588089" y="3524456"/>
            <a:ext cx="2701000" cy="484317"/>
          </a:xfrm>
          <a:prstGeom prst="rect">
            <a:avLst/>
          </a:prstGeom>
        </p:spPr>
      </p:pic>
      <p:pic>
        <p:nvPicPr>
          <p:cNvPr id="12" name="Imagen 11">
            <a:extLst>
              <a:ext uri="{FF2B5EF4-FFF2-40B4-BE49-F238E27FC236}">
                <a16:creationId xmlns:a16="http://schemas.microsoft.com/office/drawing/2014/main" id="{946EB6B6-F044-451B-BF19-BE5F86C84520}"/>
              </a:ext>
            </a:extLst>
          </p:cNvPr>
          <p:cNvPicPr>
            <a:picLocks noChangeAspect="1"/>
          </p:cNvPicPr>
          <p:nvPr/>
        </p:nvPicPr>
        <p:blipFill>
          <a:blip r:embed="rId3">
            <a:clrChange>
              <a:clrFrom>
                <a:srgbClr val="FBFBFC"/>
              </a:clrFrom>
              <a:clrTo>
                <a:srgbClr val="FBFBFC">
                  <a:alpha val="0"/>
                </a:srgbClr>
              </a:clrTo>
            </a:clrChange>
          </a:blip>
          <a:stretch>
            <a:fillRect/>
          </a:stretch>
        </p:blipFill>
        <p:spPr>
          <a:xfrm>
            <a:off x="875420" y="1024152"/>
            <a:ext cx="2269652" cy="2484276"/>
          </a:xfrm>
          <a:prstGeom prst="rect">
            <a:avLst/>
          </a:prstGeom>
        </p:spPr>
      </p:pic>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73EA1392-472E-4C91-9711-2DCB4C3C1B13}"/>
                  </a:ext>
                </a:extLst>
              </p:cNvPr>
              <p:cNvSpPr txBox="1"/>
              <p:nvPr/>
            </p:nvSpPr>
            <p:spPr>
              <a:xfrm>
                <a:off x="741850" y="4545124"/>
                <a:ext cx="2403222" cy="1200329"/>
              </a:xfrm>
              <a:prstGeom prst="rect">
                <a:avLst/>
              </a:prstGeom>
              <a:noFill/>
              <a:ln w="38100">
                <a:solidFill>
                  <a:srgbClr val="FF0000"/>
                </a:solidFill>
              </a:ln>
            </p:spPr>
            <p:txBody>
              <a:bodyPr wrap="none" rtlCol="0">
                <a:spAutoFit/>
              </a:bodyPr>
              <a:lstStyle/>
              <a:p>
                <a:r>
                  <a:rPr lang="es-MX" dirty="0"/>
                  <a:t>From Creo Database:</a:t>
                </a:r>
              </a:p>
              <a:p>
                <a:endParaRPr lang="es-MX" dirty="0"/>
              </a:p>
              <a:p>
                <a:r>
                  <a:rPr lang="es-MX" dirty="0">
                    <a:solidFill>
                      <a:schemeClr val="accent1">
                        <a:lumMod val="75000"/>
                      </a:schemeClr>
                    </a:solidFill>
                  </a:rPr>
                  <a:t>E = 206000 MPa</a:t>
                </a:r>
              </a:p>
              <a:p>
                <a:pPr algn="just"/>
                <a14:m>
                  <m:oMath xmlns:m="http://schemas.openxmlformats.org/officeDocument/2006/math">
                    <m:r>
                      <a:rPr lang="es-MX" b="0" i="1" smtClean="0">
                        <a:solidFill>
                          <a:schemeClr val="accent1">
                            <a:lumMod val="75000"/>
                          </a:schemeClr>
                        </a:solidFill>
                        <a:latin typeface="Cambria Math" panose="02040503050406030204" pitchFamily="18" charset="0"/>
                      </a:rPr>
                      <m:t>𝑣</m:t>
                    </m:r>
                  </m:oMath>
                </a14:m>
                <a:r>
                  <a:rPr lang="es-MX" dirty="0">
                    <a:solidFill>
                      <a:schemeClr val="accent1">
                        <a:lumMod val="75000"/>
                      </a:schemeClr>
                    </a:solidFill>
                  </a:rPr>
                  <a:t> = 0.28</a:t>
                </a:r>
              </a:p>
            </p:txBody>
          </p:sp>
        </mc:Choice>
        <mc:Fallback>
          <p:sp>
            <p:nvSpPr>
              <p:cNvPr id="13" name="CuadroTexto 12">
                <a:extLst>
                  <a:ext uri="{FF2B5EF4-FFF2-40B4-BE49-F238E27FC236}">
                    <a16:creationId xmlns:a16="http://schemas.microsoft.com/office/drawing/2014/main" id="{73EA1392-472E-4C91-9711-2DCB4C3C1B13}"/>
                  </a:ext>
                </a:extLst>
              </p:cNvPr>
              <p:cNvSpPr txBox="1">
                <a:spLocks noRot="1" noChangeAspect="1" noMove="1" noResize="1" noEditPoints="1" noAdjustHandles="1" noChangeArrowheads="1" noChangeShapeType="1" noTextEdit="1"/>
              </p:cNvSpPr>
              <p:nvPr/>
            </p:nvSpPr>
            <p:spPr>
              <a:xfrm>
                <a:off x="741850" y="4545124"/>
                <a:ext cx="2403222" cy="1200329"/>
              </a:xfrm>
              <a:prstGeom prst="rect">
                <a:avLst/>
              </a:prstGeom>
              <a:blipFill>
                <a:blip r:embed="rId4"/>
                <a:stretch>
                  <a:fillRect l="-1500" t="-1485" r="-750" b="-5941"/>
                </a:stretch>
              </a:blipFill>
              <a:ln w="38100">
                <a:solidFill>
                  <a:srgbClr val="FF0000"/>
                </a:solidFill>
              </a:ln>
            </p:spPr>
            <p:txBody>
              <a:bodyPr/>
              <a:lstStyle/>
              <a:p>
                <a:r>
                  <a:rPr lang="es-MX">
                    <a:noFill/>
                  </a:rPr>
                  <a:t> </a:t>
                </a:r>
              </a:p>
            </p:txBody>
          </p:sp>
        </mc:Fallback>
      </mc:AlternateContent>
      <p:pic>
        <p:nvPicPr>
          <p:cNvPr id="14" name="Imagen 13">
            <a:extLst>
              <a:ext uri="{FF2B5EF4-FFF2-40B4-BE49-F238E27FC236}">
                <a16:creationId xmlns:a16="http://schemas.microsoft.com/office/drawing/2014/main" id="{D237E8A1-48CE-4ABC-A6DF-9C8C90A00462}"/>
              </a:ext>
            </a:extLst>
          </p:cNvPr>
          <p:cNvPicPr>
            <a:picLocks noChangeAspect="1"/>
          </p:cNvPicPr>
          <p:nvPr/>
        </p:nvPicPr>
        <p:blipFill>
          <a:blip r:embed="rId5"/>
          <a:stretch>
            <a:fillRect/>
          </a:stretch>
        </p:blipFill>
        <p:spPr>
          <a:xfrm>
            <a:off x="3817860" y="1217592"/>
            <a:ext cx="3613825" cy="517055"/>
          </a:xfrm>
          <a:prstGeom prst="rect">
            <a:avLst/>
          </a:prstGeom>
        </p:spPr>
      </p:pic>
      <p:pic>
        <p:nvPicPr>
          <p:cNvPr id="15" name="Imagen 14">
            <a:extLst>
              <a:ext uri="{FF2B5EF4-FFF2-40B4-BE49-F238E27FC236}">
                <a16:creationId xmlns:a16="http://schemas.microsoft.com/office/drawing/2014/main" id="{07C1F755-8F20-45ED-BFCE-FF7F93DEAB0E}"/>
              </a:ext>
            </a:extLst>
          </p:cNvPr>
          <p:cNvPicPr>
            <a:picLocks noChangeAspect="1"/>
          </p:cNvPicPr>
          <p:nvPr/>
        </p:nvPicPr>
        <p:blipFill>
          <a:blip r:embed="rId6"/>
          <a:stretch>
            <a:fillRect/>
          </a:stretch>
        </p:blipFill>
        <p:spPr>
          <a:xfrm>
            <a:off x="3835533" y="1747793"/>
            <a:ext cx="3597401" cy="1584176"/>
          </a:xfrm>
          <a:prstGeom prst="rect">
            <a:avLst/>
          </a:prstGeom>
          <a:ln w="19050">
            <a:solidFill>
              <a:schemeClr val="tx1">
                <a:lumMod val="50000"/>
              </a:schemeClr>
            </a:solidFill>
          </a:ln>
        </p:spPr>
      </p:pic>
      <p:pic>
        <p:nvPicPr>
          <p:cNvPr id="16" name="Imagen 15">
            <a:extLst>
              <a:ext uri="{FF2B5EF4-FFF2-40B4-BE49-F238E27FC236}">
                <a16:creationId xmlns:a16="http://schemas.microsoft.com/office/drawing/2014/main" id="{35CEC349-78C9-4F1D-AFF1-98A33AFA97ED}"/>
              </a:ext>
            </a:extLst>
          </p:cNvPr>
          <p:cNvPicPr>
            <a:picLocks noChangeAspect="1"/>
          </p:cNvPicPr>
          <p:nvPr/>
        </p:nvPicPr>
        <p:blipFill>
          <a:blip r:embed="rId7"/>
          <a:stretch>
            <a:fillRect/>
          </a:stretch>
        </p:blipFill>
        <p:spPr>
          <a:xfrm>
            <a:off x="3835533" y="3331969"/>
            <a:ext cx="3601407" cy="516724"/>
          </a:xfrm>
          <a:prstGeom prst="rect">
            <a:avLst/>
          </a:prstGeom>
        </p:spPr>
      </p:pic>
      <p:cxnSp>
        <p:nvCxnSpPr>
          <p:cNvPr id="18" name="Conector recto de flecha 17">
            <a:extLst>
              <a:ext uri="{FF2B5EF4-FFF2-40B4-BE49-F238E27FC236}">
                <a16:creationId xmlns:a16="http://schemas.microsoft.com/office/drawing/2014/main" id="{7A79B51D-6488-4C8E-92DB-E0B628C1804C}"/>
              </a:ext>
            </a:extLst>
          </p:cNvPr>
          <p:cNvCxnSpPr>
            <a:cxnSpLocks/>
            <a:stCxn id="11" idx="2"/>
            <a:endCxn id="13" idx="0"/>
          </p:cNvCxnSpPr>
          <p:nvPr/>
        </p:nvCxnSpPr>
        <p:spPr>
          <a:xfrm>
            <a:off x="1938589" y="4008773"/>
            <a:ext cx="4872" cy="536351"/>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pic>
        <p:nvPicPr>
          <p:cNvPr id="21" name="Imagen 20">
            <a:extLst>
              <a:ext uri="{FF2B5EF4-FFF2-40B4-BE49-F238E27FC236}">
                <a16:creationId xmlns:a16="http://schemas.microsoft.com/office/drawing/2014/main" id="{9B85E855-F1C9-4A13-B86D-510C2CB22135}"/>
              </a:ext>
            </a:extLst>
          </p:cNvPr>
          <p:cNvPicPr>
            <a:picLocks noChangeAspect="1"/>
          </p:cNvPicPr>
          <p:nvPr/>
        </p:nvPicPr>
        <p:blipFill>
          <a:blip r:embed="rId8">
            <a:clrChange>
              <a:clrFrom>
                <a:srgbClr val="FBFBFC"/>
              </a:clrFrom>
              <a:clrTo>
                <a:srgbClr val="FBFBFC">
                  <a:alpha val="0"/>
                </a:srgbClr>
              </a:clrTo>
            </a:clrChange>
          </a:blip>
          <a:stretch>
            <a:fillRect/>
          </a:stretch>
        </p:blipFill>
        <p:spPr>
          <a:xfrm>
            <a:off x="8327536" y="1056966"/>
            <a:ext cx="3302446" cy="3120464"/>
          </a:xfrm>
          <a:prstGeom prst="rect">
            <a:avLst/>
          </a:prstGeom>
        </p:spPr>
      </p:pic>
      <p:pic>
        <p:nvPicPr>
          <p:cNvPr id="25" name="Imagen 24">
            <a:extLst>
              <a:ext uri="{FF2B5EF4-FFF2-40B4-BE49-F238E27FC236}">
                <a16:creationId xmlns:a16="http://schemas.microsoft.com/office/drawing/2014/main" id="{5C9709AD-7AA8-4281-8D10-2D67DCF4FF09}"/>
              </a:ext>
            </a:extLst>
          </p:cNvPr>
          <p:cNvPicPr>
            <a:picLocks noChangeAspect="1"/>
          </p:cNvPicPr>
          <p:nvPr/>
        </p:nvPicPr>
        <p:blipFill>
          <a:blip r:embed="rId9"/>
          <a:stretch>
            <a:fillRect/>
          </a:stretch>
        </p:blipFill>
        <p:spPr>
          <a:xfrm>
            <a:off x="3835534" y="3835839"/>
            <a:ext cx="3596152" cy="557035"/>
          </a:xfrm>
          <a:prstGeom prst="rect">
            <a:avLst/>
          </a:prstGeom>
        </p:spPr>
      </p:pic>
      <p:pic>
        <p:nvPicPr>
          <p:cNvPr id="27" name="Imagen 26">
            <a:extLst>
              <a:ext uri="{FF2B5EF4-FFF2-40B4-BE49-F238E27FC236}">
                <a16:creationId xmlns:a16="http://schemas.microsoft.com/office/drawing/2014/main" id="{A3F58F5E-7F57-4226-8E61-AE8AC99658E5}"/>
              </a:ext>
            </a:extLst>
          </p:cNvPr>
          <p:cNvPicPr>
            <a:picLocks noChangeAspect="1"/>
          </p:cNvPicPr>
          <p:nvPr/>
        </p:nvPicPr>
        <p:blipFill>
          <a:blip r:embed="rId10"/>
          <a:stretch>
            <a:fillRect/>
          </a:stretch>
        </p:blipFill>
        <p:spPr>
          <a:xfrm>
            <a:off x="3778702" y="4392874"/>
            <a:ext cx="3621227" cy="716016"/>
          </a:xfrm>
          <a:prstGeom prst="rect">
            <a:avLst/>
          </a:prstGeom>
        </p:spPr>
      </p:pic>
      <mc:AlternateContent xmlns:mc="http://schemas.openxmlformats.org/markup-compatibility/2006">
        <mc:Choice xmlns:a14="http://schemas.microsoft.com/office/drawing/2010/main" Requires="a14">
          <p:sp>
            <p:nvSpPr>
              <p:cNvPr id="28" name="CuadroTexto 27">
                <a:extLst>
                  <a:ext uri="{FF2B5EF4-FFF2-40B4-BE49-F238E27FC236}">
                    <a16:creationId xmlns:a16="http://schemas.microsoft.com/office/drawing/2014/main" id="{D35A7FDD-B09A-4CC2-A224-AA5A397823A0}"/>
                  </a:ext>
                </a:extLst>
              </p:cNvPr>
              <p:cNvSpPr txBox="1"/>
              <p:nvPr/>
            </p:nvSpPr>
            <p:spPr>
              <a:xfrm>
                <a:off x="8260468" y="4241475"/>
                <a:ext cx="3436582" cy="1754326"/>
              </a:xfrm>
              <a:prstGeom prst="rect">
                <a:avLst/>
              </a:prstGeom>
              <a:noFill/>
              <a:ln w="38100">
                <a:solidFill>
                  <a:srgbClr val="FF0000"/>
                </a:solidFill>
              </a:ln>
            </p:spPr>
            <p:txBody>
              <a:bodyPr wrap="none" rtlCol="0">
                <a:spAutoFit/>
              </a:bodyPr>
              <a:lstStyle/>
              <a:p>
                <a:r>
                  <a:rPr lang="en-US" dirty="0"/>
                  <a:t>Conservative scenario:</a:t>
                </a:r>
              </a:p>
              <a:p>
                <a:endParaRPr lang="en-US" dirty="0"/>
              </a:p>
              <a:p>
                <a:r>
                  <a:rPr lang="en-US" dirty="0">
                    <a:solidFill>
                      <a:schemeClr val="accent1">
                        <a:lumMod val="75000"/>
                      </a:schemeClr>
                    </a:solidFill>
                  </a:rPr>
                  <a:t>Hardness: 179 HB</a:t>
                </a:r>
              </a:p>
              <a:p>
                <a:pPr algn="just"/>
                <a14:m>
                  <m:oMathPara xmlns:m="http://schemas.openxmlformats.org/officeDocument/2006/math">
                    <m:oMathParaPr>
                      <m:jc m:val="left"/>
                    </m:oMathParaPr>
                    <m:oMath xmlns:m="http://schemas.openxmlformats.org/officeDocument/2006/math">
                      <m:r>
                        <a:rPr lang="en-US" b="0" i="1" smtClean="0">
                          <a:solidFill>
                            <a:schemeClr val="accent1">
                              <a:lumMod val="75000"/>
                            </a:schemeClr>
                          </a:solidFill>
                          <a:latin typeface="Cambria Math" panose="02040503050406030204" pitchFamily="18" charset="0"/>
                        </a:rPr>
                        <m:t>𝑈𝑇𝑆</m:t>
                      </m:r>
                      <m:r>
                        <a:rPr lang="en-US" b="0" i="1" smtClean="0">
                          <a:solidFill>
                            <a:schemeClr val="accent1">
                              <a:lumMod val="75000"/>
                            </a:schemeClr>
                          </a:solidFill>
                          <a:latin typeface="Cambria Math" panose="02040503050406030204" pitchFamily="18" charset="0"/>
                          <a:ea typeface="Cambria Math" panose="02040503050406030204" pitchFamily="18" charset="0"/>
                        </a:rPr>
                        <m:t>≈610 </m:t>
                      </m:r>
                      <m:r>
                        <a:rPr lang="en-US" b="0" i="1" smtClean="0">
                          <a:solidFill>
                            <a:schemeClr val="accent1">
                              <a:lumMod val="75000"/>
                            </a:schemeClr>
                          </a:solidFill>
                          <a:latin typeface="Cambria Math" panose="02040503050406030204" pitchFamily="18" charset="0"/>
                          <a:ea typeface="Cambria Math" panose="02040503050406030204" pitchFamily="18" charset="0"/>
                        </a:rPr>
                        <m:t>𝑀𝑃𝑎</m:t>
                      </m:r>
                    </m:oMath>
                  </m:oMathPara>
                </a14:m>
                <a:endParaRPr lang="en-US" dirty="0">
                  <a:solidFill>
                    <a:schemeClr val="accent1">
                      <a:lumMod val="75000"/>
                    </a:schemeClr>
                  </a:solidFill>
                </a:endParaRPr>
              </a:p>
              <a:p>
                <a:pPr algn="just"/>
                <a:endParaRPr lang="en-US" dirty="0">
                  <a:solidFill>
                    <a:schemeClr val="accent1">
                      <a:lumMod val="75000"/>
                    </a:schemeClr>
                  </a:solidFill>
                </a:endParaRPr>
              </a:p>
              <a:p>
                <a:pPr algn="just"/>
                <a:r>
                  <a:rPr lang="en-US" dirty="0">
                    <a:solidFill>
                      <a:schemeClr val="accent1">
                        <a:lumMod val="75000"/>
                      </a:schemeClr>
                    </a:solidFill>
                  </a:rPr>
                  <a:t>Yield Stress </a:t>
                </a:r>
                <a14:m>
                  <m:oMath xmlns:m="http://schemas.openxmlformats.org/officeDocument/2006/math">
                    <m:r>
                      <a:rPr lang="en-US" i="1" smtClean="0">
                        <a:solidFill>
                          <a:schemeClr val="accent1">
                            <a:lumMod val="75000"/>
                          </a:schemeClr>
                        </a:solidFill>
                        <a:latin typeface="Cambria Math" panose="02040503050406030204" pitchFamily="18" charset="0"/>
                        <a:ea typeface="Cambria Math" panose="02040503050406030204" pitchFamily="18" charset="0"/>
                      </a:rPr>
                      <m:t>≈</m:t>
                    </m:r>
                  </m:oMath>
                </a14:m>
                <a:r>
                  <a:rPr lang="en-US" dirty="0">
                    <a:solidFill>
                      <a:schemeClr val="accent1">
                        <a:lumMod val="75000"/>
                      </a:schemeClr>
                    </a:solidFill>
                  </a:rPr>
                  <a:t> 450 MPa (Altair) </a:t>
                </a:r>
              </a:p>
            </p:txBody>
          </p:sp>
        </mc:Choice>
        <mc:Fallback>
          <p:sp>
            <p:nvSpPr>
              <p:cNvPr id="28" name="CuadroTexto 27">
                <a:extLst>
                  <a:ext uri="{FF2B5EF4-FFF2-40B4-BE49-F238E27FC236}">
                    <a16:creationId xmlns:a16="http://schemas.microsoft.com/office/drawing/2014/main" id="{D35A7FDD-B09A-4CC2-A224-AA5A397823A0}"/>
                  </a:ext>
                </a:extLst>
              </p:cNvPr>
              <p:cNvSpPr txBox="1">
                <a:spLocks noRot="1" noChangeAspect="1" noMove="1" noResize="1" noEditPoints="1" noAdjustHandles="1" noChangeArrowheads="1" noChangeShapeType="1" noTextEdit="1"/>
              </p:cNvSpPr>
              <p:nvPr/>
            </p:nvSpPr>
            <p:spPr>
              <a:xfrm>
                <a:off x="8260468" y="4241475"/>
                <a:ext cx="3436582" cy="1754326"/>
              </a:xfrm>
              <a:prstGeom prst="rect">
                <a:avLst/>
              </a:prstGeom>
              <a:blipFill>
                <a:blip r:embed="rId11"/>
                <a:stretch>
                  <a:fillRect l="-877" t="-1020" b="-3401"/>
                </a:stretch>
              </a:blipFill>
              <a:ln w="38100">
                <a:solidFill>
                  <a:srgbClr val="FF0000"/>
                </a:solidFill>
              </a:ln>
            </p:spPr>
            <p:txBody>
              <a:bodyPr/>
              <a:lstStyle/>
              <a:p>
                <a:r>
                  <a:rPr lang="es-MX">
                    <a:noFill/>
                  </a:rPr>
                  <a:t> </a:t>
                </a:r>
              </a:p>
            </p:txBody>
          </p:sp>
        </mc:Fallback>
      </mc:AlternateContent>
      <p:cxnSp>
        <p:nvCxnSpPr>
          <p:cNvPr id="29" name="Conector recto de flecha 28">
            <a:extLst>
              <a:ext uri="{FF2B5EF4-FFF2-40B4-BE49-F238E27FC236}">
                <a16:creationId xmlns:a16="http://schemas.microsoft.com/office/drawing/2014/main" id="{D5DE104E-BEF8-419F-B68F-DD83251E16D2}"/>
              </a:ext>
            </a:extLst>
          </p:cNvPr>
          <p:cNvCxnSpPr>
            <a:cxnSpLocks/>
          </p:cNvCxnSpPr>
          <p:nvPr/>
        </p:nvCxnSpPr>
        <p:spPr>
          <a:xfrm>
            <a:off x="7436940" y="3248980"/>
            <a:ext cx="823528" cy="992495"/>
          </a:xfrm>
          <a:prstGeom prst="straightConnector1">
            <a:avLst/>
          </a:prstGeom>
          <a:ln w="3810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Elipse 36">
            <a:extLst>
              <a:ext uri="{FF2B5EF4-FFF2-40B4-BE49-F238E27FC236}">
                <a16:creationId xmlns:a16="http://schemas.microsoft.com/office/drawing/2014/main" id="{ACDF7BEE-D116-4937-BBA9-76BA61F5F89B}"/>
              </a:ext>
            </a:extLst>
          </p:cNvPr>
          <p:cNvSpPr/>
          <p:nvPr/>
        </p:nvSpPr>
        <p:spPr>
          <a:xfrm>
            <a:off x="8976320" y="1916832"/>
            <a:ext cx="288032" cy="1008112"/>
          </a:xfrm>
          <a:prstGeom prst="ellipse">
            <a:avLst/>
          </a:prstGeom>
          <a:noFill/>
          <a:ln w="5715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200" dirty="0">
              <a:solidFill>
                <a:schemeClr val="bg1"/>
              </a:solidFill>
            </a:endParaRPr>
          </a:p>
        </p:txBody>
      </p:sp>
      <p:sp>
        <p:nvSpPr>
          <p:cNvPr id="38" name="CuadroTexto 37">
            <a:extLst>
              <a:ext uri="{FF2B5EF4-FFF2-40B4-BE49-F238E27FC236}">
                <a16:creationId xmlns:a16="http://schemas.microsoft.com/office/drawing/2014/main" id="{3A0B5CD9-379D-4F15-8674-34AD881EE9FC}"/>
              </a:ext>
            </a:extLst>
          </p:cNvPr>
          <p:cNvSpPr txBox="1"/>
          <p:nvPr/>
        </p:nvSpPr>
        <p:spPr>
          <a:xfrm>
            <a:off x="9408368" y="1207130"/>
            <a:ext cx="2052228" cy="369332"/>
          </a:xfrm>
          <a:prstGeom prst="rect">
            <a:avLst/>
          </a:prstGeom>
          <a:solidFill>
            <a:schemeClr val="bg1"/>
          </a:solidFill>
          <a:ln w="38100">
            <a:solidFill>
              <a:srgbClr val="7030A0"/>
            </a:solidFill>
          </a:ln>
        </p:spPr>
        <p:txBody>
          <a:bodyPr wrap="square" rtlCol="0">
            <a:spAutoFit/>
          </a:bodyPr>
          <a:lstStyle/>
          <a:p>
            <a:r>
              <a:rPr lang="en-US" dirty="0"/>
              <a:t>No heat treatment</a:t>
            </a:r>
            <a:endParaRPr lang="en-US" dirty="0">
              <a:solidFill>
                <a:schemeClr val="accent1">
                  <a:lumMod val="75000"/>
                </a:schemeClr>
              </a:solidFill>
            </a:endParaRPr>
          </a:p>
        </p:txBody>
      </p:sp>
      <p:cxnSp>
        <p:nvCxnSpPr>
          <p:cNvPr id="40" name="Conector recto de flecha 39">
            <a:extLst>
              <a:ext uri="{FF2B5EF4-FFF2-40B4-BE49-F238E27FC236}">
                <a16:creationId xmlns:a16="http://schemas.microsoft.com/office/drawing/2014/main" id="{85E54864-4FDD-4C40-9CFC-CB127B4863AA}"/>
              </a:ext>
            </a:extLst>
          </p:cNvPr>
          <p:cNvCxnSpPr>
            <a:endCxn id="37" idx="0"/>
          </p:cNvCxnSpPr>
          <p:nvPr/>
        </p:nvCxnSpPr>
        <p:spPr>
          <a:xfrm flipH="1">
            <a:off x="9120336" y="1476119"/>
            <a:ext cx="288032" cy="440713"/>
          </a:xfrm>
          <a:prstGeom prst="straightConnector1">
            <a:avLst/>
          </a:prstGeom>
          <a:ln>
            <a:solidFill>
              <a:schemeClr val="tx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4448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73B6BDFB-C26E-49F6-9ACA-0713FB824E96}"/>
              </a:ext>
            </a:extLst>
          </p:cNvPr>
          <p:cNvPicPr>
            <a:picLocks noChangeAspect="1"/>
          </p:cNvPicPr>
          <p:nvPr/>
        </p:nvPicPr>
        <p:blipFill>
          <a:blip r:embed="rId2"/>
          <a:stretch>
            <a:fillRect/>
          </a:stretch>
        </p:blipFill>
        <p:spPr>
          <a:xfrm>
            <a:off x="726571" y="1058432"/>
            <a:ext cx="2556284" cy="2055828"/>
          </a:xfrm>
          <a:prstGeom prst="rect">
            <a:avLst/>
          </a:prstGeom>
        </p:spPr>
      </p:pic>
      <p:sp>
        <p:nvSpPr>
          <p:cNvPr id="2" name="1 Título"/>
          <p:cNvSpPr>
            <a:spLocks noGrp="1"/>
          </p:cNvSpPr>
          <p:nvPr>
            <p:ph type="title"/>
          </p:nvPr>
        </p:nvSpPr>
        <p:spPr>
          <a:xfrm>
            <a:off x="282356" y="368660"/>
            <a:ext cx="11311400" cy="295466"/>
          </a:xfrm>
        </p:spPr>
        <p:txBody>
          <a:bodyPr/>
          <a:lstStyle/>
          <a:p>
            <a:r>
              <a:rPr lang="en-US" dirty="0">
                <a:ln>
                  <a:solidFill>
                    <a:sysClr val="windowText" lastClr="000000"/>
                  </a:solidFill>
                </a:ln>
                <a:solidFill>
                  <a:schemeClr val="accent2">
                    <a:lumMod val="60000"/>
                    <a:lumOff val="40000"/>
                  </a:schemeClr>
                </a:solidFill>
              </a:rPr>
              <a:t>Boundary Conditions</a:t>
            </a:r>
          </a:p>
        </p:txBody>
      </p:sp>
      <p:pic>
        <p:nvPicPr>
          <p:cNvPr id="18" name="Imagen 17">
            <a:extLst>
              <a:ext uri="{FF2B5EF4-FFF2-40B4-BE49-F238E27FC236}">
                <a16:creationId xmlns:a16="http://schemas.microsoft.com/office/drawing/2014/main" id="{1A9DE2EF-C014-4FFB-82A0-ABB2A16852A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964211" y="1071169"/>
            <a:ext cx="2391370" cy="2145962"/>
          </a:xfrm>
          <a:prstGeom prst="rect">
            <a:avLst/>
          </a:prstGeom>
        </p:spPr>
      </p:pic>
      <p:pic>
        <p:nvPicPr>
          <p:cNvPr id="20" name="Imagen 19">
            <a:extLst>
              <a:ext uri="{FF2B5EF4-FFF2-40B4-BE49-F238E27FC236}">
                <a16:creationId xmlns:a16="http://schemas.microsoft.com/office/drawing/2014/main" id="{B234E6D1-60FF-4900-AF66-AE4E18F474C9}"/>
              </a:ext>
            </a:extLst>
          </p:cNvPr>
          <p:cNvPicPr>
            <a:picLocks noChangeAspect="1"/>
          </p:cNvPicPr>
          <p:nvPr/>
        </p:nvPicPr>
        <p:blipFill>
          <a:blip r:embed="rId4"/>
          <a:stretch>
            <a:fillRect/>
          </a:stretch>
        </p:blipFill>
        <p:spPr>
          <a:xfrm>
            <a:off x="839416" y="3333322"/>
            <a:ext cx="5134699" cy="2484276"/>
          </a:xfrm>
          <a:prstGeom prst="rect">
            <a:avLst/>
          </a:prstGeom>
        </p:spPr>
      </p:pic>
      <p:sp>
        <p:nvSpPr>
          <p:cNvPr id="22" name="Elipse 21">
            <a:extLst>
              <a:ext uri="{FF2B5EF4-FFF2-40B4-BE49-F238E27FC236}">
                <a16:creationId xmlns:a16="http://schemas.microsoft.com/office/drawing/2014/main" id="{03EA5AA9-5BE2-4194-AAB4-065B6FEB5326}"/>
              </a:ext>
            </a:extLst>
          </p:cNvPr>
          <p:cNvSpPr/>
          <p:nvPr/>
        </p:nvSpPr>
        <p:spPr>
          <a:xfrm>
            <a:off x="3270229" y="4380956"/>
            <a:ext cx="382116" cy="360040"/>
          </a:xfrm>
          <a:prstGeom prst="ellipse">
            <a:avLst/>
          </a:prstGeom>
          <a:solidFill>
            <a:schemeClr val="bg2">
              <a:lumMod val="50000"/>
            </a:schemeClr>
          </a:solidFill>
          <a:ln w="76200">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200" dirty="0">
              <a:solidFill>
                <a:schemeClr val="bg1"/>
              </a:solidFill>
            </a:endParaRPr>
          </a:p>
        </p:txBody>
      </p:sp>
      <p:sp>
        <p:nvSpPr>
          <p:cNvPr id="23" name="CuadroTexto 22">
            <a:extLst>
              <a:ext uri="{FF2B5EF4-FFF2-40B4-BE49-F238E27FC236}">
                <a16:creationId xmlns:a16="http://schemas.microsoft.com/office/drawing/2014/main" id="{9CA28EA8-E391-42AB-BC03-C1EBF76AC2FC}"/>
              </a:ext>
            </a:extLst>
          </p:cNvPr>
          <p:cNvSpPr txBox="1"/>
          <p:nvPr/>
        </p:nvSpPr>
        <p:spPr>
          <a:xfrm>
            <a:off x="155340" y="5123804"/>
            <a:ext cx="2313454" cy="646331"/>
          </a:xfrm>
          <a:prstGeom prst="rect">
            <a:avLst/>
          </a:prstGeom>
          <a:solidFill>
            <a:schemeClr val="bg1"/>
          </a:solidFill>
          <a:ln w="28575">
            <a:solidFill>
              <a:schemeClr val="tx1">
                <a:lumMod val="50000"/>
              </a:schemeClr>
            </a:solidFill>
          </a:ln>
        </p:spPr>
        <p:txBody>
          <a:bodyPr wrap="square" rtlCol="0">
            <a:spAutoFit/>
          </a:bodyPr>
          <a:lstStyle/>
          <a:p>
            <a:pPr algn="ctr"/>
            <a:r>
              <a:rPr lang="en-US" dirty="0"/>
              <a:t>Rigid Link Constraint</a:t>
            </a:r>
          </a:p>
          <a:p>
            <a:pPr algn="ctr"/>
            <a:r>
              <a:rPr lang="en-US" dirty="0"/>
              <a:t>ALLDOF = 0</a:t>
            </a:r>
          </a:p>
        </p:txBody>
      </p:sp>
      <p:cxnSp>
        <p:nvCxnSpPr>
          <p:cNvPr id="25" name="Conector recto de flecha 24">
            <a:extLst>
              <a:ext uri="{FF2B5EF4-FFF2-40B4-BE49-F238E27FC236}">
                <a16:creationId xmlns:a16="http://schemas.microsoft.com/office/drawing/2014/main" id="{E2800B09-8D79-4393-913F-A7DC4EFBCDD1}"/>
              </a:ext>
            </a:extLst>
          </p:cNvPr>
          <p:cNvCxnSpPr>
            <a:cxnSpLocks/>
            <a:stCxn id="23" idx="3"/>
            <a:endCxn id="22" idx="2"/>
          </p:cNvCxnSpPr>
          <p:nvPr/>
        </p:nvCxnSpPr>
        <p:spPr>
          <a:xfrm flipV="1">
            <a:off x="2468794" y="4560976"/>
            <a:ext cx="801435" cy="885994"/>
          </a:xfrm>
          <a:prstGeom prst="straightConnector1">
            <a:avLst/>
          </a:prstGeom>
          <a:ln w="57150">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CuadroTexto 26">
            <a:extLst>
              <a:ext uri="{FF2B5EF4-FFF2-40B4-BE49-F238E27FC236}">
                <a16:creationId xmlns:a16="http://schemas.microsoft.com/office/drawing/2014/main" id="{3DF224FB-59BE-4CD2-9BC0-AC1E7A3809AE}"/>
              </a:ext>
            </a:extLst>
          </p:cNvPr>
          <p:cNvSpPr txBox="1"/>
          <p:nvPr/>
        </p:nvSpPr>
        <p:spPr>
          <a:xfrm>
            <a:off x="7722115" y="4680807"/>
            <a:ext cx="3262495" cy="646331"/>
          </a:xfrm>
          <a:prstGeom prst="rect">
            <a:avLst/>
          </a:prstGeom>
          <a:noFill/>
          <a:ln w="28575">
            <a:solidFill>
              <a:schemeClr val="tx1">
                <a:lumMod val="50000"/>
              </a:schemeClr>
            </a:solidFill>
          </a:ln>
        </p:spPr>
        <p:txBody>
          <a:bodyPr wrap="none" rtlCol="0">
            <a:spAutoFit/>
          </a:bodyPr>
          <a:lstStyle/>
          <a:p>
            <a:pPr algn="ctr"/>
            <a:r>
              <a:rPr lang="en-US" dirty="0"/>
              <a:t>Torque applied on teeth flanks</a:t>
            </a:r>
          </a:p>
          <a:p>
            <a:pPr algn="ctr"/>
            <a:r>
              <a:rPr lang="en-US" dirty="0"/>
              <a:t>T = 5000 Nm</a:t>
            </a:r>
          </a:p>
        </p:txBody>
      </p:sp>
      <p:pic>
        <p:nvPicPr>
          <p:cNvPr id="35" name="Imagen 34">
            <a:extLst>
              <a:ext uri="{FF2B5EF4-FFF2-40B4-BE49-F238E27FC236}">
                <a16:creationId xmlns:a16="http://schemas.microsoft.com/office/drawing/2014/main" id="{9BF3534A-642E-476E-BC3E-D05FA9DB3CD7}"/>
              </a:ext>
            </a:extLst>
          </p:cNvPr>
          <p:cNvPicPr>
            <a:picLocks noChangeAspect="1"/>
          </p:cNvPicPr>
          <p:nvPr/>
        </p:nvPicPr>
        <p:blipFill>
          <a:blip r:embed="rId5"/>
          <a:stretch>
            <a:fillRect/>
          </a:stretch>
        </p:blipFill>
        <p:spPr>
          <a:xfrm>
            <a:off x="6931222" y="1607366"/>
            <a:ext cx="4844282" cy="2953609"/>
          </a:xfrm>
          <a:prstGeom prst="rect">
            <a:avLst/>
          </a:prstGeom>
        </p:spPr>
      </p:pic>
      <p:cxnSp>
        <p:nvCxnSpPr>
          <p:cNvPr id="37" name="Conector recto de flecha 36">
            <a:extLst>
              <a:ext uri="{FF2B5EF4-FFF2-40B4-BE49-F238E27FC236}">
                <a16:creationId xmlns:a16="http://schemas.microsoft.com/office/drawing/2014/main" id="{C054F247-20C9-4DA1-9D60-A73D4A0BDED2}"/>
              </a:ext>
            </a:extLst>
          </p:cNvPr>
          <p:cNvCxnSpPr>
            <a:cxnSpLocks/>
            <a:stCxn id="18" idx="3"/>
            <a:endCxn id="35" idx="1"/>
          </p:cNvCxnSpPr>
          <p:nvPr/>
        </p:nvCxnSpPr>
        <p:spPr>
          <a:xfrm>
            <a:off x="6355581" y="2144150"/>
            <a:ext cx="575641" cy="940021"/>
          </a:xfrm>
          <a:prstGeom prst="straightConnector1">
            <a:avLst/>
          </a:prstGeom>
          <a:ln w="57150">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900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4 CuadroTexto"/>
          <p:cNvSpPr txBox="1"/>
          <p:nvPr/>
        </p:nvSpPr>
        <p:spPr>
          <a:xfrm>
            <a:off x="260374" y="3717032"/>
            <a:ext cx="10945216" cy="1569660"/>
          </a:xfrm>
          <a:prstGeom prst="rect">
            <a:avLst/>
          </a:prstGeom>
          <a:noFill/>
        </p:spPr>
        <p:txBody>
          <a:bodyPr wrap="square" rtlCol="0">
            <a:spAutoFit/>
          </a:bodyPr>
          <a:lstStyle/>
          <a:p>
            <a:r>
              <a:rPr lang="en-US" sz="6000" dirty="0">
                <a:solidFill>
                  <a:schemeClr val="bg1"/>
                </a:solidFill>
              </a:rPr>
              <a:t>FEA Results</a:t>
            </a:r>
          </a:p>
          <a:p>
            <a:r>
              <a:rPr lang="en-US" sz="3600" dirty="0">
                <a:solidFill>
                  <a:schemeClr val="bg1"/>
                </a:solidFill>
              </a:rPr>
              <a:t>Stresses &amp; deflections</a:t>
            </a:r>
          </a:p>
        </p:txBody>
      </p:sp>
      <p:sp>
        <p:nvSpPr>
          <p:cNvPr id="16" name="15 Arco"/>
          <p:cNvSpPr/>
          <p:nvPr/>
        </p:nvSpPr>
        <p:spPr>
          <a:xfrm>
            <a:off x="3791744" y="2760120"/>
            <a:ext cx="1302885" cy="1352702"/>
          </a:xfrm>
          <a:prstGeom prst="arc">
            <a:avLst>
              <a:gd name="adj1" fmla="val 13311086"/>
              <a:gd name="adj2" fmla="val 18948240"/>
            </a:avLst>
          </a:prstGeom>
          <a:ln w="38100">
            <a:solidFill>
              <a:schemeClr val="accent1"/>
            </a:solidFill>
            <a:prstDash val="sysDash"/>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accent1"/>
              </a:solidFill>
            </a:endParaRPr>
          </a:p>
        </p:txBody>
      </p:sp>
      <p:sp>
        <p:nvSpPr>
          <p:cNvPr id="17" name="16 Arco"/>
          <p:cNvSpPr/>
          <p:nvPr/>
        </p:nvSpPr>
        <p:spPr>
          <a:xfrm>
            <a:off x="6712475" y="2760120"/>
            <a:ext cx="1332136" cy="1352702"/>
          </a:xfrm>
          <a:prstGeom prst="arc">
            <a:avLst>
              <a:gd name="adj1" fmla="val 13311086"/>
              <a:gd name="adj2" fmla="val 18948240"/>
            </a:avLst>
          </a:prstGeom>
          <a:ln w="38100">
            <a:solidFill>
              <a:schemeClr val="accent1"/>
            </a:solidFill>
            <a:prstDash val="sysDash"/>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accent1"/>
              </a:solidFill>
            </a:endParaRPr>
          </a:p>
        </p:txBody>
      </p:sp>
    </p:spTree>
    <p:extLst>
      <p:ext uri="{BB962C8B-B14F-4D97-AF65-F5344CB8AC3E}">
        <p14:creationId xmlns:p14="http://schemas.microsoft.com/office/powerpoint/2010/main" val="2035936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1EF12094-6B1E-47FE-BCE3-84165A9DF3A8}"/>
              </a:ext>
            </a:extLst>
          </p:cNvPr>
          <p:cNvPicPr>
            <a:picLocks noChangeAspect="1"/>
          </p:cNvPicPr>
          <p:nvPr/>
        </p:nvPicPr>
        <p:blipFill>
          <a:blip r:embed="rId2"/>
          <a:stretch>
            <a:fillRect/>
          </a:stretch>
        </p:blipFill>
        <p:spPr>
          <a:xfrm>
            <a:off x="205212" y="1052736"/>
            <a:ext cx="753910" cy="2847120"/>
          </a:xfrm>
          <a:prstGeom prst="rect">
            <a:avLst/>
          </a:prstGeom>
        </p:spPr>
      </p:pic>
      <p:pic>
        <p:nvPicPr>
          <p:cNvPr id="14" name="Imagen 13">
            <a:extLst>
              <a:ext uri="{FF2B5EF4-FFF2-40B4-BE49-F238E27FC236}">
                <a16:creationId xmlns:a16="http://schemas.microsoft.com/office/drawing/2014/main" id="{83B6197F-D2D8-4FF8-8D88-0E066C19A1E9}"/>
              </a:ext>
            </a:extLst>
          </p:cNvPr>
          <p:cNvPicPr>
            <a:picLocks noChangeAspect="1"/>
          </p:cNvPicPr>
          <p:nvPr/>
        </p:nvPicPr>
        <p:blipFill>
          <a:blip r:embed="rId3">
            <a:clrChange>
              <a:clrFrom>
                <a:srgbClr val="FFFFFF"/>
              </a:clrFrom>
              <a:clrTo>
                <a:srgbClr val="FFFFFF">
                  <a:alpha val="0"/>
                </a:srgbClr>
              </a:clrTo>
            </a:clrChange>
          </a:blip>
          <a:stretch>
            <a:fillRect/>
          </a:stretch>
        </p:blipFill>
        <p:spPr>
          <a:xfrm rot="19765321">
            <a:off x="645606" y="3040747"/>
            <a:ext cx="4031665" cy="3171137"/>
          </a:xfrm>
          <a:prstGeom prst="rect">
            <a:avLst/>
          </a:prstGeom>
        </p:spPr>
      </p:pic>
      <p:sp>
        <p:nvSpPr>
          <p:cNvPr id="2" name="1 Título"/>
          <p:cNvSpPr>
            <a:spLocks noGrp="1"/>
          </p:cNvSpPr>
          <p:nvPr>
            <p:ph type="title"/>
          </p:nvPr>
        </p:nvSpPr>
        <p:spPr>
          <a:xfrm>
            <a:off x="282356" y="368660"/>
            <a:ext cx="11311400" cy="295466"/>
          </a:xfrm>
        </p:spPr>
        <p:txBody>
          <a:bodyPr/>
          <a:lstStyle/>
          <a:p>
            <a:r>
              <a:rPr lang="en-US" dirty="0">
                <a:ln>
                  <a:solidFill>
                    <a:sysClr val="windowText" lastClr="000000"/>
                  </a:solidFill>
                </a:ln>
                <a:solidFill>
                  <a:schemeClr val="accent2">
                    <a:lumMod val="60000"/>
                    <a:lumOff val="40000"/>
                  </a:schemeClr>
                </a:solidFill>
              </a:rPr>
              <a:t>Von Mises Stress [MPa]</a:t>
            </a:r>
          </a:p>
        </p:txBody>
      </p:sp>
      <p:pic>
        <p:nvPicPr>
          <p:cNvPr id="13" name="Imagen 12">
            <a:extLst>
              <a:ext uri="{FF2B5EF4-FFF2-40B4-BE49-F238E27FC236}">
                <a16:creationId xmlns:a16="http://schemas.microsoft.com/office/drawing/2014/main" id="{E5325B1A-675D-42DD-8E4C-556A7043B667}"/>
              </a:ext>
            </a:extLst>
          </p:cNvPr>
          <p:cNvPicPr>
            <a:picLocks noChangeAspect="1"/>
          </p:cNvPicPr>
          <p:nvPr/>
        </p:nvPicPr>
        <p:blipFill>
          <a:blip r:embed="rId4"/>
          <a:stretch>
            <a:fillRect/>
          </a:stretch>
        </p:blipFill>
        <p:spPr>
          <a:xfrm>
            <a:off x="1775520" y="1131464"/>
            <a:ext cx="2174136" cy="2081511"/>
          </a:xfrm>
          <a:prstGeom prst="rect">
            <a:avLst/>
          </a:prstGeom>
          <a:ln>
            <a:solidFill>
              <a:schemeClr val="accent5">
                <a:lumMod val="75000"/>
              </a:schemeClr>
            </a:solidFill>
          </a:ln>
        </p:spPr>
      </p:pic>
      <p:pic>
        <p:nvPicPr>
          <p:cNvPr id="16" name="Imagen 15">
            <a:extLst>
              <a:ext uri="{FF2B5EF4-FFF2-40B4-BE49-F238E27FC236}">
                <a16:creationId xmlns:a16="http://schemas.microsoft.com/office/drawing/2014/main" id="{74A174F0-A0A2-4F2F-B2D2-AE1B65488F14}"/>
              </a:ext>
            </a:extLst>
          </p:cNvPr>
          <p:cNvPicPr>
            <a:picLocks noChangeAspect="1"/>
          </p:cNvPicPr>
          <p:nvPr/>
        </p:nvPicPr>
        <p:blipFill>
          <a:blip r:embed="rId5"/>
          <a:stretch>
            <a:fillRect/>
          </a:stretch>
        </p:blipFill>
        <p:spPr>
          <a:xfrm>
            <a:off x="4874282" y="1268107"/>
            <a:ext cx="7043368" cy="4263586"/>
          </a:xfrm>
          <a:prstGeom prst="rect">
            <a:avLst/>
          </a:prstGeom>
          <a:ln>
            <a:solidFill>
              <a:schemeClr val="accent5">
                <a:lumMod val="75000"/>
              </a:schemeClr>
            </a:solidFill>
          </a:ln>
        </p:spPr>
      </p:pic>
      <p:cxnSp>
        <p:nvCxnSpPr>
          <p:cNvPr id="18" name="Conector recto de flecha 17">
            <a:extLst>
              <a:ext uri="{FF2B5EF4-FFF2-40B4-BE49-F238E27FC236}">
                <a16:creationId xmlns:a16="http://schemas.microsoft.com/office/drawing/2014/main" id="{D192D701-A045-40B5-9996-9CE7367578A1}"/>
              </a:ext>
            </a:extLst>
          </p:cNvPr>
          <p:cNvCxnSpPr>
            <a:cxnSpLocks/>
            <a:stCxn id="13" idx="3"/>
          </p:cNvCxnSpPr>
          <p:nvPr/>
        </p:nvCxnSpPr>
        <p:spPr>
          <a:xfrm flipV="1">
            <a:off x="3949656" y="2172219"/>
            <a:ext cx="924626" cy="1"/>
          </a:xfrm>
          <a:prstGeom prst="straightConnector1">
            <a:avLst/>
          </a:prstGeom>
          <a:ln w="38100">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1" name="CuadroTexto 20">
            <a:extLst>
              <a:ext uri="{FF2B5EF4-FFF2-40B4-BE49-F238E27FC236}">
                <a16:creationId xmlns:a16="http://schemas.microsoft.com/office/drawing/2014/main" id="{756F55D4-EB5D-49DD-8155-766C6330B399}"/>
              </a:ext>
            </a:extLst>
          </p:cNvPr>
          <p:cNvSpPr txBox="1"/>
          <p:nvPr/>
        </p:nvSpPr>
        <p:spPr>
          <a:xfrm>
            <a:off x="5444090" y="4077072"/>
            <a:ext cx="684076" cy="369332"/>
          </a:xfrm>
          <a:prstGeom prst="rect">
            <a:avLst/>
          </a:prstGeom>
          <a:solidFill>
            <a:schemeClr val="bg1"/>
          </a:solidFill>
          <a:ln w="28575">
            <a:solidFill>
              <a:schemeClr val="tx1">
                <a:lumMod val="50000"/>
              </a:schemeClr>
            </a:solidFill>
          </a:ln>
        </p:spPr>
        <p:txBody>
          <a:bodyPr wrap="square" rtlCol="0">
            <a:spAutoFit/>
          </a:bodyPr>
          <a:lstStyle/>
          <a:p>
            <a:pPr algn="ctr"/>
            <a:r>
              <a:rPr lang="en-US" dirty="0"/>
              <a:t>415</a:t>
            </a:r>
          </a:p>
        </p:txBody>
      </p:sp>
      <p:cxnSp>
        <p:nvCxnSpPr>
          <p:cNvPr id="22" name="Conector recto de flecha 21">
            <a:extLst>
              <a:ext uri="{FF2B5EF4-FFF2-40B4-BE49-F238E27FC236}">
                <a16:creationId xmlns:a16="http://schemas.microsoft.com/office/drawing/2014/main" id="{5DD03320-FF39-4515-9876-F4061376958C}"/>
              </a:ext>
            </a:extLst>
          </p:cNvPr>
          <p:cNvCxnSpPr>
            <a:cxnSpLocks/>
            <a:stCxn id="21" idx="2"/>
          </p:cNvCxnSpPr>
          <p:nvPr/>
        </p:nvCxnSpPr>
        <p:spPr>
          <a:xfrm>
            <a:off x="5786128" y="4446404"/>
            <a:ext cx="342038" cy="746792"/>
          </a:xfrm>
          <a:prstGeom prst="straightConnector1">
            <a:avLst/>
          </a:prstGeom>
          <a:ln w="57150">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CuadroTexto 25">
            <a:extLst>
              <a:ext uri="{FF2B5EF4-FFF2-40B4-BE49-F238E27FC236}">
                <a16:creationId xmlns:a16="http://schemas.microsoft.com/office/drawing/2014/main" id="{D14E0DFD-EFE9-4A90-95A1-73416F73751C}"/>
              </a:ext>
            </a:extLst>
          </p:cNvPr>
          <p:cNvSpPr txBox="1"/>
          <p:nvPr/>
        </p:nvSpPr>
        <p:spPr>
          <a:xfrm>
            <a:off x="9930426" y="2555612"/>
            <a:ext cx="774086" cy="369332"/>
          </a:xfrm>
          <a:prstGeom prst="rect">
            <a:avLst/>
          </a:prstGeom>
          <a:solidFill>
            <a:schemeClr val="bg1"/>
          </a:solidFill>
          <a:ln w="28575">
            <a:solidFill>
              <a:schemeClr val="tx1">
                <a:lumMod val="50000"/>
              </a:schemeClr>
            </a:solidFill>
          </a:ln>
        </p:spPr>
        <p:txBody>
          <a:bodyPr wrap="square" rtlCol="0">
            <a:spAutoFit/>
          </a:bodyPr>
          <a:lstStyle/>
          <a:p>
            <a:pPr algn="ctr"/>
            <a:r>
              <a:rPr lang="en-US" dirty="0"/>
              <a:t>1050</a:t>
            </a:r>
          </a:p>
        </p:txBody>
      </p:sp>
      <p:cxnSp>
        <p:nvCxnSpPr>
          <p:cNvPr id="27" name="Conector recto de flecha 26">
            <a:extLst>
              <a:ext uri="{FF2B5EF4-FFF2-40B4-BE49-F238E27FC236}">
                <a16:creationId xmlns:a16="http://schemas.microsoft.com/office/drawing/2014/main" id="{32EB9575-CA59-4BFB-8C1D-0F3841D41633}"/>
              </a:ext>
            </a:extLst>
          </p:cNvPr>
          <p:cNvCxnSpPr>
            <a:cxnSpLocks/>
            <a:stCxn id="26" idx="2"/>
          </p:cNvCxnSpPr>
          <p:nvPr/>
        </p:nvCxnSpPr>
        <p:spPr>
          <a:xfrm>
            <a:off x="10317469" y="2924944"/>
            <a:ext cx="297033" cy="746792"/>
          </a:xfrm>
          <a:prstGeom prst="straightConnector1">
            <a:avLst/>
          </a:prstGeom>
          <a:ln w="57150">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CuadroTexto 29">
            <a:extLst>
              <a:ext uri="{FF2B5EF4-FFF2-40B4-BE49-F238E27FC236}">
                <a16:creationId xmlns:a16="http://schemas.microsoft.com/office/drawing/2014/main" id="{8644A04D-2895-4803-92C0-1BE9BD51EEA9}"/>
              </a:ext>
            </a:extLst>
          </p:cNvPr>
          <p:cNvSpPr txBox="1"/>
          <p:nvPr/>
        </p:nvSpPr>
        <p:spPr>
          <a:xfrm>
            <a:off x="2423592" y="3530524"/>
            <a:ext cx="684076" cy="369332"/>
          </a:xfrm>
          <a:prstGeom prst="rect">
            <a:avLst/>
          </a:prstGeom>
          <a:solidFill>
            <a:schemeClr val="bg1"/>
          </a:solidFill>
          <a:ln w="28575">
            <a:solidFill>
              <a:schemeClr val="tx1">
                <a:lumMod val="50000"/>
              </a:schemeClr>
            </a:solidFill>
          </a:ln>
        </p:spPr>
        <p:txBody>
          <a:bodyPr wrap="square" rtlCol="0">
            <a:spAutoFit/>
          </a:bodyPr>
          <a:lstStyle/>
          <a:p>
            <a:pPr algn="ctr"/>
            <a:r>
              <a:rPr lang="en-US" dirty="0"/>
              <a:t>700</a:t>
            </a:r>
          </a:p>
        </p:txBody>
      </p:sp>
      <p:cxnSp>
        <p:nvCxnSpPr>
          <p:cNvPr id="31" name="Conector recto de flecha 30">
            <a:extLst>
              <a:ext uri="{FF2B5EF4-FFF2-40B4-BE49-F238E27FC236}">
                <a16:creationId xmlns:a16="http://schemas.microsoft.com/office/drawing/2014/main" id="{BDEEB7F3-DBB2-42E7-838A-A8447384A87A}"/>
              </a:ext>
            </a:extLst>
          </p:cNvPr>
          <p:cNvCxnSpPr>
            <a:cxnSpLocks/>
            <a:stCxn id="30" idx="2"/>
          </p:cNvCxnSpPr>
          <p:nvPr/>
        </p:nvCxnSpPr>
        <p:spPr>
          <a:xfrm>
            <a:off x="2765630" y="3899856"/>
            <a:ext cx="342038" cy="746792"/>
          </a:xfrm>
          <a:prstGeom prst="straightConnector1">
            <a:avLst/>
          </a:prstGeom>
          <a:ln w="57150">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3" name="CuadroTexto 32">
                <a:extLst>
                  <a:ext uri="{FF2B5EF4-FFF2-40B4-BE49-F238E27FC236}">
                    <a16:creationId xmlns:a16="http://schemas.microsoft.com/office/drawing/2014/main" id="{E96FF635-CAC0-4053-98C8-00F96F7711D1}"/>
                  </a:ext>
                </a:extLst>
              </p:cNvPr>
              <p:cNvSpPr txBox="1"/>
              <p:nvPr/>
            </p:nvSpPr>
            <p:spPr>
              <a:xfrm>
                <a:off x="8560544" y="1268107"/>
                <a:ext cx="3473580" cy="646331"/>
              </a:xfrm>
              <a:prstGeom prst="rect">
                <a:avLst/>
              </a:prstGeom>
              <a:solidFill>
                <a:schemeClr val="bg1"/>
              </a:solidFill>
              <a:ln>
                <a:solidFill>
                  <a:schemeClr val="accent5">
                    <a:lumMod val="75000"/>
                  </a:schemeClr>
                </a:solidFill>
              </a:ln>
            </p:spPr>
            <p:txBody>
              <a:bodyPr wrap="none" rtlCol="0">
                <a:spAutoFit/>
              </a:bodyPr>
              <a:lstStyle/>
              <a:p>
                <a:pPr marL="171450" indent="-171450">
                  <a:buFont typeface="Wingdings" panose="05000000000000000000" pitchFamily="2" charset="2"/>
                  <a:buChar char="§"/>
                </a:pPr>
                <a:r>
                  <a:rPr lang="es-MX" sz="1200" dirty="0"/>
                  <a:t>Yield </a:t>
                </a:r>
                <a14:m>
                  <m:oMath xmlns:m="http://schemas.openxmlformats.org/officeDocument/2006/math">
                    <m:r>
                      <a:rPr lang="es-MX" sz="1200" i="1" smtClean="0">
                        <a:latin typeface="Cambria Math" panose="02040503050406030204" pitchFamily="18" charset="0"/>
                        <a:ea typeface="Cambria Math" panose="02040503050406030204" pitchFamily="18" charset="0"/>
                      </a:rPr>
                      <m:t>≈</m:t>
                    </m:r>
                  </m:oMath>
                </a14:m>
                <a:r>
                  <a:rPr lang="es-MX" sz="1200" dirty="0"/>
                  <a:t> 450 MPa </a:t>
                </a:r>
                <a:r>
                  <a:rPr lang="es-MX" sz="1200" i="1" dirty="0"/>
                  <a:t>(w/o heat treatment)</a:t>
                </a:r>
                <a:br>
                  <a:rPr lang="es-MX" sz="1200" i="1" dirty="0"/>
                </a:br>
                <a:endParaRPr lang="es-MX" sz="1200" i="1" dirty="0"/>
              </a:p>
              <a:p>
                <a:pPr marL="171450" indent="-171450">
                  <a:buFont typeface="Wingdings" panose="05000000000000000000" pitchFamily="2" charset="2"/>
                  <a:buChar char="§"/>
                </a:pPr>
                <a:r>
                  <a:rPr lang="es-MX" sz="1200" dirty="0"/>
                  <a:t>UTS  </a:t>
                </a:r>
                <a14:m>
                  <m:oMath xmlns:m="http://schemas.openxmlformats.org/officeDocument/2006/math">
                    <m:r>
                      <a:rPr lang="es-MX" sz="1200" i="1">
                        <a:latin typeface="Cambria Math" panose="02040503050406030204" pitchFamily="18" charset="0"/>
                        <a:ea typeface="Cambria Math" panose="02040503050406030204" pitchFamily="18" charset="0"/>
                      </a:rPr>
                      <m:t>≈</m:t>
                    </m:r>
                  </m:oMath>
                </a14:m>
                <a:r>
                  <a:rPr lang="es-MX" sz="1200" dirty="0"/>
                  <a:t> Yield </a:t>
                </a:r>
                <a14:m>
                  <m:oMath xmlns:m="http://schemas.openxmlformats.org/officeDocument/2006/math">
                    <m:r>
                      <a:rPr lang="es-MX" sz="1200" i="1">
                        <a:latin typeface="Cambria Math" panose="02040503050406030204" pitchFamily="18" charset="0"/>
                        <a:ea typeface="Cambria Math" panose="02040503050406030204" pitchFamily="18" charset="0"/>
                      </a:rPr>
                      <m:t>≈</m:t>
                    </m:r>
                  </m:oMath>
                </a14:m>
                <a:r>
                  <a:rPr lang="es-MX" sz="1200" dirty="0"/>
                  <a:t> 2000 MPa </a:t>
                </a:r>
                <a:r>
                  <a:rPr lang="es-MX" sz="1200" i="1" dirty="0"/>
                  <a:t>(w heat treatment)</a:t>
                </a:r>
              </a:p>
            </p:txBody>
          </p:sp>
        </mc:Choice>
        <mc:Fallback>
          <p:sp>
            <p:nvSpPr>
              <p:cNvPr id="33" name="CuadroTexto 32">
                <a:extLst>
                  <a:ext uri="{FF2B5EF4-FFF2-40B4-BE49-F238E27FC236}">
                    <a16:creationId xmlns:a16="http://schemas.microsoft.com/office/drawing/2014/main" id="{E96FF635-CAC0-4053-98C8-00F96F7711D1}"/>
                  </a:ext>
                </a:extLst>
              </p:cNvPr>
              <p:cNvSpPr txBox="1">
                <a:spLocks noRot="1" noChangeAspect="1" noMove="1" noResize="1" noEditPoints="1" noAdjustHandles="1" noChangeArrowheads="1" noChangeShapeType="1" noTextEdit="1"/>
              </p:cNvSpPr>
              <p:nvPr/>
            </p:nvSpPr>
            <p:spPr>
              <a:xfrm>
                <a:off x="8560544" y="1268107"/>
                <a:ext cx="3473580" cy="646331"/>
              </a:xfrm>
              <a:prstGeom prst="rect">
                <a:avLst/>
              </a:prstGeom>
              <a:blipFill>
                <a:blip r:embed="rId6"/>
                <a:stretch>
                  <a:fillRect b="-4630"/>
                </a:stretch>
              </a:blipFill>
              <a:ln>
                <a:solidFill>
                  <a:schemeClr val="accent5">
                    <a:lumMod val="75000"/>
                  </a:schemeClr>
                </a:solidFill>
              </a:ln>
            </p:spPr>
            <p:txBody>
              <a:bodyPr/>
              <a:lstStyle/>
              <a:p>
                <a:r>
                  <a:rPr lang="es-MX">
                    <a:noFill/>
                  </a:rPr>
                  <a:t> </a:t>
                </a:r>
              </a:p>
            </p:txBody>
          </p:sp>
        </mc:Fallback>
      </mc:AlternateContent>
    </p:spTree>
    <p:extLst>
      <p:ext uri="{BB962C8B-B14F-4D97-AF65-F5344CB8AC3E}">
        <p14:creationId xmlns:p14="http://schemas.microsoft.com/office/powerpoint/2010/main" val="3036251616"/>
      </p:ext>
    </p:extLst>
  </p:cSld>
  <p:clrMapOvr>
    <a:masterClrMapping/>
  </p:clrMapOvr>
</p:sld>
</file>

<file path=ppt/theme/theme1.xml><?xml version="1.0" encoding="utf-8"?>
<a:theme xmlns:a="http://schemas.openxmlformats.org/drawingml/2006/main" name="Axle template">
  <a:themeElements>
    <a:clrScheme name="GKN 1">
      <a:dk1>
        <a:srgbClr val="3B3B3B"/>
      </a:dk1>
      <a:lt1>
        <a:sysClr val="window" lastClr="FFFFFF"/>
      </a:lt1>
      <a:dk2>
        <a:srgbClr val="C1C1C1"/>
      </a:dk2>
      <a:lt2>
        <a:srgbClr val="999999"/>
      </a:lt2>
      <a:accent1>
        <a:srgbClr val="336699"/>
      </a:accent1>
      <a:accent2>
        <a:srgbClr val="FFCC33"/>
      </a:accent2>
      <a:accent3>
        <a:srgbClr val="990033"/>
      </a:accent3>
      <a:accent4>
        <a:srgbClr val="006666"/>
      </a:accent4>
      <a:accent5>
        <a:srgbClr val="330066"/>
      </a:accent5>
      <a:accent6>
        <a:srgbClr val="999999"/>
      </a:accent6>
      <a:hlink>
        <a:srgbClr val="990033"/>
      </a:hlink>
      <a:folHlink>
        <a:srgbClr val="336699"/>
      </a:folHlink>
    </a:clrScheme>
    <a:fontScheme name="GKN pl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sz="1200" dirty="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KN Plc">
        <a:dk1>
          <a:srgbClr val="3B3B3B"/>
        </a:dk1>
        <a:lt1>
          <a:sysClr val="window" lastClr="FFFFFF"/>
        </a:lt1>
        <a:dk2>
          <a:srgbClr val="C1C1C1"/>
        </a:dk2>
        <a:lt2>
          <a:srgbClr val="999999"/>
        </a:lt2>
        <a:accent1>
          <a:srgbClr val="336699"/>
        </a:accent1>
        <a:accent2>
          <a:srgbClr val="FFCC33"/>
        </a:accent2>
        <a:accent3>
          <a:srgbClr val="990033"/>
        </a:accent3>
        <a:accent4>
          <a:srgbClr val="006666"/>
        </a:accent4>
        <a:accent5>
          <a:srgbClr val="330066"/>
        </a:accent5>
        <a:accent6>
          <a:srgbClr val="999999"/>
        </a:accent6>
        <a:hlink>
          <a:srgbClr val="990033"/>
        </a:hlink>
        <a:folHlink>
          <a:srgbClr val="336699"/>
        </a:folHlink>
      </a:clrScheme>
    </a:extraClrScheme>
  </a:extraClrSchemeLst>
  <a:extLst>
    <a:ext uri="{05A4C25C-085E-4340-85A3-A5531E510DB2}">
      <thm15:themeFamily xmlns:thm15="http://schemas.microsoft.com/office/thememl/2012/main" name="GKN Plc Template_16x9.potx" id="{8583DF32-5E62-4751-A4F0-C73F21B866DB}" vid="{E4147BBE-F60C-40A4-9081-C4653F6487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57514</TotalTime>
  <Words>329</Words>
  <Application>Microsoft Office PowerPoint</Application>
  <PresentationFormat>Panorámica</PresentationFormat>
  <Paragraphs>75</Paragraphs>
  <Slides>6</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Calibri</vt:lpstr>
      <vt:lpstr>Cambria Math</vt:lpstr>
      <vt:lpstr>Times New Roman</vt:lpstr>
      <vt:lpstr>Wingdings</vt:lpstr>
      <vt:lpstr>Axle template</vt:lpstr>
      <vt:lpstr>Presentación de PowerPoint</vt:lpstr>
      <vt:lpstr>Problem Description</vt:lpstr>
      <vt:lpstr>Material Properties</vt:lpstr>
      <vt:lpstr>Boundary Conditions</vt:lpstr>
      <vt:lpstr>Presentación de PowerPoint</vt:lpstr>
      <vt:lpstr>Von Mises Stress [MPa]</vt:lpstr>
    </vt:vector>
  </TitlesOfParts>
  <Manager>Carl de Beer</Manager>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title</dc:title>
  <dc:subject>Onscreen</dc:subject>
  <dc:creator>Amanda Ashby</dc:creator>
  <cp:keywords>Template</cp:keywords>
  <cp:lastModifiedBy>Daniel Angmen</cp:lastModifiedBy>
  <cp:revision>1112</cp:revision>
  <cp:lastPrinted>2016-02-03T14:51:06Z</cp:lastPrinted>
  <dcterms:created xsi:type="dcterms:W3CDTF">2016-02-04T16:16:17Z</dcterms:created>
  <dcterms:modified xsi:type="dcterms:W3CDTF">2018-04-05T22:42:16Z</dcterms:modified>
</cp:coreProperties>
</file>