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8" d="100"/>
          <a:sy n="98" d="100"/>
        </p:scale>
        <p:origin x="1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Kumar" userId="1e91ec8cdc8a2063" providerId="LiveId" clId="{AFC54328-A2D2-424A-BF82-9AE7FFAEA207}"/>
    <pc:docChg chg="undo custSel modSld">
      <pc:chgData name="Anushka Kumar" userId="1e91ec8cdc8a2063" providerId="LiveId" clId="{AFC54328-A2D2-424A-BF82-9AE7FFAEA207}" dt="2024-03-20T16:27:45.664" v="13" actId="1076"/>
      <pc:docMkLst>
        <pc:docMk/>
      </pc:docMkLst>
      <pc:sldChg chg="modSp mod">
        <pc:chgData name="Anushka Kumar" userId="1e91ec8cdc8a2063" providerId="LiveId" clId="{AFC54328-A2D2-424A-BF82-9AE7FFAEA207}" dt="2024-03-20T16:27:45.664" v="13" actId="1076"/>
        <pc:sldMkLst>
          <pc:docMk/>
          <pc:sldMk cId="2267418309" sldId="256"/>
        </pc:sldMkLst>
        <pc:spChg chg="mod">
          <ac:chgData name="Anushka Kumar" userId="1e91ec8cdc8a2063" providerId="LiveId" clId="{AFC54328-A2D2-424A-BF82-9AE7FFAEA207}" dt="2024-03-20T16:27:45.664" v="13" actId="1076"/>
          <ac:spMkLst>
            <pc:docMk/>
            <pc:sldMk cId="2267418309" sldId="256"/>
            <ac:spMk id="5" creationId="{EFDEBCD9-F9DF-4D4E-325A-DCACC2396CA6}"/>
          </ac:spMkLst>
        </pc:spChg>
      </pc:sldChg>
      <pc:sldChg chg="modSp mod">
        <pc:chgData name="Anushka Kumar" userId="1e91ec8cdc8a2063" providerId="LiveId" clId="{AFC54328-A2D2-424A-BF82-9AE7FFAEA207}" dt="2024-03-20T16:26:55.942" v="5" actId="123"/>
        <pc:sldMkLst>
          <pc:docMk/>
          <pc:sldMk cId="2634526275" sldId="257"/>
        </pc:sldMkLst>
        <pc:spChg chg="mod">
          <ac:chgData name="Anushka Kumar" userId="1e91ec8cdc8a2063" providerId="LiveId" clId="{AFC54328-A2D2-424A-BF82-9AE7FFAEA207}" dt="2024-03-20T16:26:55.942" v="5" actId="123"/>
          <ac:spMkLst>
            <pc:docMk/>
            <pc:sldMk cId="2634526275"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505682-797F-44FC-A382-8B6C2659ED2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5056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442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94964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94521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05682-797F-44FC-A382-8B6C2659ED2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773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05682-797F-44FC-A382-8B6C2659ED2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32820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05682-797F-44FC-A382-8B6C2659ED26}"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56972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05682-797F-44FC-A382-8B6C2659ED26}"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2347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71279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815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182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05682-797F-44FC-A382-8B6C2659ED26}" type="datetimeFigureOut">
              <a:rPr lang="en-US" smtClean="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80993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169327"/>
            <a:ext cx="12101848" cy="2432205"/>
          </a:xfrm>
        </p:spPr>
        <p:txBody>
          <a:bodyPr>
            <a:normAutofit fontScale="90000"/>
          </a:bodyPr>
          <a:lstStyle/>
          <a:p>
            <a:r>
              <a:rPr lang="en-US" sz="31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GOKARAJU RANGARAJU INSTITUTE OF ENGINEERING AND TECHNOLOGY</a:t>
            </a:r>
            <a:br>
              <a:rPr lang="en-US" sz="27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Department of Computer Science and Engineering</a:t>
            </a:r>
            <a:br>
              <a:rPr lang="en-US" sz="3100" dirty="0"/>
            </a:br>
            <a:br>
              <a:rPr lang="en-US" sz="3100" dirty="0"/>
            </a:br>
            <a:r>
              <a:rPr lang="en-US" sz="3100" b="1" u="sng" dirty="0">
                <a:latin typeface="Times New Roman" panose="02020603050405020304" pitchFamily="18" charset="0"/>
                <a:cs typeface="Times New Roman" panose="02020603050405020304" pitchFamily="18" charset="0"/>
              </a:rPr>
              <a:t>RTRP/SRP Review-0</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421228"/>
            <a:ext cx="9144000" cy="1275450"/>
          </a:xfrm>
        </p:spPr>
        <p:txBody>
          <a:bodyPr>
            <a:normAutofit/>
          </a:bodyPr>
          <a:lstStyle/>
          <a:p>
            <a:r>
              <a:rPr lang="en-US" sz="3600" dirty="0">
                <a:latin typeface="Times New Roman" panose="02020603050405020304" pitchFamily="18" charset="0"/>
                <a:cs typeface="Times New Roman" panose="02020603050405020304" pitchFamily="18" charset="0"/>
              </a:rPr>
              <a:t>Pothole Detection System</a:t>
            </a:r>
          </a:p>
          <a:p>
            <a:r>
              <a:rPr lang="en-US" sz="3600" dirty="0">
                <a:latin typeface="Times New Roman" panose="02020603050405020304" pitchFamily="18" charset="0"/>
                <a:cs typeface="Times New Roman" panose="02020603050405020304" pitchFamily="18" charset="0"/>
              </a:rPr>
              <a:t>-</a:t>
            </a:r>
            <a:r>
              <a:rPr lang="en-US" sz="3600" b="1" i="1" dirty="0">
                <a:latin typeface="Times New Roman" panose="02020603050405020304" pitchFamily="18" charset="0"/>
                <a:cs typeface="Times New Roman" panose="02020603050405020304" pitchFamily="18" charset="0"/>
              </a:rPr>
              <a:t>Dr. P. Chandra Sekhar Reddy</a:t>
            </a:r>
            <a:endParaRPr lang="en-US" sz="3600" dirty="0">
              <a:latin typeface="Times New Roman" panose="02020603050405020304" pitchFamily="18" charset="0"/>
              <a:cs typeface="Times New Roman" panose="02020603050405020304" pitchFamily="18" charset="0"/>
            </a:endParaRPr>
          </a:p>
        </p:txBody>
      </p:sp>
      <p:pic>
        <p:nvPicPr>
          <p:cNvPr id="4" name="image1.jpeg" descr="C:\Users\admin\Desktop\download.png"/>
          <p:cNvPicPr/>
          <p:nvPr/>
        </p:nvPicPr>
        <p:blipFill>
          <a:blip r:embed="rId2" cstate="print"/>
          <a:stretch>
            <a:fillRect/>
          </a:stretch>
        </p:blipFill>
        <p:spPr>
          <a:xfrm>
            <a:off x="193183" y="421415"/>
            <a:ext cx="1075386" cy="964014"/>
          </a:xfrm>
          <a:prstGeom prst="rect">
            <a:avLst/>
          </a:prstGeom>
        </p:spPr>
      </p:pic>
      <p:sp>
        <p:nvSpPr>
          <p:cNvPr id="5" name="TextBox 4">
            <a:extLst>
              <a:ext uri="{FF2B5EF4-FFF2-40B4-BE49-F238E27FC236}">
                <a16:creationId xmlns:a16="http://schemas.microsoft.com/office/drawing/2014/main" id="{EFDEBCD9-F9DF-4D4E-325A-DCACC2396CA6}"/>
              </a:ext>
            </a:extLst>
          </p:cNvPr>
          <p:cNvSpPr txBox="1"/>
          <p:nvPr/>
        </p:nvSpPr>
        <p:spPr>
          <a:xfrm>
            <a:off x="8213969" y="4777966"/>
            <a:ext cx="3365591" cy="1631216"/>
          </a:xfrm>
          <a:prstGeom prst="rect">
            <a:avLst/>
          </a:prstGeom>
          <a:noFill/>
        </p:spPr>
        <p:txBody>
          <a:bodyPr wrap="square" rtlCol="0">
            <a:spAutoFit/>
          </a:bodyPr>
          <a:lstStyle/>
          <a:p>
            <a:pPr algn="r"/>
            <a:r>
              <a:rPr lang="en-US" sz="2000" i="1" dirty="0"/>
              <a:t>Sai Priya-22241A0567</a:t>
            </a:r>
          </a:p>
          <a:p>
            <a:pPr algn="r"/>
            <a:r>
              <a:rPr lang="en-US" sz="2000" i="1" dirty="0"/>
              <a:t>Anushka Kumar-22241A0570</a:t>
            </a:r>
          </a:p>
          <a:p>
            <a:pPr algn="r"/>
            <a:r>
              <a:rPr lang="en-US" sz="2000" i="1" dirty="0"/>
              <a:t>K. Sannitha-22241A0586</a:t>
            </a:r>
          </a:p>
          <a:p>
            <a:pPr algn="r"/>
            <a:r>
              <a:rPr lang="en-US" sz="2000" i="1" dirty="0" err="1"/>
              <a:t>Surugu</a:t>
            </a:r>
            <a:r>
              <a:rPr lang="en-US" sz="2000" i="1" dirty="0"/>
              <a:t> Akshaya-22241A05C1</a:t>
            </a:r>
          </a:p>
          <a:p>
            <a:pPr algn="r"/>
            <a:r>
              <a:rPr lang="en-US" sz="2000" i="1" dirty="0"/>
              <a:t>Sneha Padhi-22241A05C2</a:t>
            </a:r>
          </a:p>
        </p:txBody>
      </p:sp>
    </p:spTree>
    <p:extLst>
      <p:ext uri="{BB962C8B-B14F-4D97-AF65-F5344CB8AC3E}">
        <p14:creationId xmlns:p14="http://schemas.microsoft.com/office/powerpoint/2010/main" val="22674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85000" lnSpcReduction="10000"/>
          </a:bodyPr>
          <a:lstStyle/>
          <a:p>
            <a:pPr marL="0" marR="0" lvl="0" indent="0" algn="just">
              <a:lnSpc>
                <a:spcPct val="150000"/>
              </a:lnSpc>
              <a:spcBef>
                <a:spcPts val="0"/>
              </a:spcBef>
              <a:spcAft>
                <a:spcPts val="0"/>
              </a:spcAft>
              <a:buNone/>
            </a:pPr>
            <a:r>
              <a:rPr lang="en-US" dirty="0"/>
              <a:t>Potholes, ubiquitous on global roadways, pose grave risks to drivers, cyclists, and pedestrians. In 2022 alone, they contributed to over 4.4 thousand fatalities. Our solution employs cutting-edge image processing, leveraging computer vision and machine learning, for real-time pothole identification. Through a convolutional neural network (CNN), trained on diverse road image datasets, our system ensures precise detection, even in adverse conditions. It can distinguish between road irregularities and potential hazards accurately. Our initiative aims to mitigate pothole risks, fostering safer and more efficient transportation networks globally.</a:t>
            </a:r>
          </a:p>
        </p:txBody>
      </p:sp>
    </p:spTree>
    <p:extLst>
      <p:ext uri="{BB962C8B-B14F-4D97-AF65-F5344CB8AC3E}">
        <p14:creationId xmlns:p14="http://schemas.microsoft.com/office/powerpoint/2010/main" val="263452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148</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 GOKARAJU RANGARAJU INSTITUTE OF ENGINEERING AND TECHNOLOGY Department of Computer Science and Engineering  RTRP/SRP Review-0 </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Anushka Kumar</cp:lastModifiedBy>
  <cp:revision>3</cp:revision>
  <dcterms:created xsi:type="dcterms:W3CDTF">2024-03-13T07:24:06Z</dcterms:created>
  <dcterms:modified xsi:type="dcterms:W3CDTF">2024-03-20T16:29:10Z</dcterms:modified>
</cp:coreProperties>
</file>