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4" r:id="rId5"/>
    <p:sldId id="265" r:id="rId6"/>
    <p:sldId id="266" r:id="rId7"/>
    <p:sldId id="267" r:id="rId8"/>
    <p:sldId id="260" r:id="rId9"/>
    <p:sldId id="261" r:id="rId10"/>
    <p:sldId id="263" r:id="rId11"/>
    <p:sldId id="264" r:id="rId12"/>
    <p:sldId id="268" r:id="rId13"/>
    <p:sldId id="277" r:id="rId14"/>
    <p:sldId id="278" r:id="rId15"/>
    <p:sldId id="279" r:id="rId16"/>
    <p:sldId id="280" r:id="rId17"/>
    <p:sldId id="269" r:id="rId18"/>
    <p:sldId id="281" r:id="rId19"/>
    <p:sldId id="282" r:id="rId20"/>
    <p:sldId id="283" r:id="rId21"/>
    <p:sldId id="284" r:id="rId22"/>
    <p:sldId id="285" r:id="rId23"/>
    <p:sldId id="286" r:id="rId24"/>
    <p:sldId id="270" r:id="rId25"/>
    <p:sldId id="287" r:id="rId26"/>
    <p:sldId id="290" r:id="rId27"/>
    <p:sldId id="288" r:id="rId28"/>
    <p:sldId id="289" r:id="rId29"/>
    <p:sldId id="291" r:id="rId30"/>
    <p:sldId id="292" r:id="rId31"/>
    <p:sldId id="276" r:id="rId32"/>
    <p:sldId id="275" r:id="rId33"/>
    <p:sldId id="272" r:id="rId34"/>
    <p:sldId id="262" r:id="rId35"/>
  </p:sldIdLst>
  <p:sldSz cx="9144000" cy="6858000" type="screen4x3"/>
  <p:notesSz cx="6858000" cy="9144000"/>
  <p:custDataLst>
    <p:tags r:id="rId37"/>
  </p:custDataLst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740C2-71FE-4E97-9000-8037765981F0}" v="8" dt="2025-04-22T12:47:5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1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Darmayagari" userId="8e705d816c47372b" providerId="LiveId" clId="{293740C2-71FE-4E97-9000-8037765981F0}"/>
    <pc:docChg chg="custSel modSld">
      <pc:chgData name="Akshaya Darmayagari" userId="8e705d816c47372b" providerId="LiveId" clId="{293740C2-71FE-4E97-9000-8037765981F0}" dt="2025-04-22T13:07:09.828" v="276" actId="14100"/>
      <pc:docMkLst>
        <pc:docMk/>
      </pc:docMkLst>
      <pc:sldChg chg="modSp mod">
        <pc:chgData name="Akshaya Darmayagari" userId="8e705d816c47372b" providerId="LiveId" clId="{293740C2-71FE-4E97-9000-8037765981F0}" dt="2025-04-17T17:54:41.437" v="2" actId="20577"/>
        <pc:sldMkLst>
          <pc:docMk/>
          <pc:sldMk cId="0" sldId="256"/>
        </pc:sldMkLst>
        <pc:spChg chg="mod">
          <ac:chgData name="Akshaya Darmayagari" userId="8e705d816c47372b" providerId="LiveId" clId="{293740C2-71FE-4E97-9000-8037765981F0}" dt="2025-04-17T17:54:41.437" v="2" actId="20577"/>
          <ac:spMkLst>
            <pc:docMk/>
            <pc:sldMk cId="0" sldId="256"/>
            <ac:spMk id="38" creationId="{00000000-0000-0000-0000-000000000000}"/>
          </ac:spMkLst>
        </pc:spChg>
      </pc:sldChg>
      <pc:sldChg chg="addSp modSp mod">
        <pc:chgData name="Akshaya Darmayagari" userId="8e705d816c47372b" providerId="LiveId" clId="{293740C2-71FE-4E97-9000-8037765981F0}" dt="2025-04-22T12:44:56.425" v="66" actId="255"/>
        <pc:sldMkLst>
          <pc:docMk/>
          <pc:sldMk cId="3918654392" sldId="258"/>
        </pc:sldMkLst>
        <pc:spChg chg="mod">
          <ac:chgData name="Akshaya Darmayagari" userId="8e705d816c47372b" providerId="LiveId" clId="{293740C2-71FE-4E97-9000-8037765981F0}" dt="2025-04-22T12:44:56.425" v="66" actId="255"/>
          <ac:spMkLst>
            <pc:docMk/>
            <pc:sldMk cId="3918654392" sldId="258"/>
            <ac:spMk id="2" creationId="{00000000-0000-0000-0000-000000000000}"/>
          </ac:spMkLst>
        </pc:spChg>
        <pc:spChg chg="add">
          <ac:chgData name="Akshaya Darmayagari" userId="8e705d816c47372b" providerId="LiveId" clId="{293740C2-71FE-4E97-9000-8037765981F0}" dt="2025-04-22T12:40:39.548" v="24"/>
          <ac:spMkLst>
            <pc:docMk/>
            <pc:sldMk cId="3918654392" sldId="258"/>
            <ac:spMk id="4" creationId="{3EA81383-3F48-CE52-2D86-34C93582559C}"/>
          </ac:spMkLst>
        </pc:spChg>
        <pc:spChg chg="add">
          <ac:chgData name="Akshaya Darmayagari" userId="8e705d816c47372b" providerId="LiveId" clId="{293740C2-71FE-4E97-9000-8037765981F0}" dt="2025-04-22T12:41:02.606" v="25"/>
          <ac:spMkLst>
            <pc:docMk/>
            <pc:sldMk cId="3918654392" sldId="258"/>
            <ac:spMk id="5" creationId="{43066BD6-E212-FC0B-365D-A9E0D5BC3AFB}"/>
          </ac:spMkLst>
        </pc:spChg>
        <pc:spChg chg="add">
          <ac:chgData name="Akshaya Darmayagari" userId="8e705d816c47372b" providerId="LiveId" clId="{293740C2-71FE-4E97-9000-8037765981F0}" dt="2025-04-22T12:41:32.708" v="26"/>
          <ac:spMkLst>
            <pc:docMk/>
            <pc:sldMk cId="3918654392" sldId="258"/>
            <ac:spMk id="6" creationId="{61ABCA4D-741C-3D77-449D-2EDF068178DB}"/>
          </ac:spMkLst>
        </pc:spChg>
      </pc:sldChg>
      <pc:sldChg chg="modSp mod">
        <pc:chgData name="Akshaya Darmayagari" userId="8e705d816c47372b" providerId="LiveId" clId="{293740C2-71FE-4E97-9000-8037765981F0}" dt="2025-04-22T12:51:44.806" v="135" actId="5793"/>
        <pc:sldMkLst>
          <pc:docMk/>
          <pc:sldMk cId="1010963130" sldId="260"/>
        </pc:sldMkLst>
        <pc:spChg chg="mod">
          <ac:chgData name="Akshaya Darmayagari" userId="8e705d816c47372b" providerId="LiveId" clId="{293740C2-71FE-4E97-9000-8037765981F0}" dt="2025-04-22T12:51:44.806" v="135" actId="5793"/>
          <ac:spMkLst>
            <pc:docMk/>
            <pc:sldMk cId="1010963130" sldId="260"/>
            <ac:spMk id="2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2:52:30.084" v="142" actId="1076"/>
        <pc:sldMkLst>
          <pc:docMk/>
          <pc:sldMk cId="3375872830" sldId="261"/>
        </pc:sldMkLst>
        <pc:spChg chg="mod">
          <ac:chgData name="Akshaya Darmayagari" userId="8e705d816c47372b" providerId="LiveId" clId="{293740C2-71FE-4E97-9000-8037765981F0}" dt="2025-04-22T12:52:07.708" v="140" actId="1076"/>
          <ac:spMkLst>
            <pc:docMk/>
            <pc:sldMk cId="3375872830" sldId="261"/>
            <ac:spMk id="2" creationId="{00000000-0000-0000-0000-000000000000}"/>
          </ac:spMkLst>
        </pc:spChg>
        <pc:spChg chg="mod">
          <ac:chgData name="Akshaya Darmayagari" userId="8e705d816c47372b" providerId="LiveId" clId="{293740C2-71FE-4E97-9000-8037765981F0}" dt="2025-04-22T12:52:30.084" v="142" actId="1076"/>
          <ac:spMkLst>
            <pc:docMk/>
            <pc:sldMk cId="3375872830" sldId="261"/>
            <ac:spMk id="3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2:55:45.884" v="163" actId="20577"/>
        <pc:sldMkLst>
          <pc:docMk/>
          <pc:sldMk cId="2715706085" sldId="264"/>
        </pc:sldMkLst>
        <pc:spChg chg="mod">
          <ac:chgData name="Akshaya Darmayagari" userId="8e705d816c47372b" providerId="LiveId" clId="{293740C2-71FE-4E97-9000-8037765981F0}" dt="2025-04-22T12:55:45.884" v="163" actId="20577"/>
          <ac:spMkLst>
            <pc:docMk/>
            <pc:sldMk cId="2715706085" sldId="264"/>
            <ac:spMk id="2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2:47:10.018" v="94" actId="1076"/>
        <pc:sldMkLst>
          <pc:docMk/>
          <pc:sldMk cId="884539575" sldId="265"/>
        </pc:sldMkLst>
        <pc:spChg chg="mod">
          <ac:chgData name="Akshaya Darmayagari" userId="8e705d816c47372b" providerId="LiveId" clId="{293740C2-71FE-4E97-9000-8037765981F0}" dt="2025-04-22T12:47:10.018" v="94" actId="1076"/>
          <ac:spMkLst>
            <pc:docMk/>
            <pc:sldMk cId="884539575" sldId="265"/>
            <ac:spMk id="2" creationId="{00000000-0000-0000-0000-000000000000}"/>
          </ac:spMkLst>
        </pc:spChg>
        <pc:spChg chg="mod">
          <ac:chgData name="Akshaya Darmayagari" userId="8e705d816c47372b" providerId="LiveId" clId="{293740C2-71FE-4E97-9000-8037765981F0}" dt="2025-04-22T12:47:04.397" v="93" actId="1076"/>
          <ac:spMkLst>
            <pc:docMk/>
            <pc:sldMk cId="884539575" sldId="265"/>
            <ac:spMk id="3" creationId="{00000000-0000-0000-0000-000000000000}"/>
          </ac:spMkLst>
        </pc:spChg>
      </pc:sldChg>
      <pc:sldChg chg="addSp delSp modSp mod">
        <pc:chgData name="Akshaya Darmayagari" userId="8e705d816c47372b" providerId="LiveId" clId="{293740C2-71FE-4E97-9000-8037765981F0}" dt="2025-04-22T12:49:05.848" v="114" actId="20577"/>
        <pc:sldMkLst>
          <pc:docMk/>
          <pc:sldMk cId="1512796481" sldId="266"/>
        </pc:sldMkLst>
        <pc:spChg chg="add del mod">
          <ac:chgData name="Akshaya Darmayagari" userId="8e705d816c47372b" providerId="LiveId" clId="{293740C2-71FE-4E97-9000-8037765981F0}" dt="2025-04-22T12:49:05.848" v="114" actId="20577"/>
          <ac:spMkLst>
            <pc:docMk/>
            <pc:sldMk cId="1512796481" sldId="266"/>
            <ac:spMk id="2" creationId="{00000000-0000-0000-0000-000000000000}"/>
          </ac:spMkLst>
        </pc:spChg>
        <pc:spChg chg="add mod">
          <ac:chgData name="Akshaya Darmayagari" userId="8e705d816c47372b" providerId="LiveId" clId="{293740C2-71FE-4E97-9000-8037765981F0}" dt="2025-04-22T12:47:52.450" v="97"/>
          <ac:spMkLst>
            <pc:docMk/>
            <pc:sldMk cId="1512796481" sldId="266"/>
            <ac:spMk id="4" creationId="{26634C6F-76C1-5604-C9E7-1F182333F6F6}"/>
          </ac:spMkLst>
        </pc:spChg>
      </pc:sldChg>
      <pc:sldChg chg="modSp mod">
        <pc:chgData name="Akshaya Darmayagari" userId="8e705d816c47372b" providerId="LiveId" clId="{293740C2-71FE-4E97-9000-8037765981F0}" dt="2025-04-22T12:51:23.233" v="132" actId="1076"/>
        <pc:sldMkLst>
          <pc:docMk/>
          <pc:sldMk cId="497832306" sldId="267"/>
        </pc:sldMkLst>
        <pc:spChg chg="mod">
          <ac:chgData name="Akshaya Darmayagari" userId="8e705d816c47372b" providerId="LiveId" clId="{293740C2-71FE-4E97-9000-8037765981F0}" dt="2025-04-22T12:51:05.135" v="130" actId="1076"/>
          <ac:spMkLst>
            <pc:docMk/>
            <pc:sldMk cId="497832306" sldId="267"/>
            <ac:spMk id="2" creationId="{00000000-0000-0000-0000-000000000000}"/>
          </ac:spMkLst>
        </pc:spChg>
        <pc:spChg chg="mod">
          <ac:chgData name="Akshaya Darmayagari" userId="8e705d816c47372b" providerId="LiveId" clId="{293740C2-71FE-4E97-9000-8037765981F0}" dt="2025-04-22T12:51:23.233" v="132" actId="1076"/>
          <ac:spMkLst>
            <pc:docMk/>
            <pc:sldMk cId="497832306" sldId="267"/>
            <ac:spMk id="3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2:56:08.844" v="164" actId="2711"/>
        <pc:sldMkLst>
          <pc:docMk/>
          <pc:sldMk cId="2201003293" sldId="268"/>
        </pc:sldMkLst>
        <pc:spChg chg="mod">
          <ac:chgData name="Akshaya Darmayagari" userId="8e705d816c47372b" providerId="LiveId" clId="{293740C2-71FE-4E97-9000-8037765981F0}" dt="2025-04-22T12:56:08.844" v="164" actId="2711"/>
          <ac:spMkLst>
            <pc:docMk/>
            <pc:sldMk cId="2201003293" sldId="268"/>
            <ac:spMk id="2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2:59:10.099" v="191" actId="1076"/>
        <pc:sldMkLst>
          <pc:docMk/>
          <pc:sldMk cId="2047687398" sldId="269"/>
        </pc:sldMkLst>
        <pc:spChg chg="mod">
          <ac:chgData name="Akshaya Darmayagari" userId="8e705d816c47372b" providerId="LiveId" clId="{293740C2-71FE-4E97-9000-8037765981F0}" dt="2025-04-22T12:59:10.099" v="191" actId="1076"/>
          <ac:spMkLst>
            <pc:docMk/>
            <pc:sldMk cId="2047687398" sldId="269"/>
            <ac:spMk id="2" creationId="{00000000-0000-0000-0000-000000000000}"/>
          </ac:spMkLst>
        </pc:spChg>
        <pc:spChg chg="mod">
          <ac:chgData name="Akshaya Darmayagari" userId="8e705d816c47372b" providerId="LiveId" clId="{293740C2-71FE-4E97-9000-8037765981F0}" dt="2025-04-22T12:58:59.905" v="190" actId="1076"/>
          <ac:spMkLst>
            <pc:docMk/>
            <pc:sldMk cId="2047687398" sldId="269"/>
            <ac:spMk id="3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3:05:11.265" v="274" actId="1076"/>
        <pc:sldMkLst>
          <pc:docMk/>
          <pc:sldMk cId="2234924895" sldId="272"/>
        </pc:sldMkLst>
        <pc:spChg chg="mod">
          <ac:chgData name="Akshaya Darmayagari" userId="8e705d816c47372b" providerId="LiveId" clId="{293740C2-71FE-4E97-9000-8037765981F0}" dt="2025-04-22T13:05:01.125" v="272" actId="1076"/>
          <ac:spMkLst>
            <pc:docMk/>
            <pc:sldMk cId="2234924895" sldId="272"/>
            <ac:spMk id="2" creationId="{00000000-0000-0000-0000-000000000000}"/>
          </ac:spMkLst>
        </pc:spChg>
        <pc:spChg chg="mod">
          <ac:chgData name="Akshaya Darmayagari" userId="8e705d816c47372b" providerId="LiveId" clId="{293740C2-71FE-4E97-9000-8037765981F0}" dt="2025-04-22T13:05:11.265" v="274" actId="1076"/>
          <ac:spMkLst>
            <pc:docMk/>
            <pc:sldMk cId="2234924895" sldId="272"/>
            <ac:spMk id="3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2:45:15.616" v="67" actId="1076"/>
        <pc:sldMkLst>
          <pc:docMk/>
          <pc:sldMk cId="876218166" sldId="274"/>
        </pc:sldMkLst>
        <pc:spChg chg="mod">
          <ac:chgData name="Akshaya Darmayagari" userId="8e705d816c47372b" providerId="LiveId" clId="{293740C2-71FE-4E97-9000-8037765981F0}" dt="2025-04-22T12:45:15.616" v="67" actId="1076"/>
          <ac:spMkLst>
            <pc:docMk/>
            <pc:sldMk cId="876218166" sldId="274"/>
            <ac:spMk id="2" creationId="{00000000-0000-0000-0000-000000000000}"/>
          </ac:spMkLst>
        </pc:spChg>
      </pc:sldChg>
      <pc:sldChg chg="modSp mod">
        <pc:chgData name="Akshaya Darmayagari" userId="8e705d816c47372b" providerId="LiveId" clId="{293740C2-71FE-4E97-9000-8037765981F0}" dt="2025-04-22T13:02:37.186" v="238" actId="20577"/>
        <pc:sldMkLst>
          <pc:docMk/>
          <pc:sldMk cId="2874433880" sldId="275"/>
        </pc:sldMkLst>
        <pc:spChg chg="mod">
          <ac:chgData name="Akshaya Darmayagari" userId="8e705d816c47372b" providerId="LiveId" clId="{293740C2-71FE-4E97-9000-8037765981F0}" dt="2025-04-22T13:02:37.186" v="238" actId="20577"/>
          <ac:spMkLst>
            <pc:docMk/>
            <pc:sldMk cId="2874433880" sldId="275"/>
            <ac:spMk id="2" creationId="{677C569A-6A98-4073-2B29-A50AECC2202F}"/>
          </ac:spMkLst>
        </pc:spChg>
      </pc:sldChg>
      <pc:sldChg chg="modSp mod">
        <pc:chgData name="Akshaya Darmayagari" userId="8e705d816c47372b" providerId="LiveId" clId="{293740C2-71FE-4E97-9000-8037765981F0}" dt="2025-04-22T13:01:35.390" v="231" actId="1076"/>
        <pc:sldMkLst>
          <pc:docMk/>
          <pc:sldMk cId="2401733077" sldId="276"/>
        </pc:sldMkLst>
        <pc:spChg chg="mod">
          <ac:chgData name="Akshaya Darmayagari" userId="8e705d816c47372b" providerId="LiveId" clId="{293740C2-71FE-4E97-9000-8037765981F0}" dt="2025-04-22T13:01:35.390" v="231" actId="1076"/>
          <ac:spMkLst>
            <pc:docMk/>
            <pc:sldMk cId="2401733077" sldId="276"/>
            <ac:spMk id="2" creationId="{BD8B6C38-7BE1-3D39-33BE-F45B35019C82}"/>
          </ac:spMkLst>
        </pc:spChg>
        <pc:spChg chg="mod">
          <ac:chgData name="Akshaya Darmayagari" userId="8e705d816c47372b" providerId="LiveId" clId="{293740C2-71FE-4E97-9000-8037765981F0}" dt="2025-04-22T13:01:29.448" v="230" actId="1076"/>
          <ac:spMkLst>
            <pc:docMk/>
            <pc:sldMk cId="2401733077" sldId="276"/>
            <ac:spMk id="3" creationId="{C51D853B-8164-B19F-A567-53774939F8E4}"/>
          </ac:spMkLst>
        </pc:spChg>
      </pc:sldChg>
      <pc:sldChg chg="modSp mod">
        <pc:chgData name="Akshaya Darmayagari" userId="8e705d816c47372b" providerId="LiveId" clId="{293740C2-71FE-4E97-9000-8037765981F0}" dt="2025-04-22T12:56:19.480" v="165" actId="2711"/>
        <pc:sldMkLst>
          <pc:docMk/>
          <pc:sldMk cId="3621760214" sldId="277"/>
        </pc:sldMkLst>
        <pc:spChg chg="mod">
          <ac:chgData name="Akshaya Darmayagari" userId="8e705d816c47372b" providerId="LiveId" clId="{293740C2-71FE-4E97-9000-8037765981F0}" dt="2025-04-22T12:56:19.480" v="165" actId="2711"/>
          <ac:spMkLst>
            <pc:docMk/>
            <pc:sldMk cId="3621760214" sldId="277"/>
            <ac:spMk id="2" creationId="{1665E539-9F49-72A5-E512-D67DF9EE9FD0}"/>
          </ac:spMkLst>
        </pc:spChg>
      </pc:sldChg>
      <pc:sldChg chg="modSp mod">
        <pc:chgData name="Akshaya Darmayagari" userId="8e705d816c47372b" providerId="LiveId" clId="{293740C2-71FE-4E97-9000-8037765981F0}" dt="2025-04-22T12:56:27.788" v="166" actId="2711"/>
        <pc:sldMkLst>
          <pc:docMk/>
          <pc:sldMk cId="3760950468" sldId="278"/>
        </pc:sldMkLst>
        <pc:spChg chg="mod">
          <ac:chgData name="Akshaya Darmayagari" userId="8e705d816c47372b" providerId="LiveId" clId="{293740C2-71FE-4E97-9000-8037765981F0}" dt="2025-04-22T12:56:27.788" v="166" actId="2711"/>
          <ac:spMkLst>
            <pc:docMk/>
            <pc:sldMk cId="3760950468" sldId="278"/>
            <ac:spMk id="4" creationId="{B2CA0A31-C0DC-0473-9330-2D8E356C8FFB}"/>
          </ac:spMkLst>
        </pc:spChg>
      </pc:sldChg>
      <pc:sldChg chg="modSp mod">
        <pc:chgData name="Akshaya Darmayagari" userId="8e705d816c47372b" providerId="LiveId" clId="{293740C2-71FE-4E97-9000-8037765981F0}" dt="2025-04-22T12:56:41.443" v="167" actId="2711"/>
        <pc:sldMkLst>
          <pc:docMk/>
          <pc:sldMk cId="4205463308" sldId="279"/>
        </pc:sldMkLst>
        <pc:spChg chg="mod">
          <ac:chgData name="Akshaya Darmayagari" userId="8e705d816c47372b" providerId="LiveId" clId="{293740C2-71FE-4E97-9000-8037765981F0}" dt="2025-04-22T12:56:41.443" v="167" actId="2711"/>
          <ac:spMkLst>
            <pc:docMk/>
            <pc:sldMk cId="4205463308" sldId="279"/>
            <ac:spMk id="2" creationId="{02BD3599-7876-C395-CD19-EA30B9465215}"/>
          </ac:spMkLst>
        </pc:spChg>
      </pc:sldChg>
      <pc:sldChg chg="modSp mod">
        <pc:chgData name="Akshaya Darmayagari" userId="8e705d816c47372b" providerId="LiveId" clId="{293740C2-71FE-4E97-9000-8037765981F0}" dt="2025-04-22T12:56:53.640" v="168" actId="2711"/>
        <pc:sldMkLst>
          <pc:docMk/>
          <pc:sldMk cId="1848009633" sldId="280"/>
        </pc:sldMkLst>
        <pc:spChg chg="mod">
          <ac:chgData name="Akshaya Darmayagari" userId="8e705d816c47372b" providerId="LiveId" clId="{293740C2-71FE-4E97-9000-8037765981F0}" dt="2025-04-22T12:56:53.640" v="168" actId="2711"/>
          <ac:spMkLst>
            <pc:docMk/>
            <pc:sldMk cId="1848009633" sldId="280"/>
            <ac:spMk id="2" creationId="{72E54604-ACA4-40E3-51E9-DAB1DEE7B18E}"/>
          </ac:spMkLst>
        </pc:spChg>
      </pc:sldChg>
      <pc:sldChg chg="modSp mod">
        <pc:chgData name="Akshaya Darmayagari" userId="8e705d816c47372b" providerId="LiveId" clId="{293740C2-71FE-4E97-9000-8037765981F0}" dt="2025-04-17T17:55:41.519" v="22" actId="255"/>
        <pc:sldMkLst>
          <pc:docMk/>
          <pc:sldMk cId="933838237" sldId="283"/>
        </pc:sldMkLst>
        <pc:spChg chg="mod">
          <ac:chgData name="Akshaya Darmayagari" userId="8e705d816c47372b" providerId="LiveId" clId="{293740C2-71FE-4E97-9000-8037765981F0}" dt="2025-04-17T17:55:41.519" v="22" actId="255"/>
          <ac:spMkLst>
            <pc:docMk/>
            <pc:sldMk cId="933838237" sldId="283"/>
            <ac:spMk id="2" creationId="{C5B40F9E-7328-3A70-370A-5AA262F3A12A}"/>
          </ac:spMkLst>
        </pc:spChg>
      </pc:sldChg>
      <pc:sldChg chg="modSp mod">
        <pc:chgData name="Akshaya Darmayagari" userId="8e705d816c47372b" providerId="LiveId" clId="{293740C2-71FE-4E97-9000-8037765981F0}" dt="2025-04-22T13:07:09.828" v="276" actId="14100"/>
        <pc:sldMkLst>
          <pc:docMk/>
          <pc:sldMk cId="4127474749" sldId="292"/>
        </pc:sldMkLst>
        <pc:picChg chg="mod">
          <ac:chgData name="Akshaya Darmayagari" userId="8e705d816c47372b" providerId="LiveId" clId="{293740C2-71FE-4E97-9000-8037765981F0}" dt="2025-04-22T13:07:09.828" v="276" actId="14100"/>
          <ac:picMkLst>
            <pc:docMk/>
            <pc:sldMk cId="4127474749" sldId="292"/>
            <ac:picMk id="3" creationId="{C5B548BD-D836-AF8E-0F97-591733B4B3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8528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51ef95cadb01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3451ef95cadb01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2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51ef95cadb01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451ef95cadb01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46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63BD56-785C-47B3-84E8-D03E7C9BA33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5721F-E3E3-4C64-92D4-B796D38A99C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s://docs.oracle.com/javase/8/docs/technotes/guides/sw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wing/index.htm" TargetMode="External"/><Relationship Id="rId5" Type="http://schemas.openxmlformats.org/officeDocument/2006/relationships/hyperlink" Target="https://www.geeksforgeeks.org/event-handling-in-java/" TargetMode="External"/><Relationship Id="rId4" Type="http://schemas.openxmlformats.org/officeDocument/2006/relationships/hyperlink" Target="https://www.geeksforgeeks.org/java-swing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body" idx="1"/>
          </p:nvPr>
        </p:nvSpPr>
        <p:spPr>
          <a:xfrm>
            <a:off x="64008" y="3717032"/>
            <a:ext cx="8561128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728" lvl="0" indent="0" algn="l" rtl="0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2400" b="1" dirty="0"/>
              <a:t>:</a:t>
            </a:r>
            <a:endParaRPr dirty="0"/>
          </a:p>
          <a:p>
            <a:pPr marL="621792" lvl="1" indent="-228600" algn="l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Darmayagari Akshaya – 23B81A6667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1792" lvl="1" indent="-228600" algn="l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Chunduru Niveditha – 23B81A6695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1792" lvl="1" indent="-228600" algn="l" rtl="0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Domala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Poojitha – 23B81A6698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152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b="1"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title"/>
          </p:nvPr>
        </p:nvSpPr>
        <p:spPr>
          <a:xfrm>
            <a:off x="1151100" y="340774"/>
            <a:ext cx="7992900" cy="1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cap="none" dirty="0">
                <a:solidFill>
                  <a:schemeClr val="dk1"/>
                </a:solidFill>
                <a:latin typeface="Cg omega"/>
                <a:ea typeface="Arial"/>
                <a:cs typeface="Arial"/>
                <a:sym typeface="Arial"/>
              </a:rPr>
              <a:t>CVR COLLEGE OF ENGINEERING</a:t>
            </a:r>
            <a:br>
              <a:rPr lang="en-US" sz="36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572950" y="1771950"/>
            <a:ext cx="82296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Real-Time / Field-Based Research Project -2</a:t>
            </a:r>
            <a:endParaRPr sz="3600" b="1" dirty="0">
              <a:solidFill>
                <a:srgbClr val="000099"/>
              </a:solidFill>
              <a:latin typeface="Times New Roman" panose="02020603050405020304" pitchFamily="18" charset="0"/>
              <a:ea typeface="Lucida Sans"/>
              <a:cs typeface="Times New Roman" panose="02020603050405020304" pitchFamily="18" charset="0"/>
              <a:sym typeface="Lucida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000099"/>
                </a:solidFill>
                <a:latin typeface="Times New Roman" panose="02020603050405020304" pitchFamily="18" charset="0"/>
                <a:ea typeface="Lucida Sans"/>
                <a:cs typeface="Times New Roman" panose="02020603050405020304" pitchFamily="18" charset="0"/>
                <a:sym typeface="Lucida Sans"/>
              </a:rPr>
              <a:t>HOSPITAL CHATBOT</a:t>
            </a:r>
            <a:endParaRPr sz="3600" b="1" u="sng" dirty="0">
              <a:solidFill>
                <a:srgbClr val="000099"/>
              </a:solidFill>
              <a:latin typeface="Times New Roman" panose="02020603050405020304" pitchFamily="18" charset="0"/>
              <a:ea typeface="Lucida Sans"/>
              <a:cs typeface="Times New Roman" panose="02020603050405020304" pitchFamily="18" charset="0"/>
              <a:sym typeface="Lucida Sans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2" y="314214"/>
            <a:ext cx="971600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 txBox="1"/>
          <p:nvPr/>
        </p:nvSpPr>
        <p:spPr>
          <a:xfrm>
            <a:off x="1381361" y="1050603"/>
            <a:ext cx="684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Department of CSE(AI&amp;ML)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892040" y="3717025"/>
            <a:ext cx="4105656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r>
              <a:rPr lang="en-US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Dr.H.N.Lakshmi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Professor &amp; Associate Dean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4048" y="191729"/>
            <a:ext cx="8229600" cy="168310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System architecture</a:t>
            </a:r>
            <a:br>
              <a:rPr lang="en-US" dirty="0"/>
            </a:br>
            <a:endParaRPr lang="en-IN" dirty="0"/>
          </a:p>
        </p:txBody>
      </p:sp>
      <p:pic>
        <p:nvPicPr>
          <p:cNvPr id="11266" name="Picture 2" descr="PlantUML diagram">
            <a:extLst>
              <a:ext uri="{FF2B5EF4-FFF2-40B4-BE49-F238E27FC236}">
                <a16:creationId xmlns:a16="http://schemas.microsoft.com/office/drawing/2014/main" id="{13112539-A181-73B3-8D8D-ABAF0DF39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1371600"/>
            <a:ext cx="8229600" cy="37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7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1622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1.Easy booking, modification, and cancellation of appointments.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2.Categorized doctor list by hospital and specialty.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3.Real-time appointment updates.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4.Auto-generated confirmation letters after booking.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5.Hospital-specific cancellation rules.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9728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secure, and user-friendly interface.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92521"/>
            <a:ext cx="8229600" cy="1134174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dirty="0"/>
              <a:t>Functional &amp; nonfunctional requirements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70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275" y="1322502"/>
            <a:ext cx="7607809" cy="4387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109728" indent="0">
              <a:buNone/>
            </a:pPr>
            <a:r>
              <a:rPr lang="en-IN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UML Diagrams</a:t>
            </a:r>
            <a:br>
              <a:rPr lang="en-US" dirty="0"/>
            </a:br>
            <a:endParaRPr lang="en-IN" dirty="0"/>
          </a:p>
        </p:txBody>
      </p:sp>
      <p:pic>
        <p:nvPicPr>
          <p:cNvPr id="8" name="Picture 2" descr="PlantUML diagram">
            <a:extLst>
              <a:ext uri="{FF2B5EF4-FFF2-40B4-BE49-F238E27FC236}">
                <a16:creationId xmlns:a16="http://schemas.microsoft.com/office/drawing/2014/main" id="{CA773F80-7606-9971-07C9-8280104F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64" y="2306972"/>
            <a:ext cx="7898235" cy="231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00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65E539-9F49-72A5-E512-D67DF9EE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603446"/>
            <a:ext cx="8229600" cy="56511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6146" name="Picture 2" descr="PlantUML diagram">
            <a:extLst>
              <a:ext uri="{FF2B5EF4-FFF2-40B4-BE49-F238E27FC236}">
                <a16:creationId xmlns:a16="http://schemas.microsoft.com/office/drawing/2014/main" id="{F1D09BB8-0DF2-FC16-D34E-26150CCB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168400"/>
            <a:ext cx="4667250" cy="47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76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lantUML diagram">
            <a:extLst>
              <a:ext uri="{FF2B5EF4-FFF2-40B4-BE49-F238E27FC236}">
                <a16:creationId xmlns:a16="http://schemas.microsoft.com/office/drawing/2014/main" id="{CA2854C7-C2AF-9D04-D396-05AEF133B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94" y="1350628"/>
            <a:ext cx="6303685" cy="463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A0A31-C0DC-0473-9330-2D8E356C8FFB}"/>
              </a:ext>
            </a:extLst>
          </p:cNvPr>
          <p:cNvSpPr txBox="1"/>
          <p:nvPr/>
        </p:nvSpPr>
        <p:spPr>
          <a:xfrm flipH="1">
            <a:off x="682570" y="548640"/>
            <a:ext cx="673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5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D3599-7876-C395-CD19-EA30B946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23" y="531010"/>
            <a:ext cx="8101249" cy="5531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8194" name="Picture 2" descr="PlantUML diagram">
            <a:extLst>
              <a:ext uri="{FF2B5EF4-FFF2-40B4-BE49-F238E27FC236}">
                <a16:creationId xmlns:a16="http://schemas.microsoft.com/office/drawing/2014/main" id="{166A9A8E-762D-F44C-AC23-D17C1C80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52" y="1031845"/>
            <a:ext cx="6188454" cy="52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46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54604-ACA4-40E3-51E9-DAB1DEE7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7564"/>
            <a:ext cx="8229600" cy="50544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9218" name="Picture 2" descr="PlantUML diagram">
            <a:extLst>
              <a:ext uri="{FF2B5EF4-FFF2-40B4-BE49-F238E27FC236}">
                <a16:creationId xmlns:a16="http://schemas.microsoft.com/office/drawing/2014/main" id="{94B3F9F4-84C3-D378-20EC-6E244634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3" y="1657350"/>
            <a:ext cx="7139032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4646" y="1814119"/>
            <a:ext cx="8229600" cy="45259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Maps store hospitals, doctors, and appointment bookings.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Setup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Swing creates the main window with buttons for selecting hospitals and managing appointments.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Interaction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available doctors and time slots for booking or cancellation.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Management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booking/cancellation with date validation and time-slot handling.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a confirmation letter with details, styled with Swing.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4646" y="51791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br>
              <a:rPr lang="en-US" sz="3800" dirty="0"/>
            </a:br>
            <a:r>
              <a:rPr lang="en-US" sz="3800" dirty="0"/>
              <a:t>Implementation Methodology along with Sample Code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68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DEB6D2-C872-BB94-60C0-CA5D841B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01" y="302004"/>
            <a:ext cx="8229600" cy="615751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functions of the code are:</a:t>
            </a: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1)Viewing doctors in hospital: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static void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viewDoctors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hospital) {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doctorsFrame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("Available Doctors at " + hospital);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doctorsFrame.setSize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(400, 300);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doctorsFrame.setLayout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BorderLayout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doctorsList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doctorsList.setEditable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(false);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StringBuilder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StringBuilder("Doctors at " + hospital + ":\n\n");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for (String doctor :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hospitalDoctors.get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(hospital)) {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sb.append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("- ").append(doctor).append("\n");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doctorsList.setText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sb.toString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doctorsList.setFont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Font("Courier New",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Font.PLAIN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14));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doctorsFrame.add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JScrollPane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doctorsList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BorderLayout.CENTER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doctorsFrame.setVisible</a:t>
            </a: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(true);</a:t>
            </a:r>
          </a:p>
          <a:p>
            <a:pPr>
              <a:lnSpc>
                <a:spcPct val="150000"/>
              </a:lnSpc>
            </a:pPr>
            <a:r>
              <a:rPr lang="en-IN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03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B4ED5-37FC-516D-A6F4-34BB2C4C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32" y="385894"/>
            <a:ext cx="8229600" cy="6283354"/>
          </a:xfrm>
        </p:spPr>
        <p:txBody>
          <a:bodyPr>
            <a:normAutofit fontScale="25000" lnSpcReduction="20000"/>
          </a:bodyPr>
          <a:lstStyle/>
          <a:p>
            <a:pPr marL="109728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2)Appointment booking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::::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static void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bookAppointment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hospital) {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("Book Appointment at " + hospital);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bookingFrame.setSize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(400, 400);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bookingFrame.setLayout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GridLayout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(8, 1));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&lt;String&gt;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doctorDropdown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&lt;&gt;(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hospitalDoctors.get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(hospital));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&lt;String&gt;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timeSlotDropdown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&lt;&gt;(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timeSlots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SpinnerDateModel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JSpinner.DateEditor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dateEditor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JSpinner.DateEditor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yyyy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-MM-dd");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dateSpinner.setEditor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dateEditor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JTextField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nameField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JTextField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JButton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bookButton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JButton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("Book");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JLabel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JLabel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bookButton.addActionListener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 -&gt; {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doctor = (String)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doctorDropdown.getSelectedItem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(String)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timeSlotDropdown.getSelectedItem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name =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nameField.getText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().trim();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if (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name.isEmpty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 {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statusLabel.setText</a:t>
            </a: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("Invalid name! Please enter your name.");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return;</a:t>
            </a:r>
          </a:p>
          <a:p>
            <a:pPr>
              <a:lnSpc>
                <a:spcPct val="150000"/>
              </a:lnSpc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>
              <a:lnSpc>
                <a:spcPct val="150000"/>
              </a:lnSpc>
              <a:buNone/>
            </a:pPr>
            <a:r>
              <a:rPr lang="en-IN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9073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228600" y="402336"/>
            <a:ext cx="86868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06324" algn="l" rtl="0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Objectives-features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software requirements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Methodology/Techniques(System architecture)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nonfunctional requirements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Methodology-Sample Code</a:t>
            </a: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06324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/>
              <a:t>Outline</a:t>
            </a:r>
            <a:endParaRPr sz="3200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B40F9E-7328-3A70-370A-5AA262F3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368"/>
            <a:ext cx="8229600" cy="64714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selectedDate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(Date)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dateSpinner.getValue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SimpleDateFormat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dateFormat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SimpleDateFormat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yyyy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-MM-dd");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dateFormat.format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selectedDate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Map&lt;String, Map&lt;String, Map&lt;String, String&gt;&gt;&gt;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hospitalAppointments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appointments.get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(hospital);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Map&lt;String, Map&lt;String, String&gt;&gt;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doctorAppointments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hospitalAppointments.getOrDefault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(doctor, new HashMap&lt;&gt;());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Map&lt;String, String&gt;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doctorAppointments.getOrDefault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new HashMap&lt;&gt;());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if 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dateAppointments.containsKey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 {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statusLabel.setText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("Time slot already booked on this date!");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 else {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dateAppointments.put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name);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doctorAppointments.put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hospitalAppointments.put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(doctor,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doctorAppointments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appointments.put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(hospital,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hospitalAppointments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statusLabel.setText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("Appointment booked successfully!");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showAppointmentLetter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(name, hospital, doctor,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}});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bookingFrame.add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doctorDropdown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bookingFrame.add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bookingFrame.add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timeSlotDropdown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bookingFrame.add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nameField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bookingFrame.add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bookButton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bookingFrame.add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bookingFrame.setVisible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(true);</a:t>
            </a:r>
          </a:p>
          <a:p>
            <a:pPr>
              <a:lnSpc>
                <a:spcPct val="150000"/>
              </a:lnSpc>
            </a:pP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83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F231E-3597-32E2-850B-6F392CD0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226"/>
            <a:ext cx="8229600" cy="6098796"/>
          </a:xfrm>
        </p:spPr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3)Cancelling appointment: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static void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cancelAppointment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hospital) {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("Cancel Appointment at " + hospital);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cancelFrame.setSize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(400, 300);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cancelFrame.setLayout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GridLayout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(7, 1));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&lt;String&gt;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doctorDropdown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hospitalDoctors.get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(hospital));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&lt;String&gt;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timeSlotDropdown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JComboBox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&lt;&gt;(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SpinnerDateModel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JSpinner.DateEditor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dateEditor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JSpinner.DateEditor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yyyy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-MM-dd");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dateSpinner.setEditor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dateEditor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JButton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cancelButton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JButton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("Cancel Appointment");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JLabel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JLabel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cancelButton.addActionListener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 -&gt; {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doctor = (String)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doctorDropdown.getSelectedItem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String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(String)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timeSlotDropdown.getSelectedItem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Date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selectedDate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(Date)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dateSpinner.getValue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SimpleDateFormat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dateFormat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SimpleDateFormat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yyyy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-MM-dd");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dateFormat.format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selectedDate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Map&lt;String, Map&lt;String, Map&lt;String, String&gt;&gt;&gt;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hospitalAppointments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appointments.get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(hospital);</a:t>
            </a:r>
          </a:p>
          <a:p>
            <a:pPr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2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731F4A-541B-E67E-648A-10A23F09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226"/>
            <a:ext cx="8229600" cy="57220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Map&lt;String, String&gt;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doctorAppointments.getOrDefault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new HashMap&lt;&gt;());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if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dateAppointments.containsKey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 {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dateAppointments.remove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if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dateAppointments.isEmpty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 {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doctorAppointments.remove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}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statusLabel.setText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("Appointment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canceled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successfully!");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 else {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statusLabel.setText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("No appointment found at the selected time slot on this date!");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}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cancelFrame.add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doctorDropdown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cancelFrame.add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dateSpinner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cancelFrame.add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timeSlotDropdown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cancelFrame.add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cancelButton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cancelFrame.add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statusLabel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cancelFrame.setVisible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(true);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41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BDBA4-24E1-C694-4839-9989E5077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12" y="546995"/>
            <a:ext cx="8229600" cy="5764010"/>
          </a:xfrm>
        </p:spPr>
        <p:txBody>
          <a:bodyPr>
            <a:normAutofit fontScale="55000" lnSpcReduction="20000"/>
          </a:bodyPr>
          <a:lstStyle/>
          <a:p>
            <a:pPr marL="109728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4)Displaying appointment letter: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 static void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showAppointmentLetter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name, String hospital, String doctor, String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String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letterFrame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JFrame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("Appointment Confirmation");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letterFrame.setSize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(400, 300);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letterFrame.setLayout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BorderLayout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letterArea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new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letterArea.setEditable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(false);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String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appointmentDetails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"Appointment Confirmation\n\n" +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"Hospital: " + hospital + "\n" +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"Doctor: " + doctor + "\n" +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"Date: " +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dateString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"\n" +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"Time Slot: " +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timeSlot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"\n\n" +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"Patient: " + name + "\n\n" +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"Thank you for choosing our hospital.";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letterArea.setText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appointmentDetails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letterArea.setFont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Font("Courier New",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Font.PLAIN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14));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letterFrame.add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(new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JScrollPane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letterArea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BorderLayout.CENTER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IN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letterFrame.setVisible</a:t>
            </a: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(true);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7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Screenshots</a:t>
            </a:r>
            <a:br>
              <a:rPr lang="en-US" dirty="0"/>
            </a:br>
            <a:endParaRPr lang="en-IN" dirty="0"/>
          </a:p>
        </p:txBody>
      </p:sp>
      <p:pic>
        <p:nvPicPr>
          <p:cNvPr id="8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5DF282-B8EC-E3BC-174E-939029C1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" y="985837"/>
            <a:ext cx="7810500" cy="4500563"/>
          </a:xfrm>
        </p:spPr>
      </p:pic>
    </p:spTree>
    <p:extLst>
      <p:ext uri="{BB962C8B-B14F-4D97-AF65-F5344CB8AC3E}">
        <p14:creationId xmlns:p14="http://schemas.microsoft.com/office/powerpoint/2010/main" val="271326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CF1330-CF7A-E2AE-E48C-A3F95FE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628650"/>
            <a:ext cx="85420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60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9E476F-66EB-3DDA-0153-A6B5AA77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857250"/>
            <a:ext cx="8115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9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9481B1-B7EB-01F3-2E32-97165F2D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857250"/>
            <a:ext cx="81381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7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FDF430-0DA6-A31E-1D80-417BA4A9F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59" y="1114425"/>
            <a:ext cx="8115935" cy="4629150"/>
          </a:xfrm>
        </p:spPr>
      </p:pic>
    </p:spTree>
    <p:extLst>
      <p:ext uri="{BB962C8B-B14F-4D97-AF65-F5344CB8AC3E}">
        <p14:creationId xmlns:p14="http://schemas.microsoft.com/office/powerpoint/2010/main" val="181863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F2CBB5-6CC5-7496-A760-542A7C9AB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279366"/>
            <a:ext cx="7955280" cy="4629150"/>
          </a:xfrm>
        </p:spPr>
      </p:pic>
    </p:spTree>
    <p:extLst>
      <p:ext uri="{BB962C8B-B14F-4D97-AF65-F5344CB8AC3E}">
        <p14:creationId xmlns:p14="http://schemas.microsoft.com/office/powerpoint/2010/main" val="26497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1424" y="1988191"/>
            <a:ext cx="8229600" cy="4261607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Swing app for hospital appointment booking, viewing, and cancellation.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2.Supports doctor selection, time slot viewing, and patient detail entry.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3.Validates and cancels only existing appointments.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4.Filters appointments by selected doctor and date.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5.Interactive UI with buttons, dropdowns, and text fields.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109728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1819" y="727745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54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B548BD-D836-AF8E-0F97-591733B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777240"/>
            <a:ext cx="800862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8B6C38-7BE1-3D39-33BE-F45B3501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459"/>
            <a:ext cx="8229600" cy="45259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1.Efficiently manages hospital appointments through a user-friendly chatbot.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2.Prevents double bookings with validation checks for smooth scheduling.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3.Enhances user experience with real-time doctor filtering and appointment confirmation.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4.Future scope: Integration with patient medical history and health records.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5.Can be extended to support multilingual chatbots and real-time emergency response features.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1D853B-8164-B19F-A567-53774939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57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Conclusion &amp; Future Scope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733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C569A-6A98-4073-2B29-A50AECC2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953769"/>
            <a:ext cx="8229600" cy="38221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1.Why use this system when many hospital websites already exist?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This system provides a single interface for multiple hospitals, so users don’t need to visit separate websites to check doctor availability.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if some hospitals do not allow appointment cancellations?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The cancellation option is enabled only for hospitals that allow cancellations, ensuring hospital-specific rules are followed.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can users view their booked appointments?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Ans: All booked appointment details are sent to a dedicated interface,  </a:t>
            </a: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users can easily check and manage them.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508B02-F8B7-5634-1152-BC26DBDB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6861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Review Questions and Answers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43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" y="1223643"/>
            <a:ext cx="8229600" cy="528796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1.Oracle Java Swing Documentation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0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https://docs.oracle.com/javase/8/docs/technotes/guides/swing/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2.Oracle Java Platform SE 8 API Specification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0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3.GeeksforGeeks – Java Swing Tutorial.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0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https://www.geeksforgeeks.org/java-swing</a:t>
            </a:r>
            <a:r>
              <a:rPr lang="en-IN" sz="2000" u="sng" dirty="0">
                <a:solidFill>
                  <a:srgbClr val="FF811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4.GeeksforGeeks – Event Handling in Java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0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https://www.geeksforgeeks.org/event-handling-in-java/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5.TutorialsPoint – Java Swing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IN" sz="2000" u="sng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https://www.tutorialspoint.com/swing/index.htm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520" y="412459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References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92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subTitle" idx="1"/>
          </p:nvPr>
        </p:nvSpPr>
        <p:spPr>
          <a:xfrm>
            <a:off x="685800" y="471948"/>
            <a:ext cx="7772400" cy="43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4312" y="1795245"/>
            <a:ext cx="8229600" cy="4370663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1.Hospital Chatbot is a Java Swing app for managing hospital appointments.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2.Patients use a chatbot to view doctors, book, modify, or cancel appointments with real-time updates.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3.Supports multiple hospitals with specialized doctors and slot availability checks.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4.Generates an on-screen confirmation letter after booking.</a:t>
            </a:r>
          </a:p>
          <a:p>
            <a:pPr marL="109728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5.UI features color-coded themes, clean layouts, and an intuitive design.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9374"/>
            <a:ext cx="8229600" cy="1143000"/>
          </a:xfrm>
        </p:spPr>
        <p:txBody>
          <a:bodyPr/>
          <a:lstStyle/>
          <a:p>
            <a:r>
              <a:rPr lang="en-US" dirty="0"/>
              <a:t>		 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1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5682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1.Manual hospital appointment management is time-consuming.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2.Patients struggle to access doctor details easily.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3.Rural patients face challenges traveling long distances for appointments.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4.There's a need for an interactive system to book, modify, and cancel appointments.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5.Manual processes are prone to human errors.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6.Inefficient scheduling causes long patient waiting times.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7.Lack of real-time updates results in double bookings and confusion.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609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Problem definition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53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67222"/>
            <a:ext cx="8229600" cy="3862459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1.Manual appointment handling leads to booking delays and errors.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2.Doctor info is not organized by hospital or specialty.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3.Online systems rely on stable internet, which remote areas may lack.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4.No easy option to cancel or modify appointments.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5.Patients lack confirmation and real-time availability updates.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02942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Existing System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79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08499"/>
            <a:ext cx="8229600" cy="404701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1.Chatbot simplifies booking, modifying, and canceling hospital appointments.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2.Displays doctors by hospital and specialty for easy selection.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3.Real-time system enables instant appointment management.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4.Generates confirmation letter with verified details after booking.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5.Supports hospital-specific cancellation policies.</a:t>
            </a: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950" y="841668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Objectives-features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83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7868" y="20069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(JDK)</a:t>
            </a:r>
          </a:p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Tools/IDEs: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/ IntelliJ IDEA (IDE)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 (for GUI development)</a:t>
            </a:r>
          </a:p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/ Linux / MacOS</a:t>
            </a:r>
          </a:p>
          <a:p>
            <a:pPr marL="109728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868" y="777977"/>
            <a:ext cx="8229600" cy="1143000"/>
          </a:xfrm>
        </p:spPr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96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664" y="185606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4GB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8GB</a:t>
            </a:r>
          </a:p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500GB</a:t>
            </a:r>
          </a:p>
          <a:p>
            <a:pPr marL="109728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1.5 GHz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2.5 GHz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15254" y="63316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72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NOTESMASTERS/NOTESMASTER1.XML" val="3342416373"/>
  <p:tag name="PPT/NOTESSLIDES/NOTESSLIDE1.XML" val="732038687"/>
  <p:tag name="PPT/SLIDES/SLIDE7.XML" val="202416906"/>
  <p:tag name="PPT/SLIDES/SLIDE3.XML" val="3000389335"/>
  <p:tag name="PPT/THEME/THEME2.XML" val="3520736427"/>
  <p:tag name="PPT/SLIDES/SLIDE1.XML" val="3079446035"/>
  <p:tag name="PPT/NOTESSLIDES/NOTESSLIDE2.XML" val="3217023394"/>
  <p:tag name="PPT/SLIDES/SLIDE6.XML" val="336172540"/>
  <p:tag name="PPT/SLIDES/SLIDE2.XML" val="3225013204"/>
  <p:tag name="PPT/SLIDES/SLIDE4.XML" val="4277083425"/>
  <p:tag name="PPT/SLIDES/SLIDE5.XML" val="3634802493"/>
  <p:tag name="PPT/SLIDELAYOUTS/SLIDELAYOUT11.XML" val="708723177"/>
  <p:tag name="PPT/SLIDELAYOUTS/SLIDELAYOUT3.XML" val="2415542003"/>
  <p:tag name="PPT/SLIDELAYOUTS/SLIDELAYOUT2.XML" val="2868036188"/>
  <p:tag name="PPT/SLIDELAYOUTS/SLIDELAYOUT1.XML" val="2404199055"/>
  <p:tag name="PPT/SLIDEMASTERS/SLIDEMASTER1.XML" val="4075563660"/>
  <p:tag name="PPT/SLIDELAYOUTS/SLIDELAYOUT4.XML" val="2162813636"/>
  <p:tag name="PPT/SLIDELAYOUTS/SLIDELAYOUT6.XML" val="3416921023"/>
  <p:tag name="PPT/SLIDELAYOUTS/SLIDELAYOUT10.XML" val="1354617139"/>
  <p:tag name="PPT/SLIDELAYOUTS/SLIDELAYOUT5.XML" val="2380332523"/>
  <p:tag name="PPT/SLIDELAYOUTS/SLIDELAYOUT9.XML" val="3470237638"/>
  <p:tag name="PPT/SLIDELAYOUTS/SLIDELAYOUT7.XML" val="708863170"/>
  <p:tag name="PPT/SLIDELAYOUTS/SLIDELAYOUT8.XML" val="164330248"/>
  <p:tag name="PPT/THEME/THEME1.XML" val="2452160330"/>
  <p:tag name="PPT/MEDIA/IMAGE1.JPEG" val="3114202309"/>
  <p:tag name="PPT/MEDIA/IMAGE2.PNG" val="85506146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2090</Words>
  <Application>Microsoft Office PowerPoint</Application>
  <PresentationFormat>On-screen Show (4:3)</PresentationFormat>
  <Paragraphs>284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Cg omega</vt:lpstr>
      <vt:lpstr>Lucida Sans</vt:lpstr>
      <vt:lpstr>Lucida Sans Unicode</vt:lpstr>
      <vt:lpstr>Times New Roman</vt:lpstr>
      <vt:lpstr>Verdana</vt:lpstr>
      <vt:lpstr>Wingdings 2</vt:lpstr>
      <vt:lpstr>Wingdings 3</vt:lpstr>
      <vt:lpstr>Concourse</vt:lpstr>
      <vt:lpstr>CVR COLLEGE OF ENGINEERING </vt:lpstr>
      <vt:lpstr>Outline</vt:lpstr>
      <vt:lpstr>Abstract</vt:lpstr>
      <vt:lpstr>    Introduction</vt:lpstr>
      <vt:lpstr>Problem definition </vt:lpstr>
      <vt:lpstr>Existing System </vt:lpstr>
      <vt:lpstr>Objectives-features </vt:lpstr>
      <vt:lpstr>Software Requirements</vt:lpstr>
      <vt:lpstr>Hardware Requirements</vt:lpstr>
      <vt:lpstr>System architecture </vt:lpstr>
      <vt:lpstr> Functional &amp; nonfunctional requirements </vt:lpstr>
      <vt:lpstr>UML Diagrams </vt:lpstr>
      <vt:lpstr>PowerPoint Presentation</vt:lpstr>
      <vt:lpstr>PowerPoint Presentation</vt:lpstr>
      <vt:lpstr>PowerPoint Presentation</vt:lpstr>
      <vt:lpstr>PowerPoint Presentation</vt:lpstr>
      <vt:lpstr> Implementation Methodology along with Sample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Future Scope </vt:lpstr>
      <vt:lpstr>First Review Questions and Answers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</dc:title>
  <dc:creator>Akshaya Darmayagari</dc:creator>
  <cp:lastModifiedBy>Akshaya Darmayagari</cp:lastModifiedBy>
  <cp:revision>7</cp:revision>
  <dcterms:modified xsi:type="dcterms:W3CDTF">2025-04-22T13:07:16Z</dcterms:modified>
</cp:coreProperties>
</file>