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23890D-A67B-0346-A1C2-6D1D9D6FEA6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7"/>
  </p:normalViewPr>
  <p:slideViewPr>
    <p:cSldViewPr snapToGrid="0" snapToObjects="1">
      <p:cViewPr>
        <p:scale>
          <a:sx n="96" d="100"/>
          <a:sy n="96" d="100"/>
        </p:scale>
        <p:origin x="62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8A7AB-9C0D-4E0A-9CA5-C78746BF53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634690-7195-48A4-8C63-D282BAF72D2A}">
      <dgm:prSet/>
      <dgm:spPr/>
      <dgm:t>
        <a:bodyPr/>
        <a:lstStyle/>
        <a:p>
          <a:r>
            <a:rPr lang="en-US"/>
            <a:t>Goal of AI is to outperform the abilities of human beings.</a:t>
          </a:r>
        </a:p>
      </dgm:t>
    </dgm:pt>
    <dgm:pt modelId="{C80FB703-F97B-43A5-937D-29AE0B39C42F}" type="parTrans" cxnId="{CBC6DA99-DECD-4943-B376-539BB477FCAC}">
      <dgm:prSet/>
      <dgm:spPr/>
      <dgm:t>
        <a:bodyPr/>
        <a:lstStyle/>
        <a:p>
          <a:endParaRPr lang="en-US"/>
        </a:p>
      </dgm:t>
    </dgm:pt>
    <dgm:pt modelId="{7660B9C8-D325-4151-91B5-3F7BDFB10004}" type="sibTrans" cxnId="{CBC6DA99-DECD-4943-B376-539BB477FCAC}">
      <dgm:prSet/>
      <dgm:spPr/>
      <dgm:t>
        <a:bodyPr/>
        <a:lstStyle/>
        <a:p>
          <a:endParaRPr lang="en-US"/>
        </a:p>
      </dgm:t>
    </dgm:pt>
    <dgm:pt modelId="{5C753E2D-7254-4096-A47C-A651683D3E66}">
      <dgm:prSet/>
      <dgm:spPr/>
      <dgm:t>
        <a:bodyPr/>
        <a:lstStyle/>
        <a:p>
          <a:r>
            <a:rPr lang="en-US"/>
            <a:t>Necessary to have large, balanced and labeled datasets.</a:t>
          </a:r>
        </a:p>
      </dgm:t>
    </dgm:pt>
    <dgm:pt modelId="{D5A7E86C-9431-464B-BF94-023B0E505D84}" type="parTrans" cxnId="{DF22BB52-61DF-411C-9C45-34BFA0747BA9}">
      <dgm:prSet/>
      <dgm:spPr/>
      <dgm:t>
        <a:bodyPr/>
        <a:lstStyle/>
        <a:p>
          <a:endParaRPr lang="en-US"/>
        </a:p>
      </dgm:t>
    </dgm:pt>
    <dgm:pt modelId="{C89EDC91-8C8F-46C5-B8AF-F08C0D7EC3E5}" type="sibTrans" cxnId="{DF22BB52-61DF-411C-9C45-34BFA0747BA9}">
      <dgm:prSet/>
      <dgm:spPr/>
      <dgm:t>
        <a:bodyPr/>
        <a:lstStyle/>
        <a:p>
          <a:endParaRPr lang="en-US"/>
        </a:p>
      </dgm:t>
    </dgm:pt>
    <dgm:pt modelId="{D1C046FB-E416-42CE-9143-28C3DAEDB444}">
      <dgm:prSet/>
      <dgm:spPr/>
      <dgm:t>
        <a:bodyPr/>
        <a:lstStyle/>
        <a:p>
          <a:r>
            <a:rPr lang="en-US" dirty="0"/>
            <a:t>Unrealistic to expect the perfect datasets for all the tasks.</a:t>
          </a:r>
        </a:p>
      </dgm:t>
    </dgm:pt>
    <dgm:pt modelId="{73C650CA-BD93-4BD4-A623-83B777A61376}" type="parTrans" cxnId="{763DC412-647E-48E6-B18A-53EB34229E3C}">
      <dgm:prSet/>
      <dgm:spPr/>
      <dgm:t>
        <a:bodyPr/>
        <a:lstStyle/>
        <a:p>
          <a:endParaRPr lang="en-US"/>
        </a:p>
      </dgm:t>
    </dgm:pt>
    <dgm:pt modelId="{16733A1D-0222-40B8-A57F-49D3CAE7D04E}" type="sibTrans" cxnId="{763DC412-647E-48E6-B18A-53EB34229E3C}">
      <dgm:prSet/>
      <dgm:spPr/>
      <dgm:t>
        <a:bodyPr/>
        <a:lstStyle/>
        <a:p>
          <a:endParaRPr lang="en-US"/>
        </a:p>
      </dgm:t>
    </dgm:pt>
    <dgm:pt modelId="{1C6170B3-F708-444A-8D54-7DE020994F2A}">
      <dgm:prSet/>
      <dgm:spPr/>
      <dgm:t>
        <a:bodyPr/>
        <a:lstStyle/>
        <a:p>
          <a:r>
            <a:rPr lang="en-US"/>
            <a:t>It can also involve human efforts and time to create one.</a:t>
          </a:r>
        </a:p>
      </dgm:t>
    </dgm:pt>
    <dgm:pt modelId="{C6FD93A8-0B8C-47AB-ACEF-A854EA0F9E24}" type="parTrans" cxnId="{CBB0DFF7-EBBC-4472-AAC0-9B10AA81C03A}">
      <dgm:prSet/>
      <dgm:spPr/>
      <dgm:t>
        <a:bodyPr/>
        <a:lstStyle/>
        <a:p>
          <a:endParaRPr lang="en-US"/>
        </a:p>
      </dgm:t>
    </dgm:pt>
    <dgm:pt modelId="{682CC512-97E4-4F67-8170-FA7B5060EB6A}" type="sibTrans" cxnId="{CBB0DFF7-EBBC-4472-AAC0-9B10AA81C03A}">
      <dgm:prSet/>
      <dgm:spPr/>
      <dgm:t>
        <a:bodyPr/>
        <a:lstStyle/>
        <a:p>
          <a:endParaRPr lang="en-US"/>
        </a:p>
      </dgm:t>
    </dgm:pt>
    <dgm:pt modelId="{E3D5EDB3-78E7-432F-B73B-1D77277A7523}" type="pres">
      <dgm:prSet presAssocID="{2CB8A7AB-9C0D-4E0A-9CA5-C78746BF5349}" presName="root" presStyleCnt="0">
        <dgm:presLayoutVars>
          <dgm:dir/>
          <dgm:resizeHandles val="exact"/>
        </dgm:presLayoutVars>
      </dgm:prSet>
      <dgm:spPr/>
    </dgm:pt>
    <dgm:pt modelId="{E5082C0C-FA98-4303-8362-0EBBD9B265DE}" type="pres">
      <dgm:prSet presAssocID="{30634690-7195-48A4-8C63-D282BAF72D2A}" presName="compNode" presStyleCnt="0"/>
      <dgm:spPr/>
    </dgm:pt>
    <dgm:pt modelId="{5E79C037-9797-4576-B2BD-C17488E14B38}" type="pres">
      <dgm:prSet presAssocID="{30634690-7195-48A4-8C63-D282BAF72D2A}" presName="bgRect" presStyleLbl="bgShp" presStyleIdx="0" presStyleCnt="4"/>
      <dgm:spPr/>
    </dgm:pt>
    <dgm:pt modelId="{1797434E-8944-4368-B077-E96B66A77C0D}" type="pres">
      <dgm:prSet presAssocID="{30634690-7195-48A4-8C63-D282BAF72D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4C4C498-7548-41F4-AA8A-5192E6F07C16}" type="pres">
      <dgm:prSet presAssocID="{30634690-7195-48A4-8C63-D282BAF72D2A}" presName="spaceRect" presStyleCnt="0"/>
      <dgm:spPr/>
    </dgm:pt>
    <dgm:pt modelId="{B20DF289-D99E-460E-8922-CE5D37A4BA4D}" type="pres">
      <dgm:prSet presAssocID="{30634690-7195-48A4-8C63-D282BAF72D2A}" presName="parTx" presStyleLbl="revTx" presStyleIdx="0" presStyleCnt="4">
        <dgm:presLayoutVars>
          <dgm:chMax val="0"/>
          <dgm:chPref val="0"/>
        </dgm:presLayoutVars>
      </dgm:prSet>
      <dgm:spPr/>
    </dgm:pt>
    <dgm:pt modelId="{06C5D797-E903-4B30-8806-228036B00F14}" type="pres">
      <dgm:prSet presAssocID="{7660B9C8-D325-4151-91B5-3F7BDFB10004}" presName="sibTrans" presStyleCnt="0"/>
      <dgm:spPr/>
    </dgm:pt>
    <dgm:pt modelId="{4061BA57-BFFE-4973-BC71-DBA743823332}" type="pres">
      <dgm:prSet presAssocID="{5C753E2D-7254-4096-A47C-A651683D3E66}" presName="compNode" presStyleCnt="0"/>
      <dgm:spPr/>
    </dgm:pt>
    <dgm:pt modelId="{0A95D97D-D8A3-4301-AF63-49AB8BDB9334}" type="pres">
      <dgm:prSet presAssocID="{5C753E2D-7254-4096-A47C-A651683D3E66}" presName="bgRect" presStyleLbl="bgShp" presStyleIdx="1" presStyleCnt="4"/>
      <dgm:spPr/>
    </dgm:pt>
    <dgm:pt modelId="{96DD075E-5C24-4EDE-984B-F23B9947DA8C}" type="pres">
      <dgm:prSet presAssocID="{5C753E2D-7254-4096-A47C-A651683D3E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E50DF81-205E-4271-A6F8-FC87C7EFBFA7}" type="pres">
      <dgm:prSet presAssocID="{5C753E2D-7254-4096-A47C-A651683D3E66}" presName="spaceRect" presStyleCnt="0"/>
      <dgm:spPr/>
    </dgm:pt>
    <dgm:pt modelId="{88D3D5B9-F0AF-450D-B6C5-69E332514201}" type="pres">
      <dgm:prSet presAssocID="{5C753E2D-7254-4096-A47C-A651683D3E66}" presName="parTx" presStyleLbl="revTx" presStyleIdx="1" presStyleCnt="4">
        <dgm:presLayoutVars>
          <dgm:chMax val="0"/>
          <dgm:chPref val="0"/>
        </dgm:presLayoutVars>
      </dgm:prSet>
      <dgm:spPr/>
    </dgm:pt>
    <dgm:pt modelId="{E05E177D-18BB-4100-B7AC-8A35A4D34730}" type="pres">
      <dgm:prSet presAssocID="{C89EDC91-8C8F-46C5-B8AF-F08C0D7EC3E5}" presName="sibTrans" presStyleCnt="0"/>
      <dgm:spPr/>
    </dgm:pt>
    <dgm:pt modelId="{DEBCA463-F322-45B7-8DA8-64CF4B69C1BE}" type="pres">
      <dgm:prSet presAssocID="{D1C046FB-E416-42CE-9143-28C3DAEDB444}" presName="compNode" presStyleCnt="0"/>
      <dgm:spPr/>
    </dgm:pt>
    <dgm:pt modelId="{5EE4F812-D662-4651-995C-5729942E0374}" type="pres">
      <dgm:prSet presAssocID="{D1C046FB-E416-42CE-9143-28C3DAEDB444}" presName="bgRect" presStyleLbl="bgShp" presStyleIdx="2" presStyleCnt="4"/>
      <dgm:spPr/>
    </dgm:pt>
    <dgm:pt modelId="{E15348B1-9E84-4BD3-A63E-B22BC4CC8E4B}" type="pres">
      <dgm:prSet presAssocID="{D1C046FB-E416-42CE-9143-28C3DAEDB4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0305730E-D58F-405B-8A77-7C2D236203E7}" type="pres">
      <dgm:prSet presAssocID="{D1C046FB-E416-42CE-9143-28C3DAEDB444}" presName="spaceRect" presStyleCnt="0"/>
      <dgm:spPr/>
    </dgm:pt>
    <dgm:pt modelId="{63BBAFBB-4ACE-445D-B6A1-7B0562A0A205}" type="pres">
      <dgm:prSet presAssocID="{D1C046FB-E416-42CE-9143-28C3DAEDB444}" presName="parTx" presStyleLbl="revTx" presStyleIdx="2" presStyleCnt="4">
        <dgm:presLayoutVars>
          <dgm:chMax val="0"/>
          <dgm:chPref val="0"/>
        </dgm:presLayoutVars>
      </dgm:prSet>
      <dgm:spPr/>
    </dgm:pt>
    <dgm:pt modelId="{E7C7826C-4E93-49DA-A449-97D009CB0E81}" type="pres">
      <dgm:prSet presAssocID="{16733A1D-0222-40B8-A57F-49D3CAE7D04E}" presName="sibTrans" presStyleCnt="0"/>
      <dgm:spPr/>
    </dgm:pt>
    <dgm:pt modelId="{13C2F5B3-98AB-4F39-A865-97FBE53D4356}" type="pres">
      <dgm:prSet presAssocID="{1C6170B3-F708-444A-8D54-7DE020994F2A}" presName="compNode" presStyleCnt="0"/>
      <dgm:spPr/>
    </dgm:pt>
    <dgm:pt modelId="{78D99DED-CC0D-4BE6-A487-3A263609CC7A}" type="pres">
      <dgm:prSet presAssocID="{1C6170B3-F708-444A-8D54-7DE020994F2A}" presName="bgRect" presStyleLbl="bgShp" presStyleIdx="3" presStyleCnt="4"/>
      <dgm:spPr/>
    </dgm:pt>
    <dgm:pt modelId="{76FC997C-EDAC-4D7F-B252-6779DD4CE534}" type="pres">
      <dgm:prSet presAssocID="{1C6170B3-F708-444A-8D54-7DE020994F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FEF6CB8-FF15-4BEB-9BB2-E5A6444F609B}" type="pres">
      <dgm:prSet presAssocID="{1C6170B3-F708-444A-8D54-7DE020994F2A}" presName="spaceRect" presStyleCnt="0"/>
      <dgm:spPr/>
    </dgm:pt>
    <dgm:pt modelId="{E8A0B5AC-130F-474D-BFB2-B26F865A9120}" type="pres">
      <dgm:prSet presAssocID="{1C6170B3-F708-444A-8D54-7DE020994F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3DC412-647E-48E6-B18A-53EB34229E3C}" srcId="{2CB8A7AB-9C0D-4E0A-9CA5-C78746BF5349}" destId="{D1C046FB-E416-42CE-9143-28C3DAEDB444}" srcOrd="2" destOrd="0" parTransId="{73C650CA-BD93-4BD4-A623-83B777A61376}" sibTransId="{16733A1D-0222-40B8-A57F-49D3CAE7D04E}"/>
    <dgm:cxn modelId="{5F4EEF26-656B-4B6C-9BA9-26CD68C87EAA}" type="presOf" srcId="{2CB8A7AB-9C0D-4E0A-9CA5-C78746BF5349}" destId="{E3D5EDB3-78E7-432F-B73B-1D77277A7523}" srcOrd="0" destOrd="0" presId="urn:microsoft.com/office/officeart/2018/2/layout/IconVerticalSolidList"/>
    <dgm:cxn modelId="{BCCC973D-D3A3-47AE-8958-A63D443B0C8C}" type="presOf" srcId="{30634690-7195-48A4-8C63-D282BAF72D2A}" destId="{B20DF289-D99E-460E-8922-CE5D37A4BA4D}" srcOrd="0" destOrd="0" presId="urn:microsoft.com/office/officeart/2018/2/layout/IconVerticalSolidList"/>
    <dgm:cxn modelId="{DF22BB52-61DF-411C-9C45-34BFA0747BA9}" srcId="{2CB8A7AB-9C0D-4E0A-9CA5-C78746BF5349}" destId="{5C753E2D-7254-4096-A47C-A651683D3E66}" srcOrd="1" destOrd="0" parTransId="{D5A7E86C-9431-464B-BF94-023B0E505D84}" sibTransId="{C89EDC91-8C8F-46C5-B8AF-F08C0D7EC3E5}"/>
    <dgm:cxn modelId="{D10DE656-2E14-436E-A694-452F378AAA1A}" type="presOf" srcId="{1C6170B3-F708-444A-8D54-7DE020994F2A}" destId="{E8A0B5AC-130F-474D-BFB2-B26F865A9120}" srcOrd="0" destOrd="0" presId="urn:microsoft.com/office/officeart/2018/2/layout/IconVerticalSolidList"/>
    <dgm:cxn modelId="{C11A1972-BF99-406F-80D5-4F0AF012BAF5}" type="presOf" srcId="{D1C046FB-E416-42CE-9143-28C3DAEDB444}" destId="{63BBAFBB-4ACE-445D-B6A1-7B0562A0A205}" srcOrd="0" destOrd="0" presId="urn:microsoft.com/office/officeart/2018/2/layout/IconVerticalSolidList"/>
    <dgm:cxn modelId="{93E8EA92-E735-4487-91A9-4ACB7E35BB1D}" type="presOf" srcId="{5C753E2D-7254-4096-A47C-A651683D3E66}" destId="{88D3D5B9-F0AF-450D-B6C5-69E332514201}" srcOrd="0" destOrd="0" presId="urn:microsoft.com/office/officeart/2018/2/layout/IconVerticalSolidList"/>
    <dgm:cxn modelId="{CBC6DA99-DECD-4943-B376-539BB477FCAC}" srcId="{2CB8A7AB-9C0D-4E0A-9CA5-C78746BF5349}" destId="{30634690-7195-48A4-8C63-D282BAF72D2A}" srcOrd="0" destOrd="0" parTransId="{C80FB703-F97B-43A5-937D-29AE0B39C42F}" sibTransId="{7660B9C8-D325-4151-91B5-3F7BDFB10004}"/>
    <dgm:cxn modelId="{CBB0DFF7-EBBC-4472-AAC0-9B10AA81C03A}" srcId="{2CB8A7AB-9C0D-4E0A-9CA5-C78746BF5349}" destId="{1C6170B3-F708-444A-8D54-7DE020994F2A}" srcOrd="3" destOrd="0" parTransId="{C6FD93A8-0B8C-47AB-ACEF-A854EA0F9E24}" sibTransId="{682CC512-97E4-4F67-8170-FA7B5060EB6A}"/>
    <dgm:cxn modelId="{07E12F49-7345-4E24-B9E9-D867677DD7EF}" type="presParOf" srcId="{E3D5EDB3-78E7-432F-B73B-1D77277A7523}" destId="{E5082C0C-FA98-4303-8362-0EBBD9B265DE}" srcOrd="0" destOrd="0" presId="urn:microsoft.com/office/officeart/2018/2/layout/IconVerticalSolidList"/>
    <dgm:cxn modelId="{9688F80D-66D5-4550-BCAC-750F3B120998}" type="presParOf" srcId="{E5082C0C-FA98-4303-8362-0EBBD9B265DE}" destId="{5E79C037-9797-4576-B2BD-C17488E14B38}" srcOrd="0" destOrd="0" presId="urn:microsoft.com/office/officeart/2018/2/layout/IconVerticalSolidList"/>
    <dgm:cxn modelId="{C6EC8B51-F3C7-4F11-AEA3-29BDCA1C1363}" type="presParOf" srcId="{E5082C0C-FA98-4303-8362-0EBBD9B265DE}" destId="{1797434E-8944-4368-B077-E96B66A77C0D}" srcOrd="1" destOrd="0" presId="urn:microsoft.com/office/officeart/2018/2/layout/IconVerticalSolidList"/>
    <dgm:cxn modelId="{2EA18BD7-974D-45B5-8A5F-3274AD1064D2}" type="presParOf" srcId="{E5082C0C-FA98-4303-8362-0EBBD9B265DE}" destId="{24C4C498-7548-41F4-AA8A-5192E6F07C16}" srcOrd="2" destOrd="0" presId="urn:microsoft.com/office/officeart/2018/2/layout/IconVerticalSolidList"/>
    <dgm:cxn modelId="{DA134872-40A3-4573-8592-7043A31726E9}" type="presParOf" srcId="{E5082C0C-FA98-4303-8362-0EBBD9B265DE}" destId="{B20DF289-D99E-460E-8922-CE5D37A4BA4D}" srcOrd="3" destOrd="0" presId="urn:microsoft.com/office/officeart/2018/2/layout/IconVerticalSolidList"/>
    <dgm:cxn modelId="{6AAB8237-EC20-4704-B124-203FCC614833}" type="presParOf" srcId="{E3D5EDB3-78E7-432F-B73B-1D77277A7523}" destId="{06C5D797-E903-4B30-8806-228036B00F14}" srcOrd="1" destOrd="0" presId="urn:microsoft.com/office/officeart/2018/2/layout/IconVerticalSolidList"/>
    <dgm:cxn modelId="{5A88F994-5F8A-4892-B5F1-931A4053A3EB}" type="presParOf" srcId="{E3D5EDB3-78E7-432F-B73B-1D77277A7523}" destId="{4061BA57-BFFE-4973-BC71-DBA743823332}" srcOrd="2" destOrd="0" presId="urn:microsoft.com/office/officeart/2018/2/layout/IconVerticalSolidList"/>
    <dgm:cxn modelId="{15FF4809-63BF-48E7-97DD-F2E8E876C3DE}" type="presParOf" srcId="{4061BA57-BFFE-4973-BC71-DBA743823332}" destId="{0A95D97D-D8A3-4301-AF63-49AB8BDB9334}" srcOrd="0" destOrd="0" presId="urn:microsoft.com/office/officeart/2018/2/layout/IconVerticalSolidList"/>
    <dgm:cxn modelId="{01EA7AF6-1D5F-4033-92BA-032800BBDF9C}" type="presParOf" srcId="{4061BA57-BFFE-4973-BC71-DBA743823332}" destId="{96DD075E-5C24-4EDE-984B-F23B9947DA8C}" srcOrd="1" destOrd="0" presId="urn:microsoft.com/office/officeart/2018/2/layout/IconVerticalSolidList"/>
    <dgm:cxn modelId="{212C8339-78E6-40E1-8C0B-094519C3B548}" type="presParOf" srcId="{4061BA57-BFFE-4973-BC71-DBA743823332}" destId="{3E50DF81-205E-4271-A6F8-FC87C7EFBFA7}" srcOrd="2" destOrd="0" presId="urn:microsoft.com/office/officeart/2018/2/layout/IconVerticalSolidList"/>
    <dgm:cxn modelId="{A1880148-AE26-47EA-B8E9-31982391B0DC}" type="presParOf" srcId="{4061BA57-BFFE-4973-BC71-DBA743823332}" destId="{88D3D5B9-F0AF-450D-B6C5-69E332514201}" srcOrd="3" destOrd="0" presId="urn:microsoft.com/office/officeart/2018/2/layout/IconVerticalSolidList"/>
    <dgm:cxn modelId="{914FFD7C-3DF9-4471-8643-9A83E77F51D9}" type="presParOf" srcId="{E3D5EDB3-78E7-432F-B73B-1D77277A7523}" destId="{E05E177D-18BB-4100-B7AC-8A35A4D34730}" srcOrd="3" destOrd="0" presId="urn:microsoft.com/office/officeart/2018/2/layout/IconVerticalSolidList"/>
    <dgm:cxn modelId="{10B25E6C-517A-4060-8689-21997E398704}" type="presParOf" srcId="{E3D5EDB3-78E7-432F-B73B-1D77277A7523}" destId="{DEBCA463-F322-45B7-8DA8-64CF4B69C1BE}" srcOrd="4" destOrd="0" presId="urn:microsoft.com/office/officeart/2018/2/layout/IconVerticalSolidList"/>
    <dgm:cxn modelId="{B7A59D60-14EA-44D2-8419-AE626A337AF3}" type="presParOf" srcId="{DEBCA463-F322-45B7-8DA8-64CF4B69C1BE}" destId="{5EE4F812-D662-4651-995C-5729942E0374}" srcOrd="0" destOrd="0" presId="urn:microsoft.com/office/officeart/2018/2/layout/IconVerticalSolidList"/>
    <dgm:cxn modelId="{4BB1EB41-33B5-4A55-821F-1511270C4E45}" type="presParOf" srcId="{DEBCA463-F322-45B7-8DA8-64CF4B69C1BE}" destId="{E15348B1-9E84-4BD3-A63E-B22BC4CC8E4B}" srcOrd="1" destOrd="0" presId="urn:microsoft.com/office/officeart/2018/2/layout/IconVerticalSolidList"/>
    <dgm:cxn modelId="{C5C12ED8-3697-46BF-99E1-5252E6E21A1F}" type="presParOf" srcId="{DEBCA463-F322-45B7-8DA8-64CF4B69C1BE}" destId="{0305730E-D58F-405B-8A77-7C2D236203E7}" srcOrd="2" destOrd="0" presId="urn:microsoft.com/office/officeart/2018/2/layout/IconVerticalSolidList"/>
    <dgm:cxn modelId="{4E61B72B-4512-4CF3-B2D1-78FFD784B1C3}" type="presParOf" srcId="{DEBCA463-F322-45B7-8DA8-64CF4B69C1BE}" destId="{63BBAFBB-4ACE-445D-B6A1-7B0562A0A205}" srcOrd="3" destOrd="0" presId="urn:microsoft.com/office/officeart/2018/2/layout/IconVerticalSolidList"/>
    <dgm:cxn modelId="{CDAAD0BB-1863-4B09-8F80-6284A1141FFF}" type="presParOf" srcId="{E3D5EDB3-78E7-432F-B73B-1D77277A7523}" destId="{E7C7826C-4E93-49DA-A449-97D009CB0E81}" srcOrd="5" destOrd="0" presId="urn:microsoft.com/office/officeart/2018/2/layout/IconVerticalSolidList"/>
    <dgm:cxn modelId="{1F478A5C-3A9E-42E7-BC6A-1FA3644603E1}" type="presParOf" srcId="{E3D5EDB3-78E7-432F-B73B-1D77277A7523}" destId="{13C2F5B3-98AB-4F39-A865-97FBE53D4356}" srcOrd="6" destOrd="0" presId="urn:microsoft.com/office/officeart/2018/2/layout/IconVerticalSolidList"/>
    <dgm:cxn modelId="{BF43F3F4-A50F-4832-AE5C-246E9DDA9949}" type="presParOf" srcId="{13C2F5B3-98AB-4F39-A865-97FBE53D4356}" destId="{78D99DED-CC0D-4BE6-A487-3A263609CC7A}" srcOrd="0" destOrd="0" presId="urn:microsoft.com/office/officeart/2018/2/layout/IconVerticalSolidList"/>
    <dgm:cxn modelId="{C2A4E205-0960-4257-8A75-82D64859B2C4}" type="presParOf" srcId="{13C2F5B3-98AB-4F39-A865-97FBE53D4356}" destId="{76FC997C-EDAC-4D7F-B252-6779DD4CE534}" srcOrd="1" destOrd="0" presId="urn:microsoft.com/office/officeart/2018/2/layout/IconVerticalSolidList"/>
    <dgm:cxn modelId="{474DBEDF-9D87-4D46-875E-8431301661A7}" type="presParOf" srcId="{13C2F5B3-98AB-4F39-A865-97FBE53D4356}" destId="{1FEF6CB8-FF15-4BEB-9BB2-E5A6444F609B}" srcOrd="2" destOrd="0" presId="urn:microsoft.com/office/officeart/2018/2/layout/IconVerticalSolidList"/>
    <dgm:cxn modelId="{64A5F355-4AA7-49DE-B78B-33F78282EE14}" type="presParOf" srcId="{13C2F5B3-98AB-4F39-A865-97FBE53D4356}" destId="{E8A0B5AC-130F-474D-BFB2-B26F865A91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C546B-2E82-4F84-B298-4ADCAA8987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B9C0CF-73E1-4BC9-AC09-BC88426296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to Learn. </a:t>
          </a:r>
        </a:p>
      </dgm:t>
    </dgm:pt>
    <dgm:pt modelId="{97F3CF18-8E7C-4ACC-8C94-78F77541EED6}" type="parTrans" cxnId="{0EC418DD-BE94-4C54-B4FF-973F8E36B2BB}">
      <dgm:prSet/>
      <dgm:spPr/>
      <dgm:t>
        <a:bodyPr/>
        <a:lstStyle/>
        <a:p>
          <a:endParaRPr lang="en-US"/>
        </a:p>
      </dgm:t>
    </dgm:pt>
    <dgm:pt modelId="{A4342705-CFBB-48BA-B87B-76C1E1D3F5EF}" type="sibTrans" cxnId="{0EC418DD-BE94-4C54-B4FF-973F8E36B2BB}">
      <dgm:prSet/>
      <dgm:spPr/>
      <dgm:t>
        <a:bodyPr/>
        <a:lstStyle/>
        <a:p>
          <a:endParaRPr lang="en-US"/>
        </a:p>
      </dgm:t>
    </dgm:pt>
    <dgm:pt modelId="{E896AE16-9769-46AE-99AF-0D763650B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Meta-Learning intends to train the model with a large dataset, containing varied classes. </a:t>
          </a:r>
        </a:p>
      </dgm:t>
    </dgm:pt>
    <dgm:pt modelId="{E61F3B4C-3F42-4D22-911F-38EAA0093309}" type="parTrans" cxnId="{028F09C6-12CB-4E0F-AA96-B9D5BADBAD3A}">
      <dgm:prSet/>
      <dgm:spPr/>
      <dgm:t>
        <a:bodyPr/>
        <a:lstStyle/>
        <a:p>
          <a:endParaRPr lang="en-US"/>
        </a:p>
      </dgm:t>
    </dgm:pt>
    <dgm:pt modelId="{47BB4075-4936-4528-8592-B8EC1544751B}" type="sibTrans" cxnId="{028F09C6-12CB-4E0F-AA96-B9D5BADBAD3A}">
      <dgm:prSet/>
      <dgm:spPr/>
      <dgm:t>
        <a:bodyPr/>
        <a:lstStyle/>
        <a:p>
          <a:endParaRPr lang="en-US"/>
        </a:p>
      </dgm:t>
    </dgm:pt>
    <dgm:pt modelId="{667938EF-1FC6-4E3A-9199-1A92ACD4F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in the testing phase, the model is tested with a </a:t>
          </a:r>
          <a:r>
            <a:rPr lang="en-US" b="1"/>
            <a:t>novel set</a:t>
          </a:r>
          <a:r>
            <a:rPr lang="en-US"/>
            <a:t> where the number of classes will not be more than 5.</a:t>
          </a:r>
        </a:p>
      </dgm:t>
    </dgm:pt>
    <dgm:pt modelId="{9673357D-AF50-4338-9F70-182E805C2C64}" type="parTrans" cxnId="{C0495C7C-3A42-43A6-91F6-C60EDA36FA22}">
      <dgm:prSet/>
      <dgm:spPr/>
      <dgm:t>
        <a:bodyPr/>
        <a:lstStyle/>
        <a:p>
          <a:endParaRPr lang="en-US"/>
        </a:p>
      </dgm:t>
    </dgm:pt>
    <dgm:pt modelId="{F1E84F17-D961-43AB-83DA-C965C6F6B9ED}" type="sibTrans" cxnId="{C0495C7C-3A42-43A6-91F6-C60EDA36FA22}">
      <dgm:prSet/>
      <dgm:spPr/>
      <dgm:t>
        <a:bodyPr/>
        <a:lstStyle/>
        <a:p>
          <a:endParaRPr lang="en-US"/>
        </a:p>
      </dgm:t>
    </dgm:pt>
    <dgm:pt modelId="{8374EFEB-3BE7-4F89-A4AE-3273C6690A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main objective of Meta-Learning is to find the </a:t>
          </a:r>
          <a:r>
            <a:rPr lang="en-US" b="1"/>
            <a:t>best hyperparameters </a:t>
          </a:r>
          <a:r>
            <a:rPr lang="en-US"/>
            <a:t>and</a:t>
          </a:r>
          <a:r>
            <a:rPr lang="en-US" b="1"/>
            <a:t> model weights</a:t>
          </a:r>
          <a:r>
            <a:rPr lang="en-US"/>
            <a:t> for the model so that it can generalize more to the novel set.</a:t>
          </a:r>
          <a:endParaRPr lang="en-US" dirty="0"/>
        </a:p>
      </dgm:t>
    </dgm:pt>
    <dgm:pt modelId="{BA286AFB-EC13-4616-91B4-ECD061E12862}" type="parTrans" cxnId="{4B908EFA-AA9E-4BE1-8384-6B7776D411BA}">
      <dgm:prSet/>
      <dgm:spPr/>
      <dgm:t>
        <a:bodyPr/>
        <a:lstStyle/>
        <a:p>
          <a:endParaRPr lang="en-US"/>
        </a:p>
      </dgm:t>
    </dgm:pt>
    <dgm:pt modelId="{023DA8E1-DD93-42F3-A856-B1FA07E38C07}" type="sibTrans" cxnId="{4B908EFA-AA9E-4BE1-8384-6B7776D411BA}">
      <dgm:prSet/>
      <dgm:spPr/>
      <dgm:t>
        <a:bodyPr/>
        <a:lstStyle/>
        <a:p>
          <a:endParaRPr lang="en-US"/>
        </a:p>
      </dgm:t>
    </dgm:pt>
    <dgm:pt modelId="{768FD040-9C51-CE44-8FA3-136FF058CB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Few-shot or low-shot and n-shot learning are meta-learning techniques with a minimalistic dataset and n can be between 0 to 5.</a:t>
          </a:r>
          <a:endParaRPr lang="en-US" dirty="0"/>
        </a:p>
      </dgm:t>
    </dgm:pt>
    <dgm:pt modelId="{88891EB0-01EB-184C-BC40-83965419DBF6}" type="parTrans" cxnId="{784EE652-D799-CC4C-9A35-9E7B5F9660F9}">
      <dgm:prSet/>
      <dgm:spPr/>
    </dgm:pt>
    <dgm:pt modelId="{676B3566-C5C1-0441-80DD-760FB3E14C7C}" type="sibTrans" cxnId="{784EE652-D799-CC4C-9A35-9E7B5F9660F9}">
      <dgm:prSet/>
      <dgm:spPr/>
      <dgm:t>
        <a:bodyPr/>
        <a:lstStyle/>
        <a:p>
          <a:endParaRPr lang="en-US"/>
        </a:p>
      </dgm:t>
    </dgm:pt>
    <dgm:pt modelId="{09CAB7C0-5D6A-4293-BE70-912E33BFDC11}" type="pres">
      <dgm:prSet presAssocID="{E8DC546B-2E82-4F84-B298-4ADCAA8987AE}" presName="root" presStyleCnt="0">
        <dgm:presLayoutVars>
          <dgm:dir/>
          <dgm:resizeHandles val="exact"/>
        </dgm:presLayoutVars>
      </dgm:prSet>
      <dgm:spPr/>
    </dgm:pt>
    <dgm:pt modelId="{A1D2DF3C-2FC8-4422-AC40-B1F3096341F2}" type="pres">
      <dgm:prSet presAssocID="{05B9C0CF-73E1-4BC9-AC09-BC88426296CB}" presName="compNode" presStyleCnt="0"/>
      <dgm:spPr/>
    </dgm:pt>
    <dgm:pt modelId="{22F2D95D-BE4B-43BC-8B6D-EF1305C925D3}" type="pres">
      <dgm:prSet presAssocID="{05B9C0CF-73E1-4BC9-AC09-BC88426296CB}" presName="bgRect" presStyleLbl="bgShp" presStyleIdx="0" presStyleCnt="5"/>
      <dgm:spPr/>
    </dgm:pt>
    <dgm:pt modelId="{0B54C6B8-20DC-491D-9B43-69EC69B0D2AF}" type="pres">
      <dgm:prSet presAssocID="{05B9C0CF-73E1-4BC9-AC09-BC88426296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5E74879-67A1-4804-8475-5086212162B4}" type="pres">
      <dgm:prSet presAssocID="{05B9C0CF-73E1-4BC9-AC09-BC88426296CB}" presName="spaceRect" presStyleCnt="0"/>
      <dgm:spPr/>
    </dgm:pt>
    <dgm:pt modelId="{14CAF4E9-54C8-42B1-800D-170538263719}" type="pres">
      <dgm:prSet presAssocID="{05B9C0CF-73E1-4BC9-AC09-BC88426296CB}" presName="parTx" presStyleLbl="revTx" presStyleIdx="0" presStyleCnt="5">
        <dgm:presLayoutVars>
          <dgm:chMax val="0"/>
          <dgm:chPref val="0"/>
        </dgm:presLayoutVars>
      </dgm:prSet>
      <dgm:spPr/>
    </dgm:pt>
    <dgm:pt modelId="{12BD5C50-C5CC-423E-810D-8C5DD4A3049B}" type="pres">
      <dgm:prSet presAssocID="{A4342705-CFBB-48BA-B87B-76C1E1D3F5EF}" presName="sibTrans" presStyleCnt="0"/>
      <dgm:spPr/>
    </dgm:pt>
    <dgm:pt modelId="{4A759B8B-D610-4B57-9E7C-8043C4AA29FF}" type="pres">
      <dgm:prSet presAssocID="{E896AE16-9769-46AE-99AF-0D763650B070}" presName="compNode" presStyleCnt="0"/>
      <dgm:spPr/>
    </dgm:pt>
    <dgm:pt modelId="{0F73719D-9C19-4B27-A8EF-3E464C44E12D}" type="pres">
      <dgm:prSet presAssocID="{E896AE16-9769-46AE-99AF-0D763650B070}" presName="bgRect" presStyleLbl="bgShp" presStyleIdx="1" presStyleCnt="5"/>
      <dgm:spPr/>
    </dgm:pt>
    <dgm:pt modelId="{9528F3F8-3BFF-43BE-999B-D87AE1923717}" type="pres">
      <dgm:prSet presAssocID="{E896AE16-9769-46AE-99AF-0D763650B0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31DF5FE-73FE-468D-882E-60F9E6BE0215}" type="pres">
      <dgm:prSet presAssocID="{E896AE16-9769-46AE-99AF-0D763650B070}" presName="spaceRect" presStyleCnt="0"/>
      <dgm:spPr/>
    </dgm:pt>
    <dgm:pt modelId="{D8F23D85-BB0D-4632-AE67-EBB919B9C665}" type="pres">
      <dgm:prSet presAssocID="{E896AE16-9769-46AE-99AF-0D763650B070}" presName="parTx" presStyleLbl="revTx" presStyleIdx="1" presStyleCnt="5">
        <dgm:presLayoutVars>
          <dgm:chMax val="0"/>
          <dgm:chPref val="0"/>
        </dgm:presLayoutVars>
      </dgm:prSet>
      <dgm:spPr/>
    </dgm:pt>
    <dgm:pt modelId="{5853E6A9-03E8-4DB7-BC53-681201A60632}" type="pres">
      <dgm:prSet presAssocID="{47BB4075-4936-4528-8592-B8EC1544751B}" presName="sibTrans" presStyleCnt="0"/>
      <dgm:spPr/>
    </dgm:pt>
    <dgm:pt modelId="{CE85BA18-007C-49E8-8F6B-B8E323D35166}" type="pres">
      <dgm:prSet presAssocID="{667938EF-1FC6-4E3A-9199-1A92ACD4F19E}" presName="compNode" presStyleCnt="0"/>
      <dgm:spPr/>
    </dgm:pt>
    <dgm:pt modelId="{D2834204-7771-4098-920F-B4D4EB72A9DE}" type="pres">
      <dgm:prSet presAssocID="{667938EF-1FC6-4E3A-9199-1A92ACD4F19E}" presName="bgRect" presStyleLbl="bgShp" presStyleIdx="2" presStyleCnt="5"/>
      <dgm:spPr/>
    </dgm:pt>
    <dgm:pt modelId="{2C2B9C56-0388-425E-AED8-DA52B707C64D}" type="pres">
      <dgm:prSet presAssocID="{667938EF-1FC6-4E3A-9199-1A92ACD4F1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084E2BD-C9B5-477A-9230-29739450D2D0}" type="pres">
      <dgm:prSet presAssocID="{667938EF-1FC6-4E3A-9199-1A92ACD4F19E}" presName="spaceRect" presStyleCnt="0"/>
      <dgm:spPr/>
    </dgm:pt>
    <dgm:pt modelId="{5AA9544F-0F12-4574-98F5-5C051333393F}" type="pres">
      <dgm:prSet presAssocID="{667938EF-1FC6-4E3A-9199-1A92ACD4F19E}" presName="parTx" presStyleLbl="revTx" presStyleIdx="2" presStyleCnt="5">
        <dgm:presLayoutVars>
          <dgm:chMax val="0"/>
          <dgm:chPref val="0"/>
        </dgm:presLayoutVars>
      </dgm:prSet>
      <dgm:spPr/>
    </dgm:pt>
    <dgm:pt modelId="{BAEA228A-EA91-4022-9CAB-86529C50733F}" type="pres">
      <dgm:prSet presAssocID="{F1E84F17-D961-43AB-83DA-C965C6F6B9ED}" presName="sibTrans" presStyleCnt="0"/>
      <dgm:spPr/>
    </dgm:pt>
    <dgm:pt modelId="{595D1EFC-F949-41AB-8033-8A316CCBF8B5}" type="pres">
      <dgm:prSet presAssocID="{8374EFEB-3BE7-4F89-A4AE-3273C6690A38}" presName="compNode" presStyleCnt="0"/>
      <dgm:spPr/>
    </dgm:pt>
    <dgm:pt modelId="{763F4E68-1CCA-47DD-8131-7CD62430DA61}" type="pres">
      <dgm:prSet presAssocID="{8374EFEB-3BE7-4F89-A4AE-3273C6690A38}" presName="bgRect" presStyleLbl="bgShp" presStyleIdx="3" presStyleCnt="5"/>
      <dgm:spPr/>
    </dgm:pt>
    <dgm:pt modelId="{E8F1C2DE-A410-4331-8225-AF8A3BBC0F1C}" type="pres">
      <dgm:prSet presAssocID="{8374EFEB-3BE7-4F89-A4AE-3273C6690A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BD42D2-ADFC-478A-971D-6A3B41AB8FF2}" type="pres">
      <dgm:prSet presAssocID="{8374EFEB-3BE7-4F89-A4AE-3273C6690A38}" presName="spaceRect" presStyleCnt="0"/>
      <dgm:spPr/>
    </dgm:pt>
    <dgm:pt modelId="{17D9CBDA-7CFB-4808-8233-D0817C65B81F}" type="pres">
      <dgm:prSet presAssocID="{8374EFEB-3BE7-4F89-A4AE-3273C6690A38}" presName="parTx" presStyleLbl="revTx" presStyleIdx="3" presStyleCnt="5">
        <dgm:presLayoutVars>
          <dgm:chMax val="0"/>
          <dgm:chPref val="0"/>
        </dgm:presLayoutVars>
      </dgm:prSet>
      <dgm:spPr/>
    </dgm:pt>
    <dgm:pt modelId="{EFCA7F4B-C452-3349-B8DE-A75EEE070381}" type="pres">
      <dgm:prSet presAssocID="{023DA8E1-DD93-42F3-A856-B1FA07E38C07}" presName="sibTrans" presStyleCnt="0"/>
      <dgm:spPr/>
    </dgm:pt>
    <dgm:pt modelId="{FE393928-3C2D-4648-A5D8-0FA073CBB2A8}" type="pres">
      <dgm:prSet presAssocID="{768FD040-9C51-CE44-8FA3-136FF058CB17}" presName="compNode" presStyleCnt="0"/>
      <dgm:spPr/>
    </dgm:pt>
    <dgm:pt modelId="{C7946AC8-1E68-F343-88DD-6F49AB19DB10}" type="pres">
      <dgm:prSet presAssocID="{768FD040-9C51-CE44-8FA3-136FF058CB17}" presName="bgRect" presStyleLbl="bgShp" presStyleIdx="4" presStyleCnt="5"/>
      <dgm:spPr/>
    </dgm:pt>
    <dgm:pt modelId="{D26FA91D-EC19-034D-A881-B006E4F2D031}" type="pres">
      <dgm:prSet presAssocID="{768FD040-9C51-CE44-8FA3-136FF058CB17}" presName="iconRect" presStyleLbl="node1" presStyleIdx="4" presStyleCnt="5"/>
      <dgm:spPr/>
    </dgm:pt>
    <dgm:pt modelId="{EBF8C841-3B49-7644-81C5-89FE872663EB}" type="pres">
      <dgm:prSet presAssocID="{768FD040-9C51-CE44-8FA3-136FF058CB17}" presName="spaceRect" presStyleCnt="0"/>
      <dgm:spPr/>
    </dgm:pt>
    <dgm:pt modelId="{7D9215F4-7B10-1F42-BC1B-1B54CDE51267}" type="pres">
      <dgm:prSet presAssocID="{768FD040-9C51-CE44-8FA3-136FF058CB1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4EE652-D799-CC4C-9A35-9E7B5F9660F9}" srcId="{E8DC546B-2E82-4F84-B298-4ADCAA8987AE}" destId="{768FD040-9C51-CE44-8FA3-136FF058CB17}" srcOrd="4" destOrd="0" parTransId="{88891EB0-01EB-184C-BC40-83965419DBF6}" sibTransId="{676B3566-C5C1-0441-80DD-760FB3E14C7C}"/>
    <dgm:cxn modelId="{D603196B-62B0-41C2-A4EE-D16ECB829E41}" type="presOf" srcId="{05B9C0CF-73E1-4BC9-AC09-BC88426296CB}" destId="{14CAF4E9-54C8-42B1-800D-170538263719}" srcOrd="0" destOrd="0" presId="urn:microsoft.com/office/officeart/2018/2/layout/IconVerticalSolidList"/>
    <dgm:cxn modelId="{F28D366B-F765-4A0B-B8C0-D81765125D1A}" type="presOf" srcId="{8374EFEB-3BE7-4F89-A4AE-3273C6690A38}" destId="{17D9CBDA-7CFB-4808-8233-D0817C65B81F}" srcOrd="0" destOrd="0" presId="urn:microsoft.com/office/officeart/2018/2/layout/IconVerticalSolidList"/>
    <dgm:cxn modelId="{CFDD5272-54FF-46BB-8804-D1EA17A8E4D1}" type="presOf" srcId="{667938EF-1FC6-4E3A-9199-1A92ACD4F19E}" destId="{5AA9544F-0F12-4574-98F5-5C051333393F}" srcOrd="0" destOrd="0" presId="urn:microsoft.com/office/officeart/2018/2/layout/IconVerticalSolidList"/>
    <dgm:cxn modelId="{1F2B9975-001F-4606-9FB0-C9F4415B13EB}" type="presOf" srcId="{E8DC546B-2E82-4F84-B298-4ADCAA8987AE}" destId="{09CAB7C0-5D6A-4293-BE70-912E33BFDC11}" srcOrd="0" destOrd="0" presId="urn:microsoft.com/office/officeart/2018/2/layout/IconVerticalSolidList"/>
    <dgm:cxn modelId="{C0495C7C-3A42-43A6-91F6-C60EDA36FA22}" srcId="{E8DC546B-2E82-4F84-B298-4ADCAA8987AE}" destId="{667938EF-1FC6-4E3A-9199-1A92ACD4F19E}" srcOrd="2" destOrd="0" parTransId="{9673357D-AF50-4338-9F70-182E805C2C64}" sibTransId="{F1E84F17-D961-43AB-83DA-C965C6F6B9ED}"/>
    <dgm:cxn modelId="{ECA46CAA-DF7C-5041-8F6E-40A4E5EA5EC1}" type="presOf" srcId="{768FD040-9C51-CE44-8FA3-136FF058CB17}" destId="{7D9215F4-7B10-1F42-BC1B-1B54CDE51267}" srcOrd="0" destOrd="0" presId="urn:microsoft.com/office/officeart/2018/2/layout/IconVerticalSolidList"/>
    <dgm:cxn modelId="{028F09C6-12CB-4E0F-AA96-B9D5BADBAD3A}" srcId="{E8DC546B-2E82-4F84-B298-4ADCAA8987AE}" destId="{E896AE16-9769-46AE-99AF-0D763650B070}" srcOrd="1" destOrd="0" parTransId="{E61F3B4C-3F42-4D22-911F-38EAA0093309}" sibTransId="{47BB4075-4936-4528-8592-B8EC1544751B}"/>
    <dgm:cxn modelId="{0EC418DD-BE94-4C54-B4FF-973F8E36B2BB}" srcId="{E8DC546B-2E82-4F84-B298-4ADCAA8987AE}" destId="{05B9C0CF-73E1-4BC9-AC09-BC88426296CB}" srcOrd="0" destOrd="0" parTransId="{97F3CF18-8E7C-4ACC-8C94-78F77541EED6}" sibTransId="{A4342705-CFBB-48BA-B87B-76C1E1D3F5EF}"/>
    <dgm:cxn modelId="{96B355F3-DDB8-4A9E-A4E7-2FB7B8D312CD}" type="presOf" srcId="{E896AE16-9769-46AE-99AF-0D763650B070}" destId="{D8F23D85-BB0D-4632-AE67-EBB919B9C665}" srcOrd="0" destOrd="0" presId="urn:microsoft.com/office/officeart/2018/2/layout/IconVerticalSolidList"/>
    <dgm:cxn modelId="{4B908EFA-AA9E-4BE1-8384-6B7776D411BA}" srcId="{E8DC546B-2E82-4F84-B298-4ADCAA8987AE}" destId="{8374EFEB-3BE7-4F89-A4AE-3273C6690A38}" srcOrd="3" destOrd="0" parTransId="{BA286AFB-EC13-4616-91B4-ECD061E12862}" sibTransId="{023DA8E1-DD93-42F3-A856-B1FA07E38C07}"/>
    <dgm:cxn modelId="{AAEBE1C5-EB53-4226-A576-D639F5672C03}" type="presParOf" srcId="{09CAB7C0-5D6A-4293-BE70-912E33BFDC11}" destId="{A1D2DF3C-2FC8-4422-AC40-B1F3096341F2}" srcOrd="0" destOrd="0" presId="urn:microsoft.com/office/officeart/2018/2/layout/IconVerticalSolidList"/>
    <dgm:cxn modelId="{639E9A34-C2A1-4AD7-9CA3-64CA13F16E26}" type="presParOf" srcId="{A1D2DF3C-2FC8-4422-AC40-B1F3096341F2}" destId="{22F2D95D-BE4B-43BC-8B6D-EF1305C925D3}" srcOrd="0" destOrd="0" presId="urn:microsoft.com/office/officeart/2018/2/layout/IconVerticalSolidList"/>
    <dgm:cxn modelId="{EF81B97A-BCC7-436E-8A3C-BC13A1DE6EC9}" type="presParOf" srcId="{A1D2DF3C-2FC8-4422-AC40-B1F3096341F2}" destId="{0B54C6B8-20DC-491D-9B43-69EC69B0D2AF}" srcOrd="1" destOrd="0" presId="urn:microsoft.com/office/officeart/2018/2/layout/IconVerticalSolidList"/>
    <dgm:cxn modelId="{EDEE42AD-E2F4-41ED-9C25-D921B3FC04DF}" type="presParOf" srcId="{A1D2DF3C-2FC8-4422-AC40-B1F3096341F2}" destId="{55E74879-67A1-4804-8475-5086212162B4}" srcOrd="2" destOrd="0" presId="urn:microsoft.com/office/officeart/2018/2/layout/IconVerticalSolidList"/>
    <dgm:cxn modelId="{EAED139D-71FF-4FFB-9E29-FB09AA673777}" type="presParOf" srcId="{A1D2DF3C-2FC8-4422-AC40-B1F3096341F2}" destId="{14CAF4E9-54C8-42B1-800D-170538263719}" srcOrd="3" destOrd="0" presId="urn:microsoft.com/office/officeart/2018/2/layout/IconVerticalSolidList"/>
    <dgm:cxn modelId="{3F320221-F6A3-495D-A1CC-128F81D3D123}" type="presParOf" srcId="{09CAB7C0-5D6A-4293-BE70-912E33BFDC11}" destId="{12BD5C50-C5CC-423E-810D-8C5DD4A3049B}" srcOrd="1" destOrd="0" presId="urn:microsoft.com/office/officeart/2018/2/layout/IconVerticalSolidList"/>
    <dgm:cxn modelId="{BD17C176-6A3B-4688-B181-055FDABBA8ED}" type="presParOf" srcId="{09CAB7C0-5D6A-4293-BE70-912E33BFDC11}" destId="{4A759B8B-D610-4B57-9E7C-8043C4AA29FF}" srcOrd="2" destOrd="0" presId="urn:microsoft.com/office/officeart/2018/2/layout/IconVerticalSolidList"/>
    <dgm:cxn modelId="{40CEFC04-491B-4FA9-86D0-A51722D6067E}" type="presParOf" srcId="{4A759B8B-D610-4B57-9E7C-8043C4AA29FF}" destId="{0F73719D-9C19-4B27-A8EF-3E464C44E12D}" srcOrd="0" destOrd="0" presId="urn:microsoft.com/office/officeart/2018/2/layout/IconVerticalSolidList"/>
    <dgm:cxn modelId="{C6ED54EB-B8F2-403E-A123-B31FED500BC7}" type="presParOf" srcId="{4A759B8B-D610-4B57-9E7C-8043C4AA29FF}" destId="{9528F3F8-3BFF-43BE-999B-D87AE1923717}" srcOrd="1" destOrd="0" presId="urn:microsoft.com/office/officeart/2018/2/layout/IconVerticalSolidList"/>
    <dgm:cxn modelId="{F9B99060-1FD4-454E-BADB-E5E46008B9B2}" type="presParOf" srcId="{4A759B8B-D610-4B57-9E7C-8043C4AA29FF}" destId="{431DF5FE-73FE-468D-882E-60F9E6BE0215}" srcOrd="2" destOrd="0" presId="urn:microsoft.com/office/officeart/2018/2/layout/IconVerticalSolidList"/>
    <dgm:cxn modelId="{8FAD3E28-DD7F-479C-A9E6-445B78669FF9}" type="presParOf" srcId="{4A759B8B-D610-4B57-9E7C-8043C4AA29FF}" destId="{D8F23D85-BB0D-4632-AE67-EBB919B9C665}" srcOrd="3" destOrd="0" presId="urn:microsoft.com/office/officeart/2018/2/layout/IconVerticalSolidList"/>
    <dgm:cxn modelId="{759DE088-B115-43F4-9C04-E9B521B6345B}" type="presParOf" srcId="{09CAB7C0-5D6A-4293-BE70-912E33BFDC11}" destId="{5853E6A9-03E8-4DB7-BC53-681201A60632}" srcOrd="3" destOrd="0" presId="urn:microsoft.com/office/officeart/2018/2/layout/IconVerticalSolidList"/>
    <dgm:cxn modelId="{540484F6-7401-47C6-8015-9E5691683886}" type="presParOf" srcId="{09CAB7C0-5D6A-4293-BE70-912E33BFDC11}" destId="{CE85BA18-007C-49E8-8F6B-B8E323D35166}" srcOrd="4" destOrd="0" presId="urn:microsoft.com/office/officeart/2018/2/layout/IconVerticalSolidList"/>
    <dgm:cxn modelId="{CD42A478-497B-4A17-BD2A-A519D307507C}" type="presParOf" srcId="{CE85BA18-007C-49E8-8F6B-B8E323D35166}" destId="{D2834204-7771-4098-920F-B4D4EB72A9DE}" srcOrd="0" destOrd="0" presId="urn:microsoft.com/office/officeart/2018/2/layout/IconVerticalSolidList"/>
    <dgm:cxn modelId="{BA31E169-806E-4929-B11F-2C7FCF561A9D}" type="presParOf" srcId="{CE85BA18-007C-49E8-8F6B-B8E323D35166}" destId="{2C2B9C56-0388-425E-AED8-DA52B707C64D}" srcOrd="1" destOrd="0" presId="urn:microsoft.com/office/officeart/2018/2/layout/IconVerticalSolidList"/>
    <dgm:cxn modelId="{417823A4-E1A2-4FC5-B100-87F44825F045}" type="presParOf" srcId="{CE85BA18-007C-49E8-8F6B-B8E323D35166}" destId="{A084E2BD-C9B5-477A-9230-29739450D2D0}" srcOrd="2" destOrd="0" presId="urn:microsoft.com/office/officeart/2018/2/layout/IconVerticalSolidList"/>
    <dgm:cxn modelId="{103EEF61-065D-4DFC-8B96-CD31BB764F27}" type="presParOf" srcId="{CE85BA18-007C-49E8-8F6B-B8E323D35166}" destId="{5AA9544F-0F12-4574-98F5-5C051333393F}" srcOrd="3" destOrd="0" presId="urn:microsoft.com/office/officeart/2018/2/layout/IconVerticalSolidList"/>
    <dgm:cxn modelId="{66D6E20F-479A-4C3A-B8BB-02C67AB3DCC9}" type="presParOf" srcId="{09CAB7C0-5D6A-4293-BE70-912E33BFDC11}" destId="{BAEA228A-EA91-4022-9CAB-86529C50733F}" srcOrd="5" destOrd="0" presId="urn:microsoft.com/office/officeart/2018/2/layout/IconVerticalSolidList"/>
    <dgm:cxn modelId="{7FFA944E-DD39-4526-BCED-6D3FF76B12E0}" type="presParOf" srcId="{09CAB7C0-5D6A-4293-BE70-912E33BFDC11}" destId="{595D1EFC-F949-41AB-8033-8A316CCBF8B5}" srcOrd="6" destOrd="0" presId="urn:microsoft.com/office/officeart/2018/2/layout/IconVerticalSolidList"/>
    <dgm:cxn modelId="{0211402B-61E2-4825-BF22-051A1E0F2F59}" type="presParOf" srcId="{595D1EFC-F949-41AB-8033-8A316CCBF8B5}" destId="{763F4E68-1CCA-47DD-8131-7CD62430DA61}" srcOrd="0" destOrd="0" presId="urn:microsoft.com/office/officeart/2018/2/layout/IconVerticalSolidList"/>
    <dgm:cxn modelId="{9E7C94B9-B04A-4E19-BF82-89934E61779E}" type="presParOf" srcId="{595D1EFC-F949-41AB-8033-8A316CCBF8B5}" destId="{E8F1C2DE-A410-4331-8225-AF8A3BBC0F1C}" srcOrd="1" destOrd="0" presId="urn:microsoft.com/office/officeart/2018/2/layout/IconVerticalSolidList"/>
    <dgm:cxn modelId="{03C3AD80-243F-426B-A5CA-E81A4513B1AF}" type="presParOf" srcId="{595D1EFC-F949-41AB-8033-8A316CCBF8B5}" destId="{48BD42D2-ADFC-478A-971D-6A3B41AB8FF2}" srcOrd="2" destOrd="0" presId="urn:microsoft.com/office/officeart/2018/2/layout/IconVerticalSolidList"/>
    <dgm:cxn modelId="{03377F46-486A-4432-863E-025F3D5E8679}" type="presParOf" srcId="{595D1EFC-F949-41AB-8033-8A316CCBF8B5}" destId="{17D9CBDA-7CFB-4808-8233-D0817C65B81F}" srcOrd="3" destOrd="0" presId="urn:microsoft.com/office/officeart/2018/2/layout/IconVerticalSolidList"/>
    <dgm:cxn modelId="{4E3F2AD8-0CEC-0947-B7F8-EFC80822EEDA}" type="presParOf" srcId="{09CAB7C0-5D6A-4293-BE70-912E33BFDC11}" destId="{EFCA7F4B-C452-3349-B8DE-A75EEE070381}" srcOrd="7" destOrd="0" presId="urn:microsoft.com/office/officeart/2018/2/layout/IconVerticalSolidList"/>
    <dgm:cxn modelId="{59A48BBA-FD64-B848-92A3-5310C0620965}" type="presParOf" srcId="{09CAB7C0-5D6A-4293-BE70-912E33BFDC11}" destId="{FE393928-3C2D-4648-A5D8-0FA073CBB2A8}" srcOrd="8" destOrd="0" presId="urn:microsoft.com/office/officeart/2018/2/layout/IconVerticalSolidList"/>
    <dgm:cxn modelId="{824CBC39-6108-2B42-AAFC-6D0BA08678E8}" type="presParOf" srcId="{FE393928-3C2D-4648-A5D8-0FA073CBB2A8}" destId="{C7946AC8-1E68-F343-88DD-6F49AB19DB10}" srcOrd="0" destOrd="0" presId="urn:microsoft.com/office/officeart/2018/2/layout/IconVerticalSolidList"/>
    <dgm:cxn modelId="{F2A915A8-B2D3-3B48-9239-0436818E9F4F}" type="presParOf" srcId="{FE393928-3C2D-4648-A5D8-0FA073CBB2A8}" destId="{D26FA91D-EC19-034D-A881-B006E4F2D031}" srcOrd="1" destOrd="0" presId="urn:microsoft.com/office/officeart/2018/2/layout/IconVerticalSolidList"/>
    <dgm:cxn modelId="{31BD69FB-8576-8E40-8B4D-5D6F56752B56}" type="presParOf" srcId="{FE393928-3C2D-4648-A5D8-0FA073CBB2A8}" destId="{EBF8C841-3B49-7644-81C5-89FE872663EB}" srcOrd="2" destOrd="0" presId="urn:microsoft.com/office/officeart/2018/2/layout/IconVerticalSolidList"/>
    <dgm:cxn modelId="{378CC3B8-EC63-F14C-B9C7-E7CFE00D67B9}" type="presParOf" srcId="{FE393928-3C2D-4648-A5D8-0FA073CBB2A8}" destId="{7D9215F4-7B10-1F42-BC1B-1B54CDE512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DEB0D8-2BC1-4611-A922-1E10B86CB3F4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B002C51-F1A9-410E-9AE6-3F335F736901}">
      <dgm:prSet/>
      <dgm:spPr/>
      <dgm:t>
        <a:bodyPr/>
        <a:lstStyle/>
        <a:p>
          <a:r>
            <a:rPr lang="en-US" b="1" i="1"/>
            <a:t>Data Augmentation Based</a:t>
          </a:r>
          <a:endParaRPr lang="en-US"/>
        </a:p>
      </dgm:t>
    </dgm:pt>
    <dgm:pt modelId="{A3AED5C0-31C7-4071-B146-316B0B421ED6}" type="parTrans" cxnId="{0822A87A-463E-420C-8B5C-924ACBEB0630}">
      <dgm:prSet/>
      <dgm:spPr/>
      <dgm:t>
        <a:bodyPr/>
        <a:lstStyle/>
        <a:p>
          <a:endParaRPr lang="en-US"/>
        </a:p>
      </dgm:t>
    </dgm:pt>
    <dgm:pt modelId="{7192739F-98BF-44B9-B538-68FADCB7A1FB}" type="sibTrans" cxnId="{0822A87A-463E-420C-8B5C-924ACBEB0630}">
      <dgm:prSet/>
      <dgm:spPr/>
      <dgm:t>
        <a:bodyPr/>
        <a:lstStyle/>
        <a:p>
          <a:endParaRPr lang="en-US"/>
        </a:p>
      </dgm:t>
    </dgm:pt>
    <dgm:pt modelId="{5FF61A50-B95A-4677-8CAD-4791A9179401}">
      <dgm:prSet/>
      <dgm:spPr/>
      <dgm:t>
        <a:bodyPr/>
        <a:lstStyle/>
        <a:p>
          <a:r>
            <a:rPr lang="en-US" b="1" i="1"/>
            <a:t>Embedding Based</a:t>
          </a:r>
          <a:endParaRPr lang="en-US"/>
        </a:p>
      </dgm:t>
    </dgm:pt>
    <dgm:pt modelId="{CF6F707E-B0D3-40E3-BC59-64B62F1960BD}" type="parTrans" cxnId="{BBD96AC5-C434-4B5F-8DD1-89FE24BAAC4C}">
      <dgm:prSet/>
      <dgm:spPr/>
      <dgm:t>
        <a:bodyPr/>
        <a:lstStyle/>
        <a:p>
          <a:endParaRPr lang="en-US"/>
        </a:p>
      </dgm:t>
    </dgm:pt>
    <dgm:pt modelId="{CF28EA97-DB8F-472F-8024-A0024ABF5590}" type="sibTrans" cxnId="{BBD96AC5-C434-4B5F-8DD1-89FE24BAAC4C}">
      <dgm:prSet/>
      <dgm:spPr/>
      <dgm:t>
        <a:bodyPr/>
        <a:lstStyle/>
        <a:p>
          <a:endParaRPr lang="en-US"/>
        </a:p>
      </dgm:t>
    </dgm:pt>
    <dgm:pt modelId="{E7948C64-AEE4-41F4-90F8-87571B7F0764}">
      <dgm:prSet/>
      <dgm:spPr/>
      <dgm:t>
        <a:bodyPr/>
        <a:lstStyle/>
        <a:p>
          <a:r>
            <a:rPr lang="en-US" b="1" i="1"/>
            <a:t>Optimization Based</a:t>
          </a:r>
          <a:endParaRPr lang="en-US"/>
        </a:p>
      </dgm:t>
    </dgm:pt>
    <dgm:pt modelId="{6C123271-B35B-40F4-8F80-996334A0A5D7}" type="parTrans" cxnId="{293875C8-F4B1-43FE-91B4-B7E7DB8BFE96}">
      <dgm:prSet/>
      <dgm:spPr/>
      <dgm:t>
        <a:bodyPr/>
        <a:lstStyle/>
        <a:p>
          <a:endParaRPr lang="en-US"/>
        </a:p>
      </dgm:t>
    </dgm:pt>
    <dgm:pt modelId="{20BCE948-13E3-46ED-AD53-AC24D75A9828}" type="sibTrans" cxnId="{293875C8-F4B1-43FE-91B4-B7E7DB8BFE96}">
      <dgm:prSet/>
      <dgm:spPr/>
      <dgm:t>
        <a:bodyPr/>
        <a:lstStyle/>
        <a:p>
          <a:endParaRPr lang="en-US"/>
        </a:p>
      </dgm:t>
    </dgm:pt>
    <dgm:pt modelId="{D820993C-B1C5-450A-816C-F6A46D54E9FB}">
      <dgm:prSet/>
      <dgm:spPr/>
      <dgm:t>
        <a:bodyPr/>
        <a:lstStyle/>
        <a:p>
          <a:r>
            <a:rPr lang="en-US" b="1" i="1"/>
            <a:t>Semantic Based</a:t>
          </a:r>
          <a:endParaRPr lang="en-US"/>
        </a:p>
      </dgm:t>
    </dgm:pt>
    <dgm:pt modelId="{57A20043-4BF3-401D-AD74-CB4769466E52}" type="parTrans" cxnId="{CB0D768B-ADD4-41C4-AB14-C138BD405514}">
      <dgm:prSet/>
      <dgm:spPr/>
      <dgm:t>
        <a:bodyPr/>
        <a:lstStyle/>
        <a:p>
          <a:endParaRPr lang="en-US"/>
        </a:p>
      </dgm:t>
    </dgm:pt>
    <dgm:pt modelId="{FBA32164-C378-45AD-9DC7-0E08B59211BE}" type="sibTrans" cxnId="{CB0D768B-ADD4-41C4-AB14-C138BD405514}">
      <dgm:prSet/>
      <dgm:spPr/>
      <dgm:t>
        <a:bodyPr/>
        <a:lstStyle/>
        <a:p>
          <a:endParaRPr lang="en-US"/>
        </a:p>
      </dgm:t>
    </dgm:pt>
    <dgm:pt modelId="{8B326C5C-9755-854F-9ED2-77396EF003AF}" type="pres">
      <dgm:prSet presAssocID="{25DEB0D8-2BC1-4611-A922-1E10B86CB3F4}" presName="linear" presStyleCnt="0">
        <dgm:presLayoutVars>
          <dgm:dir/>
          <dgm:animLvl val="lvl"/>
          <dgm:resizeHandles val="exact"/>
        </dgm:presLayoutVars>
      </dgm:prSet>
      <dgm:spPr/>
    </dgm:pt>
    <dgm:pt modelId="{D7A39010-3954-9041-BA5C-C7A7C7126CE0}" type="pres">
      <dgm:prSet presAssocID="{7B002C51-F1A9-410E-9AE6-3F335F736901}" presName="parentLin" presStyleCnt="0"/>
      <dgm:spPr/>
    </dgm:pt>
    <dgm:pt modelId="{8DAE2911-C8EE-8849-A191-966D33DC5C31}" type="pres">
      <dgm:prSet presAssocID="{7B002C51-F1A9-410E-9AE6-3F335F736901}" presName="parentLeftMargin" presStyleLbl="node1" presStyleIdx="0" presStyleCnt="4"/>
      <dgm:spPr/>
    </dgm:pt>
    <dgm:pt modelId="{B23643A4-6AA8-084D-BC54-0466EEB96844}" type="pres">
      <dgm:prSet presAssocID="{7B002C51-F1A9-410E-9AE6-3F335F73690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FDC6BA-545F-E949-8DE1-1A27A0AAA2A9}" type="pres">
      <dgm:prSet presAssocID="{7B002C51-F1A9-410E-9AE6-3F335F736901}" presName="negativeSpace" presStyleCnt="0"/>
      <dgm:spPr/>
    </dgm:pt>
    <dgm:pt modelId="{D6B0E022-171B-0B46-9C18-AF5D062DBFD6}" type="pres">
      <dgm:prSet presAssocID="{7B002C51-F1A9-410E-9AE6-3F335F736901}" presName="childText" presStyleLbl="conFgAcc1" presStyleIdx="0" presStyleCnt="4">
        <dgm:presLayoutVars>
          <dgm:bulletEnabled val="1"/>
        </dgm:presLayoutVars>
      </dgm:prSet>
      <dgm:spPr/>
    </dgm:pt>
    <dgm:pt modelId="{07A2383E-896A-CC43-9EF3-7BA4AF7802BA}" type="pres">
      <dgm:prSet presAssocID="{7192739F-98BF-44B9-B538-68FADCB7A1FB}" presName="spaceBetweenRectangles" presStyleCnt="0"/>
      <dgm:spPr/>
    </dgm:pt>
    <dgm:pt modelId="{70D7B3E7-A598-674A-9DB4-E9A001FCE11D}" type="pres">
      <dgm:prSet presAssocID="{5FF61A50-B95A-4677-8CAD-4791A9179401}" presName="parentLin" presStyleCnt="0"/>
      <dgm:spPr/>
    </dgm:pt>
    <dgm:pt modelId="{75C168AF-B084-B44F-B1B0-F98F134E4CC5}" type="pres">
      <dgm:prSet presAssocID="{5FF61A50-B95A-4677-8CAD-4791A9179401}" presName="parentLeftMargin" presStyleLbl="node1" presStyleIdx="0" presStyleCnt="4"/>
      <dgm:spPr/>
    </dgm:pt>
    <dgm:pt modelId="{767FD878-921E-BC48-902B-D30CFB313224}" type="pres">
      <dgm:prSet presAssocID="{5FF61A50-B95A-4677-8CAD-4791A91794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D09F99-870D-5449-AD52-E0E0E1F9874C}" type="pres">
      <dgm:prSet presAssocID="{5FF61A50-B95A-4677-8CAD-4791A9179401}" presName="negativeSpace" presStyleCnt="0"/>
      <dgm:spPr/>
    </dgm:pt>
    <dgm:pt modelId="{7F3B6BDE-074F-4347-9B15-6D2EFB3C144B}" type="pres">
      <dgm:prSet presAssocID="{5FF61A50-B95A-4677-8CAD-4791A9179401}" presName="childText" presStyleLbl="conFgAcc1" presStyleIdx="1" presStyleCnt="4">
        <dgm:presLayoutVars>
          <dgm:bulletEnabled val="1"/>
        </dgm:presLayoutVars>
      </dgm:prSet>
      <dgm:spPr/>
    </dgm:pt>
    <dgm:pt modelId="{C2DA39CD-8BF9-944C-9393-C7BB507C469B}" type="pres">
      <dgm:prSet presAssocID="{CF28EA97-DB8F-472F-8024-A0024ABF5590}" presName="spaceBetweenRectangles" presStyleCnt="0"/>
      <dgm:spPr/>
    </dgm:pt>
    <dgm:pt modelId="{5DD4ECC3-57B3-834F-B9C3-2216CBE08C04}" type="pres">
      <dgm:prSet presAssocID="{E7948C64-AEE4-41F4-90F8-87571B7F0764}" presName="parentLin" presStyleCnt="0"/>
      <dgm:spPr/>
    </dgm:pt>
    <dgm:pt modelId="{4EEEF643-4C0D-AD40-A127-D8A81EF0B50C}" type="pres">
      <dgm:prSet presAssocID="{E7948C64-AEE4-41F4-90F8-87571B7F0764}" presName="parentLeftMargin" presStyleLbl="node1" presStyleIdx="1" presStyleCnt="4"/>
      <dgm:spPr/>
    </dgm:pt>
    <dgm:pt modelId="{970FADAA-7130-DF40-9EFE-CB69043D1FFC}" type="pres">
      <dgm:prSet presAssocID="{E7948C64-AEE4-41F4-90F8-87571B7F07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B482F1-11F0-3E48-845D-7EB5A172384E}" type="pres">
      <dgm:prSet presAssocID="{E7948C64-AEE4-41F4-90F8-87571B7F0764}" presName="negativeSpace" presStyleCnt="0"/>
      <dgm:spPr/>
    </dgm:pt>
    <dgm:pt modelId="{ECC7E997-C92C-BA49-B231-874D08D4497B}" type="pres">
      <dgm:prSet presAssocID="{E7948C64-AEE4-41F4-90F8-87571B7F0764}" presName="childText" presStyleLbl="conFgAcc1" presStyleIdx="2" presStyleCnt="4">
        <dgm:presLayoutVars>
          <dgm:bulletEnabled val="1"/>
        </dgm:presLayoutVars>
      </dgm:prSet>
      <dgm:spPr/>
    </dgm:pt>
    <dgm:pt modelId="{4D2D12D6-E26B-2143-85B2-9FD3BE9CE89C}" type="pres">
      <dgm:prSet presAssocID="{20BCE948-13E3-46ED-AD53-AC24D75A9828}" presName="spaceBetweenRectangles" presStyleCnt="0"/>
      <dgm:spPr/>
    </dgm:pt>
    <dgm:pt modelId="{F7F40917-D828-744A-B660-C3C7B407B435}" type="pres">
      <dgm:prSet presAssocID="{D820993C-B1C5-450A-816C-F6A46D54E9FB}" presName="parentLin" presStyleCnt="0"/>
      <dgm:spPr/>
    </dgm:pt>
    <dgm:pt modelId="{07D9D1A6-CA56-3047-B50D-497C015CD61E}" type="pres">
      <dgm:prSet presAssocID="{D820993C-B1C5-450A-816C-F6A46D54E9FB}" presName="parentLeftMargin" presStyleLbl="node1" presStyleIdx="2" presStyleCnt="4"/>
      <dgm:spPr/>
    </dgm:pt>
    <dgm:pt modelId="{7CB78608-BA25-F945-A452-CEB1FF2FCB9A}" type="pres">
      <dgm:prSet presAssocID="{D820993C-B1C5-450A-816C-F6A46D54E9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170D848-B246-C940-A42C-1DD299FD54AE}" type="pres">
      <dgm:prSet presAssocID="{D820993C-B1C5-450A-816C-F6A46D54E9FB}" presName="negativeSpace" presStyleCnt="0"/>
      <dgm:spPr/>
    </dgm:pt>
    <dgm:pt modelId="{99A2E83C-C155-674E-BA68-C5D80BD69CE5}" type="pres">
      <dgm:prSet presAssocID="{D820993C-B1C5-450A-816C-F6A46D54E9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A6A0B22-FE5C-A149-810C-925CF5914198}" type="presOf" srcId="{7B002C51-F1A9-410E-9AE6-3F335F736901}" destId="{8DAE2911-C8EE-8849-A191-966D33DC5C31}" srcOrd="0" destOrd="0" presId="urn:microsoft.com/office/officeart/2005/8/layout/list1"/>
    <dgm:cxn modelId="{1F92A72A-BDC4-2B47-A6DF-C3AE4956409E}" type="presOf" srcId="{25DEB0D8-2BC1-4611-A922-1E10B86CB3F4}" destId="{8B326C5C-9755-854F-9ED2-77396EF003AF}" srcOrd="0" destOrd="0" presId="urn:microsoft.com/office/officeart/2005/8/layout/list1"/>
    <dgm:cxn modelId="{EE48B32B-07E8-3D4D-B6F2-C6E2A8B14B35}" type="presOf" srcId="{D820993C-B1C5-450A-816C-F6A46D54E9FB}" destId="{07D9D1A6-CA56-3047-B50D-497C015CD61E}" srcOrd="0" destOrd="0" presId="urn:microsoft.com/office/officeart/2005/8/layout/list1"/>
    <dgm:cxn modelId="{09A38A37-624B-0447-AFE6-32A67D9B7BE8}" type="presOf" srcId="{7B002C51-F1A9-410E-9AE6-3F335F736901}" destId="{B23643A4-6AA8-084D-BC54-0466EEB96844}" srcOrd="1" destOrd="0" presId="urn:microsoft.com/office/officeart/2005/8/layout/list1"/>
    <dgm:cxn modelId="{D75C5E42-4CB7-E44C-B209-BBC741D91880}" type="presOf" srcId="{5FF61A50-B95A-4677-8CAD-4791A9179401}" destId="{75C168AF-B084-B44F-B1B0-F98F134E4CC5}" srcOrd="0" destOrd="0" presId="urn:microsoft.com/office/officeart/2005/8/layout/list1"/>
    <dgm:cxn modelId="{04067557-BDDB-1E4D-AC25-087612DF7552}" type="presOf" srcId="{E7948C64-AEE4-41F4-90F8-87571B7F0764}" destId="{4EEEF643-4C0D-AD40-A127-D8A81EF0B50C}" srcOrd="0" destOrd="0" presId="urn:microsoft.com/office/officeart/2005/8/layout/list1"/>
    <dgm:cxn modelId="{D6C62E6F-02E0-124F-8CAA-7D53B2ABDABF}" type="presOf" srcId="{E7948C64-AEE4-41F4-90F8-87571B7F0764}" destId="{970FADAA-7130-DF40-9EFE-CB69043D1FFC}" srcOrd="1" destOrd="0" presId="urn:microsoft.com/office/officeart/2005/8/layout/list1"/>
    <dgm:cxn modelId="{0822A87A-463E-420C-8B5C-924ACBEB0630}" srcId="{25DEB0D8-2BC1-4611-A922-1E10B86CB3F4}" destId="{7B002C51-F1A9-410E-9AE6-3F335F736901}" srcOrd="0" destOrd="0" parTransId="{A3AED5C0-31C7-4071-B146-316B0B421ED6}" sibTransId="{7192739F-98BF-44B9-B538-68FADCB7A1FB}"/>
    <dgm:cxn modelId="{CB0D768B-ADD4-41C4-AB14-C138BD405514}" srcId="{25DEB0D8-2BC1-4611-A922-1E10B86CB3F4}" destId="{D820993C-B1C5-450A-816C-F6A46D54E9FB}" srcOrd="3" destOrd="0" parTransId="{57A20043-4BF3-401D-AD74-CB4769466E52}" sibTransId="{FBA32164-C378-45AD-9DC7-0E08B59211BE}"/>
    <dgm:cxn modelId="{16C67897-0329-E24D-B0EA-6D7495926EEB}" type="presOf" srcId="{5FF61A50-B95A-4677-8CAD-4791A9179401}" destId="{767FD878-921E-BC48-902B-D30CFB313224}" srcOrd="1" destOrd="0" presId="urn:microsoft.com/office/officeart/2005/8/layout/list1"/>
    <dgm:cxn modelId="{0C2D8BB4-D779-8B45-90D6-88C85BC61AD0}" type="presOf" srcId="{D820993C-B1C5-450A-816C-F6A46D54E9FB}" destId="{7CB78608-BA25-F945-A452-CEB1FF2FCB9A}" srcOrd="1" destOrd="0" presId="urn:microsoft.com/office/officeart/2005/8/layout/list1"/>
    <dgm:cxn modelId="{BBD96AC5-C434-4B5F-8DD1-89FE24BAAC4C}" srcId="{25DEB0D8-2BC1-4611-A922-1E10B86CB3F4}" destId="{5FF61A50-B95A-4677-8CAD-4791A9179401}" srcOrd="1" destOrd="0" parTransId="{CF6F707E-B0D3-40E3-BC59-64B62F1960BD}" sibTransId="{CF28EA97-DB8F-472F-8024-A0024ABF5590}"/>
    <dgm:cxn modelId="{293875C8-F4B1-43FE-91B4-B7E7DB8BFE96}" srcId="{25DEB0D8-2BC1-4611-A922-1E10B86CB3F4}" destId="{E7948C64-AEE4-41F4-90F8-87571B7F0764}" srcOrd="2" destOrd="0" parTransId="{6C123271-B35B-40F4-8F80-996334A0A5D7}" sibTransId="{20BCE948-13E3-46ED-AD53-AC24D75A9828}"/>
    <dgm:cxn modelId="{6863379D-4C26-5F47-9E16-DC19849AF855}" type="presParOf" srcId="{8B326C5C-9755-854F-9ED2-77396EF003AF}" destId="{D7A39010-3954-9041-BA5C-C7A7C7126CE0}" srcOrd="0" destOrd="0" presId="urn:microsoft.com/office/officeart/2005/8/layout/list1"/>
    <dgm:cxn modelId="{06D72018-AACA-294E-ADB7-38F25F996B3B}" type="presParOf" srcId="{D7A39010-3954-9041-BA5C-C7A7C7126CE0}" destId="{8DAE2911-C8EE-8849-A191-966D33DC5C31}" srcOrd="0" destOrd="0" presId="urn:microsoft.com/office/officeart/2005/8/layout/list1"/>
    <dgm:cxn modelId="{FABD0927-1C0B-6347-80F7-1C3A101E9DBC}" type="presParOf" srcId="{D7A39010-3954-9041-BA5C-C7A7C7126CE0}" destId="{B23643A4-6AA8-084D-BC54-0466EEB96844}" srcOrd="1" destOrd="0" presId="urn:microsoft.com/office/officeart/2005/8/layout/list1"/>
    <dgm:cxn modelId="{E1750D0E-01CB-884D-9BC9-16924E2F04C6}" type="presParOf" srcId="{8B326C5C-9755-854F-9ED2-77396EF003AF}" destId="{96FDC6BA-545F-E949-8DE1-1A27A0AAA2A9}" srcOrd="1" destOrd="0" presId="urn:microsoft.com/office/officeart/2005/8/layout/list1"/>
    <dgm:cxn modelId="{39E03431-CC32-6940-93F7-FFDBDD81C103}" type="presParOf" srcId="{8B326C5C-9755-854F-9ED2-77396EF003AF}" destId="{D6B0E022-171B-0B46-9C18-AF5D062DBFD6}" srcOrd="2" destOrd="0" presId="urn:microsoft.com/office/officeart/2005/8/layout/list1"/>
    <dgm:cxn modelId="{A91D0AC7-AAFB-804B-AAED-296755B7B4BF}" type="presParOf" srcId="{8B326C5C-9755-854F-9ED2-77396EF003AF}" destId="{07A2383E-896A-CC43-9EF3-7BA4AF7802BA}" srcOrd="3" destOrd="0" presId="urn:microsoft.com/office/officeart/2005/8/layout/list1"/>
    <dgm:cxn modelId="{E8FB6427-FE9A-FA49-A5AC-902B2EF60235}" type="presParOf" srcId="{8B326C5C-9755-854F-9ED2-77396EF003AF}" destId="{70D7B3E7-A598-674A-9DB4-E9A001FCE11D}" srcOrd="4" destOrd="0" presId="urn:microsoft.com/office/officeart/2005/8/layout/list1"/>
    <dgm:cxn modelId="{9A98D4A6-13F6-A946-ADA9-EADAC1FD7974}" type="presParOf" srcId="{70D7B3E7-A598-674A-9DB4-E9A001FCE11D}" destId="{75C168AF-B084-B44F-B1B0-F98F134E4CC5}" srcOrd="0" destOrd="0" presId="urn:microsoft.com/office/officeart/2005/8/layout/list1"/>
    <dgm:cxn modelId="{E3B29BDC-DA4B-7E4E-8103-6C176E573815}" type="presParOf" srcId="{70D7B3E7-A598-674A-9DB4-E9A001FCE11D}" destId="{767FD878-921E-BC48-902B-D30CFB313224}" srcOrd="1" destOrd="0" presId="urn:microsoft.com/office/officeart/2005/8/layout/list1"/>
    <dgm:cxn modelId="{C735D79D-0681-9549-BE92-1702DFA97A5A}" type="presParOf" srcId="{8B326C5C-9755-854F-9ED2-77396EF003AF}" destId="{A5D09F99-870D-5449-AD52-E0E0E1F9874C}" srcOrd="5" destOrd="0" presId="urn:microsoft.com/office/officeart/2005/8/layout/list1"/>
    <dgm:cxn modelId="{BE559E0F-3FB3-B649-A308-F4497BC6549A}" type="presParOf" srcId="{8B326C5C-9755-854F-9ED2-77396EF003AF}" destId="{7F3B6BDE-074F-4347-9B15-6D2EFB3C144B}" srcOrd="6" destOrd="0" presId="urn:microsoft.com/office/officeart/2005/8/layout/list1"/>
    <dgm:cxn modelId="{E0E04A45-5D39-BB44-B205-9E8F4C13BFDA}" type="presParOf" srcId="{8B326C5C-9755-854F-9ED2-77396EF003AF}" destId="{C2DA39CD-8BF9-944C-9393-C7BB507C469B}" srcOrd="7" destOrd="0" presId="urn:microsoft.com/office/officeart/2005/8/layout/list1"/>
    <dgm:cxn modelId="{9F30B189-B8D4-2142-9DF4-3BC46440E6F8}" type="presParOf" srcId="{8B326C5C-9755-854F-9ED2-77396EF003AF}" destId="{5DD4ECC3-57B3-834F-B9C3-2216CBE08C04}" srcOrd="8" destOrd="0" presId="urn:microsoft.com/office/officeart/2005/8/layout/list1"/>
    <dgm:cxn modelId="{F10AD821-32DD-E84A-9DF2-2EE053CB6AA5}" type="presParOf" srcId="{5DD4ECC3-57B3-834F-B9C3-2216CBE08C04}" destId="{4EEEF643-4C0D-AD40-A127-D8A81EF0B50C}" srcOrd="0" destOrd="0" presId="urn:microsoft.com/office/officeart/2005/8/layout/list1"/>
    <dgm:cxn modelId="{C89F4A6D-FAB8-374E-B527-FFB99B16C236}" type="presParOf" srcId="{5DD4ECC3-57B3-834F-B9C3-2216CBE08C04}" destId="{970FADAA-7130-DF40-9EFE-CB69043D1FFC}" srcOrd="1" destOrd="0" presId="urn:microsoft.com/office/officeart/2005/8/layout/list1"/>
    <dgm:cxn modelId="{8D2A374D-AD22-3940-B43C-9EDED02B805F}" type="presParOf" srcId="{8B326C5C-9755-854F-9ED2-77396EF003AF}" destId="{B0B482F1-11F0-3E48-845D-7EB5A172384E}" srcOrd="9" destOrd="0" presId="urn:microsoft.com/office/officeart/2005/8/layout/list1"/>
    <dgm:cxn modelId="{314AAA32-D40B-2D40-AE95-FF59C8A4DDDD}" type="presParOf" srcId="{8B326C5C-9755-854F-9ED2-77396EF003AF}" destId="{ECC7E997-C92C-BA49-B231-874D08D4497B}" srcOrd="10" destOrd="0" presId="urn:microsoft.com/office/officeart/2005/8/layout/list1"/>
    <dgm:cxn modelId="{8BB28AE4-760D-434B-800E-1106EC52BC02}" type="presParOf" srcId="{8B326C5C-9755-854F-9ED2-77396EF003AF}" destId="{4D2D12D6-E26B-2143-85B2-9FD3BE9CE89C}" srcOrd="11" destOrd="0" presId="urn:microsoft.com/office/officeart/2005/8/layout/list1"/>
    <dgm:cxn modelId="{DCEA4EF9-B426-F54F-8B88-3F45B41D622A}" type="presParOf" srcId="{8B326C5C-9755-854F-9ED2-77396EF003AF}" destId="{F7F40917-D828-744A-B660-C3C7B407B435}" srcOrd="12" destOrd="0" presId="urn:microsoft.com/office/officeart/2005/8/layout/list1"/>
    <dgm:cxn modelId="{D26ADD5C-6AD8-E048-A95A-623B491ACF19}" type="presParOf" srcId="{F7F40917-D828-744A-B660-C3C7B407B435}" destId="{07D9D1A6-CA56-3047-B50D-497C015CD61E}" srcOrd="0" destOrd="0" presId="urn:microsoft.com/office/officeart/2005/8/layout/list1"/>
    <dgm:cxn modelId="{C1DB7146-A0AB-1840-9069-DF858CFA3E1E}" type="presParOf" srcId="{F7F40917-D828-744A-B660-C3C7B407B435}" destId="{7CB78608-BA25-F945-A452-CEB1FF2FCB9A}" srcOrd="1" destOrd="0" presId="urn:microsoft.com/office/officeart/2005/8/layout/list1"/>
    <dgm:cxn modelId="{2B7D91AE-EF6A-874F-8248-518BF8C559E0}" type="presParOf" srcId="{8B326C5C-9755-854F-9ED2-77396EF003AF}" destId="{A170D848-B246-C940-A42C-1DD299FD54AE}" srcOrd="13" destOrd="0" presId="urn:microsoft.com/office/officeart/2005/8/layout/list1"/>
    <dgm:cxn modelId="{AFD6644F-C12B-2749-A3F3-8113B3A2DA08}" type="presParOf" srcId="{8B326C5C-9755-854F-9ED2-77396EF003AF}" destId="{99A2E83C-C155-674E-BA68-C5D80BD69CE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9C037-9797-4576-B2BD-C17488E14B38}">
      <dsp:nvSpPr>
        <dsp:cNvPr id="0" name=""/>
        <dsp:cNvSpPr/>
      </dsp:nvSpPr>
      <dsp:spPr>
        <a:xfrm>
          <a:off x="0" y="2319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7434E-8944-4368-B077-E96B66A77C0D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DF289-D99E-460E-8922-CE5D37A4BA4D}">
      <dsp:nvSpPr>
        <dsp:cNvPr id="0" name=""/>
        <dsp:cNvSpPr/>
      </dsp:nvSpPr>
      <dsp:spPr>
        <a:xfrm>
          <a:off x="1357638" y="2319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 of AI is to outperform the abilities of human beings.</a:t>
          </a:r>
        </a:p>
      </dsp:txBody>
      <dsp:txXfrm>
        <a:off x="1357638" y="2319"/>
        <a:ext cx="5214611" cy="1175444"/>
      </dsp:txXfrm>
    </dsp:sp>
    <dsp:sp modelId="{0A95D97D-D8A3-4301-AF63-49AB8BDB9334}">
      <dsp:nvSpPr>
        <dsp:cNvPr id="0" name=""/>
        <dsp:cNvSpPr/>
      </dsp:nvSpPr>
      <dsp:spPr>
        <a:xfrm>
          <a:off x="0" y="1471624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075E-5C24-4EDE-984B-F23B9947DA8C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3D5B9-F0AF-450D-B6C5-69E332514201}">
      <dsp:nvSpPr>
        <dsp:cNvPr id="0" name=""/>
        <dsp:cNvSpPr/>
      </dsp:nvSpPr>
      <dsp:spPr>
        <a:xfrm>
          <a:off x="1357638" y="1471624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Necessary to have large, balanced and labeled datasets.</a:t>
          </a:r>
        </a:p>
      </dsp:txBody>
      <dsp:txXfrm>
        <a:off x="1357638" y="1471624"/>
        <a:ext cx="5214611" cy="1175444"/>
      </dsp:txXfrm>
    </dsp:sp>
    <dsp:sp modelId="{5EE4F812-D662-4651-995C-5729942E0374}">
      <dsp:nvSpPr>
        <dsp:cNvPr id="0" name=""/>
        <dsp:cNvSpPr/>
      </dsp:nvSpPr>
      <dsp:spPr>
        <a:xfrm>
          <a:off x="0" y="2940930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348B1-9E84-4BD3-A63E-B22BC4CC8E4B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BAFBB-4ACE-445D-B6A1-7B0562A0A205}">
      <dsp:nvSpPr>
        <dsp:cNvPr id="0" name=""/>
        <dsp:cNvSpPr/>
      </dsp:nvSpPr>
      <dsp:spPr>
        <a:xfrm>
          <a:off x="1357638" y="2940930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Unrealistic to expect the perfect datasets for all the tasks.</a:t>
          </a:r>
        </a:p>
      </dsp:txBody>
      <dsp:txXfrm>
        <a:off x="1357638" y="2940930"/>
        <a:ext cx="5214611" cy="1175444"/>
      </dsp:txXfrm>
    </dsp:sp>
    <dsp:sp modelId="{78D99DED-CC0D-4BE6-A487-3A263609CC7A}">
      <dsp:nvSpPr>
        <dsp:cNvPr id="0" name=""/>
        <dsp:cNvSpPr/>
      </dsp:nvSpPr>
      <dsp:spPr>
        <a:xfrm>
          <a:off x="0" y="4410236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C997C-EDAC-4D7F-B252-6779DD4CE534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0B5AC-130F-474D-BFB2-B26F865A9120}">
      <dsp:nvSpPr>
        <dsp:cNvPr id="0" name=""/>
        <dsp:cNvSpPr/>
      </dsp:nvSpPr>
      <dsp:spPr>
        <a:xfrm>
          <a:off x="1357638" y="4410236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can also involve human efforts and time to create one.</a:t>
          </a:r>
        </a:p>
      </dsp:txBody>
      <dsp:txXfrm>
        <a:off x="1357638" y="4410236"/>
        <a:ext cx="5214611" cy="1175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2D95D-BE4B-43BC-8B6D-EF1305C925D3}">
      <dsp:nvSpPr>
        <dsp:cNvPr id="0" name=""/>
        <dsp:cNvSpPr/>
      </dsp:nvSpPr>
      <dsp:spPr>
        <a:xfrm>
          <a:off x="0" y="4365"/>
          <a:ext cx="6572250" cy="9298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4C6B8-20DC-491D-9B43-69EC69B0D2AF}">
      <dsp:nvSpPr>
        <dsp:cNvPr id="0" name=""/>
        <dsp:cNvSpPr/>
      </dsp:nvSpPr>
      <dsp:spPr>
        <a:xfrm>
          <a:off x="281288" y="213588"/>
          <a:ext cx="511432" cy="511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AF4E9-54C8-42B1-800D-170538263719}">
      <dsp:nvSpPr>
        <dsp:cNvPr id="0" name=""/>
        <dsp:cNvSpPr/>
      </dsp:nvSpPr>
      <dsp:spPr>
        <a:xfrm>
          <a:off x="1074009" y="4365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Learning to Learn. </a:t>
          </a:r>
        </a:p>
      </dsp:txBody>
      <dsp:txXfrm>
        <a:off x="1074009" y="4365"/>
        <a:ext cx="5498240" cy="929878"/>
      </dsp:txXfrm>
    </dsp:sp>
    <dsp:sp modelId="{0F73719D-9C19-4B27-A8EF-3E464C44E12D}">
      <dsp:nvSpPr>
        <dsp:cNvPr id="0" name=""/>
        <dsp:cNvSpPr/>
      </dsp:nvSpPr>
      <dsp:spPr>
        <a:xfrm>
          <a:off x="0" y="1166713"/>
          <a:ext cx="6572250" cy="9298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8F3F8-3BFF-43BE-999B-D87AE1923717}">
      <dsp:nvSpPr>
        <dsp:cNvPr id="0" name=""/>
        <dsp:cNvSpPr/>
      </dsp:nvSpPr>
      <dsp:spPr>
        <a:xfrm>
          <a:off x="281288" y="1375935"/>
          <a:ext cx="511432" cy="511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23D85-BB0D-4632-AE67-EBB919B9C665}">
      <dsp:nvSpPr>
        <dsp:cNvPr id="0" name=""/>
        <dsp:cNvSpPr/>
      </dsp:nvSpPr>
      <dsp:spPr>
        <a:xfrm>
          <a:off x="1074009" y="1166713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Meta-Learning intends to train the model with a large dataset, containing varied classes. </a:t>
          </a:r>
        </a:p>
      </dsp:txBody>
      <dsp:txXfrm>
        <a:off x="1074009" y="1166713"/>
        <a:ext cx="5498240" cy="929878"/>
      </dsp:txXfrm>
    </dsp:sp>
    <dsp:sp modelId="{D2834204-7771-4098-920F-B4D4EB72A9DE}">
      <dsp:nvSpPr>
        <dsp:cNvPr id="0" name=""/>
        <dsp:cNvSpPr/>
      </dsp:nvSpPr>
      <dsp:spPr>
        <a:xfrm>
          <a:off x="0" y="2329060"/>
          <a:ext cx="6572250" cy="9298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B9C56-0388-425E-AED8-DA52B707C64D}">
      <dsp:nvSpPr>
        <dsp:cNvPr id="0" name=""/>
        <dsp:cNvSpPr/>
      </dsp:nvSpPr>
      <dsp:spPr>
        <a:xfrm>
          <a:off x="281288" y="2538283"/>
          <a:ext cx="511432" cy="511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9544F-0F12-4574-98F5-5C051333393F}">
      <dsp:nvSpPr>
        <dsp:cNvPr id="0" name=""/>
        <dsp:cNvSpPr/>
      </dsp:nvSpPr>
      <dsp:spPr>
        <a:xfrm>
          <a:off x="1074009" y="2329060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While in the testing phase, the model is tested with a </a:t>
          </a:r>
          <a:r>
            <a:rPr lang="en-US" sz="1600" b="1" kern="1200"/>
            <a:t>novel set</a:t>
          </a:r>
          <a:r>
            <a:rPr lang="en-US" sz="1600" kern="1200"/>
            <a:t> where the number of classes will not be more than 5.</a:t>
          </a:r>
        </a:p>
      </dsp:txBody>
      <dsp:txXfrm>
        <a:off x="1074009" y="2329060"/>
        <a:ext cx="5498240" cy="929878"/>
      </dsp:txXfrm>
    </dsp:sp>
    <dsp:sp modelId="{763F4E68-1CCA-47DD-8131-7CD62430DA61}">
      <dsp:nvSpPr>
        <dsp:cNvPr id="0" name=""/>
        <dsp:cNvSpPr/>
      </dsp:nvSpPr>
      <dsp:spPr>
        <a:xfrm>
          <a:off x="0" y="3491408"/>
          <a:ext cx="6572250" cy="9298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1C2DE-A410-4331-8225-AF8A3BBC0F1C}">
      <dsp:nvSpPr>
        <dsp:cNvPr id="0" name=""/>
        <dsp:cNvSpPr/>
      </dsp:nvSpPr>
      <dsp:spPr>
        <a:xfrm>
          <a:off x="281288" y="3700631"/>
          <a:ext cx="511432" cy="511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9CBDA-7CFB-4808-8233-D0817C65B81F}">
      <dsp:nvSpPr>
        <dsp:cNvPr id="0" name=""/>
        <dsp:cNvSpPr/>
      </dsp:nvSpPr>
      <dsp:spPr>
        <a:xfrm>
          <a:off x="1074009" y="3491408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main objective of Meta-Learning is to find the </a:t>
          </a:r>
          <a:r>
            <a:rPr lang="en-US" sz="1600" b="1" kern="1200"/>
            <a:t>best hyperparameters </a:t>
          </a:r>
          <a:r>
            <a:rPr lang="en-US" sz="1600" kern="1200"/>
            <a:t>and</a:t>
          </a:r>
          <a:r>
            <a:rPr lang="en-US" sz="1600" b="1" kern="1200"/>
            <a:t> model weights</a:t>
          </a:r>
          <a:r>
            <a:rPr lang="en-US" sz="1600" kern="1200"/>
            <a:t> for the model so that it can generalize more to the novel set.</a:t>
          </a:r>
          <a:endParaRPr lang="en-US" sz="1600" kern="1200" dirty="0"/>
        </a:p>
      </dsp:txBody>
      <dsp:txXfrm>
        <a:off x="1074009" y="3491408"/>
        <a:ext cx="5498240" cy="929878"/>
      </dsp:txXfrm>
    </dsp:sp>
    <dsp:sp modelId="{C7946AC8-1E68-F343-88DD-6F49AB19DB10}">
      <dsp:nvSpPr>
        <dsp:cNvPr id="0" name=""/>
        <dsp:cNvSpPr/>
      </dsp:nvSpPr>
      <dsp:spPr>
        <a:xfrm>
          <a:off x="0" y="4653756"/>
          <a:ext cx="6572250" cy="9298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FA91D-EC19-034D-A881-B006E4F2D031}">
      <dsp:nvSpPr>
        <dsp:cNvPr id="0" name=""/>
        <dsp:cNvSpPr/>
      </dsp:nvSpPr>
      <dsp:spPr>
        <a:xfrm>
          <a:off x="281288" y="4862978"/>
          <a:ext cx="511432" cy="51143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215F4-7B10-1F42-BC1B-1B54CDE51267}">
      <dsp:nvSpPr>
        <dsp:cNvPr id="0" name=""/>
        <dsp:cNvSpPr/>
      </dsp:nvSpPr>
      <dsp:spPr>
        <a:xfrm>
          <a:off x="1074009" y="4653756"/>
          <a:ext cx="5498240" cy="92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12" tIns="98412" rIns="98412" bIns="9841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Few-shot or low-shot and n-shot learning are meta-learning techniques with a minimalistic dataset and n can be between 0 to 5.</a:t>
          </a:r>
          <a:endParaRPr lang="en-US" sz="1600" kern="1200" dirty="0"/>
        </a:p>
      </dsp:txBody>
      <dsp:txXfrm>
        <a:off x="1074009" y="4653756"/>
        <a:ext cx="5498240" cy="929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0E022-171B-0B46-9C18-AF5D062DBFD6}">
      <dsp:nvSpPr>
        <dsp:cNvPr id="0" name=""/>
        <dsp:cNvSpPr/>
      </dsp:nvSpPr>
      <dsp:spPr>
        <a:xfrm>
          <a:off x="0" y="343722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643A4-6AA8-084D-BC54-0466EEB96844}">
      <dsp:nvSpPr>
        <dsp:cNvPr id="0" name=""/>
        <dsp:cNvSpPr/>
      </dsp:nvSpPr>
      <dsp:spPr>
        <a:xfrm>
          <a:off x="502920" y="48522"/>
          <a:ext cx="704088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Data Augmentation Based</a:t>
          </a:r>
          <a:endParaRPr lang="en-US" sz="2000" kern="1200"/>
        </a:p>
      </dsp:txBody>
      <dsp:txXfrm>
        <a:off x="531741" y="77343"/>
        <a:ext cx="6983238" cy="532758"/>
      </dsp:txXfrm>
    </dsp:sp>
    <dsp:sp modelId="{7F3B6BDE-074F-4347-9B15-6D2EFB3C144B}">
      <dsp:nvSpPr>
        <dsp:cNvPr id="0" name=""/>
        <dsp:cNvSpPr/>
      </dsp:nvSpPr>
      <dsp:spPr>
        <a:xfrm>
          <a:off x="0" y="1250922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FD878-921E-BC48-902B-D30CFB313224}">
      <dsp:nvSpPr>
        <dsp:cNvPr id="0" name=""/>
        <dsp:cNvSpPr/>
      </dsp:nvSpPr>
      <dsp:spPr>
        <a:xfrm>
          <a:off x="502920" y="955722"/>
          <a:ext cx="704088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Embedding Based</a:t>
          </a:r>
          <a:endParaRPr lang="en-US" sz="2000" kern="1200"/>
        </a:p>
      </dsp:txBody>
      <dsp:txXfrm>
        <a:off x="531741" y="984543"/>
        <a:ext cx="6983238" cy="532758"/>
      </dsp:txXfrm>
    </dsp:sp>
    <dsp:sp modelId="{ECC7E997-C92C-BA49-B231-874D08D4497B}">
      <dsp:nvSpPr>
        <dsp:cNvPr id="0" name=""/>
        <dsp:cNvSpPr/>
      </dsp:nvSpPr>
      <dsp:spPr>
        <a:xfrm>
          <a:off x="0" y="2158122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FADAA-7130-DF40-9EFE-CB69043D1FFC}">
      <dsp:nvSpPr>
        <dsp:cNvPr id="0" name=""/>
        <dsp:cNvSpPr/>
      </dsp:nvSpPr>
      <dsp:spPr>
        <a:xfrm>
          <a:off x="502920" y="1862922"/>
          <a:ext cx="704088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Optimization Based</a:t>
          </a:r>
          <a:endParaRPr lang="en-US" sz="2000" kern="1200"/>
        </a:p>
      </dsp:txBody>
      <dsp:txXfrm>
        <a:off x="531741" y="1891743"/>
        <a:ext cx="6983238" cy="532758"/>
      </dsp:txXfrm>
    </dsp:sp>
    <dsp:sp modelId="{99A2E83C-C155-674E-BA68-C5D80BD69CE5}">
      <dsp:nvSpPr>
        <dsp:cNvPr id="0" name=""/>
        <dsp:cNvSpPr/>
      </dsp:nvSpPr>
      <dsp:spPr>
        <a:xfrm>
          <a:off x="0" y="3065322"/>
          <a:ext cx="100583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78608-BA25-F945-A452-CEB1FF2FCB9A}">
      <dsp:nvSpPr>
        <dsp:cNvPr id="0" name=""/>
        <dsp:cNvSpPr/>
      </dsp:nvSpPr>
      <dsp:spPr>
        <a:xfrm>
          <a:off x="502920" y="2770122"/>
          <a:ext cx="704088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1" kern="1200"/>
            <a:t>Semantic Based</a:t>
          </a:r>
          <a:endParaRPr lang="en-US" sz="2000" kern="1200"/>
        </a:p>
      </dsp:txBody>
      <dsp:txXfrm>
        <a:off x="531741" y="2798943"/>
        <a:ext cx="698323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1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4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37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F02B0C6-97AD-334A-87FF-9BA2EDF2F2E5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9559A65-B4B0-5949-BF0C-79DF3D013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2097F-1EC9-FF42-9F0A-E25BFB2E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6"/>
            <a:ext cx="6707157" cy="5571067"/>
          </a:xfrm>
        </p:spPr>
        <p:txBody>
          <a:bodyPr>
            <a:normAutofit/>
          </a:bodyPr>
          <a:lstStyle/>
          <a:p>
            <a:pPr algn="r"/>
            <a:br>
              <a:rPr lang="en-US" sz="6700" b="1" dirty="0"/>
            </a:br>
            <a:br>
              <a:rPr lang="en-US" sz="6700" b="1" dirty="0"/>
            </a:br>
            <a:r>
              <a:rPr lang="en-US" sz="6700" b="1" dirty="0"/>
              <a:t>Learning from Few Samples — Meta-Learning</a:t>
            </a:r>
            <a:br>
              <a:rPr lang="en-US" sz="6700" b="1" dirty="0"/>
            </a:br>
            <a:endParaRPr lang="en-US" sz="67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734A0-DADF-9C4A-A73B-6E257869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091" y="643465"/>
            <a:ext cx="3725961" cy="5571067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1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1A40E4-98AC-4443-90CB-EAEA8DA1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670715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9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67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933D3-EDCC-0F4C-82CA-19854940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Problems with Deep Learning</a:t>
            </a:r>
            <a:br>
              <a:rPr lang="en-US" sz="4000"/>
            </a:br>
            <a:endParaRPr lang="en-US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72C4F8-7B0B-4413-AA22-AB8C90E69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340197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9633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F2ABF-60FD-E54F-B645-034BDB22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Meta-Learning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C4D91B5-4206-4188-9E87-0D865FA93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751446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5109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2A96-EE58-BE45-B01F-31A7F02A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b="1"/>
              <a:t>Four Categories in Few-shot Learning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146701F-7D14-4580-BC0D-6BB88C2E5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01035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950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D27C8-8EE7-664A-A8F7-DA2A6B04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4200" b="1" i="1"/>
              <a:t>Data Augmentation Based</a:t>
            </a: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45CE-DD50-3B43-9572-BE3139A5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Data Augmentation in supervised learning involves techniques like scaling, cropping, rotating.</a:t>
            </a:r>
          </a:p>
          <a:p>
            <a:r>
              <a:rPr lang="en-US" sz="1700" dirty="0"/>
              <a:t>LaSO: Label-Set Operations networks.</a:t>
            </a:r>
          </a:p>
          <a:p>
            <a:r>
              <a:rPr lang="en-US" sz="1700" dirty="0"/>
              <a:t>Recognition by Shrinking and Hallucinating Features.</a:t>
            </a:r>
          </a:p>
          <a:p>
            <a:r>
              <a:rPr lang="en-US" sz="1700" dirty="0"/>
              <a:t>Learning via Saliency-guided Hallucination.</a:t>
            </a:r>
          </a:p>
          <a:p>
            <a:r>
              <a:rPr lang="en-US" sz="1700" dirty="0"/>
              <a:t>Low-Shot Learning from Imaginary Data.</a:t>
            </a:r>
          </a:p>
          <a:p>
            <a:r>
              <a:rPr lang="en-US" sz="1700" dirty="0"/>
              <a:t>A Maximum-Entropy Patch Sampler.</a:t>
            </a:r>
          </a:p>
          <a:p>
            <a:r>
              <a:rPr lang="en-US" sz="1700" dirty="0"/>
              <a:t>Image Deformation Meta-Networks.</a:t>
            </a:r>
            <a:br>
              <a:rPr lang="en-US" sz="1700" dirty="0"/>
            </a:br>
            <a:endParaRPr lang="en-US" sz="17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3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EB191-97CC-CC4F-A5A1-0FB5D997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5600" b="1" i="1"/>
              <a:t>Embedding Based</a:t>
            </a:r>
            <a:endParaRPr lang="en-US" sz="5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1957-0127-F749-A697-57A9AC47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sz="1400" dirty="0"/>
              <a:t>Metric-based technique, uses data transformed to lower dimension representation, clustering, and comparison based on distance (metric).</a:t>
            </a:r>
          </a:p>
          <a:p>
            <a:r>
              <a:rPr lang="en-US" sz="1400" dirty="0"/>
              <a:t>Relation Network.</a:t>
            </a:r>
          </a:p>
          <a:p>
            <a:r>
              <a:rPr lang="en-US" sz="1400" dirty="0"/>
              <a:t>Prototypical Network.</a:t>
            </a:r>
          </a:p>
          <a:p>
            <a:r>
              <a:rPr lang="en-US" sz="1400" dirty="0"/>
              <a:t>Learning in localization of realistic settings.</a:t>
            </a:r>
          </a:p>
          <a:p>
            <a:r>
              <a:rPr lang="en-US" sz="1400" dirty="0"/>
              <a:t>Cross-Validation using Leave-one-Out Approach.</a:t>
            </a:r>
          </a:p>
          <a:p>
            <a:r>
              <a:rPr lang="en-US" sz="1400" dirty="0"/>
              <a:t>Learning for Semi-Supervised Classification.</a:t>
            </a:r>
          </a:p>
          <a:p>
            <a:r>
              <a:rPr lang="en-US" sz="1400" dirty="0"/>
              <a:t>Transferable Prototypical Networks.</a:t>
            </a:r>
          </a:p>
          <a:p>
            <a:r>
              <a:rPr lang="en-US" sz="1400" dirty="0"/>
              <a:t>Task dependent adaptive metric learning.</a:t>
            </a:r>
          </a:p>
          <a:p>
            <a:r>
              <a:rPr lang="en-US" sz="1400" dirty="0"/>
              <a:t>Representative-based metric learning.</a:t>
            </a:r>
          </a:p>
          <a:p>
            <a:r>
              <a:rPr lang="en-US" sz="1400" dirty="0"/>
              <a:t>Task-Aware Feature Embedding.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5386E-80CA-4949-BE3D-5FACB2E1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4700" b="1" i="1"/>
              <a:t>Optimization Based</a:t>
            </a: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5A99-CCE6-C34C-8F4B-E8E0FA17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Use meta-optimizers during the training process. A memory network, LSTM, RNN, a holistic gradient descent optimizer are some of the meta-optimizers.</a:t>
            </a:r>
          </a:p>
          <a:p>
            <a:r>
              <a:rPr lang="en-US" dirty="0"/>
              <a:t>Memory Augmented Networks based Learning.</a:t>
            </a:r>
          </a:p>
          <a:p>
            <a:r>
              <a:rPr lang="en-US" dirty="0"/>
              <a:t>Model Agnostic based Meta-Learning.</a:t>
            </a:r>
          </a:p>
          <a:p>
            <a:r>
              <a:rPr lang="en-US" dirty="0"/>
              <a:t>Task-Agnostic Meta-Learning.</a:t>
            </a:r>
          </a:p>
          <a:p>
            <a:r>
              <a:rPr lang="en-US" dirty="0"/>
              <a:t>Meta-SGD.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05F0-D87D-A942-80C8-D87FD679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b="1" i="1"/>
              <a:t>Semantic Based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59E0-264E-424C-BF58-80AF4E21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dirty="0"/>
              <a:t>Popular in zero-shot learning.</a:t>
            </a:r>
          </a:p>
          <a:p>
            <a:r>
              <a:rPr lang="en-US" dirty="0"/>
              <a:t>Learning with Multiple Semantics.</a:t>
            </a:r>
          </a:p>
          <a:p>
            <a:r>
              <a:rPr lang="en-US" dirty="0"/>
              <a:t>Learning via Aligned Variational Autoencoders (VAE).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EC7F-2D14-9240-ABA5-F6A4B7ED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5600" b="1" dirty="0"/>
              <a:t>Future Directions</a:t>
            </a:r>
            <a:endParaRPr lang="en-US" sz="5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BF82-075E-9B40-94DD-F0C6FE1B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2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US" sz="1400"/>
              <a:t>The paper provides a comparison of different model performances on the two prominent datasets Omniglot and MiniImageNet.</a:t>
            </a:r>
          </a:p>
          <a:p>
            <a:r>
              <a:rPr lang="en-US" sz="1400"/>
              <a:t>Based on the information given in the paper, on using both Data Augmentation and embedding learning techniques the models performed well for the Omniglot dataset.</a:t>
            </a:r>
          </a:p>
          <a:p>
            <a:r>
              <a:rPr lang="en-US" sz="1400"/>
              <a:t> But the same techniques produce lower accuracies comparatively for the MiniImageNet dataset.</a:t>
            </a:r>
          </a:p>
          <a:p>
            <a:r>
              <a:rPr lang="en-US" sz="1400"/>
              <a:t>Interestingly, the performance of the current state-of-the-art models is very low compared to a toddler’s performance. </a:t>
            </a:r>
          </a:p>
          <a:p>
            <a:r>
              <a:rPr lang="en-US" sz="1400"/>
              <a:t>There is a scope for improvement in the future. </a:t>
            </a:r>
          </a:p>
          <a:p>
            <a:r>
              <a:rPr lang="en-US" sz="1400"/>
              <a:t>A hybrid model using the mentioned techniques like data-augmentation, embedding techniques, using semantic information, etc., all at once, can be used in the future.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469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  Learning from Few Samples — Meta-Learning </vt:lpstr>
      <vt:lpstr>Problems with Deep Learning </vt:lpstr>
      <vt:lpstr>Meta-Learning</vt:lpstr>
      <vt:lpstr>Four Categories in Few-shot Learning</vt:lpstr>
      <vt:lpstr>Data Augmentation Based</vt:lpstr>
      <vt:lpstr>Embedding Based</vt:lpstr>
      <vt:lpstr>Optimization Based</vt:lpstr>
      <vt:lpstr>Semantic Based</vt:lpstr>
      <vt:lpstr>Future Directions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Learning from Few Samples — Meta-Learning </dc:title>
  <dc:creator>Akshaya Nagarajan</dc:creator>
  <cp:lastModifiedBy>Akshaya Nagarajan</cp:lastModifiedBy>
  <cp:revision>7</cp:revision>
  <dcterms:created xsi:type="dcterms:W3CDTF">2020-11-01T04:11:42Z</dcterms:created>
  <dcterms:modified xsi:type="dcterms:W3CDTF">2020-11-01T04:13:38Z</dcterms:modified>
</cp:coreProperties>
</file>