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3.xml" ContentType="application/vnd.openxmlformats-officedocument.presentationml.slide+xml"/>
  <Override PartName="/ppt/theme/theme2.xml" ContentType="application/vnd.openxmlformats-officedocument.theme+xml"/>
  <Override PartName="/ppt/theme/theme1.xml" ContentType="application/vnd.openxmlformats-officedocument.theme+xml"/>
  <Override PartName="/ppt/slides/slide3.xml" ContentType="application/vnd.openxmlformats-officedocument.presentationml.slide+xml"/>
  <Override PartName="/ppt/slideLayouts/slideLayout4.xml" ContentType="application/vnd.openxmlformats-officedocument.presentationml.slideLayout+xml"/>
  <Override PartName="/ppt/notesSlides/notesSlide5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12.xml" ContentType="application/vnd.openxmlformats-officedocument.presentationml.slide+xml"/>
  <Override PartName="/ppt/slideLayouts/slideLayout5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4.xml" ContentType="application/vnd.openxmlformats-officedocument.presentationml.notesSlide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ppt/slides/slide17.xml" ContentType="application/vnd.openxmlformats-officedocument.presentationml.slide+xml"/>
  <Override PartName="/ppt/viewProps.xml" ContentType="application/vnd.openxmlformats-officedocument.presentationml.viewProps+xml"/>
  <Override PartName="/ppt/slides/slide8.xml" ContentType="application/vnd.openxmlformats-officedocument.presentationml.slide+xml"/>
  <Override PartName="/ppt/slideLayouts/slideLayout2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ppt/slideLayouts/slideLayout6.xml" ContentType="application/vnd.openxmlformats-officedocument.presentationml.slideLayout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.xml" ContentType="application/vnd.openxmlformats-officedocument.presentationml.slide+xml"/>
  <Override PartName="/ppt/slides/slide5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3.xml" ContentType="application/vnd.openxmlformats-officedocument.presentationml.notesSlide+xml"/>
  <Override PartName="/ppt/slideLayouts/slideLayout7.xml" ContentType="application/vnd.openxmlformats-officedocument.presentationml.slideLayout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notesSlides/notesSlide6.xml" ContentType="application/vnd.openxmlformats-officedocument.presentationml.notesSlide+xml"/>
  <Override PartName="/ppt/presentation.xml" ContentType="application/vnd.openxmlformats-officedocument.presentationml.presentation.main+xml"/>
  <Override PartName="/ppt/notesSlides/notesSlide7.xml" ContentType="application/vnd.openxmlformats-officedocument.presentationml.notes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notesMaster" Target="notesMasters/notesMaster1.xml"/><Relationship Id="rId23" Type="http://schemas.openxmlformats.org/officeDocument/2006/relationships/presProps" Target="presProps.xml" /><Relationship Id="rId24" Type="http://schemas.openxmlformats.org/officeDocument/2006/relationships/tableStyles" Target="tableStyles.xml" /><Relationship Id="rId25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9579614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52307092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212555429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13069343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1544473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79822375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550006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120493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0489349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57362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925116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245539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CF667F1-5C95-BD80-90A0-12D34FA0EC3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36490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1554065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06589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E2D844B-8D8B-CA8C-DB13-54CF288A8BF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949014-549E-1CF0-4318-7853DA401B8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3087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021989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8296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7F9597-CC06-8B49-A410-584AC3B0A875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C7D8C3-A206-BF3E-A6D7-55858EA8DF3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FACB5D-ADDD-C2EB-96A5-D4E8D8B2058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6D0E63D-6EA0-3D9D-C63C-4F3AD4D8EAA6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B86816D-B9BD-0805-6C5A-75D2DBFFCCB0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6224C98-D90B-E9B7-72D4-C7D2FCB033C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707075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127512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5251575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8C91165-A5E5-EEC7-FC08-7E5ABB3B369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092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433978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912108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D2D913-A078-ABD2-D1D4-DE1D29F740C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31313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151869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417731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61DBA6-EC32-AA58-C36D-3129946C5C6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961967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3225463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7860516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DC3E731-EAA3-EA78-AE8D-11AD8F199BA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02993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6976380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9320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DBC840-1F7F-2AB6-89E8-DC0B6A46FD2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957627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615494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14752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6C26CCB-EFAC-2D47-5D3F-BC22C5A2311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56809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705165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51632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549210E-F51E-08A6-C497-446F73B689D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65963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4703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04069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467394A-0711-37CA-2633-81B1B9A5C81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86867623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6919732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97114315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8827532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9656764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54363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978246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3294781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371834149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044408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5817989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4525072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4095461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9533077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1453337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15003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8269159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99498570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0456252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4870722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4179399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640558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8478429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6773437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1817147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16753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45974015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2408364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9332210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0124145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78549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2263749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8560551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04860495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64280201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48129817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007727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76058474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08244310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5335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4701930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5648397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9541325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88720433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65439171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069037742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88540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60268219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9932669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4443029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9014845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26597875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9836671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84431298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2284125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404434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5998169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990986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953015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08062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93142900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07954153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36954261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0715454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60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Getting Started with Python &amp; Elementary Programming</a:t>
            </a:r>
            <a:endParaRPr lang="en-US"/>
          </a:p>
        </p:txBody>
      </p:sp>
      <p:sp>
        <p:nvSpPr>
          <p:cNvPr id="1708351531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Akshaya Kumar Dash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079028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Writing a Simple Program</a:t>
            </a:r>
            <a:endParaRPr/>
          </a:p>
        </p:txBody>
      </p:sp>
      <p:sp>
        <p:nvSpPr>
          <p:cNvPr id="178717591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print("Enter two numbers:")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a = eval(input())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b = eval(input())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print("Sum is", a + b)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'input()' for user entry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'eval()' to evaluate numeric input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1419904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Identifiers &amp; Variables</a:t>
            </a:r>
            <a:endParaRPr/>
          </a:p>
        </p:txBody>
      </p:sp>
      <p:sp>
        <p:nvSpPr>
          <p:cNvPr id="92026984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Identifiers: names for variables/functions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Rules: start with letter/underscore, case-sensitive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Variables: store values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Example: 'radius = 10'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Assignment: '='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47155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Simultaneous Assignment</a:t>
            </a:r>
            <a:endParaRPr/>
          </a:p>
        </p:txBody>
      </p:sp>
      <p:sp>
        <p:nvSpPr>
          <p:cNvPr id="137568530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Assign multiple variables in a single statement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Increases readability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Reduces number of lines of code</a:t>
            </a:r>
            <a:endParaRPr/>
          </a:p>
          <a:p>
            <a:pPr>
              <a:defRPr/>
            </a:pPr>
            <a:r>
              <a:rPr/>
              <a:t>Syntax: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var1, var2, ..., varn = exp1, exp2, ..., expn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93691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Constants &amp; Data Types</a:t>
            </a:r>
            <a:endParaRPr/>
          </a:p>
        </p:txBody>
      </p:sp>
      <p:sp>
        <p:nvSpPr>
          <p:cNvPr id="166650079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Named Constants: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PI = 3.14159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Numeric Types: 'int', 'float', 'complex' 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 Operators: '+ -  / // % ' 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7829760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Operations</a:t>
            </a:r>
            <a:endParaRPr/>
          </a:p>
        </p:txBody>
      </p:sp>
      <p:pic>
        <p:nvPicPr>
          <p:cNvPr id="29506359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2122956" y="1904999"/>
            <a:ext cx="6644805" cy="350599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309588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Operator Precedence</a:t>
            </a:r>
            <a:endParaRPr/>
          </a:p>
        </p:txBody>
      </p:sp>
      <p:sp>
        <p:nvSpPr>
          <p:cNvPr id="120189153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Order: 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794073" lvl="1" indent="-394023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'**' (exponent) 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794073" lvl="1" indent="-394023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'* / // %' 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794073" lvl="1" indent="-394023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'+ -'  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794073" lvl="1" indent="-394023">
              <a:buFont typeface="Arial"/>
              <a:buAutoNum type="arabicPeriod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If an expression contains several multiplication, division, and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remainder operators, they are applied from left to right.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parentheses '()' to override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603473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Example</a:t>
            </a:r>
            <a:endParaRPr/>
          </a:p>
        </p:txBody>
      </p:sp>
      <p:pic>
        <p:nvPicPr>
          <p:cNvPr id="2000725165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>
            <a:off x="2733674" y="2196306"/>
            <a:ext cx="6724649" cy="360997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343822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Augmented Assignment Operators</a:t>
            </a:r>
            <a:endParaRPr/>
          </a:p>
        </p:txBody>
      </p:sp>
      <p:pic>
        <p:nvPicPr>
          <p:cNvPr id="361851586" name=""/>
          <p:cNvPicPr>
            <a:picLocks noChangeAspect="1"/>
          </p:cNvPicPr>
          <p:nvPr>
            <p:ph idx="1"/>
          </p:nvPr>
        </p:nvPicPr>
        <p:blipFill>
          <a:blip r:embed="rId3"/>
          <a:stretch/>
        </p:blipFill>
        <p:spPr bwMode="auto">
          <a:xfrm rot="0" flipH="0" flipV="0">
            <a:off x="1327993" y="2523289"/>
            <a:ext cx="8131874" cy="3344047"/>
          </a:xfrm>
          <a:prstGeom prst="rect">
            <a:avLst/>
          </a:prstGeom>
        </p:spPr>
      </p:pic>
      <p:sp>
        <p:nvSpPr>
          <p:cNvPr id="638567467" name=""/>
          <p:cNvSpPr txBox="1"/>
          <p:nvPr/>
        </p:nvSpPr>
        <p:spPr bwMode="auto">
          <a:xfrm rot="0" flipH="0" flipV="0">
            <a:off x="1321841" y="1671052"/>
            <a:ext cx="7721343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The operators +, -, *, /, //, %, and ** can be combined with the assignment operator </a:t>
            </a: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(=) to form augmented assignment operators.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057031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Type Conversion and rounding</a:t>
            </a:r>
            <a:endParaRPr/>
          </a:p>
        </p:txBody>
      </p:sp>
      <p:sp>
        <p:nvSpPr>
          <p:cNvPr id="5476685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Automatic promotion: int + float → float.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int(x) truncates, not rounds.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round(x) uses banker’s rounding (ties go to nearest even).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 strict downward or upward rounding, use math.floor() / math.ceil().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407745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Getting Started with Python</a:t>
            </a:r>
            <a:endParaRPr/>
          </a:p>
        </p:txBody>
      </p:sp>
      <p:sp>
        <p:nvSpPr>
          <p:cNvPr id="206531567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Python program executed from interpreter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Modes:</a:t>
            </a:r>
            <a:endParaRPr/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Interactive Mode (`&gt;&gt;&gt;`)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Script Mode (save as `.py`, run file)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Tools: Command line &amp; IDLE (IDE)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cs typeface="Arial"/>
              </a:rPr>
              <a:t>,VSCode etc.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Console Input &amp; Output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Input → from keyboard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Output → to monitor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22692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First Python Program</a:t>
            </a:r>
            <a:endParaRPr/>
          </a:p>
        </p:txBody>
      </p:sp>
      <p:sp>
        <p:nvSpPr>
          <p:cNvPr id="12049010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print("Welcome to Python")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print("Python is fun")</a:t>
            </a: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`print()` → displays text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Strings must be in quotes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Exit Python → `CTRL+Z` + Enter (Windows)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17849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Comments &amp; Indentation</a:t>
            </a:r>
            <a:endParaRPr/>
          </a:p>
        </p:txBody>
      </p:sp>
      <p:sp>
        <p:nvSpPr>
          <p:cNvPr id="193020400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Comments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`#` → single-line comment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`''' ... '''` → multi-line comment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Indentation matters!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28649" marR="0" lvl="1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Wrong indentation → error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28600" marR="0" indent="-22860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Python is case-sensitive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4975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Special Characters in Python</a:t>
            </a:r>
            <a:endParaRPr/>
          </a:p>
        </p:txBody>
      </p:sp>
      <p:sp>
        <p:nvSpPr>
          <p:cNvPr id="123742284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'()' → function calls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# ,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'" "'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 comments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‘ ‘ or '' '' → strings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No semicolon (';') needed at line end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4654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Mathematical Computations</a:t>
            </a:r>
            <a:endParaRPr/>
          </a:p>
        </p:txBody>
      </p:sp>
      <p:sp>
        <p:nvSpPr>
          <p:cNvPr id="176516151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Example: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print(3 + 4)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print(3 -  4)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print(3 *  4)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print(3 /  4)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Operators: '+ -  * /'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Expressions follow mathematical precedence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endParaRPr/>
          </a:p>
        </p:txBody>
      </p:sp>
      <p:sp>
        <p:nvSpPr>
          <p:cNvPr id="700895643" name=""/>
          <p:cNvSpPr txBox="1"/>
          <p:nvPr/>
        </p:nvSpPr>
        <p:spPr bwMode="auto">
          <a:xfrm rot="0" flipH="0" flipV="0">
            <a:off x="6318289" y="2573420"/>
            <a:ext cx="3826710" cy="2874570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1306738871" name=""/>
          <p:cNvSpPr txBox="1"/>
          <p:nvPr/>
        </p:nvSpPr>
        <p:spPr bwMode="auto">
          <a:xfrm rot="0" flipH="0" flipV="0">
            <a:off x="3685698" y="3108960"/>
            <a:ext cx="4820602" cy="6400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Operators: '+ -  /'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defRPr/>
            </a:pPr>
            <a:r>
              <a:rPr lang="en-US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Expressions follow mathematical precedence</a:t>
            </a:r>
            <a:endParaRPr lang="en-US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39203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Programming Style &amp; Documentation</a:t>
            </a:r>
            <a:endParaRPr/>
          </a:p>
        </p:txBody>
      </p:sp>
      <p:sp>
        <p:nvSpPr>
          <p:cNvPr id="66694454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Write clean, readable code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Guidelines: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meaningful names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Proper spacing → '3 + 4 * 2' not '3+4*2'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Add comments for clarity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Helps with debugging &amp; teamwork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25354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Programming Errors</a:t>
            </a:r>
            <a:endParaRPr/>
          </a:p>
        </p:txBody>
      </p:sp>
      <p:sp>
        <p:nvSpPr>
          <p:cNvPr id="191528092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Syntax Errors → violate grammar rules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e.g., missing quotes, misspelling 'print'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Runtime Errors → crash during execution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e.g., division by zero, invalid input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Logic Errors → program runs but produces wrong result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e.g., wrong formula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245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Elementary Programming</a:t>
            </a:r>
            <a:endParaRPr/>
          </a:p>
        </p:txBody>
      </p:sp>
      <p:sp>
        <p:nvSpPr>
          <p:cNvPr id="108715117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Write &amp; run simple programs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input from console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 variables, constants, operators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Apply expressions &amp; precedence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18</Slides>
  <Notes>18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8</cp:revision>
  <dcterms:modified xsi:type="dcterms:W3CDTF">2025-09-16T16:36:47Z</dcterms:modified>
</cp:coreProperties>
</file>