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5" r:id="rId9"/>
    <p:sldId id="263" r:id="rId10"/>
    <p:sldId id="265" r:id="rId11"/>
    <p:sldId id="273" r:id="rId12"/>
    <p:sldId id="267" r:id="rId13"/>
    <p:sldId id="274" r:id="rId14"/>
    <p:sldId id="271" r:id="rId15"/>
    <p:sldId id="272" r:id="rId16"/>
    <p:sldId id="268" r:id="rId17"/>
    <p:sldId id="269" r:id="rId18"/>
    <p:sldId id="270" r:id="rId19"/>
  </p:sldIdLst>
  <p:sldSz cx="18288000" cy="10287000"/>
  <p:notesSz cx="6858000" cy="9144000"/>
  <p:embeddedFontLs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Mongolian Baiti" panose="03000500000000000000" pitchFamily="66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old" panose="00000800000000000000" charset="0"/>
      <p:regular r:id="rId29"/>
    </p:embeddedFont>
    <p:embeddedFont>
      <p:font typeface="Wingdings 2" panose="050201020105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9CDE5-401A-4766-AC19-22C2FDB367D1}" v="114" dt="2025-08-26T04:08:5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arapu Akshaya" userId="e94dd986f0a0eb82" providerId="LiveId" clId="{1889CDE5-401A-4766-AC19-22C2FDB367D1}"/>
    <pc:docChg chg="undo custSel addSld delSld modSld sldOrd">
      <pc:chgData name="Angarapu Akshaya" userId="e94dd986f0a0eb82" providerId="LiveId" clId="{1889CDE5-401A-4766-AC19-22C2FDB367D1}" dt="2025-08-26T06:35:49.380" v="1471"/>
      <pc:docMkLst>
        <pc:docMk/>
      </pc:docMkLst>
      <pc:sldChg chg="modSp mod">
        <pc:chgData name="Angarapu Akshaya" userId="e94dd986f0a0eb82" providerId="LiveId" clId="{1889CDE5-401A-4766-AC19-22C2FDB367D1}" dt="2025-08-25T10:55:46.617" v="1184" actId="20577"/>
        <pc:sldMkLst>
          <pc:docMk/>
          <pc:sldMk cId="0" sldId="256"/>
        </pc:sldMkLst>
        <pc:spChg chg="mod">
          <ac:chgData name="Angarapu Akshaya" userId="e94dd986f0a0eb82" providerId="LiveId" clId="{1889CDE5-401A-4766-AC19-22C2FDB367D1}" dt="2025-08-25T10:55:46.617" v="118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09:55:41.294" v="525" actId="20577"/>
          <ac:spMkLst>
            <pc:docMk/>
            <pc:sldMk cId="0" sldId="256"/>
            <ac:spMk id="4" creationId="{CCEA3EDF-9B4A-38C8-C88A-C13AFB66540D}"/>
          </ac:spMkLst>
        </pc:spChg>
      </pc:sldChg>
      <pc:sldChg chg="addSp delSp modSp mod">
        <pc:chgData name="Angarapu Akshaya" userId="e94dd986f0a0eb82" providerId="LiveId" clId="{1889CDE5-401A-4766-AC19-22C2FDB367D1}" dt="2025-08-25T10:01:32.714" v="754" actId="2710"/>
        <pc:sldMkLst>
          <pc:docMk/>
          <pc:sldMk cId="0" sldId="257"/>
        </pc:sldMkLst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01:17.489" v="752"/>
          <ac:spMkLst>
            <pc:docMk/>
            <pc:sldMk cId="0" sldId="257"/>
            <ac:spMk id="3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4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5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6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7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8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9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11" creationId="{00000000-0000-0000-0000-000000000000}"/>
          </ac:spMkLst>
        </pc:spChg>
        <pc:grpChg chg="mod">
          <ac:chgData name="Angarapu Akshaya" userId="e94dd986f0a0eb82" providerId="LiveId" clId="{1889CDE5-401A-4766-AC19-22C2FDB367D1}" dt="2025-08-25T10:01:25.861" v="753" actId="1076"/>
          <ac:grpSpMkLst>
            <pc:docMk/>
            <pc:sldMk cId="0" sldId="257"/>
            <ac:grpSpMk id="12" creationId="{8436A764-1768-72B1-07BB-CAE6B8C1AE87}"/>
          </ac:grpSpMkLst>
        </pc:grpChg>
      </pc:sldChg>
      <pc:sldChg chg="addSp delSp modSp mod">
        <pc:chgData name="Angarapu Akshaya" userId="e94dd986f0a0eb82" providerId="LiveId" clId="{1889CDE5-401A-4766-AC19-22C2FDB367D1}" dt="2025-08-25T11:26:12.074" v="1395" actId="2710"/>
        <pc:sldMkLst>
          <pc:docMk/>
          <pc:sldMk cId="0" sldId="258"/>
        </pc:sldMkLst>
        <pc:spChg chg="del mod">
          <ac:chgData name="Angarapu Akshaya" userId="e94dd986f0a0eb82" providerId="LiveId" clId="{1889CDE5-401A-4766-AC19-22C2FDB367D1}" dt="2025-08-25T10:05:01.789" v="762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10:32.882" v="802" actId="2711"/>
          <ac:spMkLst>
            <pc:docMk/>
            <pc:sldMk cId="0" sldId="258"/>
            <ac:spMk id="3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6:33.847" v="774" actId="14100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05:01.789" v="760" actId="478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04:50.825" v="757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Angarapu Akshaya" userId="e94dd986f0a0eb82" providerId="LiveId" clId="{1889CDE5-401A-4766-AC19-22C2FDB367D1}" dt="2025-08-25T10:05:04.083" v="763" actId="478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0:10:47.990" v="804" actId="2711"/>
          <ac:spMkLst>
            <pc:docMk/>
            <pc:sldMk cId="0" sldId="258"/>
            <ac:spMk id="8" creationId="{8FD595ED-1938-894D-4FF0-4DC53162D238}"/>
          </ac:spMkLst>
        </pc:spChg>
        <pc:spChg chg="add del">
          <ac:chgData name="Angarapu Akshaya" userId="e94dd986f0a0eb82" providerId="LiveId" clId="{1889CDE5-401A-4766-AC19-22C2FDB367D1}" dt="2025-08-25T10:08:35.017" v="792" actId="478"/>
          <ac:spMkLst>
            <pc:docMk/>
            <pc:sldMk cId="0" sldId="258"/>
            <ac:spMk id="10" creationId="{0768E45C-DE62-2314-E459-D0D29FA4DEB3}"/>
          </ac:spMkLst>
        </pc:spChg>
        <pc:spChg chg="add mod">
          <ac:chgData name="Angarapu Akshaya" userId="e94dd986f0a0eb82" providerId="LiveId" clId="{1889CDE5-401A-4766-AC19-22C2FDB367D1}" dt="2025-08-25T11:26:12.074" v="1395" actId="2710"/>
          <ac:spMkLst>
            <pc:docMk/>
            <pc:sldMk cId="0" sldId="258"/>
            <ac:spMk id="11" creationId="{77D2E969-8E99-E5DB-DDCB-48652CFC8C62}"/>
          </ac:spMkLst>
        </pc:spChg>
      </pc:sldChg>
      <pc:sldChg chg="addSp delSp modSp mod">
        <pc:chgData name="Angarapu Akshaya" userId="e94dd986f0a0eb82" providerId="LiveId" clId="{1889CDE5-401A-4766-AC19-22C2FDB367D1}" dt="2025-08-26T04:10:17.664" v="1466" actId="1076"/>
        <pc:sldMkLst>
          <pc:docMk/>
          <pc:sldMk cId="0" sldId="259"/>
        </pc:sldMkLst>
        <pc:spChg chg="del">
          <ac:chgData name="Angarapu Akshaya" userId="e94dd986f0a0eb82" providerId="LiveId" clId="{1889CDE5-401A-4766-AC19-22C2FDB367D1}" dt="2025-08-25T10:12:40.687" v="810" actId="21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18:26.003" v="966" actId="1076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18:15.614" v="964"/>
          <ac:spMkLst>
            <pc:docMk/>
            <pc:sldMk cId="0" sldId="259"/>
            <ac:spMk id="4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6T04:10:17.664" v="1466" actId="1076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Angarapu Akshaya" userId="e94dd986f0a0eb82" providerId="LiveId" clId="{1889CDE5-401A-4766-AC19-22C2FDB367D1}" dt="2025-08-25T10:18:52.576" v="973"/>
          <ac:spMkLst>
            <pc:docMk/>
            <pc:sldMk cId="0" sldId="259"/>
            <ac:spMk id="6" creationId="{FCDAEB1D-D2EB-0AA3-B049-660E24AF1822}"/>
          </ac:spMkLst>
        </pc:spChg>
        <pc:spChg chg="add">
          <ac:chgData name="Angarapu Akshaya" userId="e94dd986f0a0eb82" providerId="LiveId" clId="{1889CDE5-401A-4766-AC19-22C2FDB367D1}" dt="2025-08-25T10:18:44.308" v="968"/>
          <ac:spMkLst>
            <pc:docMk/>
            <pc:sldMk cId="0" sldId="259"/>
            <ac:spMk id="7" creationId="{B008CDC9-DB54-2A2A-8CA2-608515CCE683}"/>
          </ac:spMkLst>
        </pc:spChg>
        <pc:spChg chg="add mod">
          <ac:chgData name="Angarapu Akshaya" userId="e94dd986f0a0eb82" providerId="LiveId" clId="{1889CDE5-401A-4766-AC19-22C2FDB367D1}" dt="2025-08-25T10:18:47.864" v="970"/>
          <ac:spMkLst>
            <pc:docMk/>
            <pc:sldMk cId="0" sldId="259"/>
            <ac:spMk id="8" creationId="{1B7227E4-E65D-D94C-8185-68E9A31A569B}"/>
          </ac:spMkLst>
        </pc:spChg>
        <pc:spChg chg="add mod">
          <ac:chgData name="Angarapu Akshaya" userId="e94dd986f0a0eb82" providerId="LiveId" clId="{1889CDE5-401A-4766-AC19-22C2FDB367D1}" dt="2025-08-25T11:26:01.570" v="1394" actId="1076"/>
          <ac:spMkLst>
            <pc:docMk/>
            <pc:sldMk cId="0" sldId="259"/>
            <ac:spMk id="9" creationId="{95DD9DD4-8837-D394-D428-03C4CB929D51}"/>
          </ac:spMkLst>
        </pc:spChg>
      </pc:sldChg>
      <pc:sldChg chg="addSp delSp modSp mod">
        <pc:chgData name="Angarapu Akshaya" userId="e94dd986f0a0eb82" providerId="LiveId" clId="{1889CDE5-401A-4766-AC19-22C2FDB367D1}" dt="2025-08-26T04:10:36.663" v="1468" actId="1076"/>
        <pc:sldMkLst>
          <pc:docMk/>
          <pc:sldMk cId="0" sldId="260"/>
        </pc:sldMkLst>
        <pc:spChg chg="mod">
          <ac:chgData name="Angarapu Akshaya" userId="e94dd986f0a0eb82" providerId="LiveId" clId="{1889CDE5-401A-4766-AC19-22C2FDB367D1}" dt="2025-08-26T04:10:36.663" v="1468" actId="1076"/>
          <ac:spMkLst>
            <pc:docMk/>
            <pc:sldMk cId="0" sldId="260"/>
            <ac:spMk id="2" creationId="{00000000-0000-0000-0000-000000000000}"/>
          </ac:spMkLst>
        </pc:spChg>
        <pc:spChg chg="del">
          <ac:chgData name="Angarapu Akshaya" userId="e94dd986f0a0eb82" providerId="LiveId" clId="{1889CDE5-401A-4766-AC19-22C2FDB367D1}" dt="2025-08-25T10:21:55.710" v="983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Angarapu Akshaya" userId="e94dd986f0a0eb82" providerId="LiveId" clId="{1889CDE5-401A-4766-AC19-22C2FDB367D1}" dt="2025-08-25T10:21:55.710" v="983" actId="478"/>
          <ac:spMkLst>
            <pc:docMk/>
            <pc:sldMk cId="0" sldId="260"/>
            <ac:spMk id="4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21:53.497" v="982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Angarapu Akshaya" userId="e94dd986f0a0eb82" providerId="LiveId" clId="{1889CDE5-401A-4766-AC19-22C2FDB367D1}" dt="2025-08-25T10:24:07.349" v="1065"/>
          <ac:spMkLst>
            <pc:docMk/>
            <pc:sldMk cId="0" sldId="260"/>
            <ac:spMk id="6" creationId="{C039FA93-8B8D-9A97-62AF-A0C8878B2E54}"/>
          </ac:spMkLst>
        </pc:spChg>
        <pc:spChg chg="add mod">
          <ac:chgData name="Angarapu Akshaya" userId="e94dd986f0a0eb82" providerId="LiveId" clId="{1889CDE5-401A-4766-AC19-22C2FDB367D1}" dt="2025-08-26T04:10:26.017" v="1467" actId="1076"/>
          <ac:spMkLst>
            <pc:docMk/>
            <pc:sldMk cId="0" sldId="260"/>
            <ac:spMk id="7" creationId="{1D1FE1CF-D3D6-C7C9-46D5-48DD6B3BC6AC}"/>
          </ac:spMkLst>
        </pc:spChg>
      </pc:sldChg>
      <pc:sldChg chg="addSp delSp modSp mod">
        <pc:chgData name="Angarapu Akshaya" userId="e94dd986f0a0eb82" providerId="LiveId" clId="{1889CDE5-401A-4766-AC19-22C2FDB367D1}" dt="2025-08-25T10:26:48.598" v="1128" actId="1076"/>
        <pc:sldMkLst>
          <pc:docMk/>
          <pc:sldMk cId="0" sldId="261"/>
        </pc:sldMkLst>
        <pc:spChg chg="del mod">
          <ac:chgData name="Angarapu Akshaya" userId="e94dd986f0a0eb82" providerId="LiveId" clId="{1889CDE5-401A-4766-AC19-22C2FDB367D1}" dt="2025-08-25T10:26:04.945" v="1118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26:09.274" v="1120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Angarapu Akshaya" userId="e94dd986f0a0eb82" providerId="LiveId" clId="{1889CDE5-401A-4766-AC19-22C2FDB367D1}" dt="2025-08-25T10:26:12.194" v="1121" actId="478"/>
          <ac:spMkLst>
            <pc:docMk/>
            <pc:sldMk cId="0" sldId="261"/>
            <ac:spMk id="4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26:17.799" v="1124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0:26:48.598" v="1128" actId="1076"/>
          <ac:spMkLst>
            <pc:docMk/>
            <pc:sldMk cId="0" sldId="261"/>
            <ac:spMk id="6" creationId="{54673479-E7E8-F4C9-D67E-59E3C1428DDC}"/>
          </ac:spMkLst>
        </pc:spChg>
      </pc:sldChg>
      <pc:sldChg chg="delSp modSp del mod">
        <pc:chgData name="Angarapu Akshaya" userId="e94dd986f0a0eb82" providerId="LiveId" clId="{1889CDE5-401A-4766-AC19-22C2FDB367D1}" dt="2025-08-25T10:56:07.056" v="1187" actId="47"/>
        <pc:sldMkLst>
          <pc:docMk/>
          <pc:sldMk cId="0" sldId="262"/>
        </pc:sldMkLst>
        <pc:spChg chg="del">
          <ac:chgData name="Angarapu Akshaya" userId="e94dd986f0a0eb82" providerId="LiveId" clId="{1889CDE5-401A-4766-AC19-22C2FDB367D1}" dt="2025-08-25T10:26:53.893" v="1129" actId="478"/>
          <ac:spMkLst>
            <pc:docMk/>
            <pc:sldMk cId="0" sldId="262"/>
            <ac:spMk id="8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26:58.873" v="1132"/>
          <ac:spMkLst>
            <pc:docMk/>
            <pc:sldMk cId="0" sldId="262"/>
            <ac:spMk id="9" creationId="{00000000-0000-0000-0000-000000000000}"/>
          </ac:spMkLst>
        </pc:spChg>
        <pc:grpChg chg="del">
          <ac:chgData name="Angarapu Akshaya" userId="e94dd986f0a0eb82" providerId="LiveId" clId="{1889CDE5-401A-4766-AC19-22C2FDB367D1}" dt="2025-08-25T10:55:59.002" v="1185" actId="478"/>
          <ac:grpSpMkLst>
            <pc:docMk/>
            <pc:sldMk cId="0" sldId="262"/>
            <ac:grpSpMk id="2" creationId="{00000000-0000-0000-0000-000000000000}"/>
          </ac:grpSpMkLst>
        </pc:grpChg>
        <pc:grpChg chg="del">
          <ac:chgData name="Angarapu Akshaya" userId="e94dd986f0a0eb82" providerId="LiveId" clId="{1889CDE5-401A-4766-AC19-22C2FDB367D1}" dt="2025-08-25T10:56:01.437" v="1186" actId="478"/>
          <ac:grpSpMkLst>
            <pc:docMk/>
            <pc:sldMk cId="0" sldId="262"/>
            <ac:grpSpMk id="5" creationId="{00000000-0000-0000-0000-000000000000}"/>
          </ac:grpSpMkLst>
        </pc:grpChg>
      </pc:sldChg>
      <pc:sldChg chg="addSp delSp modSp mod ord">
        <pc:chgData name="Angarapu Akshaya" userId="e94dd986f0a0eb82" providerId="LiveId" clId="{1889CDE5-401A-4766-AC19-22C2FDB367D1}" dt="2025-08-26T04:09:16.239" v="1463" actId="1076"/>
        <pc:sldMkLst>
          <pc:docMk/>
          <pc:sldMk cId="0" sldId="263"/>
        </pc:sldMkLst>
        <pc:spChg chg="del mod">
          <ac:chgData name="Angarapu Akshaya" userId="e94dd986f0a0eb82" providerId="LiveId" clId="{1889CDE5-401A-4766-AC19-22C2FDB367D1}" dt="2025-08-25T11:02:20.289" v="1220" actId="21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Angarapu Akshaya" userId="e94dd986f0a0eb82" providerId="LiveId" clId="{1889CDE5-401A-4766-AC19-22C2FDB367D1}" dt="2025-08-25T11:03:56.302" v="1280" actId="1076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Angarapu Akshaya" userId="e94dd986f0a0eb82" providerId="LiveId" clId="{1889CDE5-401A-4766-AC19-22C2FDB367D1}" dt="2025-08-25T11:03:42.005" v="1278"/>
          <ac:spMkLst>
            <pc:docMk/>
            <pc:sldMk cId="0" sldId="263"/>
            <ac:spMk id="13" creationId="{8E0ECAF5-E797-ACC0-931E-00D59D93B66D}"/>
          </ac:spMkLst>
        </pc:spChg>
        <pc:picChg chg="add del mod">
          <ac:chgData name="Angarapu Akshaya" userId="e94dd986f0a0eb82" providerId="LiveId" clId="{1889CDE5-401A-4766-AC19-22C2FDB367D1}" dt="2025-08-26T04:07:52.532" v="1447" actId="478"/>
          <ac:picMkLst>
            <pc:docMk/>
            <pc:sldMk cId="0" sldId="263"/>
            <ac:picMk id="3" creationId="{785496C8-FD39-B9C6-7CBA-B1D956B5387C}"/>
          </ac:picMkLst>
        </pc:picChg>
        <pc:picChg chg="add del mod">
          <ac:chgData name="Angarapu Akshaya" userId="e94dd986f0a0eb82" providerId="LiveId" clId="{1889CDE5-401A-4766-AC19-22C2FDB367D1}" dt="2025-08-26T04:08:41.722" v="1454" actId="478"/>
          <ac:picMkLst>
            <pc:docMk/>
            <pc:sldMk cId="0" sldId="263"/>
            <ac:picMk id="5" creationId="{0B40749D-8FBC-C147-8CC8-ECB7ABB374AE}"/>
          </ac:picMkLst>
        </pc:picChg>
        <pc:picChg chg="add mod">
          <ac:chgData name="Angarapu Akshaya" userId="e94dd986f0a0eb82" providerId="LiveId" clId="{1889CDE5-401A-4766-AC19-22C2FDB367D1}" dt="2025-08-26T04:09:16.239" v="1463" actId="1076"/>
          <ac:picMkLst>
            <pc:docMk/>
            <pc:sldMk cId="0" sldId="263"/>
            <ac:picMk id="7" creationId="{7028A2C7-C9B9-A316-77DF-A92FDA890F5D}"/>
          </ac:picMkLst>
        </pc:picChg>
      </pc:sldChg>
      <pc:sldChg chg="modSp del mod">
        <pc:chgData name="Angarapu Akshaya" userId="e94dd986f0a0eb82" providerId="LiveId" clId="{1889CDE5-401A-4766-AC19-22C2FDB367D1}" dt="2025-08-25T11:04:20.221" v="1285" actId="47"/>
        <pc:sldMkLst>
          <pc:docMk/>
          <pc:sldMk cId="0" sldId="264"/>
        </pc:sldMkLst>
      </pc:sldChg>
      <pc:sldChg chg="addSp delSp modSp mod ord">
        <pc:chgData name="Angarapu Akshaya" userId="e94dd986f0a0eb82" providerId="LiveId" clId="{1889CDE5-401A-4766-AC19-22C2FDB367D1}" dt="2025-08-25T11:27:04.857" v="1397" actId="12"/>
        <pc:sldMkLst>
          <pc:docMk/>
          <pc:sldMk cId="0" sldId="265"/>
        </pc:sldMkLst>
        <pc:spChg chg="del mod">
          <ac:chgData name="Angarapu Akshaya" userId="e94dd986f0a0eb82" providerId="LiveId" clId="{1889CDE5-401A-4766-AC19-22C2FDB367D1}" dt="2025-08-25T10:56:54.358" v="1200" actId="21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59:43.896" v="1202" actId="478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1:27:04.857" v="1397" actId="12"/>
          <ac:spMkLst>
            <pc:docMk/>
            <pc:sldMk cId="0" sldId="265"/>
            <ac:spMk id="4" creationId="{ED2B9230-4064-C67A-012E-B578D2E0CF66}"/>
          </ac:spMkLst>
        </pc:spChg>
      </pc:sldChg>
      <pc:sldChg chg="addSp delSp modSp mod ord">
        <pc:chgData name="Angarapu Akshaya" userId="e94dd986f0a0eb82" providerId="LiveId" clId="{1889CDE5-401A-4766-AC19-22C2FDB367D1}" dt="2025-08-26T04:10:50.293" v="1469" actId="1076"/>
        <pc:sldMkLst>
          <pc:docMk/>
          <pc:sldMk cId="0" sldId="266"/>
        </pc:sldMkLst>
        <pc:spChg chg="del mod">
          <ac:chgData name="Angarapu Akshaya" userId="e94dd986f0a0eb82" providerId="LiveId" clId="{1889CDE5-401A-4766-AC19-22C2FDB367D1}" dt="2025-08-25T10:27:32.782" v="1139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0:55:40.353" v="1183" actId="20577"/>
          <ac:spMkLst>
            <pc:docMk/>
            <pc:sldMk cId="0" sldId="266"/>
            <ac:spMk id="4" creationId="{9DD6ED15-E754-11D2-A8E2-6240C6472ED1}"/>
          </ac:spMkLst>
        </pc:spChg>
        <pc:picChg chg="add del mod">
          <ac:chgData name="Angarapu Akshaya" userId="e94dd986f0a0eb82" providerId="LiveId" clId="{1889CDE5-401A-4766-AC19-22C2FDB367D1}" dt="2025-08-25T10:52:53.830" v="1165" actId="478"/>
          <ac:picMkLst>
            <pc:docMk/>
            <pc:sldMk cId="0" sldId="266"/>
            <ac:picMk id="2" creationId="{BE66CC66-DC19-0428-59C7-714B5C19D441}"/>
          </ac:picMkLst>
        </pc:picChg>
        <pc:picChg chg="add mod">
          <ac:chgData name="Angarapu Akshaya" userId="e94dd986f0a0eb82" providerId="LiveId" clId="{1889CDE5-401A-4766-AC19-22C2FDB367D1}" dt="2025-08-26T04:10:50.293" v="1469" actId="1076"/>
          <ac:picMkLst>
            <pc:docMk/>
            <pc:sldMk cId="0" sldId="266"/>
            <ac:picMk id="6" creationId="{EA61B524-B250-8CD3-88D8-C902CAD1B93B}"/>
          </ac:picMkLst>
        </pc:picChg>
        <pc:picChg chg="add del mod">
          <ac:chgData name="Angarapu Akshaya" userId="e94dd986f0a0eb82" providerId="LiveId" clId="{1889CDE5-401A-4766-AC19-22C2FDB367D1}" dt="2025-08-25T10:27:38.231" v="1140" actId="21"/>
          <ac:picMkLst>
            <pc:docMk/>
            <pc:sldMk cId="0" sldId="266"/>
            <ac:picMk id="9" creationId="{BE66CC66-DC19-0428-59C7-714B5C19D441}"/>
          </ac:picMkLst>
        </pc:picChg>
      </pc:sldChg>
      <pc:sldChg chg="modSp mod">
        <pc:chgData name="Angarapu Akshaya" userId="e94dd986f0a0eb82" providerId="LiveId" clId="{1889CDE5-401A-4766-AC19-22C2FDB367D1}" dt="2025-08-25T11:31:53.037" v="1428" actId="2711"/>
        <pc:sldMkLst>
          <pc:docMk/>
          <pc:sldMk cId="0" sldId="267"/>
        </pc:sldMkLst>
        <pc:spChg chg="mod">
          <ac:chgData name="Angarapu Akshaya" userId="e94dd986f0a0eb82" providerId="LiveId" clId="{1889CDE5-401A-4766-AC19-22C2FDB367D1}" dt="2025-08-25T11:29:30.354" v="1417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1:31:53.037" v="1428" actId="2711"/>
          <ac:spMkLst>
            <pc:docMk/>
            <pc:sldMk cId="0" sldId="267"/>
            <ac:spMk id="4" creationId="{00000000-0000-0000-0000-000000000000}"/>
          </ac:spMkLst>
        </pc:spChg>
      </pc:sldChg>
      <pc:sldChg chg="addSp delSp modSp mod ord">
        <pc:chgData name="Angarapu Akshaya" userId="e94dd986f0a0eb82" providerId="LiveId" clId="{1889CDE5-401A-4766-AC19-22C2FDB367D1}" dt="2025-08-26T06:35:49.380" v="1471"/>
        <pc:sldMkLst>
          <pc:docMk/>
          <pc:sldMk cId="0" sldId="268"/>
        </pc:sldMkLst>
        <pc:spChg chg="mod">
          <ac:chgData name="Angarapu Akshaya" userId="e94dd986f0a0eb82" providerId="LiveId" clId="{1889CDE5-401A-4766-AC19-22C2FDB367D1}" dt="2025-08-25T11:09:13.804" v="1300" actId="141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1:08:18.179" v="1292" actId="5793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1:09:03.275" v="1298" actId="12"/>
          <ac:spMkLst>
            <pc:docMk/>
            <pc:sldMk cId="0" sldId="268"/>
            <ac:spMk id="4" creationId="{ECD82375-011C-E672-AC9E-5848C03E0C35}"/>
          </ac:spMkLst>
        </pc:spChg>
        <pc:spChg chg="add">
          <ac:chgData name="Angarapu Akshaya" userId="e94dd986f0a0eb82" providerId="LiveId" clId="{1889CDE5-401A-4766-AC19-22C2FDB367D1}" dt="2025-08-25T11:08:06.671" v="1289"/>
          <ac:spMkLst>
            <pc:docMk/>
            <pc:sldMk cId="0" sldId="268"/>
            <ac:spMk id="5" creationId="{8A6F0B66-666B-1155-118A-A5593B575F99}"/>
          </ac:spMkLst>
        </pc:spChg>
        <pc:spChg chg="add del mod">
          <ac:chgData name="Angarapu Akshaya" userId="e94dd986f0a0eb82" providerId="LiveId" clId="{1889CDE5-401A-4766-AC19-22C2FDB367D1}" dt="2025-08-25T11:08:15.223" v="1291" actId="478"/>
          <ac:spMkLst>
            <pc:docMk/>
            <pc:sldMk cId="0" sldId="268"/>
            <ac:spMk id="6" creationId="{ABD8961D-EE61-85D3-719E-926260D7B4DF}"/>
          </ac:spMkLst>
        </pc:spChg>
      </pc:sldChg>
      <pc:sldChg chg="modSp mod">
        <pc:chgData name="Angarapu Akshaya" userId="e94dd986f0a0eb82" providerId="LiveId" clId="{1889CDE5-401A-4766-AC19-22C2FDB367D1}" dt="2025-08-25T11:10:27.053" v="1308" actId="2710"/>
        <pc:sldMkLst>
          <pc:docMk/>
          <pc:sldMk cId="0" sldId="269"/>
        </pc:sldMkLst>
        <pc:spChg chg="mod">
          <ac:chgData name="Angarapu Akshaya" userId="e94dd986f0a0eb82" providerId="LiveId" clId="{1889CDE5-401A-4766-AC19-22C2FDB367D1}" dt="2025-08-25T11:10:10.217" v="1305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1:10:27.053" v="1308" actId="2710"/>
          <ac:spMkLst>
            <pc:docMk/>
            <pc:sldMk cId="0" sldId="269"/>
            <ac:spMk id="3" creationId="{00000000-0000-0000-0000-000000000000}"/>
          </ac:spMkLst>
        </pc:spChg>
      </pc:sldChg>
      <pc:sldChg chg="addSp modSp new mod ord">
        <pc:chgData name="Angarapu Akshaya" userId="e94dd986f0a0eb82" providerId="LiveId" clId="{1889CDE5-401A-4766-AC19-22C2FDB367D1}" dt="2025-08-26T01:41:03.700" v="1442" actId="1076"/>
        <pc:sldMkLst>
          <pc:docMk/>
          <pc:sldMk cId="313858790" sldId="271"/>
        </pc:sldMkLst>
        <pc:spChg chg="add mod">
          <ac:chgData name="Angarapu Akshaya" userId="e94dd986f0a0eb82" providerId="LiveId" clId="{1889CDE5-401A-4766-AC19-22C2FDB367D1}" dt="2025-08-26T01:40:44.714" v="1440" actId="1076"/>
          <ac:spMkLst>
            <pc:docMk/>
            <pc:sldMk cId="313858790" sldId="271"/>
            <ac:spMk id="2" creationId="{32F088B0-282A-1AA9-1398-6B26305B5D7C}"/>
          </ac:spMkLst>
        </pc:spChg>
        <pc:spChg chg="add mod">
          <ac:chgData name="Angarapu Akshaya" userId="e94dd986f0a0eb82" providerId="LiveId" clId="{1889CDE5-401A-4766-AC19-22C2FDB367D1}" dt="2025-08-26T01:41:03.700" v="1442" actId="1076"/>
          <ac:spMkLst>
            <pc:docMk/>
            <pc:sldMk cId="313858790" sldId="271"/>
            <ac:spMk id="3" creationId="{613C8459-2E89-8AD8-60F0-6368C01C9585}"/>
          </ac:spMkLst>
        </pc:spChg>
        <pc:spChg chg="add mod">
          <ac:chgData name="Angarapu Akshaya" userId="e94dd986f0a0eb82" providerId="LiveId" clId="{1889CDE5-401A-4766-AC19-22C2FDB367D1}" dt="2025-08-25T11:24:08.885" v="1380" actId="1076"/>
          <ac:spMkLst>
            <pc:docMk/>
            <pc:sldMk cId="313858790" sldId="271"/>
            <ac:spMk id="5" creationId="{5C40E3F1-693F-F61E-EE78-0B564DBD5D3C}"/>
          </ac:spMkLst>
        </pc:spChg>
        <pc:spChg chg="add mod">
          <ac:chgData name="Angarapu Akshaya" userId="e94dd986f0a0eb82" providerId="LiveId" clId="{1889CDE5-401A-4766-AC19-22C2FDB367D1}" dt="2025-08-26T01:41:00.337" v="1441" actId="1076"/>
          <ac:spMkLst>
            <pc:docMk/>
            <pc:sldMk cId="313858790" sldId="271"/>
            <ac:spMk id="7" creationId="{69FDAFE6-F64C-F970-6CB0-074B324DFCF4}"/>
          </ac:spMkLst>
        </pc:spChg>
        <pc:spChg chg="add mod">
          <ac:chgData name="Angarapu Akshaya" userId="e94dd986f0a0eb82" providerId="LiveId" clId="{1889CDE5-401A-4766-AC19-22C2FDB367D1}" dt="2025-08-25T11:32:55.834" v="1436" actId="1076"/>
          <ac:spMkLst>
            <pc:docMk/>
            <pc:sldMk cId="313858790" sldId="271"/>
            <ac:spMk id="9" creationId="{3ACDEFE4-03A1-D9B5-DBCA-6465E96184CA}"/>
          </ac:spMkLst>
        </pc:spChg>
        <pc:picChg chg="add mod">
          <ac:chgData name="Angarapu Akshaya" userId="e94dd986f0a0eb82" providerId="LiveId" clId="{1889CDE5-401A-4766-AC19-22C2FDB367D1}" dt="2025-08-25T11:23:37.181" v="1374" actId="14100"/>
          <ac:picMkLst>
            <pc:docMk/>
            <pc:sldMk cId="313858790" sldId="271"/>
            <ac:picMk id="4" creationId="{4BC6021E-8984-C0A2-B695-C7521C8A535E}"/>
          </ac:picMkLst>
        </pc:picChg>
        <pc:picChg chg="add mod">
          <ac:chgData name="Angarapu Akshaya" userId="e94dd986f0a0eb82" providerId="LiveId" clId="{1889CDE5-401A-4766-AC19-22C2FDB367D1}" dt="2025-08-25T11:23:41.624" v="1375" actId="1076"/>
          <ac:picMkLst>
            <pc:docMk/>
            <pc:sldMk cId="313858790" sldId="271"/>
            <ac:picMk id="6" creationId="{B8DDB1DB-F2A3-AFB4-3DE4-6C8ADE5200D4}"/>
          </ac:picMkLst>
        </pc:picChg>
      </pc:sldChg>
      <pc:sldChg chg="addSp delSp modSp new mod ord">
        <pc:chgData name="Angarapu Akshaya" userId="e94dd986f0a0eb82" providerId="LiveId" clId="{1889CDE5-401A-4766-AC19-22C2FDB367D1}" dt="2025-08-25T11:10:37.475" v="1310"/>
        <pc:sldMkLst>
          <pc:docMk/>
          <pc:sldMk cId="2186953654" sldId="272"/>
        </pc:sldMkLst>
        <pc:spChg chg="add mod">
          <ac:chgData name="Angarapu Akshaya" userId="e94dd986f0a0eb82" providerId="LiveId" clId="{1889CDE5-401A-4766-AC19-22C2FDB367D1}" dt="2025-08-23T14:47:19.381" v="222" actId="1076"/>
          <ac:spMkLst>
            <pc:docMk/>
            <pc:sldMk cId="2186953654" sldId="272"/>
            <ac:spMk id="5" creationId="{B9211FB9-38C0-FDA4-BF59-DC064DB939BA}"/>
          </ac:spMkLst>
        </pc:spChg>
        <pc:picChg chg="add mod">
          <ac:chgData name="Angarapu Akshaya" userId="e94dd986f0a0eb82" providerId="LiveId" clId="{1889CDE5-401A-4766-AC19-22C2FDB367D1}" dt="2025-08-23T14:48:01.934" v="227" actId="1076"/>
          <ac:picMkLst>
            <pc:docMk/>
            <pc:sldMk cId="2186953654" sldId="272"/>
            <ac:picMk id="7" creationId="{A4BBA9A8-547B-7E51-A1BA-0E81B480D1AF}"/>
          </ac:picMkLst>
        </pc:picChg>
        <pc:picChg chg="add mod">
          <ac:chgData name="Angarapu Akshaya" userId="e94dd986f0a0eb82" providerId="LiveId" clId="{1889CDE5-401A-4766-AC19-22C2FDB367D1}" dt="2025-08-23T14:48:19.851" v="231" actId="14100"/>
          <ac:picMkLst>
            <pc:docMk/>
            <pc:sldMk cId="2186953654" sldId="272"/>
            <ac:picMk id="9" creationId="{1FD4A992-56D7-C46F-7B7B-94AECE00986C}"/>
          </ac:picMkLst>
        </pc:picChg>
      </pc:sldChg>
      <pc:sldChg chg="addSp delSp modSp new mod ord">
        <pc:chgData name="Angarapu Akshaya" userId="e94dd986f0a0eb82" providerId="LiveId" clId="{1889CDE5-401A-4766-AC19-22C2FDB367D1}" dt="2025-08-26T04:09:32.317" v="1464" actId="1076"/>
        <pc:sldMkLst>
          <pc:docMk/>
          <pc:sldMk cId="3416733457" sldId="273"/>
        </pc:sldMkLst>
        <pc:spChg chg="add mod">
          <ac:chgData name="Angarapu Akshaya" userId="e94dd986f0a0eb82" providerId="LiveId" clId="{1889CDE5-401A-4766-AC19-22C2FDB367D1}" dt="2025-08-25T11:28:16.714" v="1405" actId="1076"/>
          <ac:spMkLst>
            <pc:docMk/>
            <pc:sldMk cId="3416733457" sldId="273"/>
            <ac:spMk id="5" creationId="{F64A298B-DBFB-895A-2FDB-B07325688F05}"/>
          </ac:spMkLst>
        </pc:spChg>
        <pc:spChg chg="add mod">
          <ac:chgData name="Angarapu Akshaya" userId="e94dd986f0a0eb82" providerId="LiveId" clId="{1889CDE5-401A-4766-AC19-22C2FDB367D1}" dt="2025-08-26T03:47:22.624" v="1446" actId="2711"/>
          <ac:spMkLst>
            <pc:docMk/>
            <pc:sldMk cId="3416733457" sldId="273"/>
            <ac:spMk id="6" creationId="{32D5513C-34DA-8268-DEC3-6149E1259612}"/>
          </ac:spMkLst>
        </pc:spChg>
        <pc:picChg chg="add mod">
          <ac:chgData name="Angarapu Akshaya" userId="e94dd986f0a0eb82" providerId="LiveId" clId="{1889CDE5-401A-4766-AC19-22C2FDB367D1}" dt="2025-08-26T04:09:32.317" v="1464" actId="1076"/>
          <ac:picMkLst>
            <pc:docMk/>
            <pc:sldMk cId="3416733457" sldId="273"/>
            <ac:picMk id="8" creationId="{47518B33-4CA7-BD80-A10F-89FA786CBBDA}"/>
          </ac:picMkLst>
        </pc:picChg>
      </pc:sldChg>
      <pc:sldChg chg="addSp modSp new mod">
        <pc:chgData name="Angarapu Akshaya" userId="e94dd986f0a0eb82" providerId="LiveId" clId="{1889CDE5-401A-4766-AC19-22C2FDB367D1}" dt="2025-08-25T11:32:39.380" v="1435" actId="1076"/>
        <pc:sldMkLst>
          <pc:docMk/>
          <pc:sldMk cId="726422829" sldId="274"/>
        </pc:sldMkLst>
        <pc:spChg chg="add mod">
          <ac:chgData name="Angarapu Akshaya" userId="e94dd986f0a0eb82" providerId="LiveId" clId="{1889CDE5-401A-4766-AC19-22C2FDB367D1}" dt="2025-08-23T16:09:53.165" v="292" actId="1076"/>
          <ac:spMkLst>
            <pc:docMk/>
            <pc:sldMk cId="726422829" sldId="274"/>
            <ac:spMk id="2" creationId="{775B2055-E8E4-67CF-665C-1E14AFC48069}"/>
          </ac:spMkLst>
        </pc:spChg>
        <pc:spChg chg="add mod">
          <ac:chgData name="Angarapu Akshaya" userId="e94dd986f0a0eb82" providerId="LiveId" clId="{1889CDE5-401A-4766-AC19-22C2FDB367D1}" dt="2025-08-25T11:32:39.380" v="1435" actId="1076"/>
          <ac:spMkLst>
            <pc:docMk/>
            <pc:sldMk cId="726422829" sldId="274"/>
            <ac:spMk id="4" creationId="{039AB84E-6D63-CCC6-05B0-28AE7284B518}"/>
          </ac:spMkLst>
        </pc:spChg>
        <pc:picChg chg="add mod">
          <ac:chgData name="Angarapu Akshaya" userId="e94dd986f0a0eb82" providerId="LiveId" clId="{1889CDE5-401A-4766-AC19-22C2FDB367D1}" dt="2025-08-23T16:20:11.105" v="306" actId="14100"/>
          <ac:picMkLst>
            <pc:docMk/>
            <pc:sldMk cId="726422829" sldId="274"/>
            <ac:picMk id="6" creationId="{085AB73C-D397-5F70-2CE1-6ADDC4779534}"/>
          </ac:picMkLst>
        </pc:picChg>
      </pc:sldChg>
      <pc:sldChg chg="modSp add mod ord">
        <pc:chgData name="Angarapu Akshaya" userId="e94dd986f0a0eb82" providerId="LiveId" clId="{1889CDE5-401A-4766-AC19-22C2FDB367D1}" dt="2025-08-25T10:56:18.366" v="1197" actId="20577"/>
        <pc:sldMkLst>
          <pc:docMk/>
          <pc:sldMk cId="3993726312" sldId="275"/>
        </pc:sldMkLst>
        <pc:spChg chg="mod">
          <ac:chgData name="Angarapu Akshaya" userId="e94dd986f0a0eb82" providerId="LiveId" clId="{1889CDE5-401A-4766-AC19-22C2FDB367D1}" dt="2025-08-25T10:56:18.366" v="1197" actId="20577"/>
          <ac:spMkLst>
            <pc:docMk/>
            <pc:sldMk cId="3993726312" sldId="275"/>
            <ac:spMk id="6" creationId="{C9351331-A918-B2C0-F879-028EB9D812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9801" y="4628648"/>
            <a:ext cx="16894299" cy="49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787" y="1530647"/>
            <a:ext cx="16490324" cy="2212520"/>
          </a:xfrm>
          <a:effectLst/>
        </p:spPr>
        <p:txBody>
          <a:bodyPr anchor="b">
            <a:norm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791" y="3743168"/>
            <a:ext cx="16490319" cy="88548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08927" y="8934206"/>
            <a:ext cx="4267200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1788" y="8927717"/>
            <a:ext cx="10375815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37450" y="8934206"/>
            <a:ext cx="1524660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60429" y="921611"/>
            <a:ext cx="16964007" cy="17839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1788" y="1053234"/>
            <a:ext cx="16544424" cy="1520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3258802" y="899588"/>
            <a:ext cx="4360226" cy="8725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2" y="1013590"/>
            <a:ext cx="3006246" cy="7774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2385" y="1013590"/>
            <a:ext cx="11844419" cy="777461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90510" y="8934206"/>
            <a:ext cx="1992212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2385" y="8927717"/>
            <a:ext cx="11844419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69923" y="8934206"/>
            <a:ext cx="1746293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0429" y="921611"/>
            <a:ext cx="16964007" cy="17839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88" y="1053234"/>
            <a:ext cx="16544424" cy="1520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789" y="3270745"/>
            <a:ext cx="16544423" cy="5517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37450" y="8934206"/>
            <a:ext cx="1578762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71726" y="7712962"/>
            <a:ext cx="16936290" cy="18882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90" y="4565866"/>
            <a:ext cx="16544423" cy="2246261"/>
          </a:xfrm>
        </p:spPr>
        <p:txBody>
          <a:bodyPr anchor="b">
            <a:normAutofit/>
          </a:bodyPr>
          <a:lstStyle>
            <a:lvl1pPr algn="l">
              <a:defRPr sz="54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789" y="6812126"/>
            <a:ext cx="16544423" cy="900834"/>
          </a:xfrm>
        </p:spPr>
        <p:txBody>
          <a:bodyPr anchor="t">
            <a:normAutofit/>
          </a:bodyPr>
          <a:lstStyle>
            <a:lvl1pPr marL="0" indent="0" algn="l">
              <a:buNone/>
              <a:defRPr sz="2700" cap="all">
                <a:solidFill>
                  <a:schemeClr val="accent2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68973" y="909831"/>
            <a:ext cx="16950054" cy="18882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90" y="1094487"/>
            <a:ext cx="16544424" cy="1482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790" y="3342005"/>
            <a:ext cx="8133585" cy="544957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2626" y="3342005"/>
            <a:ext cx="8133588" cy="544957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668973" y="909831"/>
            <a:ext cx="16950054" cy="18882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1790" y="1094487"/>
            <a:ext cx="16544424" cy="1482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29" y="3376338"/>
            <a:ext cx="7630613" cy="804008"/>
          </a:xfrm>
        </p:spPr>
        <p:txBody>
          <a:bodyPr anchor="b">
            <a:noAutofit/>
          </a:bodyPr>
          <a:lstStyle>
            <a:lvl1pPr marL="0" indent="0">
              <a:buNone/>
              <a:defRPr sz="3300" b="0">
                <a:solidFill>
                  <a:schemeClr val="accent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791" y="4389079"/>
            <a:ext cx="8089650" cy="44024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5603" y="3376339"/>
            <a:ext cx="7630610" cy="830060"/>
          </a:xfrm>
        </p:spPr>
        <p:txBody>
          <a:bodyPr anchor="b">
            <a:noAutofit/>
          </a:bodyPr>
          <a:lstStyle>
            <a:lvl1pPr marL="0" indent="0">
              <a:buNone/>
              <a:defRPr sz="3300" b="0">
                <a:solidFill>
                  <a:schemeClr val="accent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564" y="4389079"/>
            <a:ext cx="8089650" cy="44024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1025" y="909831"/>
            <a:ext cx="16950054" cy="18882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3841" y="1094487"/>
            <a:ext cx="16544424" cy="1482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71726" y="7712960"/>
            <a:ext cx="16947300" cy="19120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89" y="7893444"/>
            <a:ext cx="7364168" cy="1034271"/>
          </a:xfrm>
        </p:spPr>
        <p:txBody>
          <a:bodyPr anchor="ctr"/>
          <a:lstStyle>
            <a:lvl1pPr algn="l">
              <a:defRPr sz="3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724" y="901800"/>
            <a:ext cx="16939260" cy="6307200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tx2"/>
                </a:solidFill>
              </a:defRPr>
            </a:lvl1pPr>
            <a:lvl2pPr>
              <a:defRPr sz="27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00">
                <a:solidFill>
                  <a:schemeClr val="tx2"/>
                </a:solidFill>
              </a:defRPr>
            </a:lvl4pPr>
            <a:lvl5pPr>
              <a:defRPr sz="2100">
                <a:solidFill>
                  <a:schemeClr val="tx2"/>
                </a:solidFill>
              </a:defRPr>
            </a:lvl5pPr>
            <a:lvl6pPr>
              <a:defRPr sz="2100">
                <a:solidFill>
                  <a:schemeClr val="tx2"/>
                </a:solidFill>
              </a:defRPr>
            </a:lvl6pPr>
            <a:lvl7pPr>
              <a:defRPr sz="2100">
                <a:solidFill>
                  <a:schemeClr val="tx2"/>
                </a:solidFill>
              </a:defRPr>
            </a:lvl7pPr>
            <a:lvl8pPr>
              <a:defRPr sz="2100">
                <a:solidFill>
                  <a:schemeClr val="tx2"/>
                </a:solidFill>
              </a:defRPr>
            </a:lvl8pPr>
            <a:lvl9pPr>
              <a:defRPr sz="2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1235" y="7893445"/>
            <a:ext cx="8804981" cy="1034273"/>
          </a:xfrm>
        </p:spPr>
        <p:txBody>
          <a:bodyPr anchor="ctr">
            <a:normAutofit/>
          </a:bodyPr>
          <a:lstStyle>
            <a:lvl1pPr marL="0" indent="0" algn="r">
              <a:buNone/>
              <a:defRPr sz="1650">
                <a:solidFill>
                  <a:schemeClr val="bg1"/>
                </a:solidFill>
              </a:defRPr>
            </a:lvl1pPr>
            <a:lvl2pPr marL="685800" indent="0">
              <a:buNone/>
              <a:defRPr sz="165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90" y="7040084"/>
            <a:ext cx="16544424" cy="850107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726" y="899588"/>
            <a:ext cx="16936289" cy="533587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789" y="7890191"/>
            <a:ext cx="16544426" cy="8980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1788" y="1057686"/>
            <a:ext cx="16544424" cy="1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788" y="3504005"/>
            <a:ext cx="16544424" cy="5284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8927" y="8934206"/>
            <a:ext cx="42671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788" y="8927717"/>
            <a:ext cx="1037581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37450" y="8934206"/>
            <a:ext cx="157876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9801" y="685801"/>
            <a:ext cx="5554980" cy="1424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2063221" y="680465"/>
            <a:ext cx="5554980" cy="1478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362745" y="685800"/>
            <a:ext cx="5554980" cy="137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40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42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900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94500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50000" indent="-405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863000" indent="-351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403000" indent="-351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85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330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75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420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5483" y="3619500"/>
            <a:ext cx="8407117" cy="4794778"/>
          </a:xfrm>
          <a:custGeom>
            <a:avLst/>
            <a:gdLst/>
            <a:ahLst/>
            <a:cxnLst/>
            <a:rect l="l" t="t" r="r" b="b"/>
            <a:pathLst>
              <a:path w="8407117" h="4794778">
                <a:moveTo>
                  <a:pt x="0" y="0"/>
                </a:moveTo>
                <a:lnTo>
                  <a:pt x="8407118" y="0"/>
                </a:lnTo>
                <a:lnTo>
                  <a:pt x="8407118" y="4794779"/>
                </a:lnTo>
                <a:lnTo>
                  <a:pt x="0" y="4794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7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114800" y="945588"/>
            <a:ext cx="10363200" cy="2556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56"/>
              </a:lnSpc>
              <a:spcBef>
                <a:spcPct val="0"/>
              </a:spcBef>
            </a:pPr>
            <a:r>
              <a:rPr lang="en-US" sz="7326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Energy Consumption Forecasting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A3EDF-9B4A-38C8-C88A-C13AFB66540D}"/>
              </a:ext>
            </a:extLst>
          </p:cNvPr>
          <p:cNvSpPr txBox="1"/>
          <p:nvPr/>
        </p:nvSpPr>
        <p:spPr>
          <a:xfrm>
            <a:off x="1371600" y="86487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Presented By: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CF95-F88B-D3A8-EEEC-67654FD97E8D}"/>
              </a:ext>
            </a:extLst>
          </p:cNvPr>
          <p:cNvSpPr txBox="1"/>
          <p:nvPr/>
        </p:nvSpPr>
        <p:spPr>
          <a:xfrm>
            <a:off x="5334000" y="9171920"/>
            <a:ext cx="3432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1. Ravindra </a:t>
            </a:r>
            <a:r>
              <a:rPr lang="en-IN" sz="2400" b="1" dirty="0" err="1"/>
              <a:t>Mukkapati</a:t>
            </a:r>
            <a:br>
              <a:rPr lang="en-IN" sz="2400" b="1" dirty="0"/>
            </a:br>
            <a:r>
              <a:rPr lang="en-IN" sz="2400" b="1" dirty="0"/>
              <a:t>2. Venkatesh </a:t>
            </a:r>
            <a:r>
              <a:rPr lang="en-IN" sz="2400" b="1" dirty="0" err="1"/>
              <a:t>Marupaka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FBC00-D39B-BFD7-0441-3FDD6C56EF7E}"/>
              </a:ext>
            </a:extLst>
          </p:cNvPr>
          <p:cNvSpPr txBox="1"/>
          <p:nvPr/>
        </p:nvSpPr>
        <p:spPr>
          <a:xfrm>
            <a:off x="9906000" y="9084611"/>
            <a:ext cx="4235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3. Archana Manjunath Reddy</a:t>
            </a:r>
            <a:br>
              <a:rPr lang="en-IN" sz="2400" b="1" dirty="0"/>
            </a:br>
            <a:r>
              <a:rPr lang="en-IN" sz="2400" b="1" dirty="0"/>
              <a:t>4. Eswari Akshaya Angarapu</a:t>
            </a:r>
            <a:br>
              <a:rPr lang="en-IN" sz="2400" b="1" dirty="0"/>
            </a:b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2B9230-4064-C67A-012E-B578D2E0CF66}"/>
              </a:ext>
            </a:extLst>
          </p:cNvPr>
          <p:cNvSpPr txBox="1"/>
          <p:nvPr/>
        </p:nvSpPr>
        <p:spPr>
          <a:xfrm>
            <a:off x="2438400" y="1790700"/>
            <a:ext cx="13868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Building ETL Pipelines in AWS  and Databricks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Pipeline Orchestration  in AWS AND DATABRICKS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Error Handling mechanisms in AWS AND DATABRICKS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Data Quality checks  using DLT expectations and other approaches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Building ALERTS , Audit and error logs in Databricks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Data Visualisation for better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Git Integration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Montserrat Bold" panose="00000800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A298B-DBFB-895A-2FDB-B07325688F05}"/>
              </a:ext>
            </a:extLst>
          </p:cNvPr>
          <p:cNvSpPr txBox="1"/>
          <p:nvPr/>
        </p:nvSpPr>
        <p:spPr>
          <a:xfrm>
            <a:off x="228600" y="1181100"/>
            <a:ext cx="64008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6000" b="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ERROR HANDLING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5513C-34DA-8268-DEC3-6149E1259612}"/>
              </a:ext>
            </a:extLst>
          </p:cNvPr>
          <p:cNvSpPr txBox="1"/>
          <p:nvPr/>
        </p:nvSpPr>
        <p:spPr>
          <a:xfrm>
            <a:off x="419100" y="2057799"/>
            <a:ext cx="174498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0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Mongolian Baiti" panose="03000500000000000000" pitchFamily="66" charset="0"/>
                <a:ea typeface="Alatsi"/>
                <a:cs typeface="Mongolian Baiti" panose="03000500000000000000" pitchFamily="66" charset="0"/>
                <a:sym typeface="Alatsi"/>
              </a:rPr>
              <a:t>CloudWatch Logs – Tracks ingestion failures by capturing error messages, timestamps, and metadata for debugging.</a:t>
            </a:r>
          </a:p>
          <a:p>
            <a:pPr marL="342900" indent="-342900">
              <a:lnSpc>
                <a:spcPts val="50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Mongolian Baiti" panose="03000500000000000000" pitchFamily="66" charset="0"/>
                <a:ea typeface="Alatsi"/>
                <a:cs typeface="Mongolian Baiti" panose="03000500000000000000" pitchFamily="66" charset="0"/>
                <a:sym typeface="Alatsi"/>
              </a:rPr>
              <a:t>Try/Except with Logging in Databricks – Wraps critical Spark operations to catch runtime errors and logs them for 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Picture 7" descr="A diagram of data pipeline&#10;&#10;AI-generated content may be incorrect.">
            <a:extLst>
              <a:ext uri="{FF2B5EF4-FFF2-40B4-BE49-F238E27FC236}">
                <a16:creationId xmlns:a16="http://schemas.microsoft.com/office/drawing/2014/main" id="{47518B33-4CA7-BD80-A10F-89FA786CB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76700"/>
            <a:ext cx="5934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3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95702" y="2784531"/>
            <a:ext cx="4425413" cy="4425413"/>
          </a:xfrm>
          <a:custGeom>
            <a:avLst/>
            <a:gdLst/>
            <a:ahLst/>
            <a:cxnLst/>
            <a:rect l="l" t="t" r="r" b="b"/>
            <a:pathLst>
              <a:path w="4425413" h="4425413">
                <a:moveTo>
                  <a:pt x="0" y="0"/>
                </a:moveTo>
                <a:lnTo>
                  <a:pt x="4425413" y="0"/>
                </a:lnTo>
                <a:lnTo>
                  <a:pt x="4425413" y="4425413"/>
                </a:lnTo>
                <a:lnTo>
                  <a:pt x="0" y="4425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33400" y="1409700"/>
            <a:ext cx="1298312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41"/>
              </a:lnSpc>
              <a:spcBef>
                <a:spcPct val="0"/>
              </a:spcBef>
            </a:pPr>
            <a:r>
              <a:rPr lang="en-US" sz="6868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Orchestration &amp; Scheduling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" y="2784531"/>
            <a:ext cx="11586064" cy="436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Our project builds a scalable data pipeline for the energy sector using AWS Glue, S3, and Databricks.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 use the Medallion Architecture (Bronze–Silver–Gold) to ingest, clean, and enrich raw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AWS Glue automates ETL and cataloging, while Databricks handles transformations, ML, and forecasting.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result is clean data, accurate forecasts, anomaly detection, and actionable insights for energy management.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2055-E8E4-67CF-665C-1E14AFC48069}"/>
              </a:ext>
            </a:extLst>
          </p:cNvPr>
          <p:cNvSpPr txBox="1"/>
          <p:nvPr/>
        </p:nvSpPr>
        <p:spPr>
          <a:xfrm>
            <a:off x="762000" y="1104900"/>
            <a:ext cx="49707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GIT Integration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AB84E-6D63-CCC6-05B0-28AE7284B518}"/>
              </a:ext>
            </a:extLst>
          </p:cNvPr>
          <p:cNvSpPr txBox="1"/>
          <p:nvPr/>
        </p:nvSpPr>
        <p:spPr>
          <a:xfrm>
            <a:off x="762000" y="2019300"/>
            <a:ext cx="10459716" cy="778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Workflow: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Developer Workflow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Write notebooks locally or in Databricks.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Commit and push changes to Git repository.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Databricks Repo Sync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Connect Databricks to Git (via personal access token).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Pull latest code or push updates directly from Databricks.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Execution on AWS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Code executed on Databricks clusters.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 sourced from AWS S3 and stored in Delta Lake (Bronze → Silver → Gold).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Deployment &amp; CI/CD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Integrate with AWS </a:t>
            </a:r>
            <a:r>
              <a:rPr lang="en-IN" sz="2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CodePipeline</a:t>
            </a: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or GitHub Actions for automated deployment.</a:t>
            </a:r>
          </a:p>
        </p:txBody>
      </p:sp>
      <p:pic>
        <p:nvPicPr>
          <p:cNvPr id="6" name="Picture 5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085AB73C-D397-5F70-2CE1-6ADDC477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751231"/>
            <a:ext cx="6781800" cy="70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2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088B0-282A-1AA9-1398-6B26305B5D7C}"/>
              </a:ext>
            </a:extLst>
          </p:cNvPr>
          <p:cNvSpPr txBox="1"/>
          <p:nvPr/>
        </p:nvSpPr>
        <p:spPr>
          <a:xfrm>
            <a:off x="497780" y="1119633"/>
            <a:ext cx="7010400" cy="107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8241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Visualizations</a:t>
            </a:r>
          </a:p>
        </p:txBody>
      </p:sp>
      <p:pic>
        <p:nvPicPr>
          <p:cNvPr id="4" name="Picture 3" descr="A colorful circle with numbers&#10;&#10;AI-generated content may be incorrect.">
            <a:extLst>
              <a:ext uri="{FF2B5EF4-FFF2-40B4-BE49-F238E27FC236}">
                <a16:creationId xmlns:a16="http://schemas.microsoft.com/office/drawing/2014/main" id="{4BC6021E-8984-C0A2-B695-C7521C8A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5461"/>
            <a:ext cx="8077200" cy="3837851"/>
          </a:xfrm>
          <a:prstGeom prst="rect">
            <a:avLst/>
          </a:prstGeom>
        </p:spPr>
      </p:pic>
      <p:pic>
        <p:nvPicPr>
          <p:cNvPr id="6" name="Picture 5" descr="A graph showing a line&#10;&#10;AI-generated content may be incorrect.">
            <a:extLst>
              <a:ext uri="{FF2B5EF4-FFF2-40B4-BE49-F238E27FC236}">
                <a16:creationId xmlns:a16="http://schemas.microsoft.com/office/drawing/2014/main" id="{B8DDB1DB-F2A3-AFB4-3DE4-6C8ADE520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0" y="6819900"/>
            <a:ext cx="8189020" cy="269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DAFE6-F64C-F970-6CB0-074B324DFCF4}"/>
              </a:ext>
            </a:extLst>
          </p:cNvPr>
          <p:cNvSpPr txBox="1"/>
          <p:nvPr/>
        </p:nvSpPr>
        <p:spPr>
          <a:xfrm>
            <a:off x="8686800" y="1747834"/>
            <a:ext cx="4939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Hourly consumption 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DEFE4-03A1-D9B5-DBCA-6465E96184CA}"/>
              </a:ext>
            </a:extLst>
          </p:cNvPr>
          <p:cNvSpPr txBox="1"/>
          <p:nvPr/>
        </p:nvSpPr>
        <p:spPr>
          <a:xfrm>
            <a:off x="9045458" y="6235125"/>
            <a:ext cx="6920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Daily Average Power Consumption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C8459-2E89-8AD8-60F0-6368C01C9585}"/>
              </a:ext>
            </a:extLst>
          </p:cNvPr>
          <p:cNvSpPr txBox="1"/>
          <p:nvPr/>
        </p:nvSpPr>
        <p:spPr>
          <a:xfrm>
            <a:off x="9144000" y="2376256"/>
            <a:ext cx="8551323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Peak consumption is observed in the evening hours (19–22 </a:t>
            </a:r>
            <a:r>
              <a:rPr lang="en-US" sz="2400" dirty="0" err="1"/>
              <a:t>hrs</a:t>
            </a:r>
            <a:r>
              <a:rPr lang="en-US" sz="2400" dirty="0"/>
              <a:t>), showing highest demand.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Early mornings (0–6 </a:t>
            </a:r>
            <a:r>
              <a:rPr lang="en-US" sz="2400" dirty="0" err="1"/>
              <a:t>hrs</a:t>
            </a:r>
            <a:r>
              <a:rPr lang="en-US" sz="2400" dirty="0"/>
              <a:t>) show minimal usage, indicating low household activity.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Helps in forecasting demand patterns for efficient energy planning.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0E3F1-693F-F61E-EE78-0B564DBD5D3C}"/>
              </a:ext>
            </a:extLst>
          </p:cNvPr>
          <p:cNvSpPr txBox="1"/>
          <p:nvPr/>
        </p:nvSpPr>
        <p:spPr>
          <a:xfrm>
            <a:off x="9242543" y="6696163"/>
            <a:ext cx="8763000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chart shows fluctuations in daily average power usage, with noticeable peaks around February and April.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significant drop is observed during late April to May, indicating reduced energy consumption.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trend stabilizes in June, highlighting seasonal and behavioral impacts on daily consumption.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85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211FB9-38C0-FDA4-BF59-DC064DB939BA}"/>
              </a:ext>
            </a:extLst>
          </p:cNvPr>
          <p:cNvSpPr txBox="1"/>
          <p:nvPr/>
        </p:nvSpPr>
        <p:spPr>
          <a:xfrm>
            <a:off x="609600" y="13335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/>
              <a:t>Alerts &amp; Notifications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BA9A8-547B-7E51-A1BA-0E81B480D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62300"/>
            <a:ext cx="9144000" cy="437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4A992-56D7-C46F-7B7B-94AECE00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162299"/>
            <a:ext cx="78486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5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1" y="1421629"/>
            <a:ext cx="3505200" cy="973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644"/>
              </a:lnSpc>
              <a:spcBef>
                <a:spcPct val="0"/>
              </a:spcBef>
            </a:pPr>
            <a:r>
              <a:rPr lang="en-US" sz="6370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62200" y="2400300"/>
            <a:ext cx="14106242" cy="460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355" lvl="1" algn="just">
              <a:lnSpc>
                <a:spcPts val="3921"/>
              </a:lnSpc>
            </a:pPr>
            <a:r>
              <a:rPr lang="en-US" sz="2696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D82375-011C-E672-AC9E-5848C03E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974" y="1664761"/>
            <a:ext cx="14846052" cy="51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Check if all columns (timestamp, voltage, power, etc.) exist with correct data types.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Checks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no nulls, duplicates, or invalid values (e.g., negative power usage).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 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Verify Silver → Gold transformations like aggregations and feature creation.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Test with bad inputs to confirm errors are logged in CloudWatch/Logging Table.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Pipeline 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Run a small dataset through Bronze → Silver → Gold and validate outputs.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6F0B66-666B-1155-118A-A5593B57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1638300"/>
            <a:ext cx="10182969" cy="2099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3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Business Outcomes</a:t>
            </a:r>
          </a:p>
          <a:p>
            <a:pPr marL="0" lvl="0" indent="0" algn="l">
              <a:lnSpc>
                <a:spcPts val="8483"/>
              </a:lnSpc>
              <a:spcBef>
                <a:spcPct val="0"/>
              </a:spcBef>
            </a:pPr>
            <a:endParaRPr lang="en-US" sz="6059" b="1" dirty="0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3162300"/>
            <a:ext cx="14782800" cy="5820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Built a scalable ET</a:t>
            </a: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 pipeline for energy forecasting.</a:t>
            </a:r>
          </a:p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Optimized Bronze, Silver, Gold tables ready for analytics &amp; ML.</a:t>
            </a:r>
          </a:p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Monitoring &amp; alerts ensure less downtime, more trust.</a:t>
            </a:r>
          </a:p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Business users can see past trends &amp; future predictions.</a:t>
            </a:r>
          </a:p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Improved energy planning &amp; cost efficiency with accurate forecasts.</a:t>
            </a:r>
          </a:p>
          <a:p>
            <a:pPr marL="0" lvl="0" indent="0" algn="l">
              <a:lnSpc>
                <a:spcPct val="200000"/>
              </a:lnSpc>
              <a:spcBef>
                <a:spcPct val="0"/>
              </a:spcBef>
            </a:pPr>
            <a:endParaRPr lang="en-US" sz="3231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12358" y="4354503"/>
            <a:ext cx="8460437" cy="157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436A764-1768-72B1-07BB-CAE6B8C1AE87}"/>
              </a:ext>
            </a:extLst>
          </p:cNvPr>
          <p:cNvGrpSpPr/>
          <p:nvPr/>
        </p:nvGrpSpPr>
        <p:grpSpPr>
          <a:xfrm>
            <a:off x="1295400" y="2095500"/>
            <a:ext cx="12514289" cy="9045233"/>
            <a:chOff x="5316511" y="2082648"/>
            <a:chExt cx="12514289" cy="9045233"/>
          </a:xfrm>
        </p:grpSpPr>
        <p:sp>
          <p:nvSpPr>
            <p:cNvPr id="2" name="TextBox 2"/>
            <p:cNvSpPr txBox="1"/>
            <p:nvPr/>
          </p:nvSpPr>
          <p:spPr>
            <a:xfrm>
              <a:off x="5445098" y="2082648"/>
              <a:ext cx="12385702" cy="90452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Projective Overview and Objective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Technical Specifications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Design solutions with HLD and LLD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Development of Lakehouse in Databricks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Testing the ETL pipelines in AWS and </a:t>
              </a:r>
              <a:r>
                <a:rPr lang="en-US" sz="3599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DataBricks</a:t>
              </a: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Business Outcomes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441351" y="2899782"/>
              <a:ext cx="6349474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435105" y="4524155"/>
              <a:ext cx="6349474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435105" y="3676211"/>
              <a:ext cx="6349474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435105" y="5316704"/>
              <a:ext cx="6641999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381469" y="6721970"/>
              <a:ext cx="8080248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397630" y="6031731"/>
              <a:ext cx="8528233" cy="6963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4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355236" y="7758211"/>
              <a:ext cx="8080248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316511" y="8439999"/>
              <a:ext cx="8080248" cy="1567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9600" y="1028700"/>
            <a:ext cx="14020800" cy="122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Projective </a:t>
            </a:r>
            <a:r>
              <a:rPr lang="en-US" sz="6000" b="1" dirty="0">
                <a:solidFill>
                  <a:srgbClr val="000000"/>
                </a:solidFill>
                <a:latin typeface="Montserrat Bold" panose="00000800000000000000" charset="0"/>
                <a:ea typeface="Montserrat Bold"/>
                <a:cs typeface="Montserrat Bold"/>
                <a:sym typeface="Montserrat Bold"/>
              </a:rPr>
              <a:t>Overview</a:t>
            </a:r>
            <a:r>
              <a:rPr lang="en-US" sz="6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and 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5400" y="2705100"/>
            <a:ext cx="16078200" cy="1819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3566"/>
              </a:lnSpc>
              <a:spcBef>
                <a:spcPct val="0"/>
              </a:spcBef>
            </a:pPr>
            <a:r>
              <a:rPr lang="en-IN" sz="2800" dirty="0"/>
              <a:t>This project builds an automated </a:t>
            </a:r>
            <a:r>
              <a:rPr lang="en-IN" sz="2800" b="1" dirty="0"/>
              <a:t>Energy Consumption Forecasting Pipeline</a:t>
            </a:r>
            <a:r>
              <a:rPr lang="en-IN" sz="2800" dirty="0"/>
              <a:t> using AWS and Databricks. Raw energy data from S3 is processed through Bronze, Silver, and Gold layers with Glue and Delta Lake. The pipeline ensures </a:t>
            </a:r>
            <a:r>
              <a:rPr lang="en-IN" sz="2800" b="1" dirty="0"/>
              <a:t>data cleaning, quality checks, error handling, and alerts</a:t>
            </a:r>
            <a:r>
              <a:rPr lang="en-IN" sz="2800" dirty="0"/>
              <a:t>, delivering reliable datasets for forecasting energy demand.</a:t>
            </a:r>
            <a:endParaRPr lang="en-US" sz="2547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95ED-1938-894D-4FF0-4DC53162D238}"/>
              </a:ext>
            </a:extLst>
          </p:cNvPr>
          <p:cNvSpPr txBox="1"/>
          <p:nvPr/>
        </p:nvSpPr>
        <p:spPr>
          <a:xfrm>
            <a:off x="762000" y="4971981"/>
            <a:ext cx="701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Montserrat Bold" panose="00000800000000000000" charset="0"/>
              </a:rPr>
              <a:t>Primary Goals:</a:t>
            </a:r>
          </a:p>
          <a:p>
            <a:endParaRPr lang="en-IN" b="1" dirty="0">
              <a:latin typeface="Montserrat Bold" panose="00000800000000000000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2E969-8E99-E5DB-DDCB-48652CFC8C62}"/>
              </a:ext>
            </a:extLst>
          </p:cNvPr>
          <p:cNvSpPr txBox="1"/>
          <p:nvPr/>
        </p:nvSpPr>
        <p:spPr>
          <a:xfrm>
            <a:off x="2386452" y="5784418"/>
            <a:ext cx="14196963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Build a scalable data pipeline</a:t>
            </a:r>
            <a:r>
              <a:rPr lang="en-US" sz="2400" dirty="0"/>
              <a:t> using AWS + Databricks to automate ingestion, cleaning, and transformation.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Ensure reliable and high-quality data</a:t>
            </a:r>
            <a:r>
              <a:rPr lang="en-US" sz="2400" dirty="0"/>
              <a:t> with governance, error handling, and monitoring.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Enable accurate energy forecasting</a:t>
            </a:r>
            <a:r>
              <a:rPr lang="en-US" sz="2400" dirty="0"/>
              <a:t> through feature-rich datasets in the Gold layer.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1000" y="1181100"/>
            <a:ext cx="10439400" cy="701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5936"/>
              </a:lnSpc>
              <a:spcBef>
                <a:spcPct val="0"/>
              </a:spcBef>
            </a:pPr>
            <a:r>
              <a:rPr lang="en-US" sz="424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Business / Technical Specifications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" y="2552700"/>
            <a:ext cx="16230600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69"/>
              </a:lnSpc>
              <a:spcBef>
                <a:spcPct val="0"/>
              </a:spcBef>
            </a:pPr>
            <a:r>
              <a:rPr lang="en-US" sz="2406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Build ETL Pipelines using AWS, DATABRICKS Kaggle Dataset as source for performing below activities:</a:t>
            </a:r>
            <a:endParaRPr lang="en-US" sz="2406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DD9DD4-8837-D394-D428-03C4CB92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02" y="3086100"/>
            <a:ext cx="18091812" cy="367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Data Pipeline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Ingest raw energy data from AWS S3 using AWS Glue and process it in Databricks.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Medallion Architecture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Organize data into Bronze (raw), Silver (cleaned), and Gold (analytics-ready) layers.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&amp; 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deduplication, schema validation, error logging (CloudWatch), and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Orchestration &amp; Collaboration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Databricks Workflows for scheduling and Git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CodeCommit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version control.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Forecasting 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Leverage Delta Lake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enable accurate energy forecasting and business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0711" y="1638300"/>
            <a:ext cx="174498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1"/>
              </a:lnSpc>
            </a:pPr>
            <a:r>
              <a:rPr lang="en-US" sz="6000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Solutions for building pipelines</a:t>
            </a:r>
          </a:p>
          <a:p>
            <a:pPr algn="l">
              <a:lnSpc>
                <a:spcPts val="8121"/>
              </a:lnSpc>
            </a:pPr>
            <a:endParaRPr lang="en-US" sz="6768" b="1" dirty="0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FE1CF-D3D6-C7C9-46D5-48DD6B3BC6AC}"/>
              </a:ext>
            </a:extLst>
          </p:cNvPr>
          <p:cNvSpPr txBox="1"/>
          <p:nvPr/>
        </p:nvSpPr>
        <p:spPr>
          <a:xfrm>
            <a:off x="4914900" y="3238500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sz="4400" b="1" dirty="0"/>
              <a:t>High Level Design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4400" b="1" dirty="0"/>
              <a:t>Low Level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73479-E7E8-F4C9-D67E-59E3C1428DDC}"/>
              </a:ext>
            </a:extLst>
          </p:cNvPr>
          <p:cNvSpPr txBox="1"/>
          <p:nvPr/>
        </p:nvSpPr>
        <p:spPr>
          <a:xfrm>
            <a:off x="6462112" y="4035504"/>
            <a:ext cx="5363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High Level Design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6ED15-E754-11D2-A8E2-6240C6472ED1}"/>
              </a:ext>
            </a:extLst>
          </p:cNvPr>
          <p:cNvSpPr txBox="1"/>
          <p:nvPr/>
        </p:nvSpPr>
        <p:spPr>
          <a:xfrm>
            <a:off x="-914400" y="495300"/>
            <a:ext cx="13296900" cy="11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256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Energy Consumption Forecasting Pipeline</a:t>
            </a:r>
          </a:p>
        </p:txBody>
      </p:sp>
      <p:pic>
        <p:nvPicPr>
          <p:cNvPr id="6" name="Picture 5" descr="A diagram of a cloud&#10;&#10;AI-generated content may be incorrect.">
            <a:extLst>
              <a:ext uri="{FF2B5EF4-FFF2-40B4-BE49-F238E27FC236}">
                <a16:creationId xmlns:a16="http://schemas.microsoft.com/office/drawing/2014/main" id="{EA61B524-B250-8CD3-88D8-C902CAD1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66900"/>
            <a:ext cx="16306800" cy="7546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5DC36-3235-DB98-C969-7CC948138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351331-A918-B2C0-F879-028EB9D81221}"/>
              </a:ext>
            </a:extLst>
          </p:cNvPr>
          <p:cNvSpPr txBox="1"/>
          <p:nvPr/>
        </p:nvSpPr>
        <p:spPr>
          <a:xfrm>
            <a:off x="6462112" y="4035504"/>
            <a:ext cx="5194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Low Level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72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09600" y="876300"/>
            <a:ext cx="17449800" cy="959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241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Building ETL Pipelines in AWS and Databricks</a:t>
            </a:r>
          </a:p>
        </p:txBody>
      </p:sp>
      <p:pic>
        <p:nvPicPr>
          <p:cNvPr id="7" name="Picture 6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7028A2C7-C9B9-A316-77DF-A92FDA890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95500"/>
            <a:ext cx="12039600" cy="6457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403</TotalTime>
  <Words>817</Words>
  <Application>Microsoft Office PowerPoint</Application>
  <PresentationFormat>Custom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Wingdings</vt:lpstr>
      <vt:lpstr>Montserrat Bold</vt:lpstr>
      <vt:lpstr>Mongolian Baiti</vt:lpstr>
      <vt:lpstr>Alatsi</vt:lpstr>
      <vt:lpstr>Montserrat</vt:lpstr>
      <vt:lpstr>Gill Sans MT</vt:lpstr>
      <vt:lpstr>Wingdings 2</vt:lpstr>
      <vt:lpstr>Arial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Forecating Pipline</dc:title>
  <cp:lastModifiedBy>Angarapu Akshaya</cp:lastModifiedBy>
  <cp:revision>1</cp:revision>
  <dcterms:created xsi:type="dcterms:W3CDTF">2006-08-16T00:00:00Z</dcterms:created>
  <dcterms:modified xsi:type="dcterms:W3CDTF">2025-08-26T06:36:00Z</dcterms:modified>
  <dc:identifier>DAGw3aXcMP4</dc:identifier>
</cp:coreProperties>
</file>