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3" r:id="rId2"/>
    <p:sldId id="258" r:id="rId3"/>
    <p:sldId id="257" r:id="rId4"/>
    <p:sldId id="264"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Ramanathan" userId="bccdec3b4b82ede2" providerId="LiveId" clId="{B5CC490C-0BE6-4695-A214-89305C5E6792}"/>
    <pc:docChg chg="undo custSel addSld modSld sldOrd">
      <pc:chgData name="Akshaya Ramanathan" userId="bccdec3b4b82ede2" providerId="LiveId" clId="{B5CC490C-0BE6-4695-A214-89305C5E6792}" dt="2021-03-16T10:47:05.021" v="1669" actId="20577"/>
      <pc:docMkLst>
        <pc:docMk/>
      </pc:docMkLst>
      <pc:sldChg chg="addSp delSp modSp new mod setBg">
        <pc:chgData name="Akshaya Ramanathan" userId="bccdec3b4b82ede2" providerId="LiveId" clId="{B5CC490C-0BE6-4695-A214-89305C5E6792}" dt="2021-03-16T09:45:06.793" v="820" actId="1076"/>
        <pc:sldMkLst>
          <pc:docMk/>
          <pc:sldMk cId="854322744" sldId="256"/>
        </pc:sldMkLst>
        <pc:spChg chg="del">
          <ac:chgData name="Akshaya Ramanathan" userId="bccdec3b4b82ede2" providerId="LiveId" clId="{B5CC490C-0BE6-4695-A214-89305C5E6792}" dt="2021-03-16T09:16:13.420" v="1" actId="478"/>
          <ac:spMkLst>
            <pc:docMk/>
            <pc:sldMk cId="854322744" sldId="256"/>
            <ac:spMk id="2" creationId="{FA6E9B4D-B41A-4252-8585-0981090ECAF7}"/>
          </ac:spMkLst>
        </pc:spChg>
        <pc:spChg chg="del">
          <ac:chgData name="Akshaya Ramanathan" userId="bccdec3b4b82ede2" providerId="LiveId" clId="{B5CC490C-0BE6-4695-A214-89305C5E6792}" dt="2021-03-16T09:16:16.355" v="2" actId="478"/>
          <ac:spMkLst>
            <pc:docMk/>
            <pc:sldMk cId="854322744" sldId="256"/>
            <ac:spMk id="3" creationId="{4ECC31F3-F29D-43BA-ADA9-A86F890E44D6}"/>
          </ac:spMkLst>
        </pc:spChg>
        <pc:spChg chg="add mod">
          <ac:chgData name="Akshaya Ramanathan" userId="bccdec3b4b82ede2" providerId="LiveId" clId="{B5CC490C-0BE6-4695-A214-89305C5E6792}" dt="2021-03-16T09:16:44.700" v="4"/>
          <ac:spMkLst>
            <pc:docMk/>
            <pc:sldMk cId="854322744" sldId="256"/>
            <ac:spMk id="5" creationId="{01D45FE2-2A45-46C9-B0AE-4FF0BE2CD7F7}"/>
          </ac:spMkLst>
        </pc:spChg>
        <pc:spChg chg="add mod">
          <ac:chgData name="Akshaya Ramanathan" userId="bccdec3b4b82ede2" providerId="LiveId" clId="{B5CC490C-0BE6-4695-A214-89305C5E6792}" dt="2021-03-16T09:17:00.832" v="5"/>
          <ac:spMkLst>
            <pc:docMk/>
            <pc:sldMk cId="854322744" sldId="256"/>
            <ac:spMk id="6" creationId="{2FB8813E-01F3-436D-AF48-F8E2B6F5FDFA}"/>
          </ac:spMkLst>
        </pc:spChg>
        <pc:spChg chg="add del mod">
          <ac:chgData name="Akshaya Ramanathan" userId="bccdec3b4b82ede2" providerId="LiveId" clId="{B5CC490C-0BE6-4695-A214-89305C5E6792}" dt="2021-03-16T09:45:06.793" v="820" actId="1076"/>
          <ac:spMkLst>
            <pc:docMk/>
            <pc:sldMk cId="854322744" sldId="256"/>
            <ac:spMk id="7" creationId="{2C0544F4-EF90-4AB6-9844-5C8C4CC318A3}"/>
          </ac:spMkLst>
        </pc:spChg>
        <pc:picChg chg="add mod">
          <ac:chgData name="Akshaya Ramanathan" userId="bccdec3b4b82ede2" providerId="LiveId" clId="{B5CC490C-0BE6-4695-A214-89305C5E6792}" dt="2021-03-16T09:16:18.582" v="3"/>
          <ac:picMkLst>
            <pc:docMk/>
            <pc:sldMk cId="854322744" sldId="256"/>
            <ac:picMk id="4" creationId="{1FD07943-B784-4C45-9393-075C5E68F43F}"/>
          </ac:picMkLst>
        </pc:picChg>
      </pc:sldChg>
      <pc:sldChg chg="addSp delSp modSp new mod ord">
        <pc:chgData name="Akshaya Ramanathan" userId="bccdec3b4b82ede2" providerId="LiveId" clId="{B5CC490C-0BE6-4695-A214-89305C5E6792}" dt="2021-03-16T10:11:31.976" v="1191" actId="20577"/>
        <pc:sldMkLst>
          <pc:docMk/>
          <pc:sldMk cId="2601122590" sldId="257"/>
        </pc:sldMkLst>
        <pc:spChg chg="del">
          <ac:chgData name="Akshaya Ramanathan" userId="bccdec3b4b82ede2" providerId="LiveId" clId="{B5CC490C-0BE6-4695-A214-89305C5E6792}" dt="2021-03-16T09:23:38.220" v="100" actId="478"/>
          <ac:spMkLst>
            <pc:docMk/>
            <pc:sldMk cId="2601122590" sldId="257"/>
            <ac:spMk id="2" creationId="{DFF1672C-D3BA-475A-9DF6-B03672E4AAD8}"/>
          </ac:spMkLst>
        </pc:spChg>
        <pc:spChg chg="del">
          <ac:chgData name="Akshaya Ramanathan" userId="bccdec3b4b82ede2" providerId="LiveId" clId="{B5CC490C-0BE6-4695-A214-89305C5E6792}" dt="2021-03-16T09:23:40.419" v="101" actId="478"/>
          <ac:spMkLst>
            <pc:docMk/>
            <pc:sldMk cId="2601122590" sldId="257"/>
            <ac:spMk id="3" creationId="{959EC375-F63F-490A-B1BE-54FDCA511E40}"/>
          </ac:spMkLst>
        </pc:spChg>
        <pc:spChg chg="add mod">
          <ac:chgData name="Akshaya Ramanathan" userId="bccdec3b4b82ede2" providerId="LiveId" clId="{B5CC490C-0BE6-4695-A214-89305C5E6792}" dt="2021-03-16T10:11:31.976" v="1191" actId="20577"/>
          <ac:spMkLst>
            <pc:docMk/>
            <pc:sldMk cId="2601122590" sldId="257"/>
            <ac:spMk id="4" creationId="{B099687C-835D-4369-BF50-7634B0E7ED05}"/>
          </ac:spMkLst>
        </pc:spChg>
      </pc:sldChg>
      <pc:sldChg chg="addSp delSp modSp new mod">
        <pc:chgData name="Akshaya Ramanathan" userId="bccdec3b4b82ede2" providerId="LiveId" clId="{B5CC490C-0BE6-4695-A214-89305C5E6792}" dt="2021-03-16T10:01:38.561" v="1137" actId="1076"/>
        <pc:sldMkLst>
          <pc:docMk/>
          <pc:sldMk cId="2741935317" sldId="258"/>
        </pc:sldMkLst>
        <pc:spChg chg="del">
          <ac:chgData name="Akshaya Ramanathan" userId="bccdec3b4b82ede2" providerId="LiveId" clId="{B5CC490C-0BE6-4695-A214-89305C5E6792}" dt="2021-03-16T09:45:29.451" v="823" actId="478"/>
          <ac:spMkLst>
            <pc:docMk/>
            <pc:sldMk cId="2741935317" sldId="258"/>
            <ac:spMk id="2" creationId="{975E4F75-2A5A-4308-BBE7-E5F939061F49}"/>
          </ac:spMkLst>
        </pc:spChg>
        <pc:spChg chg="del">
          <ac:chgData name="Akshaya Ramanathan" userId="bccdec3b4b82ede2" providerId="LiveId" clId="{B5CC490C-0BE6-4695-A214-89305C5E6792}" dt="2021-03-16T09:45:28.248" v="822" actId="478"/>
          <ac:spMkLst>
            <pc:docMk/>
            <pc:sldMk cId="2741935317" sldId="258"/>
            <ac:spMk id="3" creationId="{6E4BA451-E9B7-4E37-9B0F-05A1B1F9BB59}"/>
          </ac:spMkLst>
        </pc:spChg>
        <pc:spChg chg="add mod">
          <ac:chgData name="Akshaya Ramanathan" userId="bccdec3b4b82ede2" providerId="LiveId" clId="{B5CC490C-0BE6-4695-A214-89305C5E6792}" dt="2021-03-16T10:01:38.561" v="1137" actId="1076"/>
          <ac:spMkLst>
            <pc:docMk/>
            <pc:sldMk cId="2741935317" sldId="258"/>
            <ac:spMk id="4" creationId="{593C85DD-DF6E-468E-9F98-5E91A9BB3F6D}"/>
          </ac:spMkLst>
        </pc:spChg>
      </pc:sldChg>
      <pc:sldChg chg="addSp delSp modSp new mod">
        <pc:chgData name="Akshaya Ramanathan" userId="bccdec3b4b82ede2" providerId="LiveId" clId="{B5CC490C-0BE6-4695-A214-89305C5E6792}" dt="2021-03-16T10:25:29.227" v="1431" actId="1076"/>
        <pc:sldMkLst>
          <pc:docMk/>
          <pc:sldMk cId="86935974" sldId="259"/>
        </pc:sldMkLst>
        <pc:spChg chg="del">
          <ac:chgData name="Akshaya Ramanathan" userId="bccdec3b4b82ede2" providerId="LiveId" clId="{B5CC490C-0BE6-4695-A214-89305C5E6792}" dt="2021-03-16T10:02:24.336" v="1139" actId="478"/>
          <ac:spMkLst>
            <pc:docMk/>
            <pc:sldMk cId="86935974" sldId="259"/>
            <ac:spMk id="2" creationId="{5CA06FCF-F98A-49C3-B201-EA117F5B71B6}"/>
          </ac:spMkLst>
        </pc:spChg>
        <pc:spChg chg="del">
          <ac:chgData name="Akshaya Ramanathan" userId="bccdec3b4b82ede2" providerId="LiveId" clId="{B5CC490C-0BE6-4695-A214-89305C5E6792}" dt="2021-03-16T10:02:26.837" v="1140" actId="478"/>
          <ac:spMkLst>
            <pc:docMk/>
            <pc:sldMk cId="86935974" sldId="259"/>
            <ac:spMk id="3" creationId="{7D4089B9-C286-4FB1-A77E-C83944D1E903}"/>
          </ac:spMkLst>
        </pc:spChg>
        <pc:spChg chg="add del mod">
          <ac:chgData name="Akshaya Ramanathan" userId="bccdec3b4b82ede2" providerId="LiveId" clId="{B5CC490C-0BE6-4695-A214-89305C5E6792}" dt="2021-03-16T10:11:39.427" v="1192" actId="478"/>
          <ac:spMkLst>
            <pc:docMk/>
            <pc:sldMk cId="86935974" sldId="259"/>
            <ac:spMk id="4" creationId="{76FFA8D6-1648-4B77-AC00-3EC38CA029ED}"/>
          </ac:spMkLst>
        </pc:spChg>
        <pc:spChg chg="add mod">
          <ac:chgData name="Akshaya Ramanathan" userId="bccdec3b4b82ede2" providerId="LiveId" clId="{B5CC490C-0BE6-4695-A214-89305C5E6792}" dt="2021-03-16T10:12:44.798" v="1250" actId="404"/>
          <ac:spMkLst>
            <pc:docMk/>
            <pc:sldMk cId="86935974" sldId="259"/>
            <ac:spMk id="5" creationId="{CBB49031-FB34-488C-A76F-9C6F7A3A2F14}"/>
          </ac:spMkLst>
        </pc:spChg>
        <pc:spChg chg="add mod">
          <ac:chgData name="Akshaya Ramanathan" userId="bccdec3b4b82ede2" providerId="LiveId" clId="{B5CC490C-0BE6-4695-A214-89305C5E6792}" dt="2021-03-16T10:22:03.085" v="1393" actId="14100"/>
          <ac:spMkLst>
            <pc:docMk/>
            <pc:sldMk cId="86935974" sldId="259"/>
            <ac:spMk id="6" creationId="{EDBB95BE-F160-4C27-B311-35E18E6D673E}"/>
          </ac:spMkLst>
        </pc:spChg>
        <pc:spChg chg="add mod">
          <ac:chgData name="Akshaya Ramanathan" userId="bccdec3b4b82ede2" providerId="LiveId" clId="{B5CC490C-0BE6-4695-A214-89305C5E6792}" dt="2021-03-16T10:21:48.156" v="1391" actId="1076"/>
          <ac:spMkLst>
            <pc:docMk/>
            <pc:sldMk cId="86935974" sldId="259"/>
            <ac:spMk id="7" creationId="{2114E018-149C-4D91-9BC0-067B28124C7C}"/>
          </ac:spMkLst>
        </pc:spChg>
        <pc:spChg chg="add mod">
          <ac:chgData name="Akshaya Ramanathan" userId="bccdec3b4b82ede2" providerId="LiveId" clId="{B5CC490C-0BE6-4695-A214-89305C5E6792}" dt="2021-03-16T10:22:26.584" v="1397" actId="14100"/>
          <ac:spMkLst>
            <pc:docMk/>
            <pc:sldMk cId="86935974" sldId="259"/>
            <ac:spMk id="8" creationId="{1D363895-7CB9-4212-B2D5-20BA4F3E7406}"/>
          </ac:spMkLst>
        </pc:spChg>
        <pc:spChg chg="add mod">
          <ac:chgData name="Akshaya Ramanathan" userId="bccdec3b4b82ede2" providerId="LiveId" clId="{B5CC490C-0BE6-4695-A214-89305C5E6792}" dt="2021-03-16T10:22:37.471" v="1399" actId="14100"/>
          <ac:spMkLst>
            <pc:docMk/>
            <pc:sldMk cId="86935974" sldId="259"/>
            <ac:spMk id="9" creationId="{A0314A6F-7EB5-401B-B039-AF38D6581E41}"/>
          </ac:spMkLst>
        </pc:spChg>
        <pc:spChg chg="add mod">
          <ac:chgData name="Akshaya Ramanathan" userId="bccdec3b4b82ede2" providerId="LiveId" clId="{B5CC490C-0BE6-4695-A214-89305C5E6792}" dt="2021-03-16T10:25:29.227" v="1431" actId="1076"/>
          <ac:spMkLst>
            <pc:docMk/>
            <pc:sldMk cId="86935974" sldId="259"/>
            <ac:spMk id="26" creationId="{E1A75FCC-9D27-49D3-AB79-7B4EDEFDA21A}"/>
          </ac:spMkLst>
        </pc:spChg>
        <pc:cxnChg chg="add del mod">
          <ac:chgData name="Akshaya Ramanathan" userId="bccdec3b4b82ede2" providerId="LiveId" clId="{B5CC490C-0BE6-4695-A214-89305C5E6792}" dt="2021-03-16T10:23:31.058" v="1405" actId="11529"/>
          <ac:cxnSpMkLst>
            <pc:docMk/>
            <pc:sldMk cId="86935974" sldId="259"/>
            <ac:cxnSpMk id="11" creationId="{7DB30B1E-0B55-4D5F-822C-4B301583C8D0}"/>
          </ac:cxnSpMkLst>
        </pc:cxnChg>
        <pc:cxnChg chg="add del mod">
          <ac:chgData name="Akshaya Ramanathan" userId="bccdec3b4b82ede2" providerId="LiveId" clId="{B5CC490C-0BE6-4695-A214-89305C5E6792}" dt="2021-03-16T10:23:30.696" v="1404" actId="11529"/>
          <ac:cxnSpMkLst>
            <pc:docMk/>
            <pc:sldMk cId="86935974" sldId="259"/>
            <ac:cxnSpMk id="13" creationId="{DF00E81A-75C5-47A5-B078-D11E373F8720}"/>
          </ac:cxnSpMkLst>
        </pc:cxnChg>
        <pc:cxnChg chg="add del mod">
          <ac:chgData name="Akshaya Ramanathan" userId="bccdec3b4b82ede2" providerId="LiveId" clId="{B5CC490C-0BE6-4695-A214-89305C5E6792}" dt="2021-03-16T10:23:30.404" v="1403" actId="11529"/>
          <ac:cxnSpMkLst>
            <pc:docMk/>
            <pc:sldMk cId="86935974" sldId="259"/>
            <ac:cxnSpMk id="15" creationId="{D30A56BF-6991-464C-BB8D-926A31E882B2}"/>
          </ac:cxnSpMkLst>
        </pc:cxnChg>
        <pc:cxnChg chg="add">
          <ac:chgData name="Akshaya Ramanathan" userId="bccdec3b4b82ede2" providerId="LiveId" clId="{B5CC490C-0BE6-4695-A214-89305C5E6792}" dt="2021-03-16T10:23:43.092" v="1406" actId="11529"/>
          <ac:cxnSpMkLst>
            <pc:docMk/>
            <pc:sldMk cId="86935974" sldId="259"/>
            <ac:cxnSpMk id="17" creationId="{40C19269-1E6A-4593-913B-9D6AE8B65D03}"/>
          </ac:cxnSpMkLst>
        </pc:cxnChg>
        <pc:cxnChg chg="add">
          <ac:chgData name="Akshaya Ramanathan" userId="bccdec3b4b82ede2" providerId="LiveId" clId="{B5CC490C-0BE6-4695-A214-89305C5E6792}" dt="2021-03-16T10:23:59.100" v="1407" actId="11529"/>
          <ac:cxnSpMkLst>
            <pc:docMk/>
            <pc:sldMk cId="86935974" sldId="259"/>
            <ac:cxnSpMk id="19" creationId="{5061F339-029B-4872-8ED8-18B2CD351896}"/>
          </ac:cxnSpMkLst>
        </pc:cxnChg>
        <pc:cxnChg chg="add">
          <ac:chgData name="Akshaya Ramanathan" userId="bccdec3b4b82ede2" providerId="LiveId" clId="{B5CC490C-0BE6-4695-A214-89305C5E6792}" dt="2021-03-16T10:24:11.870" v="1408" actId="11529"/>
          <ac:cxnSpMkLst>
            <pc:docMk/>
            <pc:sldMk cId="86935974" sldId="259"/>
            <ac:cxnSpMk id="21" creationId="{9F95AF31-87C3-472E-867A-462EF8559F2E}"/>
          </ac:cxnSpMkLst>
        </pc:cxnChg>
        <pc:cxnChg chg="add del">
          <ac:chgData name="Akshaya Ramanathan" userId="bccdec3b4b82ede2" providerId="LiveId" clId="{B5CC490C-0BE6-4695-A214-89305C5E6792}" dt="2021-03-16T10:24:26.014" v="1410" actId="11529"/>
          <ac:cxnSpMkLst>
            <pc:docMk/>
            <pc:sldMk cId="86935974" sldId="259"/>
            <ac:cxnSpMk id="23" creationId="{3A7D2750-4844-4268-8A01-3DD235745246}"/>
          </ac:cxnSpMkLst>
        </pc:cxnChg>
        <pc:cxnChg chg="add">
          <ac:chgData name="Akshaya Ramanathan" userId="bccdec3b4b82ede2" providerId="LiveId" clId="{B5CC490C-0BE6-4695-A214-89305C5E6792}" dt="2021-03-16T10:24:37.367" v="1411" actId="11529"/>
          <ac:cxnSpMkLst>
            <pc:docMk/>
            <pc:sldMk cId="86935974" sldId="259"/>
            <ac:cxnSpMk id="25" creationId="{B259D9E4-D1F0-4A4B-BBC4-FBDFE5889DA1}"/>
          </ac:cxnSpMkLst>
        </pc:cxnChg>
      </pc:sldChg>
      <pc:sldChg chg="addSp delSp modSp new mod">
        <pc:chgData name="Akshaya Ramanathan" userId="bccdec3b4b82ede2" providerId="LiveId" clId="{B5CC490C-0BE6-4695-A214-89305C5E6792}" dt="2021-03-16T10:29:43.627" v="1504" actId="2710"/>
        <pc:sldMkLst>
          <pc:docMk/>
          <pc:sldMk cId="1449466854" sldId="260"/>
        </pc:sldMkLst>
        <pc:spChg chg="del">
          <ac:chgData name="Akshaya Ramanathan" userId="bccdec3b4b82ede2" providerId="LiveId" clId="{B5CC490C-0BE6-4695-A214-89305C5E6792}" dt="2021-03-16T10:25:43.378" v="1433" actId="478"/>
          <ac:spMkLst>
            <pc:docMk/>
            <pc:sldMk cId="1449466854" sldId="260"/>
            <ac:spMk id="2" creationId="{E3A2CE01-992B-457C-9911-6E39EDE90ADF}"/>
          </ac:spMkLst>
        </pc:spChg>
        <pc:spChg chg="del">
          <ac:chgData name="Akshaya Ramanathan" userId="bccdec3b4b82ede2" providerId="LiveId" clId="{B5CC490C-0BE6-4695-A214-89305C5E6792}" dt="2021-03-16T10:25:44.898" v="1434" actId="478"/>
          <ac:spMkLst>
            <pc:docMk/>
            <pc:sldMk cId="1449466854" sldId="260"/>
            <ac:spMk id="3" creationId="{9848E1AA-DF56-4014-9B2D-DB5ADAD517AD}"/>
          </ac:spMkLst>
        </pc:spChg>
        <pc:spChg chg="add mod">
          <ac:chgData name="Akshaya Ramanathan" userId="bccdec3b4b82ede2" providerId="LiveId" clId="{B5CC490C-0BE6-4695-A214-89305C5E6792}" dt="2021-03-16T10:29:43.627" v="1504" actId="2710"/>
          <ac:spMkLst>
            <pc:docMk/>
            <pc:sldMk cId="1449466854" sldId="260"/>
            <ac:spMk id="4" creationId="{FB398E13-0D2B-4894-A9ED-4B92A10F1BF3}"/>
          </ac:spMkLst>
        </pc:spChg>
      </pc:sldChg>
      <pc:sldChg chg="addSp delSp modSp new mod">
        <pc:chgData name="Akshaya Ramanathan" userId="bccdec3b4b82ede2" providerId="LiveId" clId="{B5CC490C-0BE6-4695-A214-89305C5E6792}" dt="2021-03-16T10:43:24.129" v="1613" actId="2711"/>
        <pc:sldMkLst>
          <pc:docMk/>
          <pc:sldMk cId="2051953498" sldId="261"/>
        </pc:sldMkLst>
        <pc:spChg chg="del">
          <ac:chgData name="Akshaya Ramanathan" userId="bccdec3b4b82ede2" providerId="LiveId" clId="{B5CC490C-0BE6-4695-A214-89305C5E6792}" dt="2021-03-16T10:30:03.051" v="1506" actId="478"/>
          <ac:spMkLst>
            <pc:docMk/>
            <pc:sldMk cId="2051953498" sldId="261"/>
            <ac:spMk id="2" creationId="{FEA71E9E-A5D5-4962-9000-B20172FFFE82}"/>
          </ac:spMkLst>
        </pc:spChg>
        <pc:spChg chg="del">
          <ac:chgData name="Akshaya Ramanathan" userId="bccdec3b4b82ede2" providerId="LiveId" clId="{B5CC490C-0BE6-4695-A214-89305C5E6792}" dt="2021-03-16T10:30:04.481" v="1507" actId="478"/>
          <ac:spMkLst>
            <pc:docMk/>
            <pc:sldMk cId="2051953498" sldId="261"/>
            <ac:spMk id="3" creationId="{2D722DB3-7DB4-4503-BC16-870C56D2B406}"/>
          </ac:spMkLst>
        </pc:spChg>
        <pc:spChg chg="add mod">
          <ac:chgData name="Akshaya Ramanathan" userId="bccdec3b4b82ede2" providerId="LiveId" clId="{B5CC490C-0BE6-4695-A214-89305C5E6792}" dt="2021-03-16T10:43:24.129" v="1613" actId="2711"/>
          <ac:spMkLst>
            <pc:docMk/>
            <pc:sldMk cId="2051953498" sldId="261"/>
            <ac:spMk id="4" creationId="{6D59ED25-0DF3-48C4-9E1A-C57130F13477}"/>
          </ac:spMkLst>
        </pc:spChg>
      </pc:sldChg>
      <pc:sldChg chg="addSp delSp modSp new mod">
        <pc:chgData name="Akshaya Ramanathan" userId="bccdec3b4b82ede2" providerId="LiveId" clId="{B5CC490C-0BE6-4695-A214-89305C5E6792}" dt="2021-03-16T10:47:05.021" v="1669" actId="20577"/>
        <pc:sldMkLst>
          <pc:docMk/>
          <pc:sldMk cId="3535531348" sldId="262"/>
        </pc:sldMkLst>
        <pc:spChg chg="del">
          <ac:chgData name="Akshaya Ramanathan" userId="bccdec3b4b82ede2" providerId="LiveId" clId="{B5CC490C-0BE6-4695-A214-89305C5E6792}" dt="2021-03-16T10:38:14.035" v="1572" actId="478"/>
          <ac:spMkLst>
            <pc:docMk/>
            <pc:sldMk cId="3535531348" sldId="262"/>
            <ac:spMk id="2" creationId="{83915713-4327-42A5-A020-23263FD51615}"/>
          </ac:spMkLst>
        </pc:spChg>
        <pc:spChg chg="del">
          <ac:chgData name="Akshaya Ramanathan" userId="bccdec3b4b82ede2" providerId="LiveId" clId="{B5CC490C-0BE6-4695-A214-89305C5E6792}" dt="2021-03-16T10:38:16.233" v="1573" actId="478"/>
          <ac:spMkLst>
            <pc:docMk/>
            <pc:sldMk cId="3535531348" sldId="262"/>
            <ac:spMk id="3" creationId="{C29A5725-83C9-4951-9934-C45D3EB4B66F}"/>
          </ac:spMkLst>
        </pc:spChg>
        <pc:spChg chg="add mod">
          <ac:chgData name="Akshaya Ramanathan" userId="bccdec3b4b82ede2" providerId="LiveId" clId="{B5CC490C-0BE6-4695-A214-89305C5E6792}" dt="2021-03-16T10:47:05.021" v="1669" actId="20577"/>
          <ac:spMkLst>
            <pc:docMk/>
            <pc:sldMk cId="3535531348" sldId="262"/>
            <ac:spMk id="4" creationId="{67784095-B935-4C24-BB8A-1303877D20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58E9B77-69E6-46D0-865C-990E59322B5D}" type="datetimeFigureOut">
              <a:rPr lang="en-IN" smtClean="0"/>
              <a:t>30-03-2021</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8FEB841-E9E4-4404-9F7F-F1C022CACC6F}"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11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E9B77-69E6-46D0-865C-990E59322B5D}"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166939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E9B77-69E6-46D0-865C-990E59322B5D}"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384053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E9B77-69E6-46D0-865C-990E59322B5D}"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85589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E9B77-69E6-46D0-865C-990E59322B5D}"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EB841-E9E4-4404-9F7F-F1C022CACC6F}"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34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8E9B77-69E6-46D0-865C-990E59322B5D}"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368742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8E9B77-69E6-46D0-865C-990E59322B5D}" type="datetimeFigureOut">
              <a:rPr lang="en-IN" smtClean="0"/>
              <a:t>30-03-2021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296240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8E9B77-69E6-46D0-865C-990E59322B5D}" type="datetimeFigureOut">
              <a:rPr lang="en-IN" smtClean="0"/>
              <a:t>30-03-2021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69168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E9B77-69E6-46D0-865C-990E59322B5D}" type="datetimeFigureOut">
              <a:rPr lang="en-IN" smtClean="0"/>
              <a:t>30-03-2021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187392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8E9B77-69E6-46D0-865C-990E59322B5D}"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327086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8E9B77-69E6-46D0-865C-990E59322B5D}"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EB841-E9E4-4404-9F7F-F1C022CACC6F}" type="slidenum">
              <a:rPr lang="en-IN" smtClean="0"/>
              <a:t>‹#›</a:t>
            </a:fld>
            <a:endParaRPr lang="en-IN"/>
          </a:p>
        </p:txBody>
      </p:sp>
    </p:spTree>
    <p:extLst>
      <p:ext uri="{BB962C8B-B14F-4D97-AF65-F5344CB8AC3E}">
        <p14:creationId xmlns:p14="http://schemas.microsoft.com/office/powerpoint/2010/main" val="314711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58E9B77-69E6-46D0-865C-990E59322B5D}" type="datetimeFigureOut">
              <a:rPr lang="en-IN" smtClean="0"/>
              <a:t>30-03-2021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8FEB841-E9E4-4404-9F7F-F1C022CACC6F}" type="slidenum">
              <a:rPr lang="en-IN" smtClean="0"/>
              <a:t>‹#›</a:t>
            </a:fld>
            <a:endParaRPr lang="en-IN"/>
          </a:p>
        </p:txBody>
      </p:sp>
    </p:spTree>
    <p:extLst>
      <p:ext uri="{BB962C8B-B14F-4D97-AF65-F5344CB8AC3E}">
        <p14:creationId xmlns:p14="http://schemas.microsoft.com/office/powerpoint/2010/main" val="4984156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monkeylearn.com/#product-analytics" TargetMode="External"/><Relationship Id="rId3" Type="http://schemas.openxmlformats.org/officeDocument/2006/relationships/hyperlink" Target="https://monkeylearn.com/#brand-monitoring" TargetMode="External"/><Relationship Id="rId7" Type="http://schemas.openxmlformats.org/officeDocument/2006/relationships/hyperlink" Target="https://monkeylearn.com/#seo" TargetMode="External"/><Relationship Id="rId2" Type="http://schemas.openxmlformats.org/officeDocument/2006/relationships/hyperlink" Target="https://monkeylearn.com/#social-media-monitoring" TargetMode="External"/><Relationship Id="rId1" Type="http://schemas.openxmlformats.org/officeDocument/2006/relationships/slideLayout" Target="../slideLayouts/slideLayout2.xml"/><Relationship Id="rId6" Type="http://schemas.openxmlformats.org/officeDocument/2006/relationships/hyperlink" Target="https://monkeylearn.com/#business-intelligence" TargetMode="External"/><Relationship Id="rId5" Type="http://schemas.openxmlformats.org/officeDocument/2006/relationships/hyperlink" Target="https://monkeylearn.com/#customer-feedback" TargetMode="External"/><Relationship Id="rId4" Type="http://schemas.openxmlformats.org/officeDocument/2006/relationships/hyperlink" Target="https://monkeylearn.com/#customer-service" TargetMode="External"/><Relationship Id="rId9" Type="http://schemas.openxmlformats.org/officeDocument/2006/relationships/hyperlink" Target="https://monkeylearn.com/#knowledge-manag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HITM – The Best Engineering College in Thane">
            <a:extLst>
              <a:ext uri="{FF2B5EF4-FFF2-40B4-BE49-F238E27FC236}">
                <a16:creationId xmlns:a16="http://schemas.microsoft.com/office/drawing/2014/main" id="{FE6A5AF1-48FE-4926-B93C-9D519498B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18" y="315881"/>
            <a:ext cx="1593298" cy="16435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628EF3-70B0-4BCE-92AA-4351FAC6C262}"/>
              </a:ext>
            </a:extLst>
          </p:cNvPr>
          <p:cNvSpPr txBox="1"/>
          <p:nvPr/>
        </p:nvSpPr>
        <p:spPr>
          <a:xfrm>
            <a:off x="2528596" y="419877"/>
            <a:ext cx="8854751" cy="1077218"/>
          </a:xfrm>
          <a:prstGeom prst="rect">
            <a:avLst/>
          </a:prstGeom>
          <a:noFill/>
        </p:spPr>
        <p:txBody>
          <a:bodyPr wrap="square" rtlCol="0">
            <a:spAutoFit/>
          </a:bodyPr>
          <a:lstStyle/>
          <a:p>
            <a:pPr algn="ctr"/>
            <a:r>
              <a:rPr lang="en-IN" sz="3200" b="1" dirty="0">
                <a:latin typeface="Bookman Old Style" panose="02050604050505020204" pitchFamily="18" charset="0"/>
              </a:rPr>
              <a:t>New Horizon Institute of Technology and Management, Thane</a:t>
            </a:r>
          </a:p>
        </p:txBody>
      </p:sp>
      <p:sp>
        <p:nvSpPr>
          <p:cNvPr id="6" name="TextBox 5">
            <a:extLst>
              <a:ext uri="{FF2B5EF4-FFF2-40B4-BE49-F238E27FC236}">
                <a16:creationId xmlns:a16="http://schemas.microsoft.com/office/drawing/2014/main" id="{E2AA3B3D-D55C-430D-A042-9465CACB11F8}"/>
              </a:ext>
            </a:extLst>
          </p:cNvPr>
          <p:cNvSpPr txBox="1"/>
          <p:nvPr/>
        </p:nvSpPr>
        <p:spPr>
          <a:xfrm>
            <a:off x="2799183" y="1959429"/>
            <a:ext cx="7221894" cy="523220"/>
          </a:xfrm>
          <a:prstGeom prst="rect">
            <a:avLst/>
          </a:prstGeom>
          <a:noFill/>
        </p:spPr>
        <p:txBody>
          <a:bodyPr wrap="square" rtlCol="0">
            <a:spAutoFit/>
          </a:bodyPr>
          <a:lstStyle/>
          <a:p>
            <a:r>
              <a:rPr lang="en-IN" sz="2800" b="1" dirty="0">
                <a:latin typeface="Bookman Old Style" panose="02050604050505020204" pitchFamily="18" charset="0"/>
              </a:rPr>
              <a:t>Department of Computer Engineering</a:t>
            </a:r>
          </a:p>
        </p:txBody>
      </p:sp>
      <p:sp>
        <p:nvSpPr>
          <p:cNvPr id="7" name="TextBox 6">
            <a:extLst>
              <a:ext uri="{FF2B5EF4-FFF2-40B4-BE49-F238E27FC236}">
                <a16:creationId xmlns:a16="http://schemas.microsoft.com/office/drawing/2014/main" id="{91AFB4D3-7F12-49C9-BF4F-13A3C03FFD3C}"/>
              </a:ext>
            </a:extLst>
          </p:cNvPr>
          <p:cNvSpPr txBox="1"/>
          <p:nvPr/>
        </p:nvSpPr>
        <p:spPr>
          <a:xfrm>
            <a:off x="970383" y="2482649"/>
            <a:ext cx="10515600" cy="4093428"/>
          </a:xfrm>
          <a:prstGeom prst="rect">
            <a:avLst/>
          </a:prstGeom>
          <a:noFill/>
        </p:spPr>
        <p:txBody>
          <a:bodyPr wrap="square" rtlCol="0">
            <a:spAutoFit/>
          </a:bodyPr>
          <a:lstStyle/>
          <a:p>
            <a:pPr algn="ctr">
              <a:lnSpc>
                <a:spcPct val="150000"/>
              </a:lnSpc>
            </a:pPr>
            <a:r>
              <a:rPr lang="en-IN" sz="2000" b="1" dirty="0">
                <a:latin typeface="Bookman Old Style" panose="02050604050505020204" pitchFamily="18" charset="0"/>
              </a:rPr>
              <a:t>Name of the Project-</a:t>
            </a:r>
          </a:p>
          <a:p>
            <a:pPr algn="ctr">
              <a:lnSpc>
                <a:spcPct val="150000"/>
              </a:lnSpc>
            </a:pPr>
            <a:r>
              <a:rPr lang="en-IN" sz="2800" b="1" i="1" u="sng" dirty="0">
                <a:latin typeface="Bookman Old Style" panose="02050604050505020204" pitchFamily="18" charset="0"/>
              </a:rPr>
              <a:t>Keyword Extraction using Python</a:t>
            </a:r>
          </a:p>
          <a:p>
            <a:pPr algn="ctr">
              <a:lnSpc>
                <a:spcPct val="150000"/>
              </a:lnSpc>
            </a:pPr>
            <a:endParaRPr lang="en-IN" b="1" dirty="0">
              <a:latin typeface="Bookman Old Style" panose="02050604050505020204" pitchFamily="18" charset="0"/>
            </a:endParaRPr>
          </a:p>
          <a:p>
            <a:pPr algn="ctr"/>
            <a:r>
              <a:rPr lang="en-IN" sz="2000" b="1" dirty="0">
                <a:latin typeface="Bookman Old Style" panose="02050604050505020204" pitchFamily="18" charset="0"/>
              </a:rPr>
              <a:t>By</a:t>
            </a:r>
          </a:p>
          <a:p>
            <a:pPr algn="ctr">
              <a:lnSpc>
                <a:spcPct val="150000"/>
              </a:lnSpc>
            </a:pPr>
            <a:r>
              <a:rPr lang="en-IN" sz="2200" b="1" dirty="0">
                <a:latin typeface="Bookman Old Style" panose="02050604050505020204" pitchFamily="18" charset="0"/>
              </a:rPr>
              <a:t>Akshaya Ramanathan   IEN: 11712056</a:t>
            </a:r>
          </a:p>
          <a:p>
            <a:pPr algn="ctr">
              <a:lnSpc>
                <a:spcPct val="150000"/>
              </a:lnSpc>
            </a:pPr>
            <a:r>
              <a:rPr lang="en-IN" sz="2200" b="1" dirty="0">
                <a:latin typeface="Bookman Old Style" panose="02050604050505020204" pitchFamily="18" charset="0"/>
              </a:rPr>
              <a:t>Ramita Shinde              IEN: 11712048 </a:t>
            </a:r>
          </a:p>
          <a:p>
            <a:pPr algn="ctr">
              <a:lnSpc>
                <a:spcPct val="150000"/>
              </a:lnSpc>
            </a:pPr>
            <a:r>
              <a:rPr lang="en-IN" sz="2200" b="1" dirty="0">
                <a:latin typeface="Bookman Old Style" panose="02050604050505020204" pitchFamily="18" charset="0"/>
              </a:rPr>
              <a:t>Chaitanya </a:t>
            </a:r>
            <a:r>
              <a:rPr lang="en-IN" sz="2200" b="1" dirty="0" err="1">
                <a:latin typeface="Bookman Old Style" panose="02050604050505020204" pitchFamily="18" charset="0"/>
              </a:rPr>
              <a:t>Nawathe</a:t>
            </a:r>
            <a:r>
              <a:rPr lang="en-IN" sz="2200" b="1" dirty="0">
                <a:latin typeface="Bookman Old Style" panose="02050604050505020204" pitchFamily="18" charset="0"/>
              </a:rPr>
              <a:t>       IEN: 11712028 </a:t>
            </a:r>
          </a:p>
          <a:p>
            <a:pPr algn="ctr"/>
            <a:endParaRPr lang="en-IN" b="1" dirty="0">
              <a:latin typeface="Bookman Old Style" panose="02050604050505020204" pitchFamily="18" charset="0"/>
            </a:endParaRPr>
          </a:p>
          <a:p>
            <a:pPr algn="ctr"/>
            <a:r>
              <a:rPr lang="en-IN" sz="2400" b="1" dirty="0">
                <a:latin typeface="Bookman Old Style" panose="02050604050505020204" pitchFamily="18" charset="0"/>
              </a:rPr>
              <a:t> Guided by: Prof. </a:t>
            </a:r>
            <a:r>
              <a:rPr lang="en-IN" sz="2400" b="1" dirty="0" err="1">
                <a:latin typeface="Bookman Old Style" panose="02050604050505020204" pitchFamily="18" charset="0"/>
              </a:rPr>
              <a:t>Mamta</a:t>
            </a:r>
            <a:r>
              <a:rPr lang="en-IN" sz="2400" b="1" dirty="0">
                <a:latin typeface="Bookman Old Style" panose="02050604050505020204" pitchFamily="18" charset="0"/>
              </a:rPr>
              <a:t> Patil</a:t>
            </a:r>
            <a:endParaRPr lang="en-IN" sz="2800" b="1" dirty="0">
              <a:latin typeface="Bookman Old Style" panose="02050604050505020204" pitchFamily="18" charset="0"/>
            </a:endParaRPr>
          </a:p>
        </p:txBody>
      </p:sp>
    </p:spTree>
    <p:extLst>
      <p:ext uri="{BB962C8B-B14F-4D97-AF65-F5344CB8AC3E}">
        <p14:creationId xmlns:p14="http://schemas.microsoft.com/office/powerpoint/2010/main" val="414543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3C85DD-DF6E-468E-9F98-5E91A9BB3F6D}"/>
              </a:ext>
            </a:extLst>
          </p:cNvPr>
          <p:cNvSpPr txBox="1"/>
          <p:nvPr/>
        </p:nvSpPr>
        <p:spPr>
          <a:xfrm>
            <a:off x="488302" y="1875453"/>
            <a:ext cx="11215396" cy="1908215"/>
          </a:xfrm>
          <a:prstGeom prst="rect">
            <a:avLst/>
          </a:prstGeom>
          <a:noFill/>
        </p:spPr>
        <p:txBody>
          <a:bodyPr wrap="square" rtlCol="0">
            <a:spAutoFit/>
          </a:bodyPr>
          <a:lstStyle/>
          <a:p>
            <a:pPr algn="ctr"/>
            <a:r>
              <a:rPr lang="en-IN" sz="2800" b="1" dirty="0">
                <a:latin typeface="Bookman Old Style" panose="02050604050505020204" pitchFamily="18" charset="0"/>
              </a:rPr>
              <a:t>Problem Statement</a:t>
            </a:r>
          </a:p>
          <a:p>
            <a:pPr algn="ctr"/>
            <a:endParaRPr lang="en-IN" dirty="0">
              <a:latin typeface="Bookman Old Style" panose="02050604050505020204" pitchFamily="18" charset="0"/>
            </a:endParaRPr>
          </a:p>
          <a:p>
            <a:pPr algn="just"/>
            <a:endParaRPr lang="en-IN" dirty="0">
              <a:latin typeface="Bookman Old Style" panose="02050604050505020204" pitchFamily="18" charset="0"/>
            </a:endParaRPr>
          </a:p>
          <a:p>
            <a:pPr algn="just"/>
            <a:r>
              <a:rPr lang="en-IN" dirty="0">
                <a:latin typeface="Bookman Old Style" panose="02050604050505020204" pitchFamily="18" charset="0"/>
              </a:rPr>
              <a:t>Our problem statement is implementation of Keyword Extraction in python programming language using the Machine Learning approach to </a:t>
            </a:r>
            <a:r>
              <a:rPr lang="en-US" dirty="0">
                <a:latin typeface="Bookman Old Style" panose="02050604050505020204" pitchFamily="18" charset="0"/>
              </a:rPr>
              <a:t>automatically identify a set of terms to describe the subject of the text and speed up research.</a:t>
            </a:r>
            <a:endParaRPr lang="en-IN" dirty="0">
              <a:latin typeface="Bookman Old Style" panose="02050604050505020204" pitchFamily="18" charset="0"/>
            </a:endParaRPr>
          </a:p>
        </p:txBody>
      </p:sp>
    </p:spTree>
    <p:extLst>
      <p:ext uri="{BB962C8B-B14F-4D97-AF65-F5344CB8AC3E}">
        <p14:creationId xmlns:p14="http://schemas.microsoft.com/office/powerpoint/2010/main" val="274193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99687C-835D-4369-BF50-7634B0E7ED05}"/>
              </a:ext>
            </a:extLst>
          </p:cNvPr>
          <p:cNvSpPr txBox="1"/>
          <p:nvPr/>
        </p:nvSpPr>
        <p:spPr>
          <a:xfrm>
            <a:off x="446314" y="1213008"/>
            <a:ext cx="11299372" cy="5539978"/>
          </a:xfrm>
          <a:prstGeom prst="rect">
            <a:avLst/>
          </a:prstGeom>
          <a:noFill/>
        </p:spPr>
        <p:txBody>
          <a:bodyPr wrap="square" rtlCol="0">
            <a:spAutoFit/>
          </a:bodyPr>
          <a:lstStyle/>
          <a:p>
            <a:pPr algn="ctr"/>
            <a:r>
              <a:rPr lang="en-IN" sz="2800" b="1" dirty="0">
                <a:latin typeface="Bookman Old Style" panose="02050604050505020204" pitchFamily="18" charset="0"/>
              </a:rPr>
              <a:t>Introduction</a:t>
            </a:r>
          </a:p>
          <a:p>
            <a:endParaRPr lang="en-IN" dirty="0">
              <a:latin typeface="Arial Black" panose="020B0A04020102020204" pitchFamily="34" charset="0"/>
            </a:endParaRPr>
          </a:p>
          <a:p>
            <a:r>
              <a:rPr lang="en-IN" sz="2000" dirty="0">
                <a:latin typeface="Bookman Old Style" panose="02050604050505020204" pitchFamily="18" charset="0"/>
              </a:rPr>
              <a:t>Keyword Extraction-</a:t>
            </a:r>
          </a:p>
          <a:p>
            <a:endParaRPr lang="en-IN" dirty="0">
              <a:latin typeface="Bookman Old Style" panose="02050604050505020204" pitchFamily="18" charset="0"/>
            </a:endParaRPr>
          </a:p>
          <a:p>
            <a:pPr algn="just"/>
            <a:r>
              <a:rPr lang="en-IN" dirty="0">
                <a:latin typeface="Bookman Old Style" panose="02050604050505020204" pitchFamily="18" charset="0"/>
              </a:rPr>
              <a:t>Keyword Extraction is an text analysis technique with which we can automatically extract the most important words and the most used word from an extract. It helps summarize huge blocks of text into a small block and recognize the main topics discussed in that extract. It is also known as keyword detection or keyword analysis.</a:t>
            </a:r>
          </a:p>
          <a:p>
            <a:pPr algn="just"/>
            <a:endParaRPr lang="en-IN" dirty="0">
              <a:latin typeface="Bookman Old Style" panose="02050604050505020204" pitchFamily="18" charset="0"/>
            </a:endParaRPr>
          </a:p>
          <a:p>
            <a:pPr algn="just"/>
            <a:r>
              <a:rPr lang="en-US" dirty="0">
                <a:latin typeface="Bookman Old Style" panose="02050604050505020204" pitchFamily="18" charset="0"/>
              </a:rPr>
              <a:t>Existing methods for automatic keyword extraction can be divided into four approaches namely, statistics, linguistics, machine learning and other approaches. We will use the machine learning approach for the implementation.</a:t>
            </a:r>
            <a:endParaRPr lang="en-US" b="0" i="0" dirty="0">
              <a:effectLst/>
              <a:latin typeface="Bookman Old Style" panose="02050604050505020204" pitchFamily="18" charset="0"/>
            </a:endParaRPr>
          </a:p>
          <a:p>
            <a:pPr algn="just"/>
            <a:endParaRPr lang="en-IN" dirty="0">
              <a:latin typeface="Bookman Old Style" panose="02050604050505020204" pitchFamily="18" charset="0"/>
            </a:endParaRPr>
          </a:p>
          <a:p>
            <a:pPr algn="just"/>
            <a:r>
              <a:rPr lang="en-IN" dirty="0">
                <a:latin typeface="Bookman Old Style" panose="02050604050505020204" pitchFamily="18" charset="0"/>
              </a:rPr>
              <a:t>Keyword Extraction uses Machine Learning with Natural Language Processing (NLP) to break down the human language so that it can be understood and analysed by machines. </a:t>
            </a:r>
            <a:r>
              <a:rPr lang="en-US" b="0" i="0" dirty="0">
                <a:effectLst/>
                <a:latin typeface="Bookman Old Style" panose="02050604050505020204" pitchFamily="18" charset="0"/>
              </a:rPr>
              <a:t>It saves a lot of time and effort of going through the entire document manually. Keywords also help to categorize the article into the relevant subject or discipline.</a:t>
            </a:r>
          </a:p>
          <a:p>
            <a:pPr algn="just"/>
            <a:endParaRPr lang="en-US" dirty="0">
              <a:solidFill>
                <a:srgbClr val="292929"/>
              </a:solidFill>
              <a:latin typeface="Bookman Old Style" panose="02050604050505020204" pitchFamily="18"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260112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61839-C654-4237-B18F-E4180C51E2B6}"/>
              </a:ext>
            </a:extLst>
          </p:cNvPr>
          <p:cNvSpPr txBox="1"/>
          <p:nvPr/>
        </p:nvSpPr>
        <p:spPr>
          <a:xfrm>
            <a:off x="401216" y="401216"/>
            <a:ext cx="11374017" cy="523220"/>
          </a:xfrm>
          <a:prstGeom prst="rect">
            <a:avLst/>
          </a:prstGeom>
          <a:noFill/>
        </p:spPr>
        <p:txBody>
          <a:bodyPr wrap="square" rtlCol="0">
            <a:spAutoFit/>
          </a:bodyPr>
          <a:lstStyle/>
          <a:p>
            <a:pPr algn="ctr"/>
            <a:r>
              <a:rPr lang="en-IN" sz="2800" b="1" dirty="0">
                <a:latin typeface="Bookman Old Style" panose="02050604050505020204" pitchFamily="18" charset="0"/>
              </a:rPr>
              <a:t>Architecture</a:t>
            </a:r>
            <a:endParaRPr lang="en-IN" dirty="0">
              <a:latin typeface="Bookman Old Style" panose="02050604050505020204" pitchFamily="18" charset="0"/>
            </a:endParaRPr>
          </a:p>
        </p:txBody>
      </p:sp>
      <p:sp>
        <p:nvSpPr>
          <p:cNvPr id="5" name="Oval 4">
            <a:extLst>
              <a:ext uri="{FF2B5EF4-FFF2-40B4-BE49-F238E27FC236}">
                <a16:creationId xmlns:a16="http://schemas.microsoft.com/office/drawing/2014/main" id="{EA20C6A3-9335-4292-900D-80F7A366B0E0}"/>
              </a:ext>
            </a:extLst>
          </p:cNvPr>
          <p:cNvSpPr/>
          <p:nvPr/>
        </p:nvSpPr>
        <p:spPr>
          <a:xfrm>
            <a:off x="401216" y="1922811"/>
            <a:ext cx="1212980" cy="47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Start</a:t>
            </a:r>
          </a:p>
        </p:txBody>
      </p:sp>
      <p:sp>
        <p:nvSpPr>
          <p:cNvPr id="6" name="Oval 5">
            <a:extLst>
              <a:ext uri="{FF2B5EF4-FFF2-40B4-BE49-F238E27FC236}">
                <a16:creationId xmlns:a16="http://schemas.microsoft.com/office/drawing/2014/main" id="{913EC027-DCC1-4EA5-A5C9-6FE7A0D37B06}"/>
              </a:ext>
            </a:extLst>
          </p:cNvPr>
          <p:cNvSpPr/>
          <p:nvPr/>
        </p:nvSpPr>
        <p:spPr>
          <a:xfrm>
            <a:off x="368565" y="3639791"/>
            <a:ext cx="1212980" cy="47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End</a:t>
            </a:r>
          </a:p>
        </p:txBody>
      </p:sp>
      <p:sp>
        <p:nvSpPr>
          <p:cNvPr id="7" name="Parallelogram 6">
            <a:extLst>
              <a:ext uri="{FF2B5EF4-FFF2-40B4-BE49-F238E27FC236}">
                <a16:creationId xmlns:a16="http://schemas.microsoft.com/office/drawing/2014/main" id="{76CC1994-C476-43B7-B606-BB8FEA7AB255}"/>
              </a:ext>
            </a:extLst>
          </p:cNvPr>
          <p:cNvSpPr/>
          <p:nvPr/>
        </p:nvSpPr>
        <p:spPr>
          <a:xfrm>
            <a:off x="2715209" y="1922811"/>
            <a:ext cx="1940767" cy="47586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Dataset</a:t>
            </a:r>
          </a:p>
        </p:txBody>
      </p:sp>
      <p:sp>
        <p:nvSpPr>
          <p:cNvPr id="8" name="Rectangle 7">
            <a:extLst>
              <a:ext uri="{FF2B5EF4-FFF2-40B4-BE49-F238E27FC236}">
                <a16:creationId xmlns:a16="http://schemas.microsoft.com/office/drawing/2014/main" id="{C4B242DD-65D5-4BFA-9621-FDA6D850E03E}"/>
              </a:ext>
            </a:extLst>
          </p:cNvPr>
          <p:cNvSpPr/>
          <p:nvPr/>
        </p:nvSpPr>
        <p:spPr>
          <a:xfrm>
            <a:off x="5752321" y="1922811"/>
            <a:ext cx="2360645" cy="4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Pre-processing</a:t>
            </a:r>
          </a:p>
        </p:txBody>
      </p:sp>
      <p:sp>
        <p:nvSpPr>
          <p:cNvPr id="9" name="Rectangle 8">
            <a:extLst>
              <a:ext uri="{FF2B5EF4-FFF2-40B4-BE49-F238E27FC236}">
                <a16:creationId xmlns:a16="http://schemas.microsoft.com/office/drawing/2014/main" id="{BBBC44D8-6A05-4E6A-9892-C006BBE646AD}"/>
              </a:ext>
            </a:extLst>
          </p:cNvPr>
          <p:cNvSpPr/>
          <p:nvPr/>
        </p:nvSpPr>
        <p:spPr>
          <a:xfrm>
            <a:off x="9209311" y="1922810"/>
            <a:ext cx="2239347" cy="4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Remove</a:t>
            </a:r>
            <a:r>
              <a:rPr lang="en-IN" dirty="0"/>
              <a:t> </a:t>
            </a:r>
            <a:r>
              <a:rPr lang="en-IN" dirty="0">
                <a:latin typeface="Bookman Old Style" panose="02050604050505020204" pitchFamily="18" charset="0"/>
              </a:rPr>
              <a:t>stopwords</a:t>
            </a:r>
          </a:p>
        </p:txBody>
      </p:sp>
      <p:sp>
        <p:nvSpPr>
          <p:cNvPr id="10" name="Rectangle 9">
            <a:extLst>
              <a:ext uri="{FF2B5EF4-FFF2-40B4-BE49-F238E27FC236}">
                <a16:creationId xmlns:a16="http://schemas.microsoft.com/office/drawing/2014/main" id="{9BB100D8-FC76-4AE3-8BC8-7F881F474CF2}"/>
              </a:ext>
            </a:extLst>
          </p:cNvPr>
          <p:cNvSpPr/>
          <p:nvPr/>
        </p:nvSpPr>
        <p:spPr>
          <a:xfrm>
            <a:off x="9209310" y="3650600"/>
            <a:ext cx="2239347" cy="4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Calculate TF-IDF</a:t>
            </a:r>
          </a:p>
        </p:txBody>
      </p:sp>
      <p:sp>
        <p:nvSpPr>
          <p:cNvPr id="12" name="Rectangle 11">
            <a:extLst>
              <a:ext uri="{FF2B5EF4-FFF2-40B4-BE49-F238E27FC236}">
                <a16:creationId xmlns:a16="http://schemas.microsoft.com/office/drawing/2014/main" id="{B737A00C-4BCA-4C79-AF6D-8E77FA6133B0}"/>
              </a:ext>
            </a:extLst>
          </p:cNvPr>
          <p:cNvSpPr/>
          <p:nvPr/>
        </p:nvSpPr>
        <p:spPr>
          <a:xfrm>
            <a:off x="5822301" y="3429000"/>
            <a:ext cx="2360645" cy="919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Sort the TF-IDF values in descending order</a:t>
            </a:r>
          </a:p>
        </p:txBody>
      </p:sp>
      <p:sp>
        <p:nvSpPr>
          <p:cNvPr id="13" name="Parallelogram 12">
            <a:extLst>
              <a:ext uri="{FF2B5EF4-FFF2-40B4-BE49-F238E27FC236}">
                <a16:creationId xmlns:a16="http://schemas.microsoft.com/office/drawing/2014/main" id="{E08046B3-83F7-4F92-899B-0112FC1C9A1E}"/>
              </a:ext>
            </a:extLst>
          </p:cNvPr>
          <p:cNvSpPr/>
          <p:nvPr/>
        </p:nvSpPr>
        <p:spPr>
          <a:xfrm>
            <a:off x="2519268" y="3532489"/>
            <a:ext cx="2136708" cy="69046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ookman Old Style" panose="02050604050505020204" pitchFamily="18" charset="0"/>
              </a:rPr>
              <a:t>Extracted Keywords</a:t>
            </a:r>
          </a:p>
        </p:txBody>
      </p:sp>
      <p:cxnSp>
        <p:nvCxnSpPr>
          <p:cNvPr id="15" name="Straight Arrow Connector 14">
            <a:extLst>
              <a:ext uri="{FF2B5EF4-FFF2-40B4-BE49-F238E27FC236}">
                <a16:creationId xmlns:a16="http://schemas.microsoft.com/office/drawing/2014/main" id="{10A81B2A-6262-4E3A-9408-3BB329A8E5DD}"/>
              </a:ext>
            </a:extLst>
          </p:cNvPr>
          <p:cNvCxnSpPr>
            <a:stCxn id="5" idx="6"/>
            <a:endCxn id="7" idx="5"/>
          </p:cNvCxnSpPr>
          <p:nvPr/>
        </p:nvCxnSpPr>
        <p:spPr>
          <a:xfrm>
            <a:off x="1614196" y="2160742"/>
            <a:ext cx="1160496" cy="0"/>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A3C72AC-6F66-4167-944C-8DC8264F4F80}"/>
              </a:ext>
            </a:extLst>
          </p:cNvPr>
          <p:cNvCxnSpPr>
            <a:stCxn id="7" idx="2"/>
            <a:endCxn id="8" idx="1"/>
          </p:cNvCxnSpPr>
          <p:nvPr/>
        </p:nvCxnSpPr>
        <p:spPr>
          <a:xfrm>
            <a:off x="4596493" y="2160742"/>
            <a:ext cx="115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0F7B00-704F-457C-9AA2-948747139BED}"/>
              </a:ext>
            </a:extLst>
          </p:cNvPr>
          <p:cNvCxnSpPr>
            <a:cxnSpLocks/>
            <a:stCxn id="8" idx="3"/>
            <a:endCxn id="9" idx="1"/>
          </p:cNvCxnSpPr>
          <p:nvPr/>
        </p:nvCxnSpPr>
        <p:spPr>
          <a:xfrm flipV="1">
            <a:off x="8112966" y="2160741"/>
            <a:ext cx="10963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11F986C-EE22-4404-8200-E51DD766CFC1}"/>
              </a:ext>
            </a:extLst>
          </p:cNvPr>
          <p:cNvCxnSpPr>
            <a:cxnSpLocks/>
            <a:stCxn id="9" idx="2"/>
            <a:endCxn id="10" idx="0"/>
          </p:cNvCxnSpPr>
          <p:nvPr/>
        </p:nvCxnSpPr>
        <p:spPr>
          <a:xfrm flipH="1">
            <a:off x="10328984" y="2398671"/>
            <a:ext cx="1" cy="125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233976-36F7-484B-BD6A-891B81767B6B}"/>
              </a:ext>
            </a:extLst>
          </p:cNvPr>
          <p:cNvCxnSpPr>
            <a:cxnSpLocks/>
            <a:stCxn id="10" idx="1"/>
            <a:endCxn id="12" idx="3"/>
          </p:cNvCxnSpPr>
          <p:nvPr/>
        </p:nvCxnSpPr>
        <p:spPr>
          <a:xfrm flipH="1">
            <a:off x="8182946" y="3888531"/>
            <a:ext cx="1026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18C2DD-4B18-4D4F-B3C2-C9E966C39031}"/>
              </a:ext>
            </a:extLst>
          </p:cNvPr>
          <p:cNvCxnSpPr>
            <a:cxnSpLocks/>
            <a:stCxn id="12" idx="1"/>
            <a:endCxn id="13" idx="2"/>
          </p:cNvCxnSpPr>
          <p:nvPr/>
        </p:nvCxnSpPr>
        <p:spPr>
          <a:xfrm flipH="1" flipV="1">
            <a:off x="4569668" y="3877722"/>
            <a:ext cx="1252633" cy="1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19E34CF-977D-4979-A617-C2EFBD4E4C1E}"/>
              </a:ext>
            </a:extLst>
          </p:cNvPr>
          <p:cNvCxnSpPr>
            <a:cxnSpLocks/>
            <a:stCxn id="13" idx="5"/>
            <a:endCxn id="6" idx="6"/>
          </p:cNvCxnSpPr>
          <p:nvPr/>
        </p:nvCxnSpPr>
        <p:spPr>
          <a:xfrm flipH="1">
            <a:off x="1581545" y="3877722"/>
            <a:ext cx="1024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99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1A75FCC-9D27-49D3-AB79-7B4EDEFDA21A}"/>
              </a:ext>
            </a:extLst>
          </p:cNvPr>
          <p:cNvSpPr txBox="1"/>
          <p:nvPr/>
        </p:nvSpPr>
        <p:spPr>
          <a:xfrm>
            <a:off x="270588" y="461514"/>
            <a:ext cx="11663265" cy="3293209"/>
          </a:xfrm>
          <a:prstGeom prst="rect">
            <a:avLst/>
          </a:prstGeom>
          <a:noFill/>
        </p:spPr>
        <p:txBody>
          <a:bodyPr wrap="square" rtlCol="0">
            <a:spAutoFit/>
          </a:bodyPr>
          <a:lstStyle/>
          <a:p>
            <a:pPr algn="ctr"/>
            <a:r>
              <a:rPr lang="en-IN" sz="2800" b="1" dirty="0">
                <a:latin typeface="Bookman Old Style" panose="02050604050505020204" pitchFamily="18" charset="0"/>
              </a:rPr>
              <a:t>Implementation</a:t>
            </a:r>
          </a:p>
          <a:p>
            <a:pPr algn="just"/>
            <a:endParaRPr lang="en-IN" dirty="0">
              <a:latin typeface="Bookman Old Style" panose="02050604050505020204" pitchFamily="18" charset="0"/>
            </a:endParaRPr>
          </a:p>
          <a:p>
            <a:pPr marL="285750" indent="-285750" algn="just">
              <a:buFont typeface="Wingdings" panose="05000000000000000000" pitchFamily="2" charset="2"/>
              <a:buChar char="v"/>
            </a:pPr>
            <a:r>
              <a:rPr lang="en-IN" dirty="0">
                <a:latin typeface="Bookman Old Style" panose="02050604050505020204" pitchFamily="18" charset="0"/>
              </a:rPr>
              <a:t>The dataset is first pre-processed to remove tags, special characters and digits. All the stopwords are eliminated.</a:t>
            </a:r>
          </a:p>
          <a:p>
            <a:pPr marL="285750" indent="-285750" algn="just">
              <a:buFont typeface="Wingdings" panose="05000000000000000000" pitchFamily="2" charset="2"/>
              <a:buChar char="v"/>
            </a:pPr>
            <a:endParaRPr lang="en-IN" dirty="0">
              <a:latin typeface="Bookman Old Style" panose="02050604050505020204" pitchFamily="18" charset="0"/>
            </a:endParaRPr>
          </a:p>
          <a:p>
            <a:pPr marL="285750" indent="-285750" algn="just">
              <a:buFont typeface="Wingdings" panose="05000000000000000000" pitchFamily="2" charset="2"/>
              <a:buChar char="v"/>
            </a:pPr>
            <a:r>
              <a:rPr lang="en-IN" dirty="0">
                <a:latin typeface="Bookman Old Style" panose="02050604050505020204" pitchFamily="18" charset="0"/>
              </a:rPr>
              <a:t>Using </a:t>
            </a:r>
            <a:r>
              <a:rPr lang="en-IN" dirty="0" err="1">
                <a:latin typeface="Bookman Old Style" panose="02050604050505020204" pitchFamily="18" charset="0"/>
              </a:rPr>
              <a:t>CountVectorizer</a:t>
            </a:r>
            <a:r>
              <a:rPr lang="en-IN" dirty="0">
                <a:latin typeface="Bookman Old Style" panose="02050604050505020204" pitchFamily="18" charset="0"/>
              </a:rPr>
              <a:t> and </a:t>
            </a:r>
            <a:r>
              <a:rPr lang="en-IN" dirty="0" err="1">
                <a:latin typeface="Bookman Old Style" panose="02050604050505020204" pitchFamily="18" charset="0"/>
              </a:rPr>
              <a:t>TfidfTransformer</a:t>
            </a:r>
            <a:r>
              <a:rPr lang="en-IN" dirty="0">
                <a:latin typeface="Bookman Old Style" panose="02050604050505020204" pitchFamily="18" charset="0"/>
              </a:rPr>
              <a:t>, for a given document TF_IDF is calculated.</a:t>
            </a:r>
          </a:p>
          <a:p>
            <a:pPr marL="285750" indent="-285750" algn="just">
              <a:buFont typeface="Wingdings" panose="05000000000000000000" pitchFamily="2" charset="2"/>
              <a:buChar char="v"/>
            </a:pPr>
            <a:endParaRPr lang="en-IN" dirty="0">
              <a:latin typeface="Bookman Old Style" panose="02050604050505020204" pitchFamily="18" charset="0"/>
            </a:endParaRPr>
          </a:p>
          <a:p>
            <a:pPr marL="285750" indent="-285750" algn="just">
              <a:buFont typeface="Wingdings" panose="05000000000000000000" pitchFamily="2" charset="2"/>
              <a:buChar char="v"/>
            </a:pPr>
            <a:r>
              <a:rPr lang="en-US" b="0" i="0" dirty="0">
                <a:solidFill>
                  <a:srgbClr val="000000"/>
                </a:solidFill>
                <a:effectLst/>
                <a:latin typeface="Bookman Old Style" panose="02050604050505020204" pitchFamily="18" charset="0"/>
              </a:rPr>
              <a:t>Next, we sort the words in the vector in descending order of </a:t>
            </a:r>
            <a:r>
              <a:rPr lang="en-US" b="0" i="0" dirty="0" err="1">
                <a:solidFill>
                  <a:srgbClr val="000000"/>
                </a:solidFill>
                <a:effectLst/>
                <a:latin typeface="Bookman Old Style" panose="02050604050505020204" pitchFamily="18" charset="0"/>
              </a:rPr>
              <a:t>tf-idf</a:t>
            </a:r>
            <a:r>
              <a:rPr lang="en-US" b="0" i="0" dirty="0">
                <a:solidFill>
                  <a:srgbClr val="000000"/>
                </a:solidFill>
                <a:effectLst/>
                <a:latin typeface="Bookman Old Style" panose="02050604050505020204" pitchFamily="18" charset="0"/>
              </a:rPr>
              <a:t> values and then iterate over to extract the top-n items with the corresponding feature names.</a:t>
            </a:r>
          </a:p>
          <a:p>
            <a:pPr algn="just"/>
            <a:endParaRPr lang="en-US" dirty="0">
              <a:solidFill>
                <a:srgbClr val="000000"/>
              </a:solidFill>
              <a:latin typeface="Bookman Old Style" panose="02050604050505020204" pitchFamily="18" charset="0"/>
            </a:endParaRPr>
          </a:p>
          <a:p>
            <a:pPr algn="just"/>
            <a:endParaRPr lang="en-US" dirty="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869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398E13-0D2B-4894-A9ED-4B92A10F1BF3}"/>
              </a:ext>
            </a:extLst>
          </p:cNvPr>
          <p:cNvSpPr txBox="1"/>
          <p:nvPr/>
        </p:nvSpPr>
        <p:spPr>
          <a:xfrm>
            <a:off x="690465" y="475861"/>
            <a:ext cx="10786188" cy="6093976"/>
          </a:xfrm>
          <a:prstGeom prst="rect">
            <a:avLst/>
          </a:prstGeom>
          <a:noFill/>
        </p:spPr>
        <p:txBody>
          <a:bodyPr wrap="square" rtlCol="0">
            <a:spAutoFit/>
          </a:bodyPr>
          <a:lstStyle/>
          <a:p>
            <a:pPr algn="ctr"/>
            <a:r>
              <a:rPr lang="en-IN" sz="2800" b="1" dirty="0">
                <a:latin typeface="Bookman Old Style" panose="02050604050505020204" pitchFamily="18" charset="0"/>
              </a:rPr>
              <a:t>Application</a:t>
            </a:r>
          </a:p>
          <a:p>
            <a:pPr marL="514350" indent="-514350">
              <a:lnSpc>
                <a:spcPct val="200000"/>
              </a:lnSpc>
              <a:buFont typeface="+mj-lt"/>
              <a:buAutoNum type="arabicPeriod"/>
            </a:pPr>
            <a:endParaRPr lang="en-IN" sz="2800" dirty="0">
              <a:latin typeface="Bookman Old Style" panose="02050604050505020204" pitchFamily="18" charset="0"/>
            </a:endParaRPr>
          </a:p>
          <a:p>
            <a:pPr marL="342900" indent="-342900" algn="l">
              <a:lnSpc>
                <a:spcPct val="150000"/>
              </a:lnSpc>
              <a:buFont typeface="+mj-lt"/>
              <a:buAutoNum type="arabicPeriod"/>
            </a:pPr>
            <a:r>
              <a:rPr lang="en-US" strike="noStrike" dirty="0">
                <a:effectLst/>
                <a:latin typeface="Bookman Old Style" panose="02050604050505020204" pitchFamily="18" charset="0"/>
                <a:hlinkClick r:id="rId2">
                  <a:extLst>
                    <a:ext uri="{A12FA001-AC4F-418D-AE19-62706E023703}">
                      <ahyp:hlinkClr xmlns:ahyp="http://schemas.microsoft.com/office/drawing/2018/hyperlinkcolor" val="tx"/>
                    </a:ext>
                  </a:extLst>
                </a:hlinkClick>
              </a:rPr>
              <a:t>Social media monitoring</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3">
                  <a:extLst>
                    <a:ext uri="{A12FA001-AC4F-418D-AE19-62706E023703}">
                      <ahyp:hlinkClr xmlns:ahyp="http://schemas.microsoft.com/office/drawing/2018/hyperlinkcolor" val="tx"/>
                    </a:ext>
                  </a:extLst>
                </a:hlinkClick>
              </a:rPr>
              <a:t>Brand monitoring</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4">
                  <a:extLst>
                    <a:ext uri="{A12FA001-AC4F-418D-AE19-62706E023703}">
                      <ahyp:hlinkClr xmlns:ahyp="http://schemas.microsoft.com/office/drawing/2018/hyperlinkcolor" val="tx"/>
                    </a:ext>
                  </a:extLst>
                </a:hlinkClick>
              </a:rPr>
              <a:t>Customer service</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5">
                  <a:extLst>
                    <a:ext uri="{A12FA001-AC4F-418D-AE19-62706E023703}">
                      <ahyp:hlinkClr xmlns:ahyp="http://schemas.microsoft.com/office/drawing/2018/hyperlinkcolor" val="tx"/>
                    </a:ext>
                  </a:extLst>
                </a:hlinkClick>
              </a:rPr>
              <a:t>Customer feedback</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6">
                  <a:extLst>
                    <a:ext uri="{A12FA001-AC4F-418D-AE19-62706E023703}">
                      <ahyp:hlinkClr xmlns:ahyp="http://schemas.microsoft.com/office/drawing/2018/hyperlinkcolor" val="tx"/>
                    </a:ext>
                  </a:extLst>
                </a:hlinkClick>
              </a:rPr>
              <a:t>Business intelligence</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7">
                  <a:extLst>
                    <a:ext uri="{A12FA001-AC4F-418D-AE19-62706E023703}">
                      <ahyp:hlinkClr xmlns:ahyp="http://schemas.microsoft.com/office/drawing/2018/hyperlinkcolor" val="tx"/>
                    </a:ext>
                  </a:extLst>
                </a:hlinkClick>
              </a:rPr>
              <a:t>Search engine optimization (SEO)</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8">
                  <a:extLst>
                    <a:ext uri="{A12FA001-AC4F-418D-AE19-62706E023703}">
                      <ahyp:hlinkClr xmlns:ahyp="http://schemas.microsoft.com/office/drawing/2018/hyperlinkcolor" val="tx"/>
                    </a:ext>
                  </a:extLst>
                </a:hlinkClick>
              </a:rPr>
              <a:t>Product analytics</a:t>
            </a:r>
            <a:endParaRPr lang="en-US" dirty="0">
              <a:effectLst/>
              <a:latin typeface="Bookman Old Style" panose="02050604050505020204" pitchFamily="18" charset="0"/>
            </a:endParaRPr>
          </a:p>
          <a:p>
            <a:pPr marL="342900" indent="-342900" algn="l">
              <a:lnSpc>
                <a:spcPct val="200000"/>
              </a:lnSpc>
              <a:buFont typeface="+mj-lt"/>
              <a:buAutoNum type="arabicPeriod"/>
            </a:pPr>
            <a:r>
              <a:rPr lang="en-US" strike="noStrike" dirty="0">
                <a:effectLst/>
                <a:latin typeface="Bookman Old Style" panose="02050604050505020204" pitchFamily="18" charset="0"/>
                <a:hlinkClick r:id="rId9">
                  <a:extLst>
                    <a:ext uri="{A12FA001-AC4F-418D-AE19-62706E023703}">
                      <ahyp:hlinkClr xmlns:ahyp="http://schemas.microsoft.com/office/drawing/2018/hyperlinkcolor" val="tx"/>
                    </a:ext>
                  </a:extLst>
                </a:hlinkClick>
              </a:rPr>
              <a:t>Knowledge management</a:t>
            </a:r>
            <a:endParaRPr lang="en-US" dirty="0">
              <a:effectLst/>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144946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9ED25-0DF3-48C4-9E1A-C57130F13477}"/>
              </a:ext>
            </a:extLst>
          </p:cNvPr>
          <p:cNvSpPr txBox="1"/>
          <p:nvPr/>
        </p:nvSpPr>
        <p:spPr>
          <a:xfrm>
            <a:off x="419877" y="1548881"/>
            <a:ext cx="11038115" cy="3016210"/>
          </a:xfrm>
          <a:prstGeom prst="rect">
            <a:avLst/>
          </a:prstGeom>
          <a:noFill/>
        </p:spPr>
        <p:txBody>
          <a:bodyPr wrap="square" rtlCol="0">
            <a:spAutoFit/>
          </a:bodyPr>
          <a:lstStyle/>
          <a:p>
            <a:pPr algn="ctr"/>
            <a:r>
              <a:rPr lang="en-IN" sz="2800" b="1" dirty="0">
                <a:latin typeface="Bookman Old Style" panose="02050604050505020204" pitchFamily="18" charset="0"/>
              </a:rPr>
              <a:t>Future Scope</a:t>
            </a:r>
          </a:p>
          <a:p>
            <a:endParaRPr lang="en-IN" dirty="0">
              <a:latin typeface="Bookman Old Style" panose="02050604050505020204" pitchFamily="18" charset="0"/>
            </a:endParaRPr>
          </a:p>
          <a:p>
            <a:endParaRPr lang="en-US" dirty="0">
              <a:latin typeface="Bookman Old Style" panose="02050604050505020204" pitchFamily="18" charset="0"/>
            </a:endParaRPr>
          </a:p>
          <a:p>
            <a:pPr marL="342900" indent="-342900" algn="just">
              <a:buFont typeface="+mj-lt"/>
              <a:buAutoNum type="arabicPeriod"/>
            </a:pPr>
            <a:r>
              <a:rPr lang="en-US" dirty="0">
                <a:latin typeface="Bookman Old Style" panose="02050604050505020204" pitchFamily="18" charset="0"/>
              </a:rPr>
              <a:t>In the future other parameters such as purity, entropy could be considered of great importance and sentiments can be used to extract the keywords from the dataset. </a:t>
            </a:r>
          </a:p>
          <a:p>
            <a:pPr marL="342900" indent="-342900" algn="just">
              <a:buFont typeface="+mj-lt"/>
              <a:buAutoNum type="arabicPeriod"/>
            </a:pPr>
            <a:r>
              <a:rPr lang="en-US" dirty="0">
                <a:latin typeface="Bookman Old Style" panose="02050604050505020204" pitchFamily="18" charset="0"/>
              </a:rPr>
              <a:t>The sentiments and emotions of the text can also be considered as well as some heuristic approach can be used that eliminate the noisy data which could further reduce the computational time of the algorithm.</a:t>
            </a:r>
          </a:p>
          <a:p>
            <a:pPr marL="342900" indent="-342900" algn="just">
              <a:buFont typeface="+mj-lt"/>
              <a:buAutoNum type="arabicPeriod"/>
            </a:pPr>
            <a:r>
              <a:rPr lang="en-US" dirty="0">
                <a:latin typeface="Bookman Old Style" panose="02050604050505020204" pitchFamily="18" charset="0"/>
              </a:rPr>
              <a:t>This system can also be integrated with text mining, sentiment analysis, chat bots </a:t>
            </a:r>
            <a:r>
              <a:rPr lang="en-US" dirty="0" err="1">
                <a:latin typeface="Bookman Old Style" panose="02050604050505020204" pitchFamily="18" charset="0"/>
              </a:rPr>
              <a:t>etc</a:t>
            </a:r>
            <a:r>
              <a:rPr lang="en-US" dirty="0">
                <a:latin typeface="Bookman Old Style" panose="02050604050505020204" pitchFamily="18" charset="0"/>
              </a:rPr>
              <a:t>, to improve their performance. </a:t>
            </a:r>
            <a:endParaRPr lang="en-IN" dirty="0">
              <a:latin typeface="Bookman Old Style" panose="02050604050505020204" pitchFamily="18" charset="0"/>
            </a:endParaRPr>
          </a:p>
        </p:txBody>
      </p:sp>
    </p:spTree>
    <p:extLst>
      <p:ext uri="{BB962C8B-B14F-4D97-AF65-F5344CB8AC3E}">
        <p14:creationId xmlns:p14="http://schemas.microsoft.com/office/powerpoint/2010/main" val="205195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784095-B935-4C24-BB8A-1303877D205A}"/>
              </a:ext>
            </a:extLst>
          </p:cNvPr>
          <p:cNvSpPr txBox="1"/>
          <p:nvPr/>
        </p:nvSpPr>
        <p:spPr>
          <a:xfrm>
            <a:off x="325016" y="1520890"/>
            <a:ext cx="11299372" cy="3016210"/>
          </a:xfrm>
          <a:prstGeom prst="rect">
            <a:avLst/>
          </a:prstGeom>
          <a:noFill/>
        </p:spPr>
        <p:txBody>
          <a:bodyPr wrap="square" rtlCol="0">
            <a:spAutoFit/>
          </a:bodyPr>
          <a:lstStyle/>
          <a:p>
            <a:pPr algn="ctr"/>
            <a:r>
              <a:rPr lang="en-IN" sz="2800" b="1" dirty="0">
                <a:latin typeface="Bookman Old Style" panose="02050604050505020204" pitchFamily="18" charset="0"/>
              </a:rPr>
              <a:t>Conclusion</a:t>
            </a:r>
          </a:p>
          <a:p>
            <a:endParaRPr lang="en-IN" dirty="0">
              <a:latin typeface="Bookman Old Style" panose="02050604050505020204" pitchFamily="18" charset="0"/>
            </a:endParaRPr>
          </a:p>
          <a:p>
            <a:pPr algn="just"/>
            <a:endParaRPr lang="en-US" b="0" i="0" dirty="0">
              <a:effectLst/>
              <a:latin typeface="Bookman Old Style" panose="02050604050505020204" pitchFamily="18" charset="0"/>
            </a:endParaRPr>
          </a:p>
          <a:p>
            <a:pPr algn="just"/>
            <a:r>
              <a:rPr lang="en-US" b="0" i="0" dirty="0">
                <a:effectLst/>
                <a:latin typeface="Bookman Old Style" panose="02050604050505020204" pitchFamily="18" charset="0"/>
              </a:rPr>
              <a:t>Keyword extraction is an excellent way to find what’s relevant in large sets of data. This allows businesses in any field to automate complex processes that would otherwise be extremely time consuming and much less effective (and, in some cases, completely impossible to accomplish manually). </a:t>
            </a:r>
            <a:r>
              <a:rPr lang="en-US" dirty="0">
                <a:latin typeface="Bookman Old Style" panose="02050604050505020204" pitchFamily="18" charset="0"/>
              </a:rPr>
              <a:t>By keyword extraction we could easily find the words that are highly signified and of great importance. </a:t>
            </a:r>
            <a:r>
              <a:rPr lang="en-US" b="0" i="0" dirty="0">
                <a:effectLst/>
                <a:latin typeface="Bookman Old Style" panose="02050604050505020204" pitchFamily="18" charset="0"/>
              </a:rPr>
              <a:t>You can get valuable insights to make better business decisions</a:t>
            </a:r>
            <a:r>
              <a:rPr lang="en-US" b="0" i="0" dirty="0">
                <a:effectLst/>
                <a:latin typeface="Open Sans"/>
              </a:rPr>
              <a:t>. </a:t>
            </a:r>
            <a:r>
              <a:rPr lang="en-US" b="0" i="0" dirty="0">
                <a:effectLst/>
                <a:latin typeface="Bookman Old Style" panose="02050604050505020204" pitchFamily="18" charset="0"/>
              </a:rPr>
              <a:t>Keyword extraction can be made use of in summarization and organization, database indexing and search</a:t>
            </a:r>
          </a:p>
          <a:p>
            <a:pPr algn="just"/>
            <a:r>
              <a:rPr lang="en-US" b="0" i="0" dirty="0">
                <a:effectLst/>
                <a:latin typeface="Bookman Old Style" panose="02050604050505020204" pitchFamily="18" charset="0"/>
              </a:rPr>
              <a:t>engine optimization (SEO).</a:t>
            </a:r>
            <a:endParaRPr lang="en-IN" dirty="0">
              <a:latin typeface="Bookman Old Style" panose="02050604050505020204" pitchFamily="18" charset="0"/>
            </a:endParaRPr>
          </a:p>
        </p:txBody>
      </p:sp>
    </p:spTree>
    <p:extLst>
      <p:ext uri="{BB962C8B-B14F-4D97-AF65-F5344CB8AC3E}">
        <p14:creationId xmlns:p14="http://schemas.microsoft.com/office/powerpoint/2010/main" val="3535531348"/>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
  <TotalTime>326</TotalTime>
  <Words>534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Bookman Old Style</vt:lpstr>
      <vt:lpstr>Corbel</vt:lpstr>
      <vt:lpstr>Open Sans</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Ramanathan</dc:creator>
  <cp:lastModifiedBy>Akshaya Ramanathan</cp:lastModifiedBy>
  <cp:revision>22</cp:revision>
  <dcterms:created xsi:type="dcterms:W3CDTF">2021-03-16T09:15:15Z</dcterms:created>
  <dcterms:modified xsi:type="dcterms:W3CDTF">2021-03-30T11:12:02Z</dcterms:modified>
</cp:coreProperties>
</file>