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80" r:id="rId19"/>
    <p:sldId id="281" r:id="rId20"/>
    <p:sldId id="275" r:id="rId21"/>
    <p:sldId id="274" r:id="rId22"/>
    <p:sldId id="276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7474-0171-577D-3078-F5E7B3E9A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C1D36-2059-B02E-7445-46DCBA29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E7FA-7950-9489-44F0-1B125EE7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E8FC-BE8D-7D36-DF31-C9BB0E71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5888-A15C-674F-CC52-37A7A26C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4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E15E-1C61-281B-6C4B-2EFDF06A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1FE8D-3FE5-B666-44E0-4E2F2862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37E2-2005-8EEB-807D-BB57FF1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DE3C-910C-1CF1-4D36-B365B82F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D20F4-C662-8AC5-D09C-BFDC36F1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7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330D0-41BE-1A1B-C24D-87E3FAAB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E80B1-7BC4-76ED-6E26-8AB798D07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A109-710B-E5CC-D00A-4DDB2AB5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5F67-84A9-87B1-27B2-C427AA1E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BC34-FCDC-A837-A991-2C4F168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A16F-42FF-42AC-48A1-35167CBA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E7EC-2904-08BF-C86B-BC13ABE6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2AD7-4D77-959D-3792-22C89F0C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335B6-57F4-6A17-B493-7F19AF73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AC5C-882F-E4EF-B95A-FF47C045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1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5866-7C5E-8BE6-D791-7888EE54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FA1B9-60A3-3FDE-0BCE-DD800F1B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5424-8805-8BCA-AA8A-C9795B1E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1172-0B7C-354C-10E5-8F73C0D6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106E-969E-B34D-24F4-F0D4B005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3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5527-609A-AFD6-5E5C-847F684E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9A8E-3C58-E110-D080-ED4BFAEFC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743C-D5BE-FC55-DB70-E824BD88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A6A5E-DC3A-59CB-BDA3-C244ED7F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15BAB-DE09-BF19-4F52-E4091A5C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2C62-C1D9-D741-0F80-8CB1C3E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DF2D-35F0-D72F-AF20-9B37E756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1C17-AEF8-16A9-A4AC-07556BA6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18091-987D-6AE8-A231-4CBF7E3D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9F800-1B89-8A7B-8D21-FE3C1510E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2CA60-5531-C0C7-16ED-2134199E2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B3C2D-B50C-5B33-D189-484F9DFA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32B04-7B3F-AE0C-89E0-0351D9BB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30EC8-0E50-B220-C07F-D30F166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7701-3C57-9C53-5740-B539D286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3715F-9605-5190-D41A-344904D7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E406-09EC-BD20-DF90-0B1FB78A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9EB11-5706-6C5A-2B91-286CC564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9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2ECCA-96D1-D42C-D491-8432060C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C9030-83E5-8B6A-0214-6DBEF142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782E-4271-3051-B465-3C63DCB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887E-65E2-5A9E-D5BE-B0B31190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029-EC8B-7BA0-CDF2-10690038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DA1DF-C7EA-EF47-C29F-357B5B2D4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C451-E9E4-7847-3745-8515E5A3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04D5-E141-DAD9-CD16-E01D8908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86628-88E5-F04B-C0F3-3D11BE5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AFCC-1F9A-5B25-35DE-493A41A8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B93AC-B70B-289A-C026-9C7CCF401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DE52-0AB6-E887-8663-366A0204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6886-3A0E-9CF4-19A3-DACA0535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3CAC1-DF0D-37AF-877B-CE72273F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BF1D-ECD5-7066-F9DF-9438BF38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4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B6D3-DF9F-836F-9A68-25F1514B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88AB-D884-74CE-034E-688C4306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3CE9-9531-48AD-C91F-005F7C542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9FB5-40BF-4617-8F1F-2D5962142553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A627-0CFB-37E2-DCD9-A7E52FB3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541B-05C2-B5D8-5BB9-FC38BA010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927D-A52A-4FFC-9EDF-71449B7F5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1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A77-E8F0-2043-A1AE-5C8247877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F4B84-4B43-C59F-E8CC-1ACAA0B28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82996-F804-8D11-7D50-25C75E61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4"/>
            <a:ext cx="12192000" cy="68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59B2-B8F7-A6F8-AF11-A4773F31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F622-330B-089E-94C4-15BC8479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20BA9-E320-397C-0802-FB57CB3F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29" y="23090"/>
            <a:ext cx="12233329" cy="68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2E7-2547-6507-232F-689AAE88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310C-4FE4-2A24-A384-C25D78B5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95EEC-2CD8-81F3-B3FD-06272F7B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7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61F5-905D-9F19-8CA8-0B85A05B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E958-41AC-863A-6917-98865BEA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0D255-A7F9-ACC7-DD61-2B99CA84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29" y="23090"/>
            <a:ext cx="12233329" cy="68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4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76A4-23E0-5F4F-49C4-813373B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9D32-80C7-9BBA-36D1-CA08D1C6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72501-DD99-BA70-F99F-3B212942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84" y="76490"/>
            <a:ext cx="12331084" cy="67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9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B1C8-9324-00F8-36E1-1E6F9458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EFD3-FA71-015E-2C5C-562EDDEB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A40D6-27B1-6FB9-5208-3D12F954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" y="64890"/>
            <a:ext cx="12122509" cy="6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EC0-1EAF-48E8-1E06-E9F7E0E4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C9DC-E9ED-6E84-EA77-C3F6DEB3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7D18-FC64-EF9B-0B2D-9F9FA43A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6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2BEE-1375-6A86-1D2A-13468067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E3199-9AFE-F752-D434-C6518110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3176"/>
          </a:xfrm>
        </p:spPr>
      </p:pic>
    </p:spTree>
    <p:extLst>
      <p:ext uri="{BB962C8B-B14F-4D97-AF65-F5344CB8AC3E}">
        <p14:creationId xmlns:p14="http://schemas.microsoft.com/office/powerpoint/2010/main" val="339450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ADA7-3D1D-CC1C-1A04-9EF81A23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DF20-5359-63FC-54C1-8D8AA789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7683B-5614-58BD-5F3E-590A459E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18"/>
            <a:ext cx="12192000" cy="68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9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E648-6F17-89E4-C809-CB979CDB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5A54-8430-29A8-AC61-D6005D25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5EE00-E835-6F10-40FC-622A126C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7"/>
            <a:ext cx="12192000" cy="68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7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A64D-2081-078A-77C8-7A77ECBF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27994-2D4A-AB06-775A-A7842CC17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21002" cy="6858000"/>
          </a:xfrm>
        </p:spPr>
      </p:pic>
    </p:spTree>
    <p:extLst>
      <p:ext uri="{BB962C8B-B14F-4D97-AF65-F5344CB8AC3E}">
        <p14:creationId xmlns:p14="http://schemas.microsoft.com/office/powerpoint/2010/main" val="39055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67A1-1378-45BC-34B9-AF4ADAE9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B2D4-AE30-D2FC-86D4-00008E2B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0AF6-A866-2E04-ADBB-BDA0F21D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-12291"/>
            <a:ext cx="12170229" cy="68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8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7960-D245-3049-CB93-33CBE1EB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03E1-33C4-440E-0EA3-81937577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73952-8DF6-F8F9-E1E4-5021F57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293"/>
            <a:ext cx="12192000" cy="69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927-547E-A302-CD36-141C79E8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B83A-98A7-F8F9-DAC8-46B0E130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5897-D043-1EFD-5C7E-289ED9A1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" y="-38450"/>
            <a:ext cx="12124404" cy="689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186EB-5C33-354B-B042-1006538D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5" y="1987858"/>
            <a:ext cx="7772399" cy="47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2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FB7-6E82-39B5-4FBB-84FA1B42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F0645-AEE0-BC4D-0338-7A5E19182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9024" cy="6858000"/>
          </a:xfrm>
        </p:spPr>
      </p:pic>
    </p:spTree>
    <p:extLst>
      <p:ext uri="{BB962C8B-B14F-4D97-AF65-F5344CB8AC3E}">
        <p14:creationId xmlns:p14="http://schemas.microsoft.com/office/powerpoint/2010/main" val="168670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367A-47D0-2618-3A8C-31703BC3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50A8F-253A-647C-791C-4CE8D3C89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2380"/>
            <a:ext cx="12192000" cy="6890380"/>
          </a:xfrm>
        </p:spPr>
      </p:pic>
    </p:spTree>
    <p:extLst>
      <p:ext uri="{BB962C8B-B14F-4D97-AF65-F5344CB8AC3E}">
        <p14:creationId xmlns:p14="http://schemas.microsoft.com/office/powerpoint/2010/main" val="14855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CA1-B7E7-9710-D8E7-52058EE4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0DA7-7AF2-D4FF-8097-F553EC1B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B2CB8-339F-2C67-79CD-B87683DE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869" y="0"/>
            <a:ext cx="12339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0EAC-587B-C72F-6440-9511DE90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3AA8-B938-EBD2-B315-3A157FC1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8C8CA-12E8-A9DD-25EB-01E6BE15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21"/>
            <a:ext cx="12192000" cy="68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9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9049-3563-067F-EAF5-E5044309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255A-E47E-0DB1-13DE-1ACCBB6F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B7717-6079-121A-C50B-5DF688EE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" y="-11546"/>
            <a:ext cx="12171543" cy="68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FC09-EFCB-2325-BA52-017C646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9564-E7AB-7389-31D9-6472F612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2CFC1-A2B7-F869-9619-1DF1CE78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" y="-3250"/>
            <a:ext cx="12186227" cy="68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B643-FD7B-B931-5BE3-72663F31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1D53-B59D-531D-B867-06BC89FD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52E71-60B7-EE44-0C9A-483C0A53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88" y="14778"/>
            <a:ext cx="12218388" cy="68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A59D-811A-29A1-BE32-0F11A126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3CBF-6BE8-71A2-FBAC-679CF293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A9D33-C595-41DF-4138-F7F8884A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" y="-1449"/>
            <a:ext cx="12189426" cy="68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4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58F3-65CB-A6EE-B00F-5F0A092E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33A6-E945-C3DF-7693-2FC2B8A4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6F8F8-F3B2-CD63-7829-04B58C9C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96" y="0"/>
            <a:ext cx="12233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0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GEORGE</dc:creator>
  <cp:lastModifiedBy>ANITHA GEORGE</cp:lastModifiedBy>
  <cp:revision>5</cp:revision>
  <dcterms:created xsi:type="dcterms:W3CDTF">2023-06-20T21:37:43Z</dcterms:created>
  <dcterms:modified xsi:type="dcterms:W3CDTF">2023-07-04T18:59:33Z</dcterms:modified>
</cp:coreProperties>
</file>