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>
                <a:latin typeface="Open Sans"/>
                <a:ea typeface="Open Sans"/>
                <a:cs typeface="Open Sans"/>
              </a:rPr>
              <a:t>September 26th, 2025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6975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2683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</vt:lpstr>
      <vt:lpstr>Calibri</vt:lpstr>
      <vt:lpstr>Chronicle Display Black</vt:lpstr>
      <vt:lpstr>Arial</vt:lpstr>
      <vt:lpstr>Wingdings</vt:lpstr>
      <vt:lpstr>Arial,Sans-Serif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10</cp:revision>
  <dcterms:created xsi:type="dcterms:W3CDTF">2021-09-30T10:57:45Z</dcterms:created>
  <dcterms:modified xsi:type="dcterms:W3CDTF">2025-09-22T04:32:19Z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