
<file path=[Content_Types].xml><?xml version="1.0" encoding="utf-8"?>
<Types xmlns="http://schemas.openxmlformats.org/package/2006/content-types">
  <Default Extension="bin" ContentType="application/vnd.openxmlformats-officedocument.oleObject"/>
  <Default Extension="emf" ContentType="image/x-emf"/>
  <Default Extension="fntdata" ContentType="application/x-fontdata"/>
  <Default Extension="gif" ContentType="image/gi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ags/tag1.xml" ContentType="application/vnd.openxmlformats-officedocument.presentationml.tags+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slideLayouts/slideLayout180.xml" ContentType="application/vnd.openxmlformats-officedocument.presentationml.slideLayout+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slideLayouts/slideLayout187.xml" ContentType="application/vnd.openxmlformats-officedocument.presentationml.slideLayout+xml"/>
  <Override PartName="/ppt/slideLayouts/slideLayout188.xml" ContentType="application/vnd.openxmlformats-officedocument.presentationml.slideLayout+xml"/>
  <Override PartName="/ppt/slideLayouts/slideLayout189.xml" ContentType="application/vnd.openxmlformats-officedocument.presentationml.slideLayout+xml"/>
  <Override PartName="/ppt/slideLayouts/slideLayout190.xml" ContentType="application/vnd.openxmlformats-officedocument.presentationml.slideLayout+xml"/>
  <Override PartName="/ppt/slideLayouts/slideLayout191.xml" ContentType="application/vnd.openxmlformats-officedocument.presentationml.slideLayout+xml"/>
  <Override PartName="/ppt/slideLayouts/slideLayout192.xml" ContentType="application/vnd.openxmlformats-officedocument.presentationml.slideLayout+xml"/>
  <Override PartName="/ppt/slideLayouts/slideLayout193.xml" ContentType="application/vnd.openxmlformats-officedocument.presentationml.slideLayout+xml"/>
  <Override PartName="/ppt/slideLayouts/slideLayout194.xml" ContentType="application/vnd.openxmlformats-officedocument.presentationml.slideLayout+xml"/>
  <Override PartName="/ppt/slideLayouts/slideLayout195.xml" ContentType="application/vnd.openxmlformats-officedocument.presentationml.slideLayout+xml"/>
  <Override PartName="/ppt/slideLayouts/slideLayout196.xml" ContentType="application/vnd.openxmlformats-officedocument.presentationml.slideLayout+xml"/>
  <Override PartName="/ppt/slideLayouts/slideLayout197.xml" ContentType="application/vnd.openxmlformats-officedocument.presentationml.slideLayout+xml"/>
  <Override PartName="/ppt/slideLayouts/slideLayout198.xml" ContentType="application/vnd.openxmlformats-officedocument.presentationml.slideLayout+xml"/>
  <Override PartName="/ppt/slideLayouts/slideLayout199.xml" ContentType="application/vnd.openxmlformats-officedocument.presentationml.slideLayout+xml"/>
  <Override PartName="/ppt/slideLayouts/slideLayout200.xml" ContentType="application/vnd.openxmlformats-officedocument.presentationml.slideLayout+xml"/>
  <Override PartName="/ppt/slideLayouts/slideLayout201.xml" ContentType="application/vnd.openxmlformats-officedocument.presentationml.slideLayout+xml"/>
  <Override PartName="/ppt/slideLayouts/slideLayout202.xml" ContentType="application/vnd.openxmlformats-officedocument.presentationml.slideLayout+xml"/>
  <Override PartName="/ppt/slideLayouts/slideLayout203.xml" ContentType="application/vnd.openxmlformats-officedocument.presentationml.slideLayout+xml"/>
  <Override PartName="/ppt/slideLayouts/slideLayout204.xml" ContentType="application/vnd.openxmlformats-officedocument.presentationml.slideLayout+xml"/>
  <Override PartName="/ppt/slideLayouts/slideLayout205.xml" ContentType="application/vnd.openxmlformats-officedocument.presentationml.slideLayout+xml"/>
  <Override PartName="/ppt/slideLayouts/slideLayout206.xml" ContentType="application/vnd.openxmlformats-officedocument.presentationml.slideLayout+xml"/>
  <Override PartName="/ppt/slideLayouts/slideLayout207.xml" ContentType="application/vnd.openxmlformats-officedocument.presentationml.slideLayout+xml"/>
  <Override PartName="/ppt/slideLayouts/slideLayout208.xml" ContentType="application/vnd.openxmlformats-officedocument.presentationml.slideLayout+xml"/>
  <Override PartName="/ppt/slideLayouts/slideLayout209.xml" ContentType="application/vnd.openxmlformats-officedocument.presentationml.slideLayout+xml"/>
  <Override PartName="/ppt/slideLayouts/slideLayout210.xml" ContentType="application/vnd.openxmlformats-officedocument.presentationml.slideLayout+xml"/>
  <Override PartName="/ppt/slideLayouts/slideLayout211.xml" ContentType="application/vnd.openxmlformats-officedocument.presentationml.slideLayout+xml"/>
  <Override PartName="/ppt/slideLayouts/slideLayout212.xml" ContentType="application/vnd.openxmlformats-officedocument.presentationml.slideLayout+xml"/>
  <Override PartName="/ppt/slideLayouts/slideLayout213.xml" ContentType="application/vnd.openxmlformats-officedocument.presentationml.slideLayout+xml"/>
  <Override PartName="/ppt/slideLayouts/slideLayout214.xml" ContentType="application/vnd.openxmlformats-officedocument.presentationml.slideLayout+xml"/>
  <Override PartName="/ppt/slideLayouts/slideLayout215.xml" ContentType="application/vnd.openxmlformats-officedocument.presentationml.slideLayout+xml"/>
  <Override PartName="/ppt/slideLayouts/slideLayout216.xml" ContentType="application/vnd.openxmlformats-officedocument.presentationml.slideLayout+xml"/>
  <Override PartName="/ppt/slideLayouts/slideLayout217.xml" ContentType="application/vnd.openxmlformats-officedocument.presentationml.slideLayout+xml"/>
  <Override PartName="/ppt/slideLayouts/slideLayout218.xml" ContentType="application/vnd.openxmlformats-officedocument.presentationml.slideLayout+xml"/>
  <Override PartName="/ppt/slideLayouts/slideLayout219.xml" ContentType="application/vnd.openxmlformats-officedocument.presentationml.slideLayout+xml"/>
  <Override PartName="/ppt/slideLayouts/slideLayout220.xml" ContentType="application/vnd.openxmlformats-officedocument.presentationml.slideLayout+xml"/>
  <Override PartName="/ppt/slideLayouts/slideLayout221.xml" ContentType="application/vnd.openxmlformats-officedocument.presentationml.slideLayout+xml"/>
  <Override PartName="/ppt/slideLayouts/slideLayout222.xml" ContentType="application/vnd.openxmlformats-officedocument.presentationml.slideLayout+xml"/>
  <Override PartName="/ppt/slideLayouts/slideLayout223.xml" ContentType="application/vnd.openxmlformats-officedocument.presentationml.slideLayout+xml"/>
  <Override PartName="/ppt/slideLayouts/slideLayout224.xml" ContentType="application/vnd.openxmlformats-officedocument.presentationml.slideLayout+xml"/>
  <Override PartName="/ppt/slideLayouts/slideLayout225.xml" ContentType="application/vnd.openxmlformats-officedocument.presentationml.slideLayout+xml"/>
  <Override PartName="/ppt/slideLayouts/slideLayout226.xml" ContentType="application/vnd.openxmlformats-officedocument.presentationml.slideLayout+xml"/>
  <Override PartName="/ppt/slideLayouts/slideLayout227.xml" ContentType="application/vnd.openxmlformats-officedocument.presentationml.slideLayout+xml"/>
  <Override PartName="/ppt/slideLayouts/slideLayout228.xml" ContentType="application/vnd.openxmlformats-officedocument.presentationml.slideLayout+xml"/>
  <Override PartName="/ppt/slideLayouts/slideLayout229.xml" ContentType="application/vnd.openxmlformats-officedocument.presentationml.slideLayout+xml"/>
  <Override PartName="/ppt/slideLayouts/slideLayout230.xml" ContentType="application/vnd.openxmlformats-officedocument.presentationml.slideLayout+xml"/>
  <Override PartName="/ppt/slideLayouts/slideLayout231.xml" ContentType="application/vnd.openxmlformats-officedocument.presentationml.slideLayout+xml"/>
  <Override PartName="/ppt/slideLayouts/slideLayout232.xml" ContentType="application/vnd.openxmlformats-officedocument.presentationml.slideLayout+xml"/>
  <Override PartName="/ppt/slideLayouts/slideLayout233.xml" ContentType="application/vnd.openxmlformats-officedocument.presentationml.slideLayout+xml"/>
  <Override PartName="/ppt/slideLayouts/slideLayout234.xml" ContentType="application/vnd.openxmlformats-officedocument.presentationml.slideLayout+xml"/>
  <Override PartName="/ppt/slideLayouts/slideLayout235.xml" ContentType="application/vnd.openxmlformats-officedocument.presentationml.slideLayout+xml"/>
  <Override PartName="/ppt/slideLayouts/slideLayout236.xml" ContentType="application/vnd.openxmlformats-officedocument.presentationml.slideLayout+xml"/>
  <Override PartName="/ppt/slideLayouts/slideLayout237.xml" ContentType="application/vnd.openxmlformats-officedocument.presentationml.slideLayout+xml"/>
  <Override PartName="/ppt/slideLayouts/slideLayout238.xml" ContentType="application/vnd.openxmlformats-officedocument.presentationml.slideLayout+xml"/>
  <Override PartName="/ppt/slideLayouts/slideLayout239.xml" ContentType="application/vnd.openxmlformats-officedocument.presentationml.slideLayout+xml"/>
  <Override PartName="/ppt/slideLayouts/slideLayout240.xml" ContentType="application/vnd.openxmlformats-officedocument.presentationml.slideLayout+xml"/>
  <Override PartName="/ppt/slideLayouts/slideLayout241.xml" ContentType="application/vnd.openxmlformats-officedocument.presentationml.slideLayout+xml"/>
  <Override PartName="/ppt/slideLayouts/slideLayout242.xml" ContentType="application/vnd.openxmlformats-officedocument.presentationml.slideLayout+xml"/>
  <Override PartName="/ppt/slideLayouts/slideLayout243.xml" ContentType="application/vnd.openxmlformats-officedocument.presentationml.slideLayout+xml"/>
  <Override PartName="/ppt/slideLayouts/slideLayout244.xml" ContentType="application/vnd.openxmlformats-officedocument.presentationml.slideLayout+xml"/>
  <Override PartName="/ppt/slideLayouts/slideLayout245.xml" ContentType="application/vnd.openxmlformats-officedocument.presentationml.slideLayout+xml"/>
  <Override PartName="/ppt/slideLayouts/slideLayout246.xml" ContentType="application/vnd.openxmlformats-officedocument.presentationml.slideLayout+xml"/>
  <Override PartName="/ppt/slideLayouts/slideLayout247.xml" ContentType="application/vnd.openxmlformats-officedocument.presentationml.slideLayout+xml"/>
  <Override PartName="/ppt/slideLayouts/slideLayout248.xml" ContentType="application/vnd.openxmlformats-officedocument.presentationml.slideLayout+xml"/>
  <Override PartName="/ppt/slideLayouts/slideLayout249.xml" ContentType="application/vnd.openxmlformats-officedocument.presentationml.slideLayout+xml"/>
  <Override PartName="/ppt/slideLayouts/slideLayout250.xml" ContentType="application/vnd.openxmlformats-officedocument.presentationml.slideLayout+xml"/>
  <Override PartName="/ppt/slideLayouts/slideLayout251.xml" ContentType="application/vnd.openxmlformats-officedocument.presentationml.slideLayout+xml"/>
  <Override PartName="/ppt/slideLayouts/slideLayout252.xml" ContentType="application/vnd.openxmlformats-officedocument.presentationml.slideLayout+xml"/>
  <Override PartName="/ppt/slideLayouts/slideLayout253.xml" ContentType="application/vnd.openxmlformats-officedocument.presentationml.slideLayout+xml"/>
  <Override PartName="/ppt/slideLayouts/slideLayout254.xml" ContentType="application/vnd.openxmlformats-officedocument.presentationml.slideLayout+xml"/>
  <Override PartName="/ppt/slideLayouts/slideLayout255.xml" ContentType="application/vnd.openxmlformats-officedocument.presentationml.slideLayout+xml"/>
  <Override PartName="/ppt/slideLayouts/slideLayout256.xml" ContentType="application/vnd.openxmlformats-officedocument.presentationml.slideLayout+xml"/>
  <Override PartName="/ppt/slideLayouts/slideLayout257.xml" ContentType="application/vnd.openxmlformats-officedocument.presentationml.slideLayout+xml"/>
  <Override PartName="/ppt/slideLayouts/slideLayout258.xml" ContentType="application/vnd.openxmlformats-officedocument.presentationml.slideLayout+xml"/>
  <Override PartName="/ppt/slideLayouts/slideLayout259.xml" ContentType="application/vnd.openxmlformats-officedocument.presentationml.slideLayout+xml"/>
  <Override PartName="/ppt/slideLayouts/slideLayout260.xml" ContentType="application/vnd.openxmlformats-officedocument.presentationml.slideLayout+xml"/>
  <Override PartName="/ppt/slideLayouts/slideLayout261.xml" ContentType="application/vnd.openxmlformats-officedocument.presentationml.slideLayout+xml"/>
  <Override PartName="/ppt/slideLayouts/slideLayout262.xml" ContentType="application/vnd.openxmlformats-officedocument.presentationml.slideLayout+xml"/>
  <Override PartName="/ppt/slideLayouts/slideLayout263.xml" ContentType="application/vnd.openxmlformats-officedocument.presentationml.slideLayout+xml"/>
  <Override PartName="/ppt/slideLayouts/slideLayout264.xml" ContentType="application/vnd.openxmlformats-officedocument.presentationml.slideLayout+xml"/>
  <Override PartName="/ppt/slideLayouts/slideLayout265.xml" ContentType="application/vnd.openxmlformats-officedocument.presentationml.slideLayout+xml"/>
  <Override PartName="/ppt/slideLayouts/slideLayout266.xml" ContentType="application/vnd.openxmlformats-officedocument.presentationml.slideLayout+xml"/>
  <Override PartName="/ppt/slideLayouts/slideLayout267.xml" ContentType="application/vnd.openxmlformats-officedocument.presentationml.slideLayout+xml"/>
  <Override PartName="/ppt/slideLayouts/slideLayout268.xml" ContentType="application/vnd.openxmlformats-officedocument.presentationml.slideLayout+xml"/>
  <Override PartName="/ppt/slideLayouts/slideLayout269.xml" ContentType="application/vnd.openxmlformats-officedocument.presentationml.slideLayout+xml"/>
  <Override PartName="/ppt/slideLayouts/slideLayout270.xml" ContentType="application/vnd.openxmlformats-officedocument.presentationml.slideLayout+xml"/>
  <Override PartName="/ppt/slideLayouts/slideLayout271.xml" ContentType="application/vnd.openxmlformats-officedocument.presentationml.slideLayout+xml"/>
  <Override PartName="/ppt/slideLayouts/slideLayout272.xml" ContentType="application/vnd.openxmlformats-officedocument.presentationml.slideLayout+xml"/>
  <Override PartName="/ppt/slideLayouts/slideLayout273.xml" ContentType="application/vnd.openxmlformats-officedocument.presentationml.slideLayout+xml"/>
  <Override PartName="/ppt/slideLayouts/slideLayout274.xml" ContentType="application/vnd.openxmlformats-officedocument.presentationml.slideLayout+xml"/>
  <Override PartName="/ppt/slideLayouts/slideLayout275.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heme/theme3.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drawings/drawing1.xml" ContentType="application/vnd.openxmlformats-officedocument.drawingml.chartshapes+xml"/>
  <Override PartName="/ppt/notesSlides/notesSlide2.xml" ContentType="application/vnd.openxmlformats-officedocument.presentationml.notesSlide+xml"/>
  <Override PartName="/ppt/charts/chart2.xml" ContentType="application/vnd.openxmlformats-officedocument.drawingml.chart+xml"/>
  <Override PartName="/ppt/charts/style1.xml" ContentType="application/vnd.ms-office.chartstyle+xml"/>
  <Override PartName="/ppt/charts/colors1.xml" ContentType="application/vnd.ms-office.chartcolorstyle+xml"/>
  <Override PartName="/ppt/charts/chart3.xml" ContentType="application/vnd.openxmlformats-officedocument.drawingml.chart+xml"/>
  <Override PartName="/ppt/charts/style2.xml" ContentType="application/vnd.ms-office.chartstyle+xml"/>
  <Override PartName="/ppt/charts/colors2.xml" ContentType="application/vnd.ms-office.chartcolorstyle+xml"/>
  <Override PartName="/ppt/theme/themeOverride1.xml" ContentType="application/vnd.openxmlformats-officedocument.themeOverride+xml"/>
  <Override PartName="/ppt/charts/chart4.xml" ContentType="application/vnd.openxmlformats-officedocument.drawingml.chart+xml"/>
  <Override PartName="/ppt/charts/style3.xml" ContentType="application/vnd.ms-office.chartstyle+xml"/>
  <Override PartName="/ppt/charts/colors3.xml" ContentType="application/vnd.ms-office.chartcolorstyle+xml"/>
  <Override PartName="/ppt/charts/chart5.xml" ContentType="application/vnd.openxmlformats-officedocument.drawingml.chart+xml"/>
  <Override PartName="/ppt/charts/style4.xml" ContentType="application/vnd.ms-office.chartstyle+xml"/>
  <Override PartName="/ppt/charts/colors4.xml" ContentType="application/vnd.ms-office.chartcolorstyle+xml"/>
  <Override PartName="/ppt/charts/chart6.xml" ContentType="application/vnd.openxmlformats-officedocument.drawingml.chart+xml"/>
  <Override PartName="/ppt/charts/style5.xml" ContentType="application/vnd.ms-office.chartstyle+xml"/>
  <Override PartName="/ppt/charts/colors5.xml" ContentType="application/vnd.ms-office.chartcolorstyle+xml"/>
  <Override PartName="/ppt/charts/chart7.xml" ContentType="application/vnd.openxmlformats-officedocument.drawingml.chart+xml"/>
  <Override PartName="/ppt/charts/style6.xml" ContentType="application/vnd.ms-office.chartstyle+xml"/>
  <Override PartName="/ppt/charts/colors6.xml" ContentType="application/vnd.ms-office.chartcolorstyl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1" r:id="rId4"/>
    <p:sldMasterId id="2147483703" r:id="rId5"/>
  </p:sldMasterIdLst>
  <p:notesMasterIdLst>
    <p:notesMasterId r:id="rId13"/>
  </p:notesMasterIdLst>
  <p:sldIdLst>
    <p:sldId id="341" r:id="rId6"/>
    <p:sldId id="2147308224" r:id="rId7"/>
    <p:sldId id="2147308226" r:id="rId8"/>
    <p:sldId id="2147308229" r:id="rId9"/>
    <p:sldId id="2147308233" r:id="rId10"/>
    <p:sldId id="2147308234" r:id="rId11"/>
    <p:sldId id="2147308232" r:id="rId12"/>
  </p:sldIdLst>
  <p:sldSz cx="12192000" cy="6858000"/>
  <p:notesSz cx="6858000" cy="9144000"/>
  <p:embeddedFontLst>
    <p:embeddedFont>
      <p:font typeface="Garamond" panose="02020404030301010803" pitchFamily="18" charset="0"/>
      <p:regular r:id="rId14"/>
      <p:bold r:id="rId15"/>
      <p:italic r:id="rId16"/>
    </p:embeddedFont>
    <p:embeddedFont>
      <p:font typeface="Open Sans" panose="020B0606030504020204" pitchFamily="34" charset="0"/>
      <p:regular r:id="rId17"/>
      <p:bold r:id="rId18"/>
      <p:italic r:id="rId19"/>
      <p:boldItalic r:id="rId20"/>
    </p:embeddedFont>
    <p:embeddedFont>
      <p:font typeface="Open Sans Extrabold" panose="020B0906030804020204" pitchFamily="34" charset="0"/>
      <p:bold r:id="rId21"/>
      <p:boldItalic r:id="rId22"/>
    </p:embeddedFont>
    <p:embeddedFont>
      <p:font typeface="Open Sans Light" panose="020B0306030504020204" pitchFamily="34" charset="0"/>
      <p:regular r:id="rId23"/>
      <p:italic r:id="rId24"/>
    </p:embeddedFont>
    <p:embeddedFont>
      <p:font typeface="Open Sans Semibold" panose="020B0706030804020204" pitchFamily="34" charset="0"/>
      <p:bold r:id="rId25"/>
      <p:boldItalic r:id="rId26"/>
    </p:embeddedFont>
    <p:embeddedFont>
      <p:font typeface="Verdana" panose="020B0604030504040204" pitchFamily="34" charset="0"/>
      <p:regular r:id="rId27"/>
      <p:bold r:id="rId28"/>
      <p:italic r:id="rId29"/>
      <p:boldItalic r:id="rId30"/>
    </p:embeddedFont>
    <p:embeddedFont>
      <p:font typeface="Wingdings 2" panose="05020102010507070707" pitchFamily="18" charset="2"/>
      <p:regular r:id="rId3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EB6FCB18-49EF-B975-C5D4-8594251608BB}" name="Waikar, Dr Ujjwal" initials="DW" userId="S::dwaikar@deloitte.com::5cc0a4da-c807-43e2-8144-9caa46bd91ac" providerId="AD"/>
  <p188:author id="{2C108949-F49F-D0F9-EFB8-8E7688ABE62E}" name="Kumar, Nitish" initials="NK" userId="S::nitishkumar44@deloitte.com::a8398cf0-a0f8-4fd6-ac2e-c367d0f58972" providerId="AD"/>
  <p188:author id="{DEE8A763-4EA0-ED2E-A56A-9084DA1C56BF}" name="M Babu, Robin" initials="MR" userId="S::rmbabu@deloitte.com::f97f98bb-6ecc-4aac-9112-342c18af1d5e" providerId="AD"/>
  <p188:author id="{90CCA4B8-1D1B-17CD-EE68-0DBE11F57B5C}" name="Malpani, Harshit" initials="HM" userId="S::hamalpani@deloitte.com::2887dbfd-fa65-409d-a870-0e8a99c5122e" providerId="AD"/>
  <p188:author id="{46D126CD-EA8D-23E1-BF8F-4553E81F1A84}" name="Zalavadia, Parth" initials="PZ" userId="S::pjagdishzalavadia@deloitte.com::f6ed9717-0e3e-4b6f-b56b-4d9d3d94e88a" providerId="AD"/>
  <p188:author id="{D2FD12E3-723E-39E8-EBD0-6261CD708E9D}" name="Rajitha, D" initials="RD" userId="S::drajitha@deloitte.com::6b0c02b8-b618-4a2c-8af1-18b278a7796a"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00CC"/>
    <a:srgbClr val="FFFFFF"/>
    <a:srgbClr val="7030A0"/>
    <a:srgbClr val="E3CDF7"/>
    <a:srgbClr val="53565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32" d="100"/>
          <a:sy n="32" d="100"/>
        </p:scale>
        <p:origin x="1104"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font" Target="fonts/font13.fntdata"/><Relationship Id="rId3" Type="http://schemas.openxmlformats.org/officeDocument/2006/relationships/customXml" Target="../customXml/item3.xml"/><Relationship Id="rId21" Type="http://schemas.openxmlformats.org/officeDocument/2006/relationships/font" Target="fonts/font8.fntdata"/><Relationship Id="rId34"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font" Target="fonts/font4.fntdata"/><Relationship Id="rId25" Type="http://schemas.openxmlformats.org/officeDocument/2006/relationships/font" Target="fonts/font12.fntdata"/><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font" Target="fonts/font3.fntdata"/><Relationship Id="rId20" Type="http://schemas.openxmlformats.org/officeDocument/2006/relationships/font" Target="fonts/font7.fntdata"/><Relationship Id="rId29" Type="http://schemas.openxmlformats.org/officeDocument/2006/relationships/font" Target="fonts/font16.fntdata"/><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font" Target="fonts/font11.fntdata"/><Relationship Id="rId32"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font" Target="fonts/font15.fntdata"/><Relationship Id="rId36" Type="http://schemas.microsoft.com/office/2018/10/relationships/authors" Target="authors.xml"/><Relationship Id="rId10" Type="http://schemas.openxmlformats.org/officeDocument/2006/relationships/slide" Target="slides/slide5.xml"/><Relationship Id="rId19" Type="http://schemas.openxmlformats.org/officeDocument/2006/relationships/font" Target="fonts/font6.fntdata"/><Relationship Id="rId31" Type="http://schemas.openxmlformats.org/officeDocument/2006/relationships/font" Target="fonts/font18.fntdata"/><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font" Target="fonts/font14.fntdata"/><Relationship Id="rId30" Type="http://schemas.openxmlformats.org/officeDocument/2006/relationships/font" Target="fonts/font17.fntdata"/><Relationship Id="rId35" Type="http://schemas.openxmlformats.org/officeDocument/2006/relationships/tableStyles" Target="tableStyles.xml"/><Relationship Id="rId8" Type="http://schemas.openxmlformats.org/officeDocument/2006/relationships/slide" Target="slides/slide3.xml"/></Relationships>
</file>

<file path=ppt/charts/_rels/chart1.xml.rels><?xml version="1.0" encoding="UTF-8" standalone="yes"?>
<Relationships xmlns="http://schemas.openxmlformats.org/package/2006/relationships"><Relationship Id="rId2" Type="http://schemas.openxmlformats.org/officeDocument/2006/relationships/chartUserShapes" Target="../drawings/drawing1.xml"/><Relationship Id="rId1"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3" Type="http://schemas.openxmlformats.org/officeDocument/2006/relationships/oleObject" Target="file:///C:\Users\divmaheshwari\Documents\Dashboard.xlsx" TargetMode="External"/><Relationship Id="rId2" Type="http://schemas.microsoft.com/office/2011/relationships/chartColorStyle" Target="colors1.xml"/><Relationship Id="rId1" Type="http://schemas.microsoft.com/office/2011/relationships/chartStyle" Target="style1.xml"/></Relationships>
</file>

<file path=ppt/charts/_rels/chart3.xml.rels><?xml version="1.0" encoding="UTF-8" standalone="yes"?>
<Relationships xmlns="http://schemas.openxmlformats.org/package/2006/relationships"><Relationship Id="rId3" Type="http://schemas.openxmlformats.org/officeDocument/2006/relationships/oleObject" Target="file:///C:\Users\divmaheshwari\Documents\Dashboard.xlsx" TargetMode="External"/><Relationship Id="rId2" Type="http://schemas.microsoft.com/office/2011/relationships/chartColorStyle" Target="colors2.xml"/><Relationship Id="rId1" Type="http://schemas.microsoft.com/office/2011/relationships/chartStyle" Target="style2.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3.xml"/><Relationship Id="rId1" Type="http://schemas.microsoft.com/office/2011/relationships/chartStyle" Target="style3.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4.xml"/><Relationship Id="rId1" Type="http://schemas.microsoft.com/office/2011/relationships/chartStyle" Target="style4.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5.xml"/><Relationship Id="rId1" Type="http://schemas.microsoft.com/office/2011/relationships/chartStyle" Target="style5.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6.xml"/><Relationship Id="rId1" Type="http://schemas.microsoft.com/office/2011/relationships/chartStyle" Target="style6.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3600" b="0" i="0" u="none" strike="noStrike" kern="1200" baseline="0">
                <a:solidFill>
                  <a:schemeClr val="accent1"/>
                </a:solidFill>
                <a:latin typeface="+mn-lt"/>
                <a:ea typeface="+mn-ea"/>
                <a:cs typeface="+mn-cs"/>
              </a:defRPr>
            </a:pPr>
            <a:r>
              <a:rPr lang="en-US" sz="2400" b="1">
                <a:solidFill>
                  <a:schemeClr val="tx1"/>
                </a:solidFill>
              </a:rPr>
              <a:t>1165</a:t>
            </a:r>
          </a:p>
          <a:p>
            <a:pPr>
              <a:defRPr sz="3600" b="0" i="0" u="none" strike="noStrike" kern="1200" baseline="0">
                <a:solidFill>
                  <a:schemeClr val="accent1"/>
                </a:solidFill>
                <a:latin typeface="+mn-lt"/>
                <a:ea typeface="+mn-ea"/>
                <a:cs typeface="+mn-cs"/>
              </a:defRPr>
            </a:pPr>
            <a:r>
              <a:rPr lang="en-US" sz="1100" b="0" i="1">
                <a:solidFill>
                  <a:schemeClr val="tx1"/>
                </a:solidFill>
              </a:rPr>
              <a:t>Tickets</a:t>
            </a:r>
            <a:endParaRPr lang="en-US" sz="2400" b="0" i="1">
              <a:solidFill>
                <a:schemeClr val="tx1"/>
              </a:solidFill>
            </a:endParaRPr>
          </a:p>
        </c:rich>
      </c:tx>
      <c:layout>
        <c:manualLayout>
          <c:xMode val="edge"/>
          <c:yMode val="edge"/>
          <c:x val="0.36549631049393394"/>
          <c:y val="0.22213029020527125"/>
        </c:manualLayout>
      </c:layout>
      <c:overlay val="0"/>
      <c:spPr>
        <a:noFill/>
        <a:ln>
          <a:noFill/>
        </a:ln>
        <a:effectLst/>
      </c:spPr>
    </c:title>
    <c:autoTitleDeleted val="0"/>
    <c:plotArea>
      <c:layout>
        <c:manualLayout>
          <c:layoutTarget val="inner"/>
          <c:xMode val="edge"/>
          <c:yMode val="edge"/>
          <c:x val="5.0491723187439802E-3"/>
          <c:y val="0"/>
          <c:w val="0.975812078514109"/>
          <c:h val="0.63658134833150704"/>
        </c:manualLayout>
      </c:layout>
      <c:doughnutChart>
        <c:varyColors val="1"/>
        <c:ser>
          <c:idx val="0"/>
          <c:order val="0"/>
          <c:tx>
            <c:strRef>
              <c:f>Sheet1!$B$1</c:f>
              <c:strCache>
                <c:ptCount val="1"/>
                <c:pt idx="0">
                  <c:v>Column1</c:v>
                </c:pt>
              </c:strCache>
            </c:strRef>
          </c:tx>
          <c:dPt>
            <c:idx val="0"/>
            <c:bubble3D val="0"/>
            <c:spPr>
              <a:solidFill>
                <a:schemeClr val="accent1"/>
              </a:solidFill>
              <a:ln>
                <a:noFill/>
              </a:ln>
              <a:effectLst/>
            </c:spPr>
            <c:extLst>
              <c:ext xmlns:c16="http://schemas.microsoft.com/office/drawing/2014/chart" uri="{C3380CC4-5D6E-409C-BE32-E72D297353CC}">
                <c16:uniqueId val="{00000001-C53E-4968-8EA3-01696946E874}"/>
              </c:ext>
            </c:extLst>
          </c:dPt>
          <c:dPt>
            <c:idx val="1"/>
            <c:bubble3D val="0"/>
            <c:spPr>
              <a:solidFill>
                <a:schemeClr val="accent2"/>
              </a:solidFill>
              <a:ln>
                <a:noFill/>
              </a:ln>
              <a:effectLst/>
            </c:spPr>
            <c:extLst>
              <c:ext xmlns:c16="http://schemas.microsoft.com/office/drawing/2014/chart" uri="{C3380CC4-5D6E-409C-BE32-E72D297353CC}">
                <c16:uniqueId val="{00000003-C53E-4968-8EA3-01696946E874}"/>
              </c:ext>
            </c:extLst>
          </c:dPt>
          <c:dPt>
            <c:idx val="2"/>
            <c:bubble3D val="0"/>
            <c:spPr>
              <a:solidFill>
                <a:schemeClr val="accent3"/>
              </a:solidFill>
              <a:ln>
                <a:noFill/>
              </a:ln>
              <a:effectLst/>
            </c:spPr>
            <c:extLst>
              <c:ext xmlns:c16="http://schemas.microsoft.com/office/drawing/2014/chart" uri="{C3380CC4-5D6E-409C-BE32-E72D297353CC}">
                <c16:uniqueId val="{00000005-C53E-4968-8EA3-01696946E874}"/>
              </c:ext>
            </c:extLst>
          </c:dPt>
          <c:dPt>
            <c:idx val="3"/>
            <c:bubble3D val="0"/>
            <c:spPr>
              <a:solidFill>
                <a:schemeClr val="accent4"/>
              </a:solidFill>
              <a:ln>
                <a:noFill/>
              </a:ln>
              <a:effectLst/>
            </c:spPr>
            <c:extLst>
              <c:ext xmlns:c16="http://schemas.microsoft.com/office/drawing/2014/chart" uri="{C3380CC4-5D6E-409C-BE32-E72D297353CC}">
                <c16:uniqueId val="{00000007-C53E-4968-8EA3-01696946E874}"/>
              </c:ext>
            </c:extLst>
          </c:dPt>
          <c:dPt>
            <c:idx val="4"/>
            <c:bubble3D val="0"/>
            <c:spPr>
              <a:solidFill>
                <a:schemeClr val="accent5"/>
              </a:solidFill>
              <a:ln>
                <a:noFill/>
              </a:ln>
              <a:effectLst/>
            </c:spPr>
            <c:extLst>
              <c:ext xmlns:c16="http://schemas.microsoft.com/office/drawing/2014/chart" uri="{C3380CC4-5D6E-409C-BE32-E72D297353CC}">
                <c16:uniqueId val="{00000009-7A76-408A-B68A-EDCA2AAFDE59}"/>
              </c:ext>
            </c:extLst>
          </c:dPt>
          <c:cat>
            <c:strRef>
              <c:f>Sheet1!$A$2:$A$6</c:f>
              <c:strCache>
                <c:ptCount val="5"/>
                <c:pt idx="0">
                  <c:v>Requests</c:v>
                </c:pt>
                <c:pt idx="1">
                  <c:v>Incidents</c:v>
                </c:pt>
                <c:pt idx="2">
                  <c:v>Changes</c:v>
                </c:pt>
                <c:pt idx="3">
                  <c:v>Rtask</c:v>
                </c:pt>
                <c:pt idx="4">
                  <c:v>CIM</c:v>
                </c:pt>
              </c:strCache>
            </c:strRef>
          </c:cat>
          <c:val>
            <c:numRef>
              <c:f>Sheet1!$B$2:$B$6</c:f>
              <c:numCache>
                <c:formatCode>General</c:formatCode>
                <c:ptCount val="5"/>
                <c:pt idx="0">
                  <c:v>790</c:v>
                </c:pt>
                <c:pt idx="1">
                  <c:v>235</c:v>
                </c:pt>
                <c:pt idx="2">
                  <c:v>33</c:v>
                </c:pt>
                <c:pt idx="3">
                  <c:v>74</c:v>
                </c:pt>
                <c:pt idx="4">
                  <c:v>33</c:v>
                </c:pt>
              </c:numCache>
            </c:numRef>
          </c:val>
          <c:extLst>
            <c:ext xmlns:c16="http://schemas.microsoft.com/office/drawing/2014/chart" uri="{C3380CC4-5D6E-409C-BE32-E72D297353CC}">
              <c16:uniqueId val="{00000008-C53E-4968-8EA3-01696946E874}"/>
            </c:ext>
          </c:extLst>
        </c:ser>
        <c:dLbls>
          <c:showLegendKey val="0"/>
          <c:showVal val="0"/>
          <c:showCatName val="0"/>
          <c:showSerName val="0"/>
          <c:showPercent val="0"/>
          <c:showBubbleSize val="0"/>
          <c:showLeaderLines val="0"/>
        </c:dLbls>
        <c:firstSliceAng val="0"/>
        <c:holeSize val="67"/>
      </c:doughnutChart>
      <c:spPr>
        <a:noFill/>
        <a:ln>
          <a:noFill/>
        </a:ln>
        <a:effectLst/>
      </c:spPr>
    </c:plotArea>
    <c:legend>
      <c:legendPos val="b"/>
      <c:layout>
        <c:manualLayout>
          <c:xMode val="edge"/>
          <c:yMode val="edge"/>
          <c:x val="0"/>
          <c:y val="0.68970120468967999"/>
          <c:w val="0.99451393095093898"/>
          <c:h val="0.13131031249476799"/>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w="9525" cap="flat" cmpd="sng" algn="ctr">
      <a:noFill/>
      <a:prstDash val="solid"/>
    </a:ln>
    <a:effectLst/>
  </c:spPr>
  <c:txPr>
    <a:bodyPr/>
    <a:lstStyle/>
    <a:p>
      <a:pPr>
        <a:defRPr/>
      </a:pPr>
      <a:endParaRPr lang="en-US"/>
    </a:p>
  </c:txPr>
  <c:externalData r:id="rId1">
    <c:autoUpdate val="0"/>
  </c:externalData>
  <c:userShapes r:id="rId2"/>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r>
              <a:rPr lang="en-US" b="1"/>
              <a:t>SNOW Tickets</a:t>
            </a:r>
          </a:p>
        </c:rich>
      </c:tx>
      <c:overlay val="0"/>
      <c:spPr>
        <a:noFill/>
        <a:ln>
          <a:noFill/>
        </a:ln>
        <a:effectLst/>
      </c:spPr>
      <c:txPr>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1"/>
            </a:solidFill>
            <a:ln>
              <a:noFill/>
            </a:ln>
            <a:effectLst/>
          </c:spPr>
          <c:invertIfNegative val="0"/>
          <c:dPt>
            <c:idx val="0"/>
            <c:invertIfNegative val="0"/>
            <c:bubble3D val="0"/>
            <c:spPr>
              <a:solidFill>
                <a:srgbClr val="00B050"/>
              </a:solidFill>
              <a:ln>
                <a:noFill/>
              </a:ln>
              <a:effectLst/>
            </c:spPr>
            <c:extLst>
              <c:ext xmlns:c16="http://schemas.microsoft.com/office/drawing/2014/chart" uri="{C3380CC4-5D6E-409C-BE32-E72D297353CC}">
                <c16:uniqueId val="{00000001-72D7-451C-A450-CAC7B40AE602}"/>
              </c:ext>
            </c:extLst>
          </c:dPt>
          <c:dPt>
            <c:idx val="1"/>
            <c:invertIfNegative val="0"/>
            <c:bubble3D val="0"/>
            <c:spPr>
              <a:solidFill>
                <a:srgbClr val="92D050"/>
              </a:solidFill>
              <a:ln>
                <a:noFill/>
              </a:ln>
              <a:effectLst/>
            </c:spPr>
            <c:extLst>
              <c:ext xmlns:c16="http://schemas.microsoft.com/office/drawing/2014/chart" uri="{C3380CC4-5D6E-409C-BE32-E72D297353CC}">
                <c16:uniqueId val="{00000003-72D7-451C-A450-CAC7B40AE602}"/>
              </c:ext>
            </c:extLst>
          </c:dPt>
          <c:dPt>
            <c:idx val="2"/>
            <c:invertIfNegative val="0"/>
            <c:bubble3D val="0"/>
            <c:spPr>
              <a:solidFill>
                <a:schemeClr val="accent4">
                  <a:lumMod val="60000"/>
                  <a:lumOff val="40000"/>
                </a:schemeClr>
              </a:solidFill>
              <a:ln>
                <a:noFill/>
              </a:ln>
              <a:effectLst/>
            </c:spPr>
            <c:extLst>
              <c:ext xmlns:c16="http://schemas.microsoft.com/office/drawing/2014/chart" uri="{C3380CC4-5D6E-409C-BE32-E72D297353CC}">
                <c16:uniqueId val="{00000005-72D7-451C-A450-CAC7B40AE602}"/>
              </c:ext>
            </c:extLst>
          </c:dPt>
          <c:dPt>
            <c:idx val="3"/>
            <c:invertIfNegative val="0"/>
            <c:bubble3D val="0"/>
            <c:spPr>
              <a:solidFill>
                <a:schemeClr val="accent1">
                  <a:lumMod val="20000"/>
                  <a:lumOff val="80000"/>
                </a:schemeClr>
              </a:solidFill>
              <a:ln>
                <a:noFill/>
              </a:ln>
              <a:effectLst/>
            </c:spPr>
            <c:extLst>
              <c:ext xmlns:c16="http://schemas.microsoft.com/office/drawing/2014/chart" uri="{C3380CC4-5D6E-409C-BE32-E72D297353CC}">
                <c16:uniqueId val="{00000007-72D7-451C-A450-CAC7B40AE602}"/>
              </c:ext>
            </c:extLst>
          </c:dPt>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Sheet3!$E$2:$E$5</c:f>
              <c:strCache>
                <c:ptCount val="4"/>
                <c:pt idx="0">
                  <c:v>REQ</c:v>
                </c:pt>
                <c:pt idx="1">
                  <c:v>CIM</c:v>
                </c:pt>
                <c:pt idx="2">
                  <c:v>INC</c:v>
                </c:pt>
                <c:pt idx="3">
                  <c:v>RTASK</c:v>
                </c:pt>
              </c:strCache>
            </c:strRef>
          </c:cat>
          <c:val>
            <c:numRef>
              <c:f>Sheet3!$F$2:$F$5</c:f>
              <c:numCache>
                <c:formatCode>General</c:formatCode>
                <c:ptCount val="4"/>
                <c:pt idx="0">
                  <c:v>28</c:v>
                </c:pt>
                <c:pt idx="1">
                  <c:v>7</c:v>
                </c:pt>
                <c:pt idx="2">
                  <c:v>6</c:v>
                </c:pt>
                <c:pt idx="3">
                  <c:v>5</c:v>
                </c:pt>
              </c:numCache>
            </c:numRef>
          </c:val>
          <c:extLst>
            <c:ext xmlns:c16="http://schemas.microsoft.com/office/drawing/2014/chart" uri="{C3380CC4-5D6E-409C-BE32-E72D297353CC}">
              <c16:uniqueId val="{00000008-72D7-451C-A450-CAC7B40AE602}"/>
            </c:ext>
          </c:extLst>
        </c:ser>
        <c:dLbls>
          <c:showLegendKey val="0"/>
          <c:showVal val="0"/>
          <c:showCatName val="0"/>
          <c:showSerName val="0"/>
          <c:showPercent val="0"/>
          <c:showBubbleSize val="0"/>
        </c:dLbls>
        <c:gapWidth val="219"/>
        <c:overlap val="-27"/>
        <c:axId val="1249042336"/>
        <c:axId val="1249045696"/>
      </c:barChart>
      <c:catAx>
        <c:axId val="124904233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49045696"/>
        <c:crosses val="autoZero"/>
        <c:auto val="1"/>
        <c:lblAlgn val="ctr"/>
        <c:lblOffset val="100"/>
        <c:noMultiLvlLbl val="0"/>
      </c:catAx>
      <c:valAx>
        <c:axId val="124904569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49042336"/>
        <c:crosses val="autoZero"/>
        <c:crossBetween val="between"/>
      </c:valAx>
      <c:spPr>
        <a:noFill/>
        <a:ln>
          <a:noFill/>
        </a:ln>
        <a:effectLst/>
      </c:spPr>
    </c:plotArea>
    <c:plotVisOnly val="1"/>
    <c:dispBlanksAs val="gap"/>
    <c:showDLblsOverMax val="0"/>
  </c:chart>
  <c:spPr>
    <a:noFill/>
    <a:ln>
      <a:solidFill>
        <a:srgbClr val="9900CC"/>
      </a:solid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b="1"/>
              <a:t> </a:t>
            </a:r>
            <a:r>
              <a:rPr lang="en-US" sz="1400" b="1" i="0" u="none" strike="noStrike" baseline="0">
                <a:effectLst/>
              </a:rPr>
              <a:t>Feb/May/Aug Triple Upgrade</a:t>
            </a:r>
            <a:endParaRPr lang="en-US" b="1"/>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6.6172446420137601E-2"/>
          <c:y val="0.20040770442999087"/>
          <c:w val="0.90849758587457397"/>
          <c:h val="0.54749720372578881"/>
        </c:manualLayout>
      </c:layout>
      <c:barChart>
        <c:barDir val="col"/>
        <c:grouping val="clustered"/>
        <c:varyColors val="0"/>
        <c:ser>
          <c:idx val="0"/>
          <c:order val="0"/>
          <c:spPr>
            <a:solidFill>
              <a:schemeClr val="accent1"/>
            </a:solidFill>
            <a:ln>
              <a:noFill/>
            </a:ln>
            <a:effectLst/>
          </c:spPr>
          <c:invertIfNegative val="0"/>
          <c:dPt>
            <c:idx val="0"/>
            <c:invertIfNegative val="0"/>
            <c:bubble3D val="0"/>
            <c:spPr>
              <a:solidFill>
                <a:srgbClr val="7030A0"/>
              </a:solidFill>
              <a:ln>
                <a:noFill/>
              </a:ln>
              <a:effectLst/>
            </c:spPr>
            <c:extLst>
              <c:ext xmlns:c16="http://schemas.microsoft.com/office/drawing/2014/chart" uri="{C3380CC4-5D6E-409C-BE32-E72D297353CC}">
                <c16:uniqueId val="{00000001-06FC-4DC7-9A13-25776241E4A3}"/>
              </c:ext>
            </c:extLst>
          </c:dPt>
          <c:dPt>
            <c:idx val="1"/>
            <c:invertIfNegative val="0"/>
            <c:bubble3D val="0"/>
            <c:spPr>
              <a:solidFill>
                <a:schemeClr val="accent5">
                  <a:lumMod val="60000"/>
                  <a:lumOff val="40000"/>
                </a:schemeClr>
              </a:solidFill>
              <a:ln>
                <a:noFill/>
              </a:ln>
              <a:effectLst/>
            </c:spPr>
            <c:extLst>
              <c:ext xmlns:c16="http://schemas.microsoft.com/office/drawing/2014/chart" uri="{C3380CC4-5D6E-409C-BE32-E72D297353CC}">
                <c16:uniqueId val="{00000003-06FC-4DC7-9A13-25776241E4A3}"/>
              </c:ext>
            </c:extLst>
          </c:dPt>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Sheet3!$B$8:$B$9</c:f>
              <c:strCache>
                <c:ptCount val="2"/>
                <c:pt idx="0">
                  <c:v>Build Task</c:v>
                </c:pt>
                <c:pt idx="1">
                  <c:v>Testing</c:v>
                </c:pt>
              </c:strCache>
            </c:strRef>
          </c:cat>
          <c:val>
            <c:numRef>
              <c:f>Sheet3!$C$8:$C$9</c:f>
              <c:numCache>
                <c:formatCode>General</c:formatCode>
                <c:ptCount val="2"/>
                <c:pt idx="0">
                  <c:v>59</c:v>
                </c:pt>
                <c:pt idx="1">
                  <c:v>3</c:v>
                </c:pt>
              </c:numCache>
            </c:numRef>
          </c:val>
          <c:extLst>
            <c:ext xmlns:c16="http://schemas.microsoft.com/office/drawing/2014/chart" uri="{C3380CC4-5D6E-409C-BE32-E72D297353CC}">
              <c16:uniqueId val="{00000004-06FC-4DC7-9A13-25776241E4A3}"/>
            </c:ext>
          </c:extLst>
        </c:ser>
        <c:dLbls>
          <c:showLegendKey val="0"/>
          <c:showVal val="0"/>
          <c:showCatName val="0"/>
          <c:showSerName val="0"/>
          <c:showPercent val="0"/>
          <c:showBubbleSize val="0"/>
        </c:dLbls>
        <c:gapWidth val="75"/>
        <c:overlap val="-25"/>
        <c:axId val="1021618576"/>
        <c:axId val="1021615216"/>
      </c:barChart>
      <c:catAx>
        <c:axId val="102161857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21615216"/>
        <c:crosses val="autoZero"/>
        <c:auto val="1"/>
        <c:lblAlgn val="ctr"/>
        <c:lblOffset val="100"/>
        <c:noMultiLvlLbl val="0"/>
      </c:catAx>
      <c:valAx>
        <c:axId val="102161521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2161857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solidFill>
        <a:srgbClr val="9900CC"/>
      </a:solid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960" b="1" i="0" u="none" strike="noStrike" kern="1200" spc="0" baseline="0">
                <a:solidFill>
                  <a:schemeClr val="tx1">
                    <a:lumMod val="65000"/>
                    <a:lumOff val="35000"/>
                  </a:schemeClr>
                </a:solidFill>
                <a:latin typeface="+mn-lt"/>
                <a:ea typeface="+mn-ea"/>
                <a:cs typeface="+mn-cs"/>
              </a:defRPr>
            </a:pPr>
            <a:r>
              <a:rPr lang="en-US"/>
              <a:t>Type of Tickets</a:t>
            </a:r>
          </a:p>
        </c:rich>
      </c:tx>
      <c:overlay val="0"/>
      <c:spPr>
        <a:noFill/>
        <a:ln>
          <a:noFill/>
        </a:ln>
        <a:effectLst/>
      </c:spPr>
      <c:txPr>
        <a:bodyPr rot="0" spcFirstLastPara="1" vertOverflow="ellipsis" vert="horz" wrap="square" anchor="ctr" anchorCtr="1"/>
        <a:lstStyle/>
        <a:p>
          <a:pPr>
            <a:defRPr sz="96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22370876214558738"/>
          <c:y val="0.14314345437176798"/>
          <c:w val="0.69145167761673099"/>
          <c:h val="0.6900782008425479"/>
        </c:manualLayout>
      </c:layout>
      <c:pieChart>
        <c:varyColors val="1"/>
        <c:ser>
          <c:idx val="0"/>
          <c:order val="0"/>
          <c:tx>
            <c:strRef>
              <c:f>Sheet1!$B$1</c:f>
              <c:strCache>
                <c:ptCount val="1"/>
                <c:pt idx="0">
                  <c:v>Q1</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2F15-4E25-8244-CB61C081E3E6}"/>
              </c:ext>
            </c:extLst>
          </c:dPt>
          <c:dPt>
            <c:idx val="1"/>
            <c:bubble3D val="0"/>
            <c:spPr>
              <a:solidFill>
                <a:schemeClr val="accent3"/>
              </a:solidFill>
              <a:ln w="19050">
                <a:solidFill>
                  <a:schemeClr val="lt1"/>
                </a:solidFill>
              </a:ln>
              <a:effectLst/>
            </c:spPr>
            <c:extLst>
              <c:ext xmlns:c16="http://schemas.microsoft.com/office/drawing/2014/chart" uri="{C3380CC4-5D6E-409C-BE32-E72D297353CC}">
                <c16:uniqueId val="{00000003-2F15-4E25-8244-CB61C081E3E6}"/>
              </c:ext>
            </c:extLst>
          </c:dPt>
          <c:dPt>
            <c:idx val="2"/>
            <c:bubble3D val="0"/>
            <c:spPr>
              <a:solidFill>
                <a:schemeClr val="accent5"/>
              </a:solidFill>
              <a:ln w="19050">
                <a:solidFill>
                  <a:schemeClr val="lt1"/>
                </a:solidFill>
              </a:ln>
              <a:effectLst/>
            </c:spPr>
            <c:extLst>
              <c:ext xmlns:c16="http://schemas.microsoft.com/office/drawing/2014/chart" uri="{C3380CC4-5D6E-409C-BE32-E72D297353CC}">
                <c16:uniqueId val="{00000005-2F15-4E25-8244-CB61C081E3E6}"/>
              </c:ext>
            </c:extLst>
          </c:dPt>
          <c:dPt>
            <c:idx val="3"/>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07-2F15-4E25-8244-CB61C081E3E6}"/>
              </c:ext>
            </c:extLst>
          </c:dPt>
          <c:dPt>
            <c:idx val="4"/>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09-2F15-4E25-8244-CB61C081E3E6}"/>
              </c:ext>
            </c:extLst>
          </c:dPt>
          <c:dPt>
            <c:idx val="5"/>
            <c:bubble3D val="0"/>
            <c:spPr>
              <a:solidFill>
                <a:schemeClr val="accent5">
                  <a:lumMod val="60000"/>
                </a:schemeClr>
              </a:solidFill>
              <a:ln w="19050">
                <a:solidFill>
                  <a:schemeClr val="lt1"/>
                </a:solidFill>
              </a:ln>
              <a:effectLst/>
            </c:spPr>
            <c:extLst>
              <c:ext xmlns:c16="http://schemas.microsoft.com/office/drawing/2014/chart" uri="{C3380CC4-5D6E-409C-BE32-E72D297353CC}">
                <c16:uniqueId val="{0000000B-2F15-4E25-8244-CB61C081E3E6}"/>
              </c:ext>
            </c:extLst>
          </c:dPt>
          <c:dPt>
            <c:idx val="6"/>
            <c:bubble3D val="0"/>
            <c:spPr>
              <a:solidFill>
                <a:schemeClr val="accent1">
                  <a:lumMod val="80000"/>
                  <a:lumOff val="20000"/>
                </a:schemeClr>
              </a:solidFill>
              <a:ln w="19050">
                <a:solidFill>
                  <a:schemeClr val="lt1"/>
                </a:solidFill>
              </a:ln>
              <a:effectLst/>
            </c:spPr>
            <c:extLst>
              <c:ext xmlns:c16="http://schemas.microsoft.com/office/drawing/2014/chart" uri="{C3380CC4-5D6E-409C-BE32-E72D297353CC}">
                <c16:uniqueId val="{0000000D-2F15-4E25-8244-CB61C081E3E6}"/>
              </c:ext>
            </c:extLst>
          </c:dPt>
          <c:dPt>
            <c:idx val="7"/>
            <c:bubble3D val="0"/>
            <c:spPr>
              <a:solidFill>
                <a:schemeClr val="accent3">
                  <a:lumMod val="80000"/>
                  <a:lumOff val="20000"/>
                </a:schemeClr>
              </a:solidFill>
              <a:ln w="19050">
                <a:solidFill>
                  <a:schemeClr val="lt1"/>
                </a:solidFill>
              </a:ln>
              <a:effectLst/>
            </c:spPr>
            <c:extLst>
              <c:ext xmlns:c16="http://schemas.microsoft.com/office/drawing/2014/chart" uri="{C3380CC4-5D6E-409C-BE32-E72D297353CC}">
                <c16:uniqueId val="{0000000F-2F15-4E25-8244-CB61C081E3E6}"/>
              </c:ext>
            </c:extLst>
          </c:dPt>
          <c:dPt>
            <c:idx val="8"/>
            <c:bubble3D val="0"/>
            <c:spPr>
              <a:solidFill>
                <a:schemeClr val="accent5">
                  <a:lumMod val="80000"/>
                  <a:lumOff val="20000"/>
                </a:schemeClr>
              </a:solidFill>
              <a:ln w="19050">
                <a:solidFill>
                  <a:schemeClr val="lt1"/>
                </a:solidFill>
              </a:ln>
              <a:effectLst/>
            </c:spPr>
            <c:extLst>
              <c:ext xmlns:c16="http://schemas.microsoft.com/office/drawing/2014/chart" uri="{C3380CC4-5D6E-409C-BE32-E72D297353CC}">
                <c16:uniqueId val="{00000011-2F15-4E25-8244-CB61C081E3E6}"/>
              </c:ext>
            </c:extLst>
          </c:dPt>
          <c:dLbls>
            <c:dLbl>
              <c:idx val="1"/>
              <c:layout>
                <c:manualLayout>
                  <c:x val="8.6872374791802778E-2"/>
                  <c:y val="-4.818645504262517E-2"/>
                </c:manualLayout>
              </c:layout>
              <c:dLblPos val="bestFi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2F15-4E25-8244-CB61C081E3E6}"/>
                </c:ext>
              </c:extLst>
            </c:dLbl>
            <c:dLbl>
              <c:idx val="3"/>
              <c:layout>
                <c:manualLayout>
                  <c:x val="-8.2722681439087981E-2"/>
                  <c:y val="-2.5731506045885828E-2"/>
                </c:manualLayout>
              </c:layout>
              <c:dLblPos val="bestFi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2F15-4E25-8244-CB61C081E3E6}"/>
                </c:ext>
              </c:extLst>
            </c:dLbl>
            <c:dLbl>
              <c:idx val="5"/>
              <c:layout>
                <c:manualLayout>
                  <c:x val="-1.6163769546464164E-2"/>
                  <c:y val="-2.1222627196491539E-2"/>
                </c:manualLayout>
              </c:layout>
              <c:dLblPos val="bestFi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B-2F15-4E25-8244-CB61C081E3E6}"/>
                </c:ext>
              </c:extLst>
            </c:dLbl>
            <c:spPr>
              <a:noFill/>
              <a:ln>
                <a:noFill/>
              </a:ln>
              <a:effectLst/>
            </c:spPr>
            <c:txPr>
              <a:bodyPr rot="0" spcFirstLastPara="1" vertOverflow="ellipsis" vert="horz" wrap="square" lIns="38100" tIns="19050" rIns="38100" bIns="19050" anchor="ctr" anchorCtr="1">
                <a:spAutoFit/>
              </a:bodyPr>
              <a:lstStyle/>
              <a:p>
                <a:pPr>
                  <a:defRPr sz="800" b="1"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Sheet1!$A$2:$A$7</c:f>
              <c:strCache>
                <c:ptCount val="6"/>
                <c:pt idx="0">
                  <c:v>INC</c:v>
                </c:pt>
                <c:pt idx="1">
                  <c:v>RTASK</c:v>
                </c:pt>
                <c:pt idx="2">
                  <c:v>ITASK</c:v>
                </c:pt>
                <c:pt idx="3">
                  <c:v>REQ</c:v>
                </c:pt>
                <c:pt idx="4">
                  <c:v>CHG</c:v>
                </c:pt>
                <c:pt idx="5">
                  <c:v>CTASK</c:v>
                </c:pt>
              </c:strCache>
            </c:strRef>
          </c:cat>
          <c:val>
            <c:numRef>
              <c:f>Sheet1!$B$2:$B$7</c:f>
              <c:numCache>
                <c:formatCode>General</c:formatCode>
                <c:ptCount val="6"/>
                <c:pt idx="0">
                  <c:v>63</c:v>
                </c:pt>
                <c:pt idx="1">
                  <c:v>4</c:v>
                </c:pt>
                <c:pt idx="2">
                  <c:v>4</c:v>
                </c:pt>
                <c:pt idx="3">
                  <c:v>4</c:v>
                </c:pt>
                <c:pt idx="4">
                  <c:v>5</c:v>
                </c:pt>
                <c:pt idx="5">
                  <c:v>6</c:v>
                </c:pt>
              </c:numCache>
            </c:numRef>
          </c:val>
          <c:extLst>
            <c:ext xmlns:c16="http://schemas.microsoft.com/office/drawing/2014/chart" uri="{C3380CC4-5D6E-409C-BE32-E72D297353CC}">
              <c16:uniqueId val="{00000012-2F15-4E25-8244-CB61C081E3E6}"/>
            </c:ext>
          </c:extLst>
        </c:ser>
        <c:dLbls>
          <c:dLblPos val="outEnd"/>
          <c:showLegendKey val="0"/>
          <c:showVal val="1"/>
          <c:showCatName val="0"/>
          <c:showSerName val="0"/>
          <c:showPercent val="0"/>
          <c:showBubbleSize val="0"/>
          <c:showLeaderLines val="1"/>
        </c:dLbls>
        <c:firstSliceAng val="256"/>
      </c:pieChart>
      <c:spPr>
        <a:noFill/>
        <a:ln>
          <a:noFill/>
        </a:ln>
        <a:effectLst/>
        <a:extLst>
          <a:ext uri="{91240B29-F687-4F45-9708-019B960494DF}">
            <a14:hiddenLine xmlns:a14="http://schemas.microsoft.com/office/drawing/2010/main">
              <a:noFill/>
            </a14:hiddenLine>
          </a:ext>
        </a:extLst>
      </c:spPr>
    </c:plotArea>
    <c:legend>
      <c:legendPos val="b"/>
      <c:layout>
        <c:manualLayout>
          <c:xMode val="edge"/>
          <c:yMode val="edge"/>
          <c:x val="0.13334805483815892"/>
          <c:y val="0.89463124269355165"/>
          <c:w val="0.7543899555061887"/>
          <c:h val="9.4150998976710781E-2"/>
        </c:manualLayout>
      </c:layout>
      <c:overlay val="0"/>
      <c:spPr>
        <a:noFill/>
        <a:ln>
          <a:noFill/>
        </a:ln>
        <a:effectLst/>
      </c:spPr>
      <c:txPr>
        <a:bodyPr rot="0" spcFirstLastPara="1" vertOverflow="ellipsis" vert="horz" wrap="square" anchor="ctr" anchorCtr="1"/>
        <a:lstStyle/>
        <a:p>
          <a:pPr>
            <a:defRPr sz="800" b="1" i="0" u="none" strike="noStrike" kern="1200" baseline="0">
              <a:solidFill>
                <a:schemeClr val="tx1">
                  <a:lumMod val="65000"/>
                  <a:lumOff val="35000"/>
                </a:schemeClr>
              </a:solidFill>
              <a:latin typeface="+mn-lt"/>
              <a:ea typeface="+mn-ea"/>
              <a:cs typeface="+mn-cs"/>
            </a:defRPr>
          </a:pPr>
          <a:endParaRPr lang="en-US"/>
        </a:p>
      </c:txPr>
    </c:legend>
    <c:plotVisOnly val="1"/>
    <c:dispBlanksAs val="zero"/>
    <c:showDLblsOverMax val="0"/>
  </c:chart>
  <c:spPr>
    <a:noFill/>
    <a:ln>
      <a:noFill/>
    </a:ln>
    <a:effectLst/>
  </c:spPr>
  <c:txPr>
    <a:bodyPr/>
    <a:lstStyle/>
    <a:p>
      <a:pPr>
        <a:defRPr sz="800" b="1"/>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960" b="1" i="0" u="none" strike="noStrike" kern="1200" spc="0" baseline="0">
                <a:solidFill>
                  <a:schemeClr val="tx1">
                    <a:lumMod val="65000"/>
                    <a:lumOff val="35000"/>
                  </a:schemeClr>
                </a:solidFill>
                <a:latin typeface="+mn-lt"/>
                <a:ea typeface="+mn-ea"/>
                <a:cs typeface="+mn-cs"/>
              </a:defRPr>
            </a:pPr>
            <a:r>
              <a:rPr lang="en-US"/>
              <a:t>Type of Module</a:t>
            </a:r>
          </a:p>
        </c:rich>
      </c:tx>
      <c:overlay val="0"/>
      <c:spPr>
        <a:noFill/>
        <a:ln>
          <a:noFill/>
        </a:ln>
        <a:effectLst/>
      </c:spPr>
      <c:txPr>
        <a:bodyPr rot="0" spcFirstLastPara="1" vertOverflow="ellipsis" vert="horz" wrap="square" anchor="ctr" anchorCtr="1"/>
        <a:lstStyle/>
        <a:p>
          <a:pPr>
            <a:defRPr sz="96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6524790960511235"/>
          <c:y val="0.17118779742155948"/>
          <c:w val="0.69145167761673099"/>
          <c:h val="0.6900782008425479"/>
        </c:manualLayout>
      </c:layout>
      <c:pieChart>
        <c:varyColors val="1"/>
        <c:ser>
          <c:idx val="0"/>
          <c:order val="0"/>
          <c:tx>
            <c:strRef>
              <c:f>Sheet1!$B$1</c:f>
              <c:strCache>
                <c:ptCount val="1"/>
                <c:pt idx="0">
                  <c:v>Q1</c:v>
                </c:pt>
              </c:strCache>
            </c:strRef>
          </c:tx>
          <c:dPt>
            <c:idx val="0"/>
            <c:bubble3D val="0"/>
            <c:spPr>
              <a:solidFill>
                <a:schemeClr val="accent6"/>
              </a:solidFill>
              <a:ln w="19050">
                <a:solidFill>
                  <a:schemeClr val="lt1"/>
                </a:solidFill>
              </a:ln>
              <a:effectLst/>
            </c:spPr>
            <c:extLst>
              <c:ext xmlns:c16="http://schemas.microsoft.com/office/drawing/2014/chart" uri="{C3380CC4-5D6E-409C-BE32-E72D297353CC}">
                <c16:uniqueId val="{00000001-0688-4EDA-B4F0-E7F60D49187C}"/>
              </c:ext>
            </c:extLst>
          </c:dPt>
          <c:dPt>
            <c:idx val="1"/>
            <c:bubble3D val="0"/>
            <c:spPr>
              <a:solidFill>
                <a:schemeClr val="accent5"/>
              </a:solidFill>
              <a:ln w="19050">
                <a:solidFill>
                  <a:schemeClr val="lt1"/>
                </a:solidFill>
              </a:ln>
              <a:effectLst/>
            </c:spPr>
            <c:extLst>
              <c:ext xmlns:c16="http://schemas.microsoft.com/office/drawing/2014/chart" uri="{C3380CC4-5D6E-409C-BE32-E72D297353CC}">
                <c16:uniqueId val="{00000003-0688-4EDA-B4F0-E7F60D49187C}"/>
              </c:ext>
            </c:extLst>
          </c:dPt>
          <c:dPt>
            <c:idx val="2"/>
            <c:bubble3D val="0"/>
            <c:spPr>
              <a:solidFill>
                <a:schemeClr val="accent4"/>
              </a:solidFill>
              <a:ln w="19050">
                <a:solidFill>
                  <a:schemeClr val="lt1"/>
                </a:solidFill>
              </a:ln>
              <a:effectLst/>
            </c:spPr>
            <c:extLst>
              <c:ext xmlns:c16="http://schemas.microsoft.com/office/drawing/2014/chart" uri="{C3380CC4-5D6E-409C-BE32-E72D297353CC}">
                <c16:uniqueId val="{00000005-0688-4EDA-B4F0-E7F60D49187C}"/>
              </c:ext>
            </c:extLst>
          </c:dPt>
          <c:dPt>
            <c:idx val="3"/>
            <c:bubble3D val="0"/>
            <c:spPr>
              <a:solidFill>
                <a:schemeClr val="accent6">
                  <a:lumMod val="60000"/>
                </a:schemeClr>
              </a:solidFill>
              <a:ln w="19050">
                <a:solidFill>
                  <a:schemeClr val="lt1"/>
                </a:solidFill>
              </a:ln>
              <a:effectLst/>
            </c:spPr>
            <c:extLst>
              <c:ext xmlns:c16="http://schemas.microsoft.com/office/drawing/2014/chart" uri="{C3380CC4-5D6E-409C-BE32-E72D297353CC}">
                <c16:uniqueId val="{00000007-0688-4EDA-B4F0-E7F60D49187C}"/>
              </c:ext>
            </c:extLst>
          </c:dPt>
          <c:dPt>
            <c:idx val="4"/>
            <c:bubble3D val="0"/>
            <c:spPr>
              <a:solidFill>
                <a:schemeClr val="accent5">
                  <a:lumMod val="60000"/>
                </a:schemeClr>
              </a:solidFill>
              <a:ln w="19050">
                <a:solidFill>
                  <a:schemeClr val="lt1"/>
                </a:solidFill>
              </a:ln>
              <a:effectLst/>
            </c:spPr>
            <c:extLst>
              <c:ext xmlns:c16="http://schemas.microsoft.com/office/drawing/2014/chart" uri="{C3380CC4-5D6E-409C-BE32-E72D297353CC}">
                <c16:uniqueId val="{00000009-0688-4EDA-B4F0-E7F60D49187C}"/>
              </c:ext>
            </c:extLst>
          </c:dPt>
          <c:dPt>
            <c:idx val="5"/>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0B-0688-4EDA-B4F0-E7F60D49187C}"/>
              </c:ext>
            </c:extLst>
          </c:dPt>
          <c:dPt>
            <c:idx val="6"/>
            <c:bubble3D val="0"/>
            <c:spPr>
              <a:solidFill>
                <a:schemeClr val="accent6">
                  <a:lumMod val="80000"/>
                  <a:lumOff val="20000"/>
                </a:schemeClr>
              </a:solidFill>
              <a:ln w="19050">
                <a:solidFill>
                  <a:schemeClr val="lt1"/>
                </a:solidFill>
              </a:ln>
              <a:effectLst/>
            </c:spPr>
            <c:extLst>
              <c:ext xmlns:c16="http://schemas.microsoft.com/office/drawing/2014/chart" uri="{C3380CC4-5D6E-409C-BE32-E72D297353CC}">
                <c16:uniqueId val="{0000000D-0688-4EDA-B4F0-E7F60D49187C}"/>
              </c:ext>
            </c:extLst>
          </c:dPt>
          <c:dPt>
            <c:idx val="7"/>
            <c:bubble3D val="0"/>
            <c:spPr>
              <a:solidFill>
                <a:schemeClr val="accent5">
                  <a:lumMod val="80000"/>
                  <a:lumOff val="20000"/>
                </a:schemeClr>
              </a:solidFill>
              <a:ln w="19050">
                <a:solidFill>
                  <a:schemeClr val="lt1"/>
                </a:solidFill>
              </a:ln>
              <a:effectLst/>
            </c:spPr>
            <c:extLst>
              <c:ext xmlns:c16="http://schemas.microsoft.com/office/drawing/2014/chart" uri="{C3380CC4-5D6E-409C-BE32-E72D297353CC}">
                <c16:uniqueId val="{0000000F-0688-4EDA-B4F0-E7F60D49187C}"/>
              </c:ext>
            </c:extLst>
          </c:dPt>
          <c:dPt>
            <c:idx val="8"/>
            <c:bubble3D val="0"/>
            <c:spPr>
              <a:solidFill>
                <a:schemeClr val="accent4">
                  <a:lumMod val="80000"/>
                  <a:lumOff val="20000"/>
                </a:schemeClr>
              </a:solidFill>
              <a:ln w="19050">
                <a:solidFill>
                  <a:schemeClr val="lt1"/>
                </a:solidFill>
              </a:ln>
              <a:effectLst/>
            </c:spPr>
            <c:extLst>
              <c:ext xmlns:c16="http://schemas.microsoft.com/office/drawing/2014/chart" uri="{C3380CC4-5D6E-409C-BE32-E72D297353CC}">
                <c16:uniqueId val="{00000011-0688-4EDA-B4F0-E7F60D49187C}"/>
              </c:ext>
            </c:extLst>
          </c:dPt>
          <c:dLbls>
            <c:dLbl>
              <c:idx val="0"/>
              <c:layout>
                <c:manualLayout>
                  <c:x val="-3.0442513198550156E-2"/>
                  <c:y val="2.3158753712580721E-2"/>
                </c:manualLayout>
              </c:layout>
              <c:spPr>
                <a:solidFill>
                  <a:prstClr val="white"/>
                </a:solidFill>
                <a:ln w="9525" cap="flat" cmpd="sng" algn="ctr">
                  <a:solidFill>
                    <a:prstClr val="black">
                      <a:lumMod val="25000"/>
                      <a:lumOff val="75000"/>
                    </a:prstClr>
                  </a:solidFill>
                  <a:prstDash val="solid"/>
                  <a:round/>
                  <a:headEnd type="none" w="med" len="med"/>
                  <a:tailEnd type="none" w="med" len="med"/>
                  <a:extLst>
                    <a:ext uri="{C807C97D-BFC1-408E-A445-0C87EB9F89A2}">
                      <ask:lineSketchStyleProps xmlns:ask="http://schemas.microsoft.com/office/drawing/2018/sketchyshapes" sd="0">
                        <a:custGeom>
                          <a:avLst/>
                          <a:gdLst/>
                          <a:ahLst/>
                          <a:cxnLst/>
                          <a:rect l="0" t="0" r="0" b="0"/>
                          <a:pathLst/>
                        </a:custGeom>
                        <ask:type/>
                      </ask:lineSketchStyleProps>
                    </a:ext>
                  </a:extLst>
                </a:ln>
                <a:effectLst/>
              </c:spPr>
              <c:txPr>
                <a:bodyPr rot="0" spcFirstLastPara="1" vertOverflow="clip" horzOverflow="clip" vert="horz" wrap="square" lIns="38100" tIns="19050" rIns="38100" bIns="19050" anchor="ctr" anchorCtr="1">
                  <a:spAutoFit/>
                </a:bodyPr>
                <a:lstStyle/>
                <a:p>
                  <a:pPr>
                    <a:defRPr sz="800" b="1" i="0" u="none" strike="noStrike" kern="1200" baseline="0">
                      <a:solidFill>
                        <a:schemeClr val="dk1">
                          <a:lumMod val="65000"/>
                          <a:lumOff val="35000"/>
                        </a:schemeClr>
                      </a:solidFill>
                      <a:latin typeface="+mn-lt"/>
                      <a:ea typeface="+mn-ea"/>
                      <a:cs typeface="+mn-cs"/>
                    </a:defRPr>
                  </a:pPr>
                  <a:endParaRPr lang="en-US"/>
                </a:p>
              </c:txPr>
              <c:dLblPos val="bestFit"/>
              <c:showLegendKey val="0"/>
              <c:showVal val="0"/>
              <c:showCatName val="1"/>
              <c:showSerName val="0"/>
              <c:showPercent val="1"/>
              <c:showBubbleSize val="0"/>
              <c:separator>
</c:separator>
              <c:extLst>
                <c:ext xmlns:c15="http://schemas.microsoft.com/office/drawing/2012/chart" uri="{CE6537A1-D6FC-4f65-9D91-7224C49458BB}">
                  <c15:spPr xmlns:c15="http://schemas.microsoft.com/office/drawing/2012/chart">
                    <a:prstGeom prst="wedgeRectCallout">
                      <a:avLst>
                        <a:gd name="adj1" fmla="val 94176"/>
                        <a:gd name="adj2" fmla="val 31476"/>
                      </a:avLst>
                    </a:prstGeom>
                    <a:noFill/>
                    <a:ln>
                      <a:noFill/>
                    </a:ln>
                  </c15:spPr>
                </c:ext>
                <c:ext xmlns:c16="http://schemas.microsoft.com/office/drawing/2014/chart" uri="{C3380CC4-5D6E-409C-BE32-E72D297353CC}">
                  <c16:uniqueId val="{00000001-0688-4EDA-B4F0-E7F60D49187C}"/>
                </c:ext>
              </c:extLst>
            </c:dLbl>
            <c:dLbl>
              <c:idx val="1"/>
              <c:layout>
                <c:manualLayout>
                  <c:x val="5.9103794740750018E-2"/>
                  <c:y val="-8.1055637994032523E-2"/>
                </c:manualLayout>
              </c:layout>
              <c:spPr>
                <a:solidFill>
                  <a:prstClr val="white"/>
                </a:solidFill>
                <a:ln w="9525" cap="flat" cmpd="sng" algn="ctr">
                  <a:solidFill>
                    <a:prstClr val="black">
                      <a:lumMod val="25000"/>
                      <a:lumOff val="75000"/>
                    </a:prstClr>
                  </a:solidFill>
                  <a:prstDash val="solid"/>
                  <a:round/>
                  <a:headEnd type="none" w="med" len="med"/>
                  <a:tailEnd type="none" w="med" len="med"/>
                  <a:extLst>
                    <a:ext uri="{C807C97D-BFC1-408E-A445-0C87EB9F89A2}">
                      <ask:lineSketchStyleProps xmlns:ask="http://schemas.microsoft.com/office/drawing/2018/sketchyshapes" sd="0">
                        <a:custGeom>
                          <a:avLst/>
                          <a:gdLst/>
                          <a:ahLst/>
                          <a:cxnLst/>
                          <a:rect l="0" t="0" r="0" b="0"/>
                          <a:pathLst/>
                        </a:custGeom>
                        <ask:type/>
                      </ask:lineSketchStyleProps>
                    </a:ext>
                  </a:extLst>
                </a:ln>
                <a:effectLst/>
              </c:spPr>
              <c:txPr>
                <a:bodyPr rot="0" spcFirstLastPara="1" vertOverflow="clip" horzOverflow="clip" vert="horz" wrap="square" lIns="38100" tIns="19050" rIns="38100" bIns="19050" anchor="ctr" anchorCtr="1">
                  <a:spAutoFit/>
                </a:bodyPr>
                <a:lstStyle/>
                <a:p>
                  <a:pPr>
                    <a:defRPr sz="800" b="1" i="0" u="none" strike="noStrike" kern="1200" baseline="0">
                      <a:solidFill>
                        <a:schemeClr val="dk1">
                          <a:lumMod val="65000"/>
                          <a:lumOff val="35000"/>
                        </a:schemeClr>
                      </a:solidFill>
                      <a:latin typeface="+mn-lt"/>
                      <a:ea typeface="+mn-ea"/>
                      <a:cs typeface="+mn-cs"/>
                    </a:defRPr>
                  </a:pPr>
                  <a:endParaRPr lang="en-US"/>
                </a:p>
              </c:txPr>
              <c:dLblPos val="bestFit"/>
              <c:showLegendKey val="0"/>
              <c:showVal val="0"/>
              <c:showCatName val="1"/>
              <c:showSerName val="0"/>
              <c:showPercent val="1"/>
              <c:showBubbleSize val="0"/>
              <c:separator>
</c:separator>
              <c:extLst>
                <c:ext xmlns:c15="http://schemas.microsoft.com/office/drawing/2012/chart" uri="{CE6537A1-D6FC-4f65-9D91-7224C49458BB}">
                  <c15:spPr xmlns:c15="http://schemas.microsoft.com/office/drawing/2012/chart">
                    <a:prstGeom prst="wedgeRectCallout">
                      <a:avLst>
                        <a:gd name="adj1" fmla="val -75179"/>
                        <a:gd name="adj2" fmla="val -27682"/>
                      </a:avLst>
                    </a:prstGeom>
                    <a:noFill/>
                    <a:ln>
                      <a:noFill/>
                    </a:ln>
                  </c15:spPr>
                </c:ext>
                <c:ext xmlns:c16="http://schemas.microsoft.com/office/drawing/2014/chart" uri="{C3380CC4-5D6E-409C-BE32-E72D297353CC}">
                  <c16:uniqueId val="{00000003-0688-4EDA-B4F0-E7F60D49187C}"/>
                </c:ext>
              </c:extLst>
            </c:dLbl>
            <c:spPr>
              <a:solidFill>
                <a:prstClr val="white"/>
              </a:solidFill>
              <a:ln>
                <a:solidFill>
                  <a:prstClr val="black">
                    <a:lumMod val="25000"/>
                    <a:lumOff val="75000"/>
                  </a:prstClr>
                </a:solidFill>
              </a:ln>
              <a:effectLst/>
            </c:spPr>
            <c:txPr>
              <a:bodyPr rot="0" spcFirstLastPara="1" vertOverflow="clip" horzOverflow="clip" vert="horz" wrap="square" lIns="38100" tIns="19050" rIns="38100" bIns="19050" anchor="ctr" anchorCtr="1">
                <a:spAutoFit/>
              </a:bodyPr>
              <a:lstStyle/>
              <a:p>
                <a:pPr>
                  <a:defRPr sz="800" b="1" i="0" u="none" strike="noStrike" kern="1200" baseline="0">
                    <a:solidFill>
                      <a:schemeClr val="dk1">
                        <a:lumMod val="65000"/>
                        <a:lumOff val="35000"/>
                      </a:schemeClr>
                    </a:solidFill>
                    <a:latin typeface="+mn-lt"/>
                    <a:ea typeface="+mn-ea"/>
                    <a:cs typeface="+mn-cs"/>
                  </a:defRPr>
                </a:pPr>
                <a:endParaRPr lang="en-US"/>
              </a:p>
            </c:txPr>
            <c:dLblPos val="outEnd"/>
            <c:showLegendKey val="0"/>
            <c:showVal val="0"/>
            <c:showCatName val="1"/>
            <c:showSerName val="0"/>
            <c:showPercent val="1"/>
            <c:showBubbleSize val="0"/>
            <c:separator>
</c:separator>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strRef>
              <c:f>Sheet1!$A$2:$A$4</c:f>
              <c:strCache>
                <c:ptCount val="3"/>
                <c:pt idx="0">
                  <c:v>MFT</c:v>
                </c:pt>
                <c:pt idx="1">
                  <c:v>Bridges</c:v>
                </c:pt>
                <c:pt idx="2">
                  <c:v>Engine</c:v>
                </c:pt>
              </c:strCache>
            </c:strRef>
          </c:cat>
          <c:val>
            <c:numRef>
              <c:f>Sheet1!$B$2:$B$4</c:f>
              <c:numCache>
                <c:formatCode>General</c:formatCode>
                <c:ptCount val="3"/>
                <c:pt idx="0">
                  <c:v>25</c:v>
                </c:pt>
                <c:pt idx="1">
                  <c:v>61</c:v>
                </c:pt>
                <c:pt idx="2">
                  <c:v>1</c:v>
                </c:pt>
              </c:numCache>
            </c:numRef>
          </c:val>
          <c:extLst>
            <c:ext xmlns:c16="http://schemas.microsoft.com/office/drawing/2014/chart" uri="{C3380CC4-5D6E-409C-BE32-E72D297353CC}">
              <c16:uniqueId val="{00000012-0688-4EDA-B4F0-E7F60D49187C}"/>
            </c:ext>
          </c:extLst>
        </c:ser>
        <c:dLbls>
          <c:dLblPos val="outEnd"/>
          <c:showLegendKey val="0"/>
          <c:showVal val="1"/>
          <c:showCatName val="0"/>
          <c:showSerName val="0"/>
          <c:showPercent val="0"/>
          <c:showBubbleSize val="0"/>
          <c:showLeaderLines val="0"/>
        </c:dLbls>
        <c:firstSliceAng val="256"/>
      </c:pieChart>
      <c:spPr>
        <a:noFill/>
        <a:ln>
          <a:noFill/>
        </a:ln>
        <a:effectLst/>
        <a:extLst>
          <a:ext uri="{91240B29-F687-4F45-9708-019B960494DF}">
            <a14:hiddenLine xmlns:a14="http://schemas.microsoft.com/office/drawing/2010/main">
              <a:noFill/>
            </a14:hiddenLine>
          </a:ext>
        </a:extLst>
      </c:spPr>
    </c:plotArea>
    <c:legend>
      <c:legendPos val="b"/>
      <c:layout>
        <c:manualLayout>
          <c:xMode val="edge"/>
          <c:yMode val="edge"/>
          <c:x val="0.27702996859456713"/>
          <c:y val="0.9210670558532329"/>
          <c:w val="0.51614661052844901"/>
          <c:h val="6.560813310280432E-2"/>
        </c:manualLayout>
      </c:layout>
      <c:overlay val="0"/>
      <c:spPr>
        <a:noFill/>
        <a:ln>
          <a:noFill/>
        </a:ln>
        <a:effectLst/>
      </c:spPr>
      <c:txPr>
        <a:bodyPr rot="0" spcFirstLastPara="1" vertOverflow="ellipsis" vert="horz" wrap="square" anchor="ctr" anchorCtr="1"/>
        <a:lstStyle/>
        <a:p>
          <a:pPr>
            <a:defRPr sz="800" b="1" i="0" u="none" strike="noStrike" kern="1200" baseline="0">
              <a:solidFill>
                <a:schemeClr val="tx1">
                  <a:lumMod val="65000"/>
                  <a:lumOff val="35000"/>
                </a:schemeClr>
              </a:solidFill>
              <a:latin typeface="+mn-lt"/>
              <a:ea typeface="+mn-ea"/>
              <a:cs typeface="+mn-cs"/>
            </a:defRPr>
          </a:pPr>
          <a:endParaRPr lang="en-US"/>
        </a:p>
      </c:txPr>
    </c:legend>
    <c:plotVisOnly val="1"/>
    <c:dispBlanksAs val="zero"/>
    <c:showDLblsOverMax val="0"/>
  </c:chart>
  <c:spPr>
    <a:noFill/>
    <a:ln>
      <a:noFill/>
    </a:ln>
    <a:effectLst/>
  </c:spPr>
  <c:txPr>
    <a:bodyPr/>
    <a:lstStyle/>
    <a:p>
      <a:pPr>
        <a:defRPr sz="800" b="1"/>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sz="1200" b="1"/>
              <a:t>Feb/May/Aug</a:t>
            </a:r>
            <a:r>
              <a:rPr lang="en-US" sz="1200" b="1" baseline="0"/>
              <a:t> 25</a:t>
            </a:r>
            <a:r>
              <a:rPr lang="en-US" sz="1200" b="1"/>
              <a:t> Nova Upgrade</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Assigned</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Review</c:v>
                </c:pt>
                <c:pt idx="1">
                  <c:v>Build</c:v>
                </c:pt>
                <c:pt idx="2">
                  <c:v>Testing</c:v>
                </c:pt>
              </c:strCache>
            </c:strRef>
          </c:cat>
          <c:val>
            <c:numRef>
              <c:f>Sheet1!$B$2:$B$4</c:f>
              <c:numCache>
                <c:formatCode>General</c:formatCode>
                <c:ptCount val="3"/>
                <c:pt idx="0">
                  <c:v>93</c:v>
                </c:pt>
                <c:pt idx="1">
                  <c:v>3</c:v>
                </c:pt>
                <c:pt idx="2">
                  <c:v>0</c:v>
                </c:pt>
              </c:numCache>
            </c:numRef>
          </c:val>
          <c:extLst>
            <c:ext xmlns:c16="http://schemas.microsoft.com/office/drawing/2014/chart" uri="{C3380CC4-5D6E-409C-BE32-E72D297353CC}">
              <c16:uniqueId val="{00000000-75FB-4460-B61E-D9DC6F410AF0}"/>
            </c:ext>
          </c:extLst>
        </c:ser>
        <c:ser>
          <c:idx val="1"/>
          <c:order val="1"/>
          <c:tx>
            <c:strRef>
              <c:f>Sheet1!$C$1</c:f>
              <c:strCache>
                <c:ptCount val="1"/>
                <c:pt idx="0">
                  <c:v>Completed</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Review</c:v>
                </c:pt>
                <c:pt idx="1">
                  <c:v>Build</c:v>
                </c:pt>
                <c:pt idx="2">
                  <c:v>Testing</c:v>
                </c:pt>
              </c:strCache>
            </c:strRef>
          </c:cat>
          <c:val>
            <c:numRef>
              <c:f>Sheet1!$C$2:$C$4</c:f>
              <c:numCache>
                <c:formatCode>General</c:formatCode>
                <c:ptCount val="3"/>
                <c:pt idx="0">
                  <c:v>88</c:v>
                </c:pt>
                <c:pt idx="1">
                  <c:v>0</c:v>
                </c:pt>
                <c:pt idx="2">
                  <c:v>0</c:v>
                </c:pt>
              </c:numCache>
            </c:numRef>
          </c:val>
          <c:extLst>
            <c:ext xmlns:c16="http://schemas.microsoft.com/office/drawing/2014/chart" uri="{C3380CC4-5D6E-409C-BE32-E72D297353CC}">
              <c16:uniqueId val="{00000001-75FB-4460-B61E-D9DC6F410AF0}"/>
            </c:ext>
          </c:extLst>
        </c:ser>
        <c:dLbls>
          <c:dLblPos val="outEnd"/>
          <c:showLegendKey val="0"/>
          <c:showVal val="1"/>
          <c:showCatName val="0"/>
          <c:showSerName val="0"/>
          <c:showPercent val="0"/>
          <c:showBubbleSize val="0"/>
        </c:dLbls>
        <c:gapWidth val="219"/>
        <c:overlap val="-27"/>
        <c:axId val="2107740592"/>
        <c:axId val="2107739632"/>
      </c:barChart>
      <c:catAx>
        <c:axId val="210774059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107739632"/>
        <c:crosses val="autoZero"/>
        <c:auto val="1"/>
        <c:lblAlgn val="ctr"/>
        <c:lblOffset val="100"/>
        <c:noMultiLvlLbl val="0"/>
      </c:catAx>
      <c:valAx>
        <c:axId val="210773963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10774059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Tickets</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BCFA-4611-91B8-11842A71AA2A}"/>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BCFA-4611-91B8-11842A71AA2A}"/>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BCFA-4611-91B8-11842A71AA2A}"/>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BCFA-4611-91B8-11842A71AA2A}"/>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Sheet1!$A$2:$A$5</c:f>
              <c:strCache>
                <c:ptCount val="3"/>
                <c:pt idx="0">
                  <c:v>REQ</c:v>
                </c:pt>
                <c:pt idx="1">
                  <c:v>RTASK</c:v>
                </c:pt>
                <c:pt idx="2">
                  <c:v>ITASK</c:v>
                </c:pt>
              </c:strCache>
            </c:strRef>
          </c:cat>
          <c:val>
            <c:numRef>
              <c:f>Sheet1!$B$2:$B$5</c:f>
              <c:numCache>
                <c:formatCode>General</c:formatCode>
                <c:ptCount val="4"/>
                <c:pt idx="0">
                  <c:v>24</c:v>
                </c:pt>
                <c:pt idx="1">
                  <c:v>32</c:v>
                </c:pt>
                <c:pt idx="2">
                  <c:v>1</c:v>
                </c:pt>
              </c:numCache>
            </c:numRef>
          </c:val>
          <c:extLst>
            <c:ext xmlns:c16="http://schemas.microsoft.com/office/drawing/2014/chart" uri="{C3380CC4-5D6E-409C-BE32-E72D297353CC}">
              <c16:uniqueId val="{00000000-EAFC-4705-AC28-5E5351CB003A}"/>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rawings/drawing1.xml><?xml version="1.0" encoding="utf-8"?>
<c:userShapes xmlns:c="http://schemas.openxmlformats.org/drawingml/2006/chart">
  <cdr:relSizeAnchor xmlns:cdr="http://schemas.openxmlformats.org/drawingml/2006/chartDrawing">
    <cdr:from>
      <cdr:x>0.39973</cdr:x>
      <cdr:y>0</cdr:y>
    </cdr:from>
    <cdr:to>
      <cdr:x>0.44456</cdr:x>
      <cdr:y>0.05927</cdr:y>
    </cdr:to>
    <cdr:sp macro="" textlink="">
      <cdr:nvSpPr>
        <cdr:cNvPr id="3" name="TextBox 2">
          <a:extLst xmlns:a="http://schemas.openxmlformats.org/drawingml/2006/main">
            <a:ext uri="{FF2B5EF4-FFF2-40B4-BE49-F238E27FC236}">
              <a16:creationId xmlns:a16="http://schemas.microsoft.com/office/drawing/2014/main" id="{7D985F24-9A05-3193-F741-16E765CF8B36}"/>
            </a:ext>
          </a:extLst>
        </cdr:cNvPr>
        <cdr:cNvSpPr txBox="1"/>
      </cdr:nvSpPr>
      <cdr:spPr>
        <a:xfrm xmlns:a="http://schemas.openxmlformats.org/drawingml/2006/main">
          <a:off x="1142024" y="0"/>
          <a:ext cx="128104" cy="184666"/>
        </a:xfrm>
        <a:prstGeom xmlns:a="http://schemas.openxmlformats.org/drawingml/2006/main" prst="rect">
          <a:avLst/>
        </a:prstGeom>
        <a:noFill xmlns:a="http://schemas.openxmlformats.org/drawingml/2006/main"/>
      </cdr:spPr>
      <cdr:txBody>
        <a:bodyPr xmlns:a="http://schemas.openxmlformats.org/drawingml/2006/main" vertOverflow="clip" vert="horz" wrap="square" lIns="0" tIns="0" rIns="0" bIns="0" rtlCol="0">
          <a:spAutoFit/>
        </a:bodyPr>
        <a:lstStyle xmlns:a="http://schemas.openxmlformats.org/drawingml/2006/main"/>
        <a:p xmlns:a="http://schemas.openxmlformats.org/drawingml/2006/main">
          <a:pPr>
            <a:spcBef>
              <a:spcPts val="200"/>
            </a:spcBef>
            <a:buSzPct val="100000"/>
          </a:pPr>
          <a:endParaRPr lang="en-US" sz="1200" dirty="0"/>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6797D90-7FEB-4D5D-A93F-98C879121476}" type="datetimeFigureOut">
              <a:rPr lang="en-US" smtClean="0"/>
              <a:t>10/23/2025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AE1BB92-0BD7-4B7C-BF6D-BAF223B3ED49}" type="slidenum">
              <a:rPr lang="en-US" smtClean="0"/>
              <a:t>‹#›</a:t>
            </a:fld>
            <a:endParaRPr lang="en-US"/>
          </a:p>
        </p:txBody>
      </p:sp>
    </p:spTree>
    <p:extLst>
      <p:ext uri="{BB962C8B-B14F-4D97-AF65-F5344CB8AC3E}">
        <p14:creationId xmlns:p14="http://schemas.microsoft.com/office/powerpoint/2010/main" val="6621357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397625" cy="3598863"/>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pPr marL="0" marR="0" lvl="0" indent="0" algn="r" defTabSz="1219170" rtl="0" eaLnBrk="1" fontAlgn="auto" latinLnBrk="0" hangingPunct="1">
              <a:lnSpc>
                <a:spcPct val="100000"/>
              </a:lnSpc>
              <a:spcBef>
                <a:spcPts val="0"/>
              </a:spcBef>
              <a:spcAft>
                <a:spcPts val="0"/>
              </a:spcAft>
              <a:buClrTx/>
              <a:buSzTx/>
              <a:buFontTx/>
              <a:buNone/>
              <a:tabLst/>
              <a:defRPr/>
            </a:pPr>
            <a:fld id="{C0F4A2C8-6C88-4E71-83EE-698B9D4FE22F}" type="slidenum">
              <a:rPr kumimoji="0" lang="en-US" sz="1200" b="0" i="0" u="none" strike="noStrike" kern="1200" cap="none" spc="0" normalizeH="0" baseline="0" noProof="0" smtClean="0">
                <a:ln>
                  <a:noFill/>
                </a:ln>
                <a:solidFill>
                  <a:prstClr val="black"/>
                </a:solidFill>
                <a:effectLst/>
                <a:uLnTx/>
                <a:uFillTx/>
                <a:latin typeface="Arial" panose="020B0604020202020204" pitchFamily="34" charset="0"/>
                <a:ea typeface="+mn-ea"/>
                <a:cs typeface="+mn-cs"/>
              </a:rPr>
              <a:pPr marL="0" marR="0" lvl="0" indent="0" algn="r" defTabSz="121917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37978366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AE1BB92-0BD7-4B7C-BF6D-BAF223B3ED49}" type="slidenum">
              <a:rPr lang="en-US" smtClean="0"/>
              <a:t>3</a:t>
            </a:fld>
            <a:endParaRPr lang="en-US"/>
          </a:p>
        </p:txBody>
      </p:sp>
    </p:spTree>
    <p:extLst>
      <p:ext uri="{BB962C8B-B14F-4D97-AF65-F5344CB8AC3E}">
        <p14:creationId xmlns:p14="http://schemas.microsoft.com/office/powerpoint/2010/main" val="358269362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3.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Master" Target="../slideMasters/slideMaster2.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9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9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20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20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20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20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2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2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2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2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22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22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2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2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2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2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9.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5.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2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5.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Master" Target="../slideMasters/slideMaster2.xml"/><Relationship Id="rId1" Type="http://schemas.openxmlformats.org/officeDocument/2006/relationships/tags" Target="../tags/tag6.xml"/><Relationship Id="rId4" Type="http://schemas.openxmlformats.org/officeDocument/2006/relationships/image" Target="../media/image12.emf"/></Relationships>
</file>

<file path=ppt/slideLayouts/_rels/slideLayout2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 Id="rId4" Type="http://schemas.openxmlformats.org/officeDocument/2006/relationships/image" Target="../media/image7.png"/></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1.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2.xml"/><Relationship Id="rId1" Type="http://schemas.openxmlformats.org/officeDocument/2006/relationships/tags" Target="../tags/tag4.xml"/><Relationship Id="rId4" Type="http://schemas.openxmlformats.org/officeDocument/2006/relationships/image" Target="../media/image10.emf"/></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 Black">
    <p:bg bwMode="gray">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475200" y="5845180"/>
            <a:ext cx="5592011" cy="505645"/>
          </a:xfrm>
          <a:prstGeom prst="rect">
            <a:avLst/>
          </a:prstGeom>
        </p:spPr>
        <p:txBody>
          <a:bodyPr lIns="0" tIns="0" rIns="0" bIns="0" anchor="b" anchorCtr="0">
            <a:noAutofit/>
          </a:bodyPr>
          <a:lstStyle>
            <a:lvl1pPr marL="0" indent="0" algn="l">
              <a:lnSpc>
                <a:spcPct val="100000"/>
              </a:lnSpc>
              <a:spcAft>
                <a:spcPts val="0"/>
              </a:spcAft>
              <a:buNone/>
              <a:defRPr sz="1800" b="1">
                <a:solidFill>
                  <a:schemeClr val="bg1"/>
                </a:solidFill>
              </a:defRPr>
            </a:lvl1pPr>
            <a:lvl2pPr marL="0" indent="0" algn="l">
              <a:buNone/>
              <a:defRPr sz="1600" b="0">
                <a:solidFill>
                  <a:schemeClr val="bg1"/>
                </a:solidFill>
              </a:defRPr>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en-US" noProof="0"/>
              <a:t>Click to edit Master title style</a:t>
            </a:r>
          </a:p>
          <a:p>
            <a:pPr lvl="1"/>
            <a:r>
              <a:rPr lang="en-US" noProof="0"/>
              <a:t>Click to edit Master subtitle style</a:t>
            </a:r>
          </a:p>
        </p:txBody>
      </p:sp>
      <p:sp>
        <p:nvSpPr>
          <p:cNvPr id="5" name="Text Placeholder 4"/>
          <p:cNvSpPr>
            <a:spLocks noGrp="1"/>
          </p:cNvSpPr>
          <p:nvPr>
            <p:ph type="body" sz="quarter" idx="10"/>
          </p:nvPr>
        </p:nvSpPr>
        <p:spPr>
          <a:xfrm>
            <a:off x="475200" y="6362699"/>
            <a:ext cx="5594349" cy="298451"/>
          </a:xfrm>
          <a:prstGeom prst="rect">
            <a:avLst/>
          </a:prstGeom>
        </p:spPr>
        <p:txBody>
          <a:bodyPr/>
          <a:lstStyle>
            <a:lvl1pPr>
              <a:spcAft>
                <a:spcPts val="0"/>
              </a:spcAft>
              <a:defRPr sz="105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22" name="Group 21"/>
          <p:cNvGrpSpPr>
            <a:grpSpLocks noChangeAspect="1"/>
          </p:cNvGrpSpPr>
          <p:nvPr userDrawn="1"/>
        </p:nvGrpSpPr>
        <p:grpSpPr>
          <a:xfrm>
            <a:off x="469900" y="457761"/>
            <a:ext cx="1998000" cy="374400"/>
            <a:chOff x="398463" y="404813"/>
            <a:chExt cx="1627187" cy="307976"/>
          </a:xfrm>
          <a:solidFill>
            <a:schemeClr val="tx1"/>
          </a:solidFill>
        </p:grpSpPr>
        <p:sp>
          <p:nvSpPr>
            <p:cNvPr id="23"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4"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5" name="Rectangle 7"/>
            <p:cNvSpPr>
              <a:spLocks noChangeArrowheads="1"/>
            </p:cNvSpPr>
            <p:nvPr userDrawn="1"/>
          </p:nvSpPr>
          <p:spPr bwMode="auto">
            <a:xfrm>
              <a:off x="906463" y="404813"/>
              <a:ext cx="74612" cy="3032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6"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7" name="Rectangle 9"/>
            <p:cNvSpPr>
              <a:spLocks noChangeArrowheads="1"/>
            </p:cNvSpPr>
            <p:nvPr userDrawn="1"/>
          </p:nvSpPr>
          <p:spPr bwMode="auto">
            <a:xfrm>
              <a:off x="1257300" y="482601"/>
              <a:ext cx="74612" cy="2254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8" name="Rectangle 10"/>
            <p:cNvSpPr>
              <a:spLocks noChangeArrowheads="1"/>
            </p:cNvSpPr>
            <p:nvPr userDrawn="1"/>
          </p:nvSpPr>
          <p:spPr bwMode="auto">
            <a:xfrm>
              <a:off x="1257300" y="404813"/>
              <a:ext cx="74612" cy="50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9"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0"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1"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2"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grpSp>
      <p:sp>
        <p:nvSpPr>
          <p:cNvPr id="33" name="Picture Placeholder 8"/>
          <p:cNvSpPr>
            <a:spLocks noGrp="1"/>
          </p:cNvSpPr>
          <p:nvPr>
            <p:ph type="pic" sz="quarter" idx="11"/>
          </p:nvPr>
        </p:nvSpPr>
        <p:spPr>
          <a:xfrm>
            <a:off x="3393716" y="727595"/>
            <a:ext cx="5400000" cy="5400000"/>
          </a:xfrm>
          <a:prstGeom prst="rect">
            <a:avLst/>
          </a:prstGeom>
        </p:spPr>
        <p:txBody>
          <a:bodyPr/>
          <a:lstStyle/>
          <a:p>
            <a:r>
              <a:rPr lang="en-US" noProof="0"/>
              <a:t>Click icon to add picture</a:t>
            </a:r>
          </a:p>
        </p:txBody>
      </p:sp>
    </p:spTree>
    <p:extLst>
      <p:ext uri="{BB962C8B-B14F-4D97-AF65-F5344CB8AC3E}">
        <p14:creationId xmlns:p14="http://schemas.microsoft.com/office/powerpoint/2010/main" val="3423042951"/>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4088">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ivider - Deloitte white">
    <p:bg bwMode="gray">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69901" y="1705668"/>
            <a:ext cx="10418233" cy="1592403"/>
          </a:xfrm>
        </p:spPr>
        <p:txBody>
          <a:bodyPr anchor="b"/>
          <a:lstStyle>
            <a:lvl1pPr>
              <a:lnSpc>
                <a:spcPct val="95000"/>
              </a:lnSpc>
              <a:defRPr sz="3850" b="1">
                <a:solidFill>
                  <a:schemeClr val="tx1"/>
                </a:solidFill>
                <a:latin typeface="+mj-lt"/>
                <a:ea typeface="Open Sans" panose="020B0606030504020204" pitchFamily="34" charset="0"/>
                <a:cs typeface="Open Sans" panose="020B0606030504020204" pitchFamily="34" charset="0"/>
              </a:defRPr>
            </a:lvl1pPr>
          </a:lstStyle>
          <a:p>
            <a:r>
              <a:rPr lang="en-US" noProof="0"/>
              <a:t>Click to edit Master title style</a:t>
            </a:r>
          </a:p>
        </p:txBody>
      </p:sp>
      <p:sp>
        <p:nvSpPr>
          <p:cNvPr id="3" name="Text Placeholder 2"/>
          <p:cNvSpPr>
            <a:spLocks noGrp="1"/>
          </p:cNvSpPr>
          <p:nvPr>
            <p:ph type="body" idx="1"/>
          </p:nvPr>
        </p:nvSpPr>
        <p:spPr bwMode="gray">
          <a:xfrm>
            <a:off x="469900" y="3429000"/>
            <a:ext cx="10541000" cy="1566532"/>
          </a:xfrm>
        </p:spPr>
        <p:txBody>
          <a:bodyPr lIns="0" tIns="0" rIns="0" bIns="0">
            <a:noAutofit/>
          </a:bodyPr>
          <a:lstStyle>
            <a:lvl1pPr marL="0" indent="0">
              <a:lnSpc>
                <a:spcPct val="95000"/>
              </a:lnSpc>
              <a:spcAft>
                <a:spcPts val="0"/>
              </a:spcAft>
              <a:buNone/>
              <a:defRPr sz="3850">
                <a:solidFill>
                  <a:schemeClr val="tx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US" noProof="0"/>
              <a:t>Click to edit Master text styles</a:t>
            </a:r>
          </a:p>
        </p:txBody>
      </p:sp>
    </p:spTree>
    <p:extLst>
      <p:ext uri="{BB962C8B-B14F-4D97-AF65-F5344CB8AC3E}">
        <p14:creationId xmlns:p14="http://schemas.microsoft.com/office/powerpoint/2010/main" val="1596075503"/>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100.xml><?xml version="1.0" encoding="utf-8"?>
<p:sldLayout xmlns:a="http://schemas.openxmlformats.org/drawingml/2006/main" xmlns:r="http://schemas.openxmlformats.org/officeDocument/2006/relationships" xmlns:p="http://schemas.openxmlformats.org/presentationml/2006/main" showMasterSp="0" preserve="1" userDrawn="1">
  <p:cSld name="1_Title Slide - White">
    <p:bg bwMode="gray">
      <p:bgPr>
        <a:solidFill>
          <a:schemeClr val="bg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475327" y="5845184"/>
            <a:ext cx="5594348" cy="505645"/>
          </a:xfrm>
          <a:prstGeom prst="rect">
            <a:avLst/>
          </a:prstGeom>
        </p:spPr>
        <p:txBody>
          <a:bodyPr lIns="0" tIns="0" rIns="0" bIns="0" anchor="b" anchorCtr="0">
            <a:noAutofit/>
          </a:bodyPr>
          <a:lstStyle>
            <a:lvl1pPr marL="0" indent="0" algn="l">
              <a:lnSpc>
                <a:spcPct val="100000"/>
              </a:lnSpc>
              <a:spcAft>
                <a:spcPts val="0"/>
              </a:spcAft>
              <a:buNone/>
              <a:defRPr sz="1800" b="1">
                <a:solidFill>
                  <a:schemeClr val="tx1"/>
                </a:solidFill>
              </a:defRPr>
            </a:lvl1pPr>
            <a:lvl2pPr marL="0" indent="0" algn="l">
              <a:buNone/>
              <a:defRPr sz="1600" b="0"/>
            </a:lvl2pPr>
            <a:lvl3pPr marL="1219140" indent="0" algn="ctr">
              <a:buNone/>
              <a:defRPr sz="2400"/>
            </a:lvl3pPr>
            <a:lvl4pPr marL="1828709" indent="0" algn="ctr">
              <a:buNone/>
              <a:defRPr sz="2133"/>
            </a:lvl4pPr>
            <a:lvl5pPr marL="2438278" indent="0" algn="ctr">
              <a:buNone/>
              <a:defRPr sz="2133"/>
            </a:lvl5pPr>
            <a:lvl6pPr marL="3047848" indent="0" algn="ctr">
              <a:buNone/>
              <a:defRPr sz="2133"/>
            </a:lvl6pPr>
            <a:lvl7pPr marL="3657418" indent="0" algn="ctr">
              <a:buNone/>
              <a:defRPr sz="2133"/>
            </a:lvl7pPr>
            <a:lvl8pPr marL="4266987" indent="0" algn="ctr">
              <a:buNone/>
              <a:defRPr sz="2133"/>
            </a:lvl8pPr>
            <a:lvl9pPr marL="4876557" indent="0" algn="ctr">
              <a:buNone/>
              <a:defRPr sz="2133"/>
            </a:lvl9pPr>
          </a:lstStyle>
          <a:p>
            <a:r>
              <a:rPr lang="en-US" noProof="0"/>
              <a:t>Click to edit Master title style</a:t>
            </a:r>
          </a:p>
          <a:p>
            <a:pPr lvl="1"/>
            <a:r>
              <a:rPr lang="en-US" noProof="0"/>
              <a:t>Click to edit Master subtitle style</a:t>
            </a:r>
          </a:p>
        </p:txBody>
      </p:sp>
      <p:sp>
        <p:nvSpPr>
          <p:cNvPr id="5" name="Text Placeholder 4"/>
          <p:cNvSpPr>
            <a:spLocks noGrp="1"/>
          </p:cNvSpPr>
          <p:nvPr>
            <p:ph type="body" sz="quarter" idx="10"/>
          </p:nvPr>
        </p:nvSpPr>
        <p:spPr>
          <a:xfrm>
            <a:off x="475325" y="6362703"/>
            <a:ext cx="5594349" cy="298451"/>
          </a:xfrm>
          <a:prstGeom prst="rect">
            <a:avLst/>
          </a:prstGeom>
        </p:spPr>
        <p:txBody>
          <a:bodyPr>
            <a:noAutofit/>
          </a:bodyPr>
          <a:lstStyle>
            <a:lvl1pPr>
              <a:spcAft>
                <a:spcPts val="0"/>
              </a:spcAft>
              <a:defRPr sz="1051">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19" name="Group 18"/>
          <p:cNvGrpSpPr>
            <a:grpSpLocks noChangeAspect="1"/>
          </p:cNvGrpSpPr>
          <p:nvPr userDrawn="1"/>
        </p:nvGrpSpPr>
        <p:grpSpPr>
          <a:xfrm>
            <a:off x="475325" y="457200"/>
            <a:ext cx="1998000" cy="374400"/>
            <a:chOff x="398463" y="404813"/>
            <a:chExt cx="1627187" cy="307976"/>
          </a:xfrm>
          <a:solidFill>
            <a:schemeClr val="tx1"/>
          </a:solidFill>
        </p:grpSpPr>
        <p:sp>
          <p:nvSpPr>
            <p:cNvPr id="20"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1"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2" name="Rectangle 7"/>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3"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4" name="Rectangle 9"/>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5" name="Rectangle 10"/>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6"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7"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8"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9"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grpSp>
      <p:sp>
        <p:nvSpPr>
          <p:cNvPr id="30" name="Picture Placeholder 8"/>
          <p:cNvSpPr>
            <a:spLocks noGrp="1"/>
          </p:cNvSpPr>
          <p:nvPr>
            <p:ph type="pic" sz="quarter" idx="11"/>
          </p:nvPr>
        </p:nvSpPr>
        <p:spPr>
          <a:xfrm>
            <a:off x="3393716" y="727595"/>
            <a:ext cx="5400000" cy="5400000"/>
          </a:xfrm>
          <a:prstGeom prst="rect">
            <a:avLst/>
          </a:prstGeom>
        </p:spPr>
        <p:txBody>
          <a:bodyPr/>
          <a:lstStyle/>
          <a:p>
            <a:r>
              <a:rPr lang="en-US" noProof="0"/>
              <a:t>Click icon to add picture</a:t>
            </a:r>
          </a:p>
        </p:txBody>
      </p:sp>
    </p:spTree>
    <p:extLst>
      <p:ext uri="{BB962C8B-B14F-4D97-AF65-F5344CB8AC3E}">
        <p14:creationId xmlns:p14="http://schemas.microsoft.com/office/powerpoint/2010/main" val="2906718614"/>
      </p:ext>
    </p:extLst>
  </p:cSld>
  <p:clrMapOvr>
    <a:masterClrMapping/>
  </p:clrMapOvr>
  <p:transition>
    <p:fade/>
  </p:transition>
  <p:extLst>
    <p:ext uri="{DCECCB84-F9BA-43D5-87BE-67443E8EF086}">
      <p15:sldGuideLst xmlns:p15="http://schemas.microsoft.com/office/powerpoint/2012/main">
        <p15:guide id="1" orient="horz" pos="4088">
          <p15:clr>
            <a:srgbClr val="FBAE40"/>
          </p15:clr>
        </p15:guide>
      </p15:sldGuideLst>
    </p:ext>
  </p:extLst>
</p:sldLayout>
</file>

<file path=ppt/slideLayouts/slideLayout101.xml><?xml version="1.0" encoding="utf-8"?>
<p:sldLayout xmlns:a="http://schemas.openxmlformats.org/drawingml/2006/main" xmlns:r="http://schemas.openxmlformats.org/officeDocument/2006/relationships" xmlns:p="http://schemas.openxmlformats.org/presentationml/2006/main" showMasterSp="0" preserve="1" userDrawn="1">
  <p:cSld name="1_Title Slide - Circle Black">
    <p:bg bwMode="gray">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4210149" y="1530450"/>
            <a:ext cx="3780000" cy="3780000"/>
          </a:xfrm>
          <a:prstGeom prst="ellipse">
            <a:avLst/>
          </a:prstGeom>
          <a:ln w="25400">
            <a:solidFill>
              <a:schemeClr val="accent1"/>
            </a:solidFill>
          </a:ln>
        </p:spPr>
        <p:txBody>
          <a:bodyPr lIns="108000" tIns="108000" rIns="108000" bIns="108000" anchor="ctr" anchorCtr="0">
            <a:normAutofit/>
          </a:bodyPr>
          <a:lstStyle>
            <a:lvl1pPr algn="ctr">
              <a:lnSpc>
                <a:spcPts val="3800"/>
              </a:lnSpc>
              <a:defRPr sz="3200" b="0">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p>
        </p:txBody>
      </p:sp>
      <p:sp>
        <p:nvSpPr>
          <p:cNvPr id="3" name="Subtitle 2"/>
          <p:cNvSpPr>
            <a:spLocks noGrp="1"/>
          </p:cNvSpPr>
          <p:nvPr>
            <p:ph type="subTitle" idx="1"/>
          </p:nvPr>
        </p:nvSpPr>
        <p:spPr bwMode="gray">
          <a:xfrm>
            <a:off x="475201" y="5845184"/>
            <a:ext cx="5592011" cy="505645"/>
          </a:xfrm>
          <a:prstGeom prst="rect">
            <a:avLst/>
          </a:prstGeom>
        </p:spPr>
        <p:txBody>
          <a:bodyPr lIns="0" tIns="0" rIns="0" bIns="0" anchor="b" anchorCtr="0">
            <a:noAutofit/>
          </a:bodyPr>
          <a:lstStyle>
            <a:lvl1pPr marL="0" indent="0" algn="l">
              <a:lnSpc>
                <a:spcPct val="100000"/>
              </a:lnSpc>
              <a:spcAft>
                <a:spcPts val="0"/>
              </a:spcAft>
              <a:buNone/>
              <a:defRPr sz="1600">
                <a:solidFill>
                  <a:schemeClr val="bg1"/>
                </a:solidFill>
              </a:defRPr>
            </a:lvl1pPr>
            <a:lvl2pPr marL="609570" indent="0" algn="ctr">
              <a:buNone/>
              <a:defRPr sz="2667"/>
            </a:lvl2pPr>
            <a:lvl3pPr marL="1219140" indent="0" algn="ctr">
              <a:buNone/>
              <a:defRPr sz="2400"/>
            </a:lvl3pPr>
            <a:lvl4pPr marL="1828709" indent="0" algn="ctr">
              <a:buNone/>
              <a:defRPr sz="2133"/>
            </a:lvl4pPr>
            <a:lvl5pPr marL="2438278" indent="0" algn="ctr">
              <a:buNone/>
              <a:defRPr sz="2133"/>
            </a:lvl5pPr>
            <a:lvl6pPr marL="3047848" indent="0" algn="ctr">
              <a:buNone/>
              <a:defRPr sz="2133"/>
            </a:lvl6pPr>
            <a:lvl7pPr marL="3657418" indent="0" algn="ctr">
              <a:buNone/>
              <a:defRPr sz="2133"/>
            </a:lvl7pPr>
            <a:lvl8pPr marL="4266987" indent="0" algn="ctr">
              <a:buNone/>
              <a:defRPr sz="2133"/>
            </a:lvl8pPr>
            <a:lvl9pPr marL="4876557" indent="0" algn="ctr">
              <a:buNone/>
              <a:defRPr sz="2133"/>
            </a:lvl9pPr>
          </a:lstStyle>
          <a:p>
            <a:r>
              <a:rPr lang="en-US" noProof="0"/>
              <a:t>Click to edit Master subtitle style</a:t>
            </a:r>
          </a:p>
        </p:txBody>
      </p:sp>
      <p:sp>
        <p:nvSpPr>
          <p:cNvPr id="5" name="Text Placeholder 4"/>
          <p:cNvSpPr>
            <a:spLocks noGrp="1"/>
          </p:cNvSpPr>
          <p:nvPr>
            <p:ph type="body" sz="quarter" idx="10"/>
          </p:nvPr>
        </p:nvSpPr>
        <p:spPr>
          <a:xfrm>
            <a:off x="475200" y="6362703"/>
            <a:ext cx="5594349" cy="298451"/>
          </a:xfrm>
          <a:prstGeom prst="rect">
            <a:avLst/>
          </a:prstGeom>
        </p:spPr>
        <p:txBody>
          <a:bodyPr/>
          <a:lstStyle>
            <a:lvl1pPr>
              <a:spcAft>
                <a:spcPts val="0"/>
              </a:spcAft>
              <a:defRPr sz="1051">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16" name="Group 15"/>
          <p:cNvGrpSpPr>
            <a:grpSpLocks noChangeAspect="1"/>
          </p:cNvGrpSpPr>
          <p:nvPr userDrawn="1"/>
        </p:nvGrpSpPr>
        <p:grpSpPr>
          <a:xfrm>
            <a:off x="469900" y="457761"/>
            <a:ext cx="1998000" cy="374400"/>
            <a:chOff x="398463" y="404813"/>
            <a:chExt cx="1627187" cy="307976"/>
          </a:xfrm>
          <a:solidFill>
            <a:schemeClr val="tx1"/>
          </a:solidFill>
        </p:grpSpPr>
        <p:sp>
          <p:nvSpPr>
            <p:cNvPr id="17"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18"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19" name="Rectangle 7"/>
            <p:cNvSpPr>
              <a:spLocks noChangeArrowheads="1"/>
            </p:cNvSpPr>
            <p:nvPr userDrawn="1"/>
          </p:nvSpPr>
          <p:spPr bwMode="auto">
            <a:xfrm>
              <a:off x="906463" y="404813"/>
              <a:ext cx="74612" cy="303213"/>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0"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1" name="Rectangle 9"/>
            <p:cNvSpPr>
              <a:spLocks noChangeArrowheads="1"/>
            </p:cNvSpPr>
            <p:nvPr userDrawn="1"/>
          </p:nvSpPr>
          <p:spPr bwMode="auto">
            <a:xfrm>
              <a:off x="1257300" y="482601"/>
              <a:ext cx="74612" cy="225425"/>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3" name="Rectangle 10"/>
            <p:cNvSpPr>
              <a:spLocks noChangeArrowheads="1"/>
            </p:cNvSpPr>
            <p:nvPr userDrawn="1"/>
          </p:nvSpPr>
          <p:spPr bwMode="auto">
            <a:xfrm>
              <a:off x="1257300" y="404813"/>
              <a:ext cx="74612" cy="50800"/>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4"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5"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6"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7"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grpSp>
    </p:spTree>
    <p:extLst>
      <p:ext uri="{BB962C8B-B14F-4D97-AF65-F5344CB8AC3E}">
        <p14:creationId xmlns:p14="http://schemas.microsoft.com/office/powerpoint/2010/main" val="1656259874"/>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4088">
          <p15:clr>
            <a:srgbClr val="FBAE40"/>
          </p15:clr>
        </p15:guide>
      </p15:sldGuideLst>
    </p:ext>
  </p:extLst>
</p:sldLayout>
</file>

<file path=ppt/slideLayouts/slideLayout102.xml><?xml version="1.0" encoding="utf-8"?>
<p:sldLayout xmlns:a="http://schemas.openxmlformats.org/drawingml/2006/main" xmlns:r="http://schemas.openxmlformats.org/officeDocument/2006/relationships" xmlns:p="http://schemas.openxmlformats.org/presentationml/2006/main" showMasterSp="0" preserve="1" userDrawn="1">
  <p:cSld name="1_Title Slide - Circle White">
    <p:bg bwMode="gray">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4212000" y="1530000"/>
            <a:ext cx="3780000" cy="3780000"/>
          </a:xfrm>
          <a:prstGeom prst="ellipse">
            <a:avLst/>
          </a:prstGeom>
          <a:ln w="25400">
            <a:solidFill>
              <a:schemeClr val="accent1"/>
            </a:solidFill>
          </a:ln>
        </p:spPr>
        <p:txBody>
          <a:bodyPr lIns="108000" tIns="108000" rIns="108000" bIns="108000" anchor="ctr" anchorCtr="0">
            <a:normAutofit/>
          </a:bodyPr>
          <a:lstStyle>
            <a:lvl1pPr algn="ctr">
              <a:lnSpc>
                <a:spcPts val="3800"/>
              </a:lnSpc>
              <a:defRPr sz="3200" b="0">
                <a:solidFill>
                  <a:schemeClr val="tx1"/>
                </a:solidFill>
                <a:latin typeface="+mj-lt"/>
                <a:ea typeface="Open Sans" panose="020B0606030504020204" pitchFamily="34" charset="0"/>
                <a:cs typeface="Open Sans" panose="020B0606030504020204" pitchFamily="34" charset="0"/>
              </a:defRPr>
            </a:lvl1pPr>
          </a:lstStyle>
          <a:p>
            <a:r>
              <a:rPr lang="en-US" noProof="0"/>
              <a:t>Click to edit Master title style</a:t>
            </a:r>
          </a:p>
        </p:txBody>
      </p:sp>
      <p:sp>
        <p:nvSpPr>
          <p:cNvPr id="3" name="Subtitle 2"/>
          <p:cNvSpPr>
            <a:spLocks noGrp="1"/>
          </p:cNvSpPr>
          <p:nvPr>
            <p:ph type="subTitle" idx="1"/>
          </p:nvPr>
        </p:nvSpPr>
        <p:spPr bwMode="gray">
          <a:xfrm>
            <a:off x="475327" y="5845184"/>
            <a:ext cx="5594348" cy="505645"/>
          </a:xfrm>
          <a:prstGeom prst="rect">
            <a:avLst/>
          </a:prstGeom>
        </p:spPr>
        <p:txBody>
          <a:bodyPr lIns="0" tIns="0" rIns="0" bIns="0" anchor="b" anchorCtr="0">
            <a:noAutofit/>
          </a:bodyPr>
          <a:lstStyle>
            <a:lvl1pPr marL="0" indent="0" algn="l">
              <a:lnSpc>
                <a:spcPct val="100000"/>
              </a:lnSpc>
              <a:spcAft>
                <a:spcPts val="0"/>
              </a:spcAft>
              <a:buNone/>
              <a:defRPr sz="1600">
                <a:solidFill>
                  <a:schemeClr val="tx1"/>
                </a:solidFill>
              </a:defRPr>
            </a:lvl1pPr>
            <a:lvl2pPr marL="609570" indent="0" algn="ctr">
              <a:buNone/>
              <a:defRPr sz="2667"/>
            </a:lvl2pPr>
            <a:lvl3pPr marL="1219140" indent="0" algn="ctr">
              <a:buNone/>
              <a:defRPr sz="2400"/>
            </a:lvl3pPr>
            <a:lvl4pPr marL="1828709" indent="0" algn="ctr">
              <a:buNone/>
              <a:defRPr sz="2133"/>
            </a:lvl4pPr>
            <a:lvl5pPr marL="2438278" indent="0" algn="ctr">
              <a:buNone/>
              <a:defRPr sz="2133"/>
            </a:lvl5pPr>
            <a:lvl6pPr marL="3047848" indent="0" algn="ctr">
              <a:buNone/>
              <a:defRPr sz="2133"/>
            </a:lvl6pPr>
            <a:lvl7pPr marL="3657418" indent="0" algn="ctr">
              <a:buNone/>
              <a:defRPr sz="2133"/>
            </a:lvl7pPr>
            <a:lvl8pPr marL="4266987" indent="0" algn="ctr">
              <a:buNone/>
              <a:defRPr sz="2133"/>
            </a:lvl8pPr>
            <a:lvl9pPr marL="4876557" indent="0" algn="ctr">
              <a:buNone/>
              <a:defRPr sz="2133"/>
            </a:lvl9pPr>
          </a:lstStyle>
          <a:p>
            <a:r>
              <a:rPr lang="en-US" noProof="0"/>
              <a:t>Click to edit Master subtitle style</a:t>
            </a:r>
          </a:p>
        </p:txBody>
      </p:sp>
      <p:sp>
        <p:nvSpPr>
          <p:cNvPr id="5" name="Text Placeholder 4"/>
          <p:cNvSpPr>
            <a:spLocks noGrp="1"/>
          </p:cNvSpPr>
          <p:nvPr>
            <p:ph type="body" sz="quarter" idx="10"/>
          </p:nvPr>
        </p:nvSpPr>
        <p:spPr>
          <a:xfrm>
            <a:off x="475325" y="6362703"/>
            <a:ext cx="5594349" cy="298451"/>
          </a:xfrm>
          <a:prstGeom prst="rect">
            <a:avLst/>
          </a:prstGeom>
        </p:spPr>
        <p:txBody>
          <a:bodyPr>
            <a:noAutofit/>
          </a:bodyPr>
          <a:lstStyle>
            <a:lvl1pPr>
              <a:spcAft>
                <a:spcPts val="0"/>
              </a:spcAft>
              <a:defRPr sz="1051">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16" name="Group 15"/>
          <p:cNvGrpSpPr>
            <a:grpSpLocks noChangeAspect="1"/>
          </p:cNvGrpSpPr>
          <p:nvPr userDrawn="1"/>
        </p:nvGrpSpPr>
        <p:grpSpPr>
          <a:xfrm>
            <a:off x="475325" y="457200"/>
            <a:ext cx="1998000" cy="374400"/>
            <a:chOff x="398463" y="404813"/>
            <a:chExt cx="1627187" cy="307976"/>
          </a:xfrm>
          <a:solidFill>
            <a:schemeClr val="tx1"/>
          </a:solidFill>
        </p:grpSpPr>
        <p:sp>
          <p:nvSpPr>
            <p:cNvPr id="17"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18"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0" name="Rectangle 7"/>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1"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2" name="Rectangle 9"/>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3" name="Rectangle 10"/>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4"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5"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6"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7"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grpSp>
    </p:spTree>
    <p:extLst>
      <p:ext uri="{BB962C8B-B14F-4D97-AF65-F5344CB8AC3E}">
        <p14:creationId xmlns:p14="http://schemas.microsoft.com/office/powerpoint/2010/main" val="57204586"/>
      </p:ext>
    </p:extLst>
  </p:cSld>
  <p:clrMapOvr>
    <a:masterClrMapping/>
  </p:clrMapOvr>
  <p:transition>
    <p:fade/>
  </p:transition>
  <p:extLst>
    <p:ext uri="{DCECCB84-F9BA-43D5-87BE-67443E8EF086}">
      <p15:sldGuideLst xmlns:p15="http://schemas.microsoft.com/office/powerpoint/2012/main">
        <p15:guide id="1" orient="horz" pos="4088">
          <p15:clr>
            <a:srgbClr val="FBAE40"/>
          </p15:clr>
        </p15:guide>
      </p15:sldGuideLst>
    </p:ext>
  </p:extLst>
</p:sldLayout>
</file>

<file path=ppt/slideLayouts/slideLayout103.xml><?xml version="1.0" encoding="utf-8"?>
<p:sldLayout xmlns:a="http://schemas.openxmlformats.org/drawingml/2006/main" xmlns:r="http://schemas.openxmlformats.org/officeDocument/2006/relationships" xmlns:p="http://schemas.openxmlformats.org/presentationml/2006/main" showMasterSp="0" preserve="1" userDrawn="1">
  <p:cSld name="2_Divider - Deloitte green">
    <p:bg bwMode="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69902" y="1700217"/>
            <a:ext cx="10418233" cy="1592403"/>
          </a:xfrm>
        </p:spPr>
        <p:txBody>
          <a:bodyPr anchor="b"/>
          <a:lstStyle>
            <a:lvl1pPr>
              <a:lnSpc>
                <a:spcPct val="95000"/>
              </a:lnSpc>
              <a:defRPr sz="3851"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p>
        </p:txBody>
      </p:sp>
      <p:sp>
        <p:nvSpPr>
          <p:cNvPr id="3" name="Text Placeholder 2"/>
          <p:cNvSpPr>
            <a:spLocks noGrp="1"/>
          </p:cNvSpPr>
          <p:nvPr>
            <p:ph type="body" idx="1"/>
          </p:nvPr>
        </p:nvSpPr>
        <p:spPr bwMode="gray">
          <a:xfrm>
            <a:off x="469901" y="3423545"/>
            <a:ext cx="10418235" cy="1566532"/>
          </a:xfrm>
        </p:spPr>
        <p:txBody>
          <a:bodyPr lIns="0" tIns="0" rIns="0" bIns="0">
            <a:noAutofit/>
          </a:bodyPr>
          <a:lstStyle>
            <a:lvl1pPr marL="0" indent="0">
              <a:lnSpc>
                <a:spcPct val="95000"/>
              </a:lnSpc>
              <a:spcAft>
                <a:spcPts val="0"/>
              </a:spcAft>
              <a:buNone/>
              <a:defRPr sz="3851">
                <a:solidFill>
                  <a:schemeClr val="bg1"/>
                </a:solidFill>
              </a:defRPr>
            </a:lvl1pPr>
            <a:lvl2pPr marL="609570" indent="0">
              <a:buNone/>
              <a:defRPr sz="2667">
                <a:solidFill>
                  <a:schemeClr val="tx1">
                    <a:tint val="75000"/>
                  </a:schemeClr>
                </a:solidFill>
              </a:defRPr>
            </a:lvl2pPr>
            <a:lvl3pPr marL="1219140" indent="0">
              <a:buNone/>
              <a:defRPr sz="2400">
                <a:solidFill>
                  <a:schemeClr val="tx1">
                    <a:tint val="75000"/>
                  </a:schemeClr>
                </a:solidFill>
              </a:defRPr>
            </a:lvl3pPr>
            <a:lvl4pPr marL="1828709" indent="0">
              <a:buNone/>
              <a:defRPr sz="2133">
                <a:solidFill>
                  <a:schemeClr val="tx1">
                    <a:tint val="75000"/>
                  </a:schemeClr>
                </a:solidFill>
              </a:defRPr>
            </a:lvl4pPr>
            <a:lvl5pPr marL="2438278" indent="0">
              <a:buNone/>
              <a:defRPr sz="2133">
                <a:solidFill>
                  <a:schemeClr val="tx1">
                    <a:tint val="75000"/>
                  </a:schemeClr>
                </a:solidFill>
              </a:defRPr>
            </a:lvl5pPr>
            <a:lvl6pPr marL="3047848" indent="0">
              <a:buNone/>
              <a:defRPr sz="2133">
                <a:solidFill>
                  <a:schemeClr val="tx1">
                    <a:tint val="75000"/>
                  </a:schemeClr>
                </a:solidFill>
              </a:defRPr>
            </a:lvl6pPr>
            <a:lvl7pPr marL="3657418" indent="0">
              <a:buNone/>
              <a:defRPr sz="2133">
                <a:solidFill>
                  <a:schemeClr val="tx1">
                    <a:tint val="75000"/>
                  </a:schemeClr>
                </a:solidFill>
              </a:defRPr>
            </a:lvl7pPr>
            <a:lvl8pPr marL="4266987" indent="0">
              <a:buNone/>
              <a:defRPr sz="2133">
                <a:solidFill>
                  <a:schemeClr val="tx1">
                    <a:tint val="75000"/>
                  </a:schemeClr>
                </a:solidFill>
              </a:defRPr>
            </a:lvl8pPr>
            <a:lvl9pPr marL="4876557" indent="0">
              <a:buNone/>
              <a:defRPr sz="2133">
                <a:solidFill>
                  <a:schemeClr val="tx1">
                    <a:tint val="75000"/>
                  </a:schemeClr>
                </a:solidFill>
              </a:defRPr>
            </a:lvl9pPr>
          </a:lstStyle>
          <a:p>
            <a:pPr lvl="0"/>
            <a:r>
              <a:rPr lang="en-US" noProof="0"/>
              <a:t>Click to edit Master text styles</a:t>
            </a:r>
          </a:p>
        </p:txBody>
      </p:sp>
      <p:sp>
        <p:nvSpPr>
          <p:cNvPr id="14" name="TextBox 13"/>
          <p:cNvSpPr txBox="1"/>
          <p:nvPr userDrawn="1"/>
        </p:nvSpPr>
        <p:spPr>
          <a:xfrm>
            <a:off x="11414127" y="6477001"/>
            <a:ext cx="307975" cy="100156"/>
          </a:xfrm>
          <a:prstGeom prst="rect">
            <a:avLst/>
          </a:prstGeom>
          <a:noFill/>
        </p:spPr>
        <p:txBody>
          <a:bodyPr wrap="square" lIns="0" tIns="0" rIns="0" bIns="0" rtlCol="0">
            <a:spAutoFit/>
          </a:bodyPr>
          <a:lstStyle/>
          <a:p>
            <a:pPr algn="r" defTabSz="1219170">
              <a:spcBef>
                <a:spcPts val="800"/>
              </a:spcBef>
              <a:buSzPct val="100000"/>
              <a:buFont typeface="Arial"/>
              <a:buNone/>
            </a:pPr>
            <a:fld id="{C58DF478-B544-4ED8-9ED4-6A2648E2D233}" type="slidenum">
              <a:rPr lang="en-US" sz="651">
                <a:solidFill>
                  <a:prstClr val="white"/>
                </a:solidFill>
              </a:rPr>
              <a:pPr algn="r" defTabSz="1219170">
                <a:spcBef>
                  <a:spcPts val="800"/>
                </a:spcBef>
                <a:buSzPct val="100000"/>
                <a:buFont typeface="Arial"/>
                <a:buNone/>
              </a:pPr>
              <a:t>‹#›</a:t>
            </a:fld>
            <a:endParaRPr lang="en-US" sz="651">
              <a:solidFill>
                <a:prstClr val="white"/>
              </a:solidFill>
            </a:endParaRPr>
          </a:p>
        </p:txBody>
      </p:sp>
    </p:spTree>
    <p:extLst>
      <p:ext uri="{BB962C8B-B14F-4D97-AF65-F5344CB8AC3E}">
        <p14:creationId xmlns:p14="http://schemas.microsoft.com/office/powerpoint/2010/main" val="2955572170"/>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104.xml><?xml version="1.0" encoding="utf-8"?>
<p:sldLayout xmlns:a="http://schemas.openxmlformats.org/drawingml/2006/main" xmlns:r="http://schemas.openxmlformats.org/officeDocument/2006/relationships" xmlns:p="http://schemas.openxmlformats.org/presentationml/2006/main" showMasterSp="0" preserve="1" userDrawn="1">
  <p:cSld name="2_Divider - Deloitte dark green">
    <p:bg bwMode="gray">
      <p:bgPr>
        <a:solidFill>
          <a:schemeClr val="accent2"/>
        </a:solidFill>
        <a:effectLst/>
      </p:bgPr>
    </p:bg>
    <p:spTree>
      <p:nvGrpSpPr>
        <p:cNvPr id="1" name=""/>
        <p:cNvGrpSpPr/>
        <p:nvPr/>
      </p:nvGrpSpPr>
      <p:grpSpPr>
        <a:xfrm>
          <a:off x="0" y="0"/>
          <a:ext cx="0" cy="0"/>
          <a:chOff x="0" y="0"/>
          <a:chExt cx="0" cy="0"/>
        </a:xfrm>
      </p:grpSpPr>
      <p:sp>
        <p:nvSpPr>
          <p:cNvPr id="18" name="Title 1"/>
          <p:cNvSpPr>
            <a:spLocks noGrp="1"/>
          </p:cNvSpPr>
          <p:nvPr>
            <p:ph type="title"/>
          </p:nvPr>
        </p:nvSpPr>
        <p:spPr bwMode="gray">
          <a:xfrm>
            <a:off x="469902" y="1705672"/>
            <a:ext cx="10418233" cy="1592403"/>
          </a:xfrm>
        </p:spPr>
        <p:txBody>
          <a:bodyPr anchor="b"/>
          <a:lstStyle>
            <a:lvl1pPr>
              <a:lnSpc>
                <a:spcPct val="95000"/>
              </a:lnSpc>
              <a:defRPr sz="3851"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p>
        </p:txBody>
      </p:sp>
      <p:sp>
        <p:nvSpPr>
          <p:cNvPr id="19" name="Text Placeholder 2"/>
          <p:cNvSpPr>
            <a:spLocks noGrp="1"/>
          </p:cNvSpPr>
          <p:nvPr>
            <p:ph type="body" idx="1"/>
          </p:nvPr>
        </p:nvSpPr>
        <p:spPr bwMode="gray">
          <a:xfrm>
            <a:off x="469902" y="3429000"/>
            <a:ext cx="10418233" cy="1566532"/>
          </a:xfrm>
        </p:spPr>
        <p:txBody>
          <a:bodyPr lIns="0" tIns="0" rIns="0" bIns="0">
            <a:noAutofit/>
          </a:bodyPr>
          <a:lstStyle>
            <a:lvl1pPr marL="0" indent="0">
              <a:lnSpc>
                <a:spcPct val="95000"/>
              </a:lnSpc>
              <a:spcAft>
                <a:spcPts val="0"/>
              </a:spcAft>
              <a:buNone/>
              <a:defRPr sz="3851">
                <a:solidFill>
                  <a:schemeClr val="bg1"/>
                </a:solidFill>
              </a:defRPr>
            </a:lvl1pPr>
            <a:lvl2pPr marL="609570" indent="0">
              <a:buNone/>
              <a:defRPr sz="2667">
                <a:solidFill>
                  <a:schemeClr val="tx1">
                    <a:tint val="75000"/>
                  </a:schemeClr>
                </a:solidFill>
              </a:defRPr>
            </a:lvl2pPr>
            <a:lvl3pPr marL="1219140" indent="0">
              <a:buNone/>
              <a:defRPr sz="2400">
                <a:solidFill>
                  <a:schemeClr val="tx1">
                    <a:tint val="75000"/>
                  </a:schemeClr>
                </a:solidFill>
              </a:defRPr>
            </a:lvl3pPr>
            <a:lvl4pPr marL="1828709" indent="0">
              <a:buNone/>
              <a:defRPr sz="2133">
                <a:solidFill>
                  <a:schemeClr val="tx1">
                    <a:tint val="75000"/>
                  </a:schemeClr>
                </a:solidFill>
              </a:defRPr>
            </a:lvl4pPr>
            <a:lvl5pPr marL="2438278" indent="0">
              <a:buNone/>
              <a:defRPr sz="2133">
                <a:solidFill>
                  <a:schemeClr val="tx1">
                    <a:tint val="75000"/>
                  </a:schemeClr>
                </a:solidFill>
              </a:defRPr>
            </a:lvl5pPr>
            <a:lvl6pPr marL="3047848" indent="0">
              <a:buNone/>
              <a:defRPr sz="2133">
                <a:solidFill>
                  <a:schemeClr val="tx1">
                    <a:tint val="75000"/>
                  </a:schemeClr>
                </a:solidFill>
              </a:defRPr>
            </a:lvl6pPr>
            <a:lvl7pPr marL="3657418" indent="0">
              <a:buNone/>
              <a:defRPr sz="2133">
                <a:solidFill>
                  <a:schemeClr val="tx1">
                    <a:tint val="75000"/>
                  </a:schemeClr>
                </a:solidFill>
              </a:defRPr>
            </a:lvl7pPr>
            <a:lvl8pPr marL="4266987" indent="0">
              <a:buNone/>
              <a:defRPr sz="2133">
                <a:solidFill>
                  <a:schemeClr val="tx1">
                    <a:tint val="75000"/>
                  </a:schemeClr>
                </a:solidFill>
              </a:defRPr>
            </a:lvl8pPr>
            <a:lvl9pPr marL="4876557" indent="0">
              <a:buNone/>
              <a:defRPr sz="2133">
                <a:solidFill>
                  <a:schemeClr val="tx1">
                    <a:tint val="75000"/>
                  </a:schemeClr>
                </a:solidFill>
              </a:defRPr>
            </a:lvl9pPr>
          </a:lstStyle>
          <a:p>
            <a:pPr lvl="0"/>
            <a:r>
              <a:rPr lang="en-US" noProof="0"/>
              <a:t>Click to edit Master text styles</a:t>
            </a:r>
          </a:p>
        </p:txBody>
      </p:sp>
      <p:sp>
        <p:nvSpPr>
          <p:cNvPr id="22" name="TextBox 21"/>
          <p:cNvSpPr txBox="1"/>
          <p:nvPr userDrawn="1"/>
        </p:nvSpPr>
        <p:spPr>
          <a:xfrm>
            <a:off x="11414127" y="6477001"/>
            <a:ext cx="307975" cy="100156"/>
          </a:xfrm>
          <a:prstGeom prst="rect">
            <a:avLst/>
          </a:prstGeom>
          <a:noFill/>
        </p:spPr>
        <p:txBody>
          <a:bodyPr wrap="square" lIns="0" tIns="0" rIns="0" bIns="0" rtlCol="0">
            <a:spAutoFit/>
          </a:bodyPr>
          <a:lstStyle/>
          <a:p>
            <a:pPr algn="r" defTabSz="1219170">
              <a:spcBef>
                <a:spcPts val="800"/>
              </a:spcBef>
              <a:buSzPct val="100000"/>
              <a:buFont typeface="Arial"/>
              <a:buNone/>
            </a:pPr>
            <a:fld id="{C58DF478-B544-4ED8-9ED4-6A2648E2D233}" type="slidenum">
              <a:rPr lang="en-US" sz="651">
                <a:solidFill>
                  <a:prstClr val="white"/>
                </a:solidFill>
              </a:rPr>
              <a:pPr algn="r" defTabSz="1219170">
                <a:spcBef>
                  <a:spcPts val="800"/>
                </a:spcBef>
                <a:buSzPct val="100000"/>
                <a:buFont typeface="Arial"/>
                <a:buNone/>
              </a:pPr>
              <a:t>‹#›</a:t>
            </a:fld>
            <a:endParaRPr lang="en-US" sz="651">
              <a:solidFill>
                <a:prstClr val="white"/>
              </a:solidFill>
            </a:endParaRPr>
          </a:p>
        </p:txBody>
      </p:sp>
    </p:spTree>
    <p:extLst>
      <p:ext uri="{BB962C8B-B14F-4D97-AF65-F5344CB8AC3E}">
        <p14:creationId xmlns:p14="http://schemas.microsoft.com/office/powerpoint/2010/main" val="3257194326"/>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105.xml><?xml version="1.0" encoding="utf-8"?>
<p:sldLayout xmlns:a="http://schemas.openxmlformats.org/drawingml/2006/main" xmlns:r="http://schemas.openxmlformats.org/officeDocument/2006/relationships" xmlns:p="http://schemas.openxmlformats.org/presentationml/2006/main" showMasterSp="0" preserve="1" userDrawn="1">
  <p:cSld name="5_Divider - Deloitte blue">
    <p:bg bwMode="gray">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69902" y="1705672"/>
            <a:ext cx="10418233" cy="1592403"/>
          </a:xfrm>
        </p:spPr>
        <p:txBody>
          <a:bodyPr anchor="b"/>
          <a:lstStyle>
            <a:lvl1pPr>
              <a:lnSpc>
                <a:spcPct val="95000"/>
              </a:lnSpc>
              <a:defRPr sz="3851"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p>
        </p:txBody>
      </p:sp>
      <p:sp>
        <p:nvSpPr>
          <p:cNvPr id="3" name="Text Placeholder 2"/>
          <p:cNvSpPr>
            <a:spLocks noGrp="1"/>
          </p:cNvSpPr>
          <p:nvPr>
            <p:ph type="body" idx="1"/>
          </p:nvPr>
        </p:nvSpPr>
        <p:spPr bwMode="gray">
          <a:xfrm>
            <a:off x="469902" y="3429000"/>
            <a:ext cx="10418233" cy="1566532"/>
          </a:xfrm>
        </p:spPr>
        <p:txBody>
          <a:bodyPr lIns="0" tIns="0" rIns="0" bIns="0">
            <a:noAutofit/>
          </a:bodyPr>
          <a:lstStyle>
            <a:lvl1pPr marL="0" indent="0">
              <a:lnSpc>
                <a:spcPct val="95000"/>
              </a:lnSpc>
              <a:spcAft>
                <a:spcPts val="0"/>
              </a:spcAft>
              <a:buNone/>
              <a:defRPr sz="3851">
                <a:solidFill>
                  <a:schemeClr val="bg1"/>
                </a:solidFill>
              </a:defRPr>
            </a:lvl1pPr>
            <a:lvl2pPr marL="609570" indent="0">
              <a:buNone/>
              <a:defRPr sz="2667">
                <a:solidFill>
                  <a:schemeClr val="tx1">
                    <a:tint val="75000"/>
                  </a:schemeClr>
                </a:solidFill>
              </a:defRPr>
            </a:lvl2pPr>
            <a:lvl3pPr marL="1219140" indent="0">
              <a:buNone/>
              <a:defRPr sz="2400">
                <a:solidFill>
                  <a:schemeClr val="tx1">
                    <a:tint val="75000"/>
                  </a:schemeClr>
                </a:solidFill>
              </a:defRPr>
            </a:lvl3pPr>
            <a:lvl4pPr marL="1828709" indent="0">
              <a:buNone/>
              <a:defRPr sz="2133">
                <a:solidFill>
                  <a:schemeClr val="tx1">
                    <a:tint val="75000"/>
                  </a:schemeClr>
                </a:solidFill>
              </a:defRPr>
            </a:lvl4pPr>
            <a:lvl5pPr marL="2438278" indent="0">
              <a:buNone/>
              <a:defRPr sz="2133">
                <a:solidFill>
                  <a:schemeClr val="tx1">
                    <a:tint val="75000"/>
                  </a:schemeClr>
                </a:solidFill>
              </a:defRPr>
            </a:lvl5pPr>
            <a:lvl6pPr marL="3047848" indent="0">
              <a:buNone/>
              <a:defRPr sz="2133">
                <a:solidFill>
                  <a:schemeClr val="tx1">
                    <a:tint val="75000"/>
                  </a:schemeClr>
                </a:solidFill>
              </a:defRPr>
            </a:lvl6pPr>
            <a:lvl7pPr marL="3657418" indent="0">
              <a:buNone/>
              <a:defRPr sz="2133">
                <a:solidFill>
                  <a:schemeClr val="tx1">
                    <a:tint val="75000"/>
                  </a:schemeClr>
                </a:solidFill>
              </a:defRPr>
            </a:lvl7pPr>
            <a:lvl8pPr marL="4266987" indent="0">
              <a:buNone/>
              <a:defRPr sz="2133">
                <a:solidFill>
                  <a:schemeClr val="tx1">
                    <a:tint val="75000"/>
                  </a:schemeClr>
                </a:solidFill>
              </a:defRPr>
            </a:lvl8pPr>
            <a:lvl9pPr marL="4876557" indent="0">
              <a:buNone/>
              <a:defRPr sz="2133">
                <a:solidFill>
                  <a:schemeClr val="tx1">
                    <a:tint val="75000"/>
                  </a:schemeClr>
                </a:solidFill>
              </a:defRPr>
            </a:lvl9pPr>
          </a:lstStyle>
          <a:p>
            <a:pPr lvl="0"/>
            <a:r>
              <a:rPr lang="en-US" noProof="0"/>
              <a:t>Click to edit Master text styles</a:t>
            </a:r>
          </a:p>
        </p:txBody>
      </p:sp>
      <p:sp>
        <p:nvSpPr>
          <p:cNvPr id="9" name="TextBox 8"/>
          <p:cNvSpPr txBox="1"/>
          <p:nvPr userDrawn="1"/>
        </p:nvSpPr>
        <p:spPr>
          <a:xfrm>
            <a:off x="11414127" y="6477001"/>
            <a:ext cx="307975" cy="100156"/>
          </a:xfrm>
          <a:prstGeom prst="rect">
            <a:avLst/>
          </a:prstGeom>
          <a:noFill/>
        </p:spPr>
        <p:txBody>
          <a:bodyPr wrap="square" lIns="0" tIns="0" rIns="0" bIns="0" rtlCol="0">
            <a:spAutoFit/>
          </a:bodyPr>
          <a:lstStyle/>
          <a:p>
            <a:pPr algn="r" defTabSz="1219170">
              <a:spcBef>
                <a:spcPts val="800"/>
              </a:spcBef>
              <a:buSzPct val="100000"/>
              <a:buFont typeface="Arial"/>
              <a:buNone/>
            </a:pPr>
            <a:fld id="{C58DF478-B544-4ED8-9ED4-6A2648E2D233}" type="slidenum">
              <a:rPr lang="en-US" sz="651">
                <a:solidFill>
                  <a:prstClr val="white"/>
                </a:solidFill>
              </a:rPr>
              <a:pPr algn="r" defTabSz="1219170">
                <a:spcBef>
                  <a:spcPts val="800"/>
                </a:spcBef>
                <a:buSzPct val="100000"/>
                <a:buFont typeface="Arial"/>
                <a:buNone/>
              </a:pPr>
              <a:t>‹#›</a:t>
            </a:fld>
            <a:endParaRPr lang="en-US" sz="651">
              <a:solidFill>
                <a:prstClr val="white"/>
              </a:solidFill>
            </a:endParaRPr>
          </a:p>
        </p:txBody>
      </p:sp>
    </p:spTree>
    <p:extLst>
      <p:ext uri="{BB962C8B-B14F-4D97-AF65-F5344CB8AC3E}">
        <p14:creationId xmlns:p14="http://schemas.microsoft.com/office/powerpoint/2010/main" val="62782386"/>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106.xml><?xml version="1.0" encoding="utf-8"?>
<p:sldLayout xmlns:a="http://schemas.openxmlformats.org/drawingml/2006/main" xmlns:r="http://schemas.openxmlformats.org/officeDocument/2006/relationships" xmlns:p="http://schemas.openxmlformats.org/presentationml/2006/main" showMasterSp="0" preserve="1" userDrawn="1">
  <p:cSld name="1_Divider - Deloitte dark blue">
    <p:bg bwMode="gray">
      <p:bgPr>
        <a:solidFill>
          <a:schemeClr val="accent4"/>
        </a:solidFill>
        <a:effectLst/>
      </p:bgPr>
    </p:bg>
    <p:spTree>
      <p:nvGrpSpPr>
        <p:cNvPr id="1" name=""/>
        <p:cNvGrpSpPr/>
        <p:nvPr/>
      </p:nvGrpSpPr>
      <p:grpSpPr>
        <a:xfrm>
          <a:off x="0" y="0"/>
          <a:ext cx="0" cy="0"/>
          <a:chOff x="0" y="0"/>
          <a:chExt cx="0" cy="0"/>
        </a:xfrm>
      </p:grpSpPr>
      <p:sp>
        <p:nvSpPr>
          <p:cNvPr id="18" name="Title 1"/>
          <p:cNvSpPr>
            <a:spLocks noGrp="1"/>
          </p:cNvSpPr>
          <p:nvPr>
            <p:ph type="title"/>
          </p:nvPr>
        </p:nvSpPr>
        <p:spPr bwMode="gray">
          <a:xfrm>
            <a:off x="469902" y="1705672"/>
            <a:ext cx="10418233" cy="1592403"/>
          </a:xfrm>
        </p:spPr>
        <p:txBody>
          <a:bodyPr anchor="b"/>
          <a:lstStyle>
            <a:lvl1pPr>
              <a:lnSpc>
                <a:spcPct val="95000"/>
              </a:lnSpc>
              <a:defRPr sz="3851"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p>
        </p:txBody>
      </p:sp>
      <p:sp>
        <p:nvSpPr>
          <p:cNvPr id="19" name="Text Placeholder 2"/>
          <p:cNvSpPr>
            <a:spLocks noGrp="1"/>
          </p:cNvSpPr>
          <p:nvPr>
            <p:ph type="body" idx="1"/>
          </p:nvPr>
        </p:nvSpPr>
        <p:spPr bwMode="gray">
          <a:xfrm>
            <a:off x="469902" y="3429000"/>
            <a:ext cx="10418233" cy="1566532"/>
          </a:xfrm>
        </p:spPr>
        <p:txBody>
          <a:bodyPr lIns="0" tIns="0" rIns="0" bIns="0">
            <a:noAutofit/>
          </a:bodyPr>
          <a:lstStyle>
            <a:lvl1pPr marL="0" indent="0">
              <a:lnSpc>
                <a:spcPct val="95000"/>
              </a:lnSpc>
              <a:spcAft>
                <a:spcPts val="0"/>
              </a:spcAft>
              <a:buNone/>
              <a:defRPr sz="3851">
                <a:solidFill>
                  <a:schemeClr val="bg1"/>
                </a:solidFill>
              </a:defRPr>
            </a:lvl1pPr>
            <a:lvl2pPr marL="609570" indent="0">
              <a:buNone/>
              <a:defRPr sz="2667">
                <a:solidFill>
                  <a:schemeClr val="tx1">
                    <a:tint val="75000"/>
                  </a:schemeClr>
                </a:solidFill>
              </a:defRPr>
            </a:lvl2pPr>
            <a:lvl3pPr marL="1219140" indent="0">
              <a:buNone/>
              <a:defRPr sz="2400">
                <a:solidFill>
                  <a:schemeClr val="tx1">
                    <a:tint val="75000"/>
                  </a:schemeClr>
                </a:solidFill>
              </a:defRPr>
            </a:lvl3pPr>
            <a:lvl4pPr marL="1828709" indent="0">
              <a:buNone/>
              <a:defRPr sz="2133">
                <a:solidFill>
                  <a:schemeClr val="tx1">
                    <a:tint val="75000"/>
                  </a:schemeClr>
                </a:solidFill>
              </a:defRPr>
            </a:lvl4pPr>
            <a:lvl5pPr marL="2438278" indent="0">
              <a:buNone/>
              <a:defRPr sz="2133">
                <a:solidFill>
                  <a:schemeClr val="tx1">
                    <a:tint val="75000"/>
                  </a:schemeClr>
                </a:solidFill>
              </a:defRPr>
            </a:lvl5pPr>
            <a:lvl6pPr marL="3047848" indent="0">
              <a:buNone/>
              <a:defRPr sz="2133">
                <a:solidFill>
                  <a:schemeClr val="tx1">
                    <a:tint val="75000"/>
                  </a:schemeClr>
                </a:solidFill>
              </a:defRPr>
            </a:lvl6pPr>
            <a:lvl7pPr marL="3657418" indent="0">
              <a:buNone/>
              <a:defRPr sz="2133">
                <a:solidFill>
                  <a:schemeClr val="tx1">
                    <a:tint val="75000"/>
                  </a:schemeClr>
                </a:solidFill>
              </a:defRPr>
            </a:lvl7pPr>
            <a:lvl8pPr marL="4266987" indent="0">
              <a:buNone/>
              <a:defRPr sz="2133">
                <a:solidFill>
                  <a:schemeClr val="tx1">
                    <a:tint val="75000"/>
                  </a:schemeClr>
                </a:solidFill>
              </a:defRPr>
            </a:lvl8pPr>
            <a:lvl9pPr marL="4876557" indent="0">
              <a:buNone/>
              <a:defRPr sz="2133">
                <a:solidFill>
                  <a:schemeClr val="tx1">
                    <a:tint val="75000"/>
                  </a:schemeClr>
                </a:solidFill>
              </a:defRPr>
            </a:lvl9pPr>
          </a:lstStyle>
          <a:p>
            <a:pPr lvl="0"/>
            <a:r>
              <a:rPr lang="en-US" noProof="0"/>
              <a:t>Click to edit Master text styles</a:t>
            </a:r>
          </a:p>
        </p:txBody>
      </p:sp>
      <p:sp>
        <p:nvSpPr>
          <p:cNvPr id="22" name="TextBox 21"/>
          <p:cNvSpPr txBox="1"/>
          <p:nvPr userDrawn="1"/>
        </p:nvSpPr>
        <p:spPr>
          <a:xfrm>
            <a:off x="11414127" y="6477001"/>
            <a:ext cx="307975" cy="100156"/>
          </a:xfrm>
          <a:prstGeom prst="rect">
            <a:avLst/>
          </a:prstGeom>
          <a:noFill/>
        </p:spPr>
        <p:txBody>
          <a:bodyPr wrap="square" lIns="0" tIns="0" rIns="0" bIns="0" rtlCol="0">
            <a:spAutoFit/>
          </a:bodyPr>
          <a:lstStyle/>
          <a:p>
            <a:pPr algn="r" defTabSz="1219170">
              <a:spcBef>
                <a:spcPts val="800"/>
              </a:spcBef>
              <a:buSzPct val="100000"/>
              <a:buFont typeface="Arial"/>
              <a:buNone/>
            </a:pPr>
            <a:fld id="{C58DF478-B544-4ED8-9ED4-6A2648E2D233}" type="slidenum">
              <a:rPr lang="en-US" sz="651">
                <a:solidFill>
                  <a:prstClr val="white"/>
                </a:solidFill>
              </a:rPr>
              <a:pPr algn="r" defTabSz="1219170">
                <a:spcBef>
                  <a:spcPts val="800"/>
                </a:spcBef>
                <a:buSzPct val="100000"/>
                <a:buFont typeface="Arial"/>
                <a:buNone/>
              </a:pPr>
              <a:t>‹#›</a:t>
            </a:fld>
            <a:endParaRPr lang="en-US" sz="651">
              <a:solidFill>
                <a:prstClr val="white"/>
              </a:solidFill>
            </a:endParaRPr>
          </a:p>
        </p:txBody>
      </p:sp>
    </p:spTree>
    <p:extLst>
      <p:ext uri="{BB962C8B-B14F-4D97-AF65-F5344CB8AC3E}">
        <p14:creationId xmlns:p14="http://schemas.microsoft.com/office/powerpoint/2010/main" val="2360940123"/>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107.xml><?xml version="1.0" encoding="utf-8"?>
<p:sldLayout xmlns:a="http://schemas.openxmlformats.org/drawingml/2006/main" xmlns:r="http://schemas.openxmlformats.org/officeDocument/2006/relationships" xmlns:p="http://schemas.openxmlformats.org/presentationml/2006/main" showMasterSp="0" preserve="1" userDrawn="1">
  <p:cSld name="2_Divider - Deloitte black">
    <p:bg bwMode="gray">
      <p:bgPr>
        <a:solidFill>
          <a:schemeClr val="tx1"/>
        </a:solidFill>
        <a:effectLst/>
      </p:bgPr>
    </p:bg>
    <p:spTree>
      <p:nvGrpSpPr>
        <p:cNvPr id="1" name=""/>
        <p:cNvGrpSpPr/>
        <p:nvPr/>
      </p:nvGrpSpPr>
      <p:grpSpPr>
        <a:xfrm>
          <a:off x="0" y="0"/>
          <a:ext cx="0" cy="0"/>
          <a:chOff x="0" y="0"/>
          <a:chExt cx="0" cy="0"/>
        </a:xfrm>
      </p:grpSpPr>
      <p:sp>
        <p:nvSpPr>
          <p:cNvPr id="18" name="Title 1"/>
          <p:cNvSpPr>
            <a:spLocks noGrp="1"/>
          </p:cNvSpPr>
          <p:nvPr>
            <p:ph type="title"/>
          </p:nvPr>
        </p:nvSpPr>
        <p:spPr bwMode="gray">
          <a:xfrm>
            <a:off x="469902" y="1705672"/>
            <a:ext cx="10418233" cy="1592403"/>
          </a:xfrm>
        </p:spPr>
        <p:txBody>
          <a:bodyPr anchor="b"/>
          <a:lstStyle>
            <a:lvl1pPr>
              <a:lnSpc>
                <a:spcPct val="95000"/>
              </a:lnSpc>
              <a:defRPr sz="3851"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p>
        </p:txBody>
      </p:sp>
      <p:sp>
        <p:nvSpPr>
          <p:cNvPr id="19" name="Text Placeholder 2"/>
          <p:cNvSpPr>
            <a:spLocks noGrp="1"/>
          </p:cNvSpPr>
          <p:nvPr>
            <p:ph type="body" idx="1"/>
          </p:nvPr>
        </p:nvSpPr>
        <p:spPr bwMode="gray">
          <a:xfrm>
            <a:off x="469902" y="3429000"/>
            <a:ext cx="10418233" cy="1566532"/>
          </a:xfrm>
        </p:spPr>
        <p:txBody>
          <a:bodyPr lIns="0" tIns="0" rIns="0" bIns="0">
            <a:noAutofit/>
          </a:bodyPr>
          <a:lstStyle>
            <a:lvl1pPr marL="0" indent="0">
              <a:lnSpc>
                <a:spcPct val="95000"/>
              </a:lnSpc>
              <a:spcAft>
                <a:spcPts val="0"/>
              </a:spcAft>
              <a:buNone/>
              <a:defRPr sz="3851">
                <a:solidFill>
                  <a:schemeClr val="bg1"/>
                </a:solidFill>
              </a:defRPr>
            </a:lvl1pPr>
            <a:lvl2pPr marL="609570" indent="0">
              <a:buNone/>
              <a:defRPr sz="2667">
                <a:solidFill>
                  <a:schemeClr val="tx1">
                    <a:tint val="75000"/>
                  </a:schemeClr>
                </a:solidFill>
              </a:defRPr>
            </a:lvl2pPr>
            <a:lvl3pPr marL="1219140" indent="0">
              <a:buNone/>
              <a:defRPr sz="2400">
                <a:solidFill>
                  <a:schemeClr val="tx1">
                    <a:tint val="75000"/>
                  </a:schemeClr>
                </a:solidFill>
              </a:defRPr>
            </a:lvl3pPr>
            <a:lvl4pPr marL="1828709" indent="0">
              <a:buNone/>
              <a:defRPr sz="2133">
                <a:solidFill>
                  <a:schemeClr val="tx1">
                    <a:tint val="75000"/>
                  </a:schemeClr>
                </a:solidFill>
              </a:defRPr>
            </a:lvl4pPr>
            <a:lvl5pPr marL="2438278" indent="0">
              <a:buNone/>
              <a:defRPr sz="2133">
                <a:solidFill>
                  <a:schemeClr val="tx1">
                    <a:tint val="75000"/>
                  </a:schemeClr>
                </a:solidFill>
              </a:defRPr>
            </a:lvl5pPr>
            <a:lvl6pPr marL="3047848" indent="0">
              <a:buNone/>
              <a:defRPr sz="2133">
                <a:solidFill>
                  <a:schemeClr val="tx1">
                    <a:tint val="75000"/>
                  </a:schemeClr>
                </a:solidFill>
              </a:defRPr>
            </a:lvl6pPr>
            <a:lvl7pPr marL="3657418" indent="0">
              <a:buNone/>
              <a:defRPr sz="2133">
                <a:solidFill>
                  <a:schemeClr val="tx1">
                    <a:tint val="75000"/>
                  </a:schemeClr>
                </a:solidFill>
              </a:defRPr>
            </a:lvl7pPr>
            <a:lvl8pPr marL="4266987" indent="0">
              <a:buNone/>
              <a:defRPr sz="2133">
                <a:solidFill>
                  <a:schemeClr val="tx1">
                    <a:tint val="75000"/>
                  </a:schemeClr>
                </a:solidFill>
              </a:defRPr>
            </a:lvl8pPr>
            <a:lvl9pPr marL="4876557" indent="0">
              <a:buNone/>
              <a:defRPr sz="2133">
                <a:solidFill>
                  <a:schemeClr val="tx1">
                    <a:tint val="75000"/>
                  </a:schemeClr>
                </a:solidFill>
              </a:defRPr>
            </a:lvl9pPr>
          </a:lstStyle>
          <a:p>
            <a:pPr lvl="0"/>
            <a:r>
              <a:rPr lang="en-US" noProof="0"/>
              <a:t>Click to edit Master text styles</a:t>
            </a:r>
          </a:p>
        </p:txBody>
      </p:sp>
      <p:sp>
        <p:nvSpPr>
          <p:cNvPr id="20" name="TextBox 19"/>
          <p:cNvSpPr txBox="1"/>
          <p:nvPr userDrawn="1"/>
        </p:nvSpPr>
        <p:spPr>
          <a:xfrm>
            <a:off x="5825067" y="6477004"/>
            <a:ext cx="4896560" cy="200311"/>
          </a:xfrm>
          <a:prstGeom prst="rect">
            <a:avLst/>
          </a:prstGeom>
          <a:noFill/>
        </p:spPr>
        <p:txBody>
          <a:bodyPr wrap="square" lIns="0" tIns="0" rIns="0" bIns="0" rtlCol="0">
            <a:spAutoFit/>
          </a:bodyPr>
          <a:lstStyle/>
          <a:p>
            <a:pPr algn="r" defTabSz="1219170">
              <a:buSzPct val="100000"/>
              <a:buFont typeface="Arial"/>
              <a:buNone/>
            </a:pPr>
            <a:r>
              <a:rPr lang="en-US" sz="651">
                <a:solidFill>
                  <a:prstClr val="white"/>
                </a:solidFill>
              </a:rPr>
              <a:t>Presentation title</a:t>
            </a:r>
            <a:br>
              <a:rPr lang="en-US" sz="651">
                <a:solidFill>
                  <a:prstClr val="white"/>
                </a:solidFill>
              </a:rPr>
            </a:br>
            <a:r>
              <a:rPr lang="en-US" sz="651">
                <a:solidFill>
                  <a:prstClr val="white"/>
                </a:solidFill>
              </a:rPr>
              <a:t>[To edit, click View &gt; Slide Master &gt; Slide Master]</a:t>
            </a:r>
          </a:p>
        </p:txBody>
      </p:sp>
      <p:sp>
        <p:nvSpPr>
          <p:cNvPr id="21" name="TextBox 20"/>
          <p:cNvSpPr txBox="1"/>
          <p:nvPr userDrawn="1"/>
        </p:nvSpPr>
        <p:spPr>
          <a:xfrm>
            <a:off x="469903" y="6477004"/>
            <a:ext cx="5355167" cy="200311"/>
          </a:xfrm>
          <a:prstGeom prst="rect">
            <a:avLst/>
          </a:prstGeom>
          <a:noFill/>
        </p:spPr>
        <p:txBody>
          <a:bodyPr wrap="square" lIns="0" tIns="0" rIns="0" bIns="0" rtlCol="0">
            <a:spAutoFit/>
          </a:bodyPr>
          <a:lstStyle/>
          <a:p>
            <a:pPr defTabSz="1219170">
              <a:spcBef>
                <a:spcPts val="800"/>
              </a:spcBef>
              <a:buSzPct val="100000"/>
              <a:buFont typeface="Arial"/>
              <a:buNone/>
            </a:pPr>
            <a:r>
              <a:rPr lang="en-US" sz="651">
                <a:solidFill>
                  <a:prstClr val="white"/>
                </a:solidFill>
              </a:rPr>
              <a:t>Member firms and DTTL: Insert appropriate copyright</a:t>
            </a:r>
            <a:br>
              <a:rPr lang="en-US" sz="651">
                <a:solidFill>
                  <a:prstClr val="white"/>
                </a:solidFill>
              </a:rPr>
            </a:br>
            <a:r>
              <a:rPr lang="en-US" sz="651">
                <a:solidFill>
                  <a:prstClr val="white"/>
                </a:solidFill>
              </a:rPr>
              <a:t>[To edit, click View &gt; Slide Master &gt; Slide Master]</a:t>
            </a:r>
          </a:p>
        </p:txBody>
      </p:sp>
      <p:sp>
        <p:nvSpPr>
          <p:cNvPr id="22" name="TextBox 21"/>
          <p:cNvSpPr txBox="1"/>
          <p:nvPr userDrawn="1"/>
        </p:nvSpPr>
        <p:spPr>
          <a:xfrm>
            <a:off x="11414127" y="6477001"/>
            <a:ext cx="307975" cy="100156"/>
          </a:xfrm>
          <a:prstGeom prst="rect">
            <a:avLst/>
          </a:prstGeom>
          <a:noFill/>
        </p:spPr>
        <p:txBody>
          <a:bodyPr wrap="square" lIns="0" tIns="0" rIns="0" bIns="0" rtlCol="0">
            <a:spAutoFit/>
          </a:bodyPr>
          <a:lstStyle/>
          <a:p>
            <a:pPr algn="r" defTabSz="1219170">
              <a:spcBef>
                <a:spcPts val="800"/>
              </a:spcBef>
              <a:buSzPct val="100000"/>
              <a:buFont typeface="Arial"/>
              <a:buNone/>
            </a:pPr>
            <a:fld id="{C58DF478-B544-4ED8-9ED4-6A2648E2D233}" type="slidenum">
              <a:rPr lang="en-US" sz="651">
                <a:solidFill>
                  <a:prstClr val="white"/>
                </a:solidFill>
              </a:rPr>
              <a:pPr algn="r" defTabSz="1219170">
                <a:spcBef>
                  <a:spcPts val="800"/>
                </a:spcBef>
                <a:buSzPct val="100000"/>
                <a:buFont typeface="Arial"/>
                <a:buNone/>
              </a:pPr>
              <a:t>‹#›</a:t>
            </a:fld>
            <a:endParaRPr lang="en-US" sz="651">
              <a:solidFill>
                <a:prstClr val="white"/>
              </a:solidFill>
            </a:endParaRPr>
          </a:p>
        </p:txBody>
      </p:sp>
    </p:spTree>
    <p:extLst>
      <p:ext uri="{BB962C8B-B14F-4D97-AF65-F5344CB8AC3E}">
        <p14:creationId xmlns:p14="http://schemas.microsoft.com/office/powerpoint/2010/main" val="3419355343"/>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1_Divider - Deloitte white">
    <p:bg bwMode="gray">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69904" y="1705672"/>
            <a:ext cx="10418233" cy="1592403"/>
          </a:xfrm>
        </p:spPr>
        <p:txBody>
          <a:bodyPr anchor="b"/>
          <a:lstStyle>
            <a:lvl1pPr>
              <a:lnSpc>
                <a:spcPct val="95000"/>
              </a:lnSpc>
              <a:defRPr sz="3851" b="1">
                <a:solidFill>
                  <a:schemeClr val="tx1"/>
                </a:solidFill>
                <a:latin typeface="+mj-lt"/>
                <a:ea typeface="Open Sans" panose="020B0606030504020204" pitchFamily="34" charset="0"/>
                <a:cs typeface="Open Sans" panose="020B0606030504020204" pitchFamily="34" charset="0"/>
              </a:defRPr>
            </a:lvl1pPr>
          </a:lstStyle>
          <a:p>
            <a:r>
              <a:rPr lang="en-US" noProof="0"/>
              <a:t>Click to edit Master title style</a:t>
            </a:r>
          </a:p>
        </p:txBody>
      </p:sp>
      <p:sp>
        <p:nvSpPr>
          <p:cNvPr id="3" name="Text Placeholder 2"/>
          <p:cNvSpPr>
            <a:spLocks noGrp="1"/>
          </p:cNvSpPr>
          <p:nvPr>
            <p:ph type="body" idx="1"/>
          </p:nvPr>
        </p:nvSpPr>
        <p:spPr bwMode="gray">
          <a:xfrm>
            <a:off x="469900" y="3429000"/>
            <a:ext cx="10541000" cy="1566532"/>
          </a:xfrm>
        </p:spPr>
        <p:txBody>
          <a:bodyPr lIns="0" tIns="0" rIns="0" bIns="0">
            <a:noAutofit/>
          </a:bodyPr>
          <a:lstStyle>
            <a:lvl1pPr marL="0" indent="0">
              <a:lnSpc>
                <a:spcPct val="95000"/>
              </a:lnSpc>
              <a:spcAft>
                <a:spcPts val="0"/>
              </a:spcAft>
              <a:buNone/>
              <a:defRPr sz="3851">
                <a:solidFill>
                  <a:schemeClr val="tx1"/>
                </a:solidFill>
              </a:defRPr>
            </a:lvl1pPr>
            <a:lvl2pPr marL="609570" indent="0">
              <a:buNone/>
              <a:defRPr sz="2667">
                <a:solidFill>
                  <a:schemeClr val="tx1">
                    <a:tint val="75000"/>
                  </a:schemeClr>
                </a:solidFill>
              </a:defRPr>
            </a:lvl2pPr>
            <a:lvl3pPr marL="1219140" indent="0">
              <a:buNone/>
              <a:defRPr sz="2400">
                <a:solidFill>
                  <a:schemeClr val="tx1">
                    <a:tint val="75000"/>
                  </a:schemeClr>
                </a:solidFill>
              </a:defRPr>
            </a:lvl3pPr>
            <a:lvl4pPr marL="1828709" indent="0">
              <a:buNone/>
              <a:defRPr sz="2133">
                <a:solidFill>
                  <a:schemeClr val="tx1">
                    <a:tint val="75000"/>
                  </a:schemeClr>
                </a:solidFill>
              </a:defRPr>
            </a:lvl4pPr>
            <a:lvl5pPr marL="2438278" indent="0">
              <a:buNone/>
              <a:defRPr sz="2133">
                <a:solidFill>
                  <a:schemeClr val="tx1">
                    <a:tint val="75000"/>
                  </a:schemeClr>
                </a:solidFill>
              </a:defRPr>
            </a:lvl5pPr>
            <a:lvl6pPr marL="3047848" indent="0">
              <a:buNone/>
              <a:defRPr sz="2133">
                <a:solidFill>
                  <a:schemeClr val="tx1">
                    <a:tint val="75000"/>
                  </a:schemeClr>
                </a:solidFill>
              </a:defRPr>
            </a:lvl6pPr>
            <a:lvl7pPr marL="3657418" indent="0">
              <a:buNone/>
              <a:defRPr sz="2133">
                <a:solidFill>
                  <a:schemeClr val="tx1">
                    <a:tint val="75000"/>
                  </a:schemeClr>
                </a:solidFill>
              </a:defRPr>
            </a:lvl7pPr>
            <a:lvl8pPr marL="4266987" indent="0">
              <a:buNone/>
              <a:defRPr sz="2133">
                <a:solidFill>
                  <a:schemeClr val="tx1">
                    <a:tint val="75000"/>
                  </a:schemeClr>
                </a:solidFill>
              </a:defRPr>
            </a:lvl8pPr>
            <a:lvl9pPr marL="4876557" indent="0">
              <a:buNone/>
              <a:defRPr sz="2133">
                <a:solidFill>
                  <a:schemeClr val="tx1">
                    <a:tint val="75000"/>
                  </a:schemeClr>
                </a:solidFill>
              </a:defRPr>
            </a:lvl9pPr>
          </a:lstStyle>
          <a:p>
            <a:pPr lvl="0"/>
            <a:r>
              <a:rPr lang="en-US" noProof="0"/>
              <a:t>Click to edit Master text styles</a:t>
            </a:r>
          </a:p>
        </p:txBody>
      </p:sp>
    </p:spTree>
    <p:extLst>
      <p:ext uri="{BB962C8B-B14F-4D97-AF65-F5344CB8AC3E}">
        <p14:creationId xmlns:p14="http://schemas.microsoft.com/office/powerpoint/2010/main" val="3509121619"/>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109.xml><?xml version="1.0" encoding="utf-8"?>
<p:sldLayout xmlns:a="http://schemas.openxmlformats.org/drawingml/2006/main" xmlns:r="http://schemas.openxmlformats.org/officeDocument/2006/relationships" xmlns:p="http://schemas.openxmlformats.org/presentationml/2006/main" showMasterSp="0" preserve="1" userDrawn="1">
  <p:cSld name="1_Key statement dark green">
    <p:bg>
      <p:bgPr>
        <a:solidFill>
          <a:schemeClr val="accent2"/>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80486" y="1590679"/>
            <a:ext cx="9029604" cy="4708525"/>
          </a:xfrm>
          <a:prstGeom prst="rect">
            <a:avLst/>
          </a:prstGeom>
        </p:spPr>
        <p:txBody>
          <a:bodyPr>
            <a:noAutofit/>
          </a:bodyPr>
          <a:lstStyle>
            <a:lvl1pPr>
              <a:spcBef>
                <a:spcPts val="4800"/>
              </a:spcBef>
              <a:defRPr sz="2800">
                <a:solidFill>
                  <a:schemeClr val="bg1"/>
                </a:solidFill>
              </a:defRPr>
            </a:lvl1pPr>
            <a:lvl2pPr marL="609570" indent="-609570">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US" noProof="0"/>
              <a:t>Click to edit Master text styles</a:t>
            </a:r>
          </a:p>
        </p:txBody>
      </p:sp>
      <p:sp>
        <p:nvSpPr>
          <p:cNvPr id="9" name="TextBox 8"/>
          <p:cNvSpPr txBox="1"/>
          <p:nvPr userDrawn="1"/>
        </p:nvSpPr>
        <p:spPr>
          <a:xfrm>
            <a:off x="5825067" y="6477004"/>
            <a:ext cx="4896560" cy="200311"/>
          </a:xfrm>
          <a:prstGeom prst="rect">
            <a:avLst/>
          </a:prstGeom>
          <a:noFill/>
        </p:spPr>
        <p:txBody>
          <a:bodyPr wrap="square" lIns="0" tIns="0" rIns="0" bIns="0" rtlCol="0">
            <a:spAutoFit/>
          </a:bodyPr>
          <a:lstStyle/>
          <a:p>
            <a:pPr algn="r" defTabSz="1219170">
              <a:buSzPct val="100000"/>
              <a:buFont typeface="Arial"/>
              <a:buNone/>
            </a:pPr>
            <a:r>
              <a:rPr lang="en-US" sz="651">
                <a:solidFill>
                  <a:prstClr val="white"/>
                </a:solidFill>
              </a:rPr>
              <a:t>Presentation title</a:t>
            </a:r>
            <a:br>
              <a:rPr lang="en-US" sz="651">
                <a:solidFill>
                  <a:prstClr val="white"/>
                </a:solidFill>
              </a:rPr>
            </a:br>
            <a:r>
              <a:rPr lang="en-US" sz="651">
                <a:solidFill>
                  <a:prstClr val="white"/>
                </a:solidFill>
              </a:rPr>
              <a:t>[To edit, click View &gt; Slide Master &gt; Slide Master]</a:t>
            </a:r>
          </a:p>
        </p:txBody>
      </p:sp>
      <p:sp>
        <p:nvSpPr>
          <p:cNvPr id="13" name="TextBox 12"/>
          <p:cNvSpPr txBox="1"/>
          <p:nvPr userDrawn="1"/>
        </p:nvSpPr>
        <p:spPr>
          <a:xfrm>
            <a:off x="469903" y="6477004"/>
            <a:ext cx="5355167" cy="200311"/>
          </a:xfrm>
          <a:prstGeom prst="rect">
            <a:avLst/>
          </a:prstGeom>
          <a:noFill/>
        </p:spPr>
        <p:txBody>
          <a:bodyPr wrap="square" lIns="0" tIns="0" rIns="0" bIns="0" rtlCol="0">
            <a:spAutoFit/>
          </a:bodyPr>
          <a:lstStyle/>
          <a:p>
            <a:pPr defTabSz="1219170">
              <a:spcBef>
                <a:spcPts val="800"/>
              </a:spcBef>
              <a:buSzPct val="100000"/>
              <a:buFont typeface="Arial"/>
              <a:buNone/>
            </a:pPr>
            <a:r>
              <a:rPr lang="en-US" sz="651">
                <a:solidFill>
                  <a:prstClr val="white"/>
                </a:solidFill>
              </a:rPr>
              <a:t>Member firms and DTTL: Insert appropriate copyright</a:t>
            </a:r>
            <a:br>
              <a:rPr lang="en-US" sz="651">
                <a:solidFill>
                  <a:prstClr val="white"/>
                </a:solidFill>
              </a:rPr>
            </a:br>
            <a:r>
              <a:rPr lang="en-US" sz="651">
                <a:solidFill>
                  <a:prstClr val="white"/>
                </a:solidFill>
              </a:rPr>
              <a:t>[To edit, click View &gt; Slide Master &gt; Slide Master]</a:t>
            </a:r>
          </a:p>
        </p:txBody>
      </p:sp>
      <p:sp>
        <p:nvSpPr>
          <p:cNvPr id="14" name="TextBox 13"/>
          <p:cNvSpPr txBox="1"/>
          <p:nvPr userDrawn="1"/>
        </p:nvSpPr>
        <p:spPr>
          <a:xfrm>
            <a:off x="11414127" y="6477001"/>
            <a:ext cx="307975" cy="100156"/>
          </a:xfrm>
          <a:prstGeom prst="rect">
            <a:avLst/>
          </a:prstGeom>
          <a:noFill/>
        </p:spPr>
        <p:txBody>
          <a:bodyPr wrap="square" lIns="0" tIns="0" rIns="0" bIns="0" rtlCol="0">
            <a:spAutoFit/>
          </a:bodyPr>
          <a:lstStyle/>
          <a:p>
            <a:pPr algn="r" defTabSz="1219170">
              <a:spcBef>
                <a:spcPts val="800"/>
              </a:spcBef>
              <a:buSzPct val="100000"/>
              <a:buFont typeface="Arial"/>
              <a:buNone/>
            </a:pPr>
            <a:fld id="{C58DF478-B544-4ED8-9ED4-6A2648E2D233}" type="slidenum">
              <a:rPr lang="en-US" sz="651">
                <a:solidFill>
                  <a:prstClr val="white"/>
                </a:solidFill>
              </a:rPr>
              <a:pPr algn="r" defTabSz="1219170">
                <a:spcBef>
                  <a:spcPts val="800"/>
                </a:spcBef>
                <a:buSzPct val="100000"/>
                <a:buFont typeface="Arial"/>
                <a:buNone/>
              </a:pPr>
              <a:t>‹#›</a:t>
            </a:fld>
            <a:endParaRPr lang="en-US" sz="651">
              <a:solidFill>
                <a:prstClr val="white"/>
              </a:solidFill>
            </a:endParaRPr>
          </a:p>
        </p:txBody>
      </p:sp>
    </p:spTree>
    <p:extLst>
      <p:ext uri="{BB962C8B-B14F-4D97-AF65-F5344CB8AC3E}">
        <p14:creationId xmlns:p14="http://schemas.microsoft.com/office/powerpoint/2010/main" val="968094682"/>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Key statement dark green">
    <p:bg>
      <p:bgPr>
        <a:solidFill>
          <a:schemeClr val="accent2"/>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80484" y="1590675"/>
            <a:ext cx="9029604" cy="4708525"/>
          </a:xfrm>
          <a:prstGeom prst="rect">
            <a:avLst/>
          </a:prstGeom>
        </p:spPr>
        <p:txBody>
          <a:bodyPr>
            <a:noAutofit/>
          </a:bodyPr>
          <a:lstStyle>
            <a:lvl1pPr>
              <a:spcBef>
                <a:spcPts val="4800"/>
              </a:spcBef>
              <a:defRPr sz="2800">
                <a:solidFill>
                  <a:schemeClr val="bg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US" noProof="0"/>
              <a:t>Click to edit Master text styles</a:t>
            </a:r>
          </a:p>
        </p:txBody>
      </p:sp>
      <p:sp>
        <p:nvSpPr>
          <p:cNvPr id="9" name="CaseCode"/>
          <p:cNvSpPr txBox="1"/>
          <p:nvPr userDrawn="1"/>
        </p:nvSpPr>
        <p:spPr>
          <a:xfrm>
            <a:off x="6336000" y="6476999"/>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a:solidFill>
                  <a:schemeClr val="bg1"/>
                </a:solidFill>
              </a:rPr>
              <a:t>Presentation title</a:t>
            </a:r>
            <a:br>
              <a:rPr lang="en-US" sz="650" noProof="0">
                <a:solidFill>
                  <a:schemeClr val="bg1"/>
                </a:solidFill>
              </a:rPr>
            </a:br>
            <a:r>
              <a:rPr lang="en-US" sz="650" noProof="0">
                <a:solidFill>
                  <a:schemeClr val="bg1"/>
                </a:solidFill>
              </a:rPr>
              <a:t>[To edit, click View &gt; Slide Master &gt; Slide master1]</a:t>
            </a:r>
          </a:p>
        </p:txBody>
      </p:sp>
      <p:sp>
        <p:nvSpPr>
          <p:cNvPr id="13" name="Copyright"/>
          <p:cNvSpPr txBox="1"/>
          <p:nvPr userDrawn="1"/>
        </p:nvSpPr>
        <p:spPr>
          <a:xfrm>
            <a:off x="469900" y="6477000"/>
            <a:ext cx="5355167" cy="100027"/>
          </a:xfrm>
          <a:prstGeom prst="rect">
            <a:avLst/>
          </a:prstGeom>
          <a:noFill/>
        </p:spPr>
        <p:txBody>
          <a:bodyPr wrap="square" lIns="0" tIns="0" rIns="0" bIns="0" rtlCol="0">
            <a:spAutoFit/>
          </a:bodyPr>
          <a:lstStyle/>
          <a:p>
            <a:pPr marL="0" indent="0">
              <a:spcBef>
                <a:spcPts val="800"/>
              </a:spcBef>
              <a:buSzPct val="100000"/>
              <a:buFont typeface="Arial"/>
              <a:buNone/>
            </a:pPr>
            <a:r>
              <a:rPr lang="en-US" sz="650" noProof="0">
                <a:solidFill>
                  <a:schemeClr val="bg1"/>
                </a:solidFill>
              </a:rPr>
              <a:t>Copyright © 2019 Deloitte Development LLC. All rights reserved.</a:t>
            </a:r>
          </a:p>
        </p:txBody>
      </p:sp>
      <p:sp>
        <p:nvSpPr>
          <p:cNvPr id="14" name="TextBox 13"/>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bg1"/>
                </a:solidFill>
              </a:rPr>
              <a:pPr marL="0" indent="0" algn="r">
                <a:spcBef>
                  <a:spcPts val="800"/>
                </a:spcBef>
                <a:buSzPct val="100000"/>
                <a:buFont typeface="Arial"/>
                <a:buNone/>
              </a:pPr>
              <a:t>‹#›</a:t>
            </a:fld>
            <a:endParaRPr lang="en-US" sz="650" noProof="0">
              <a:solidFill>
                <a:schemeClr val="bg1"/>
              </a:solidFill>
            </a:endParaRPr>
          </a:p>
        </p:txBody>
      </p:sp>
    </p:spTree>
    <p:extLst>
      <p:ext uri="{BB962C8B-B14F-4D97-AF65-F5344CB8AC3E}">
        <p14:creationId xmlns:p14="http://schemas.microsoft.com/office/powerpoint/2010/main" val="3291692937"/>
      </p:ext>
    </p:extLst>
  </p:cSld>
  <p:clrMapOvr>
    <a:masterClrMapping/>
  </p:clrMapOvr>
  <p:transition>
    <p:fade/>
  </p:transition>
</p:sldLayout>
</file>

<file path=ppt/slideLayouts/slideLayout110.xml><?xml version="1.0" encoding="utf-8"?>
<p:sldLayout xmlns:a="http://schemas.openxmlformats.org/drawingml/2006/main" xmlns:r="http://schemas.openxmlformats.org/officeDocument/2006/relationships" xmlns:p="http://schemas.openxmlformats.org/presentationml/2006/main" showMasterSp="0" preserve="1" userDrawn="1">
  <p:cSld name="1_Key statement dark blue">
    <p:bg>
      <p:bgPr>
        <a:solidFill>
          <a:schemeClr val="accent4"/>
        </a:solidFill>
        <a:effectLst/>
      </p:bgPr>
    </p:bg>
    <p:spTree>
      <p:nvGrpSpPr>
        <p:cNvPr id="1" name=""/>
        <p:cNvGrpSpPr/>
        <p:nvPr/>
      </p:nvGrpSpPr>
      <p:grpSpPr>
        <a:xfrm>
          <a:off x="0" y="0"/>
          <a:ext cx="0" cy="0"/>
          <a:chOff x="0" y="0"/>
          <a:chExt cx="0" cy="0"/>
        </a:xfrm>
      </p:grpSpPr>
      <p:sp>
        <p:nvSpPr>
          <p:cNvPr id="13" name="Text Placeholder 3"/>
          <p:cNvSpPr>
            <a:spLocks noGrp="1"/>
          </p:cNvSpPr>
          <p:nvPr>
            <p:ph type="body" sz="quarter" idx="10"/>
          </p:nvPr>
        </p:nvSpPr>
        <p:spPr>
          <a:xfrm>
            <a:off x="480486" y="1590679"/>
            <a:ext cx="9029604" cy="4708525"/>
          </a:xfrm>
          <a:prstGeom prst="rect">
            <a:avLst/>
          </a:prstGeom>
        </p:spPr>
        <p:txBody>
          <a:bodyPr>
            <a:noAutofit/>
          </a:bodyPr>
          <a:lstStyle>
            <a:lvl1pPr>
              <a:spcBef>
                <a:spcPts val="4800"/>
              </a:spcBef>
              <a:defRPr sz="2800">
                <a:solidFill>
                  <a:schemeClr val="bg1"/>
                </a:solidFill>
              </a:defRPr>
            </a:lvl1pPr>
            <a:lvl2pPr marL="609570" indent="-609570">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US" noProof="0"/>
              <a:t>Click to edit Master text styles</a:t>
            </a:r>
          </a:p>
        </p:txBody>
      </p:sp>
      <p:sp>
        <p:nvSpPr>
          <p:cNvPr id="14" name="TextBox 13"/>
          <p:cNvSpPr txBox="1"/>
          <p:nvPr userDrawn="1"/>
        </p:nvSpPr>
        <p:spPr>
          <a:xfrm>
            <a:off x="5825067" y="6477004"/>
            <a:ext cx="4896560" cy="200311"/>
          </a:xfrm>
          <a:prstGeom prst="rect">
            <a:avLst/>
          </a:prstGeom>
          <a:noFill/>
        </p:spPr>
        <p:txBody>
          <a:bodyPr wrap="square" lIns="0" tIns="0" rIns="0" bIns="0" rtlCol="0">
            <a:spAutoFit/>
          </a:bodyPr>
          <a:lstStyle/>
          <a:p>
            <a:pPr algn="r" defTabSz="1219170">
              <a:buSzPct val="100000"/>
              <a:buFont typeface="Arial"/>
              <a:buNone/>
            </a:pPr>
            <a:r>
              <a:rPr lang="en-US" sz="651">
                <a:solidFill>
                  <a:prstClr val="white"/>
                </a:solidFill>
              </a:rPr>
              <a:t>Presentation title</a:t>
            </a:r>
            <a:br>
              <a:rPr lang="en-US" sz="651">
                <a:solidFill>
                  <a:prstClr val="white"/>
                </a:solidFill>
              </a:rPr>
            </a:br>
            <a:r>
              <a:rPr lang="en-US" sz="651">
                <a:solidFill>
                  <a:prstClr val="white"/>
                </a:solidFill>
              </a:rPr>
              <a:t>[To edit, click View &gt; Slide Master &gt; Slide Master]</a:t>
            </a:r>
          </a:p>
        </p:txBody>
      </p:sp>
      <p:sp>
        <p:nvSpPr>
          <p:cNvPr id="15" name="TextBox 14"/>
          <p:cNvSpPr txBox="1"/>
          <p:nvPr userDrawn="1"/>
        </p:nvSpPr>
        <p:spPr>
          <a:xfrm>
            <a:off x="469903" y="6477004"/>
            <a:ext cx="5355167" cy="200311"/>
          </a:xfrm>
          <a:prstGeom prst="rect">
            <a:avLst/>
          </a:prstGeom>
          <a:noFill/>
        </p:spPr>
        <p:txBody>
          <a:bodyPr wrap="square" lIns="0" tIns="0" rIns="0" bIns="0" rtlCol="0">
            <a:spAutoFit/>
          </a:bodyPr>
          <a:lstStyle/>
          <a:p>
            <a:pPr defTabSz="1219170">
              <a:spcBef>
                <a:spcPts val="800"/>
              </a:spcBef>
              <a:buSzPct val="100000"/>
              <a:buFont typeface="Arial"/>
              <a:buNone/>
            </a:pPr>
            <a:r>
              <a:rPr lang="en-US" sz="651">
                <a:solidFill>
                  <a:prstClr val="white"/>
                </a:solidFill>
              </a:rPr>
              <a:t>Member firms and DTTL: Insert appropriate copyright</a:t>
            </a:r>
            <a:br>
              <a:rPr lang="en-US" sz="651">
                <a:solidFill>
                  <a:prstClr val="white"/>
                </a:solidFill>
              </a:rPr>
            </a:br>
            <a:r>
              <a:rPr lang="en-US" sz="651">
                <a:solidFill>
                  <a:prstClr val="white"/>
                </a:solidFill>
              </a:rPr>
              <a:t>[To edit, click View &gt; Slide Master &gt; Slide Master]</a:t>
            </a:r>
          </a:p>
        </p:txBody>
      </p:sp>
      <p:sp>
        <p:nvSpPr>
          <p:cNvPr id="16" name="TextBox 15"/>
          <p:cNvSpPr txBox="1"/>
          <p:nvPr userDrawn="1"/>
        </p:nvSpPr>
        <p:spPr>
          <a:xfrm>
            <a:off x="11414127" y="6477001"/>
            <a:ext cx="307975" cy="100156"/>
          </a:xfrm>
          <a:prstGeom prst="rect">
            <a:avLst/>
          </a:prstGeom>
          <a:noFill/>
        </p:spPr>
        <p:txBody>
          <a:bodyPr wrap="square" lIns="0" tIns="0" rIns="0" bIns="0" rtlCol="0">
            <a:spAutoFit/>
          </a:bodyPr>
          <a:lstStyle/>
          <a:p>
            <a:pPr algn="r" defTabSz="1219170">
              <a:spcBef>
                <a:spcPts val="800"/>
              </a:spcBef>
              <a:buSzPct val="100000"/>
              <a:buFont typeface="Arial"/>
              <a:buNone/>
            </a:pPr>
            <a:fld id="{C58DF478-B544-4ED8-9ED4-6A2648E2D233}" type="slidenum">
              <a:rPr lang="en-US" sz="651">
                <a:solidFill>
                  <a:prstClr val="white"/>
                </a:solidFill>
              </a:rPr>
              <a:pPr algn="r" defTabSz="1219170">
                <a:spcBef>
                  <a:spcPts val="800"/>
                </a:spcBef>
                <a:buSzPct val="100000"/>
                <a:buFont typeface="Arial"/>
                <a:buNone/>
              </a:pPr>
              <a:t>‹#›</a:t>
            </a:fld>
            <a:endParaRPr lang="en-US" sz="651">
              <a:solidFill>
                <a:prstClr val="white"/>
              </a:solidFill>
            </a:endParaRPr>
          </a:p>
        </p:txBody>
      </p:sp>
    </p:spTree>
    <p:extLst>
      <p:ext uri="{BB962C8B-B14F-4D97-AF65-F5344CB8AC3E}">
        <p14:creationId xmlns:p14="http://schemas.microsoft.com/office/powerpoint/2010/main" val="2583927980"/>
      </p:ext>
    </p:extLst>
  </p:cSld>
  <p:clrMapOvr>
    <a:masterClrMapping/>
  </p:clrMapOvr>
  <p:transition>
    <p:fade/>
  </p:transition>
</p:sldLayout>
</file>

<file path=ppt/slideLayouts/slideLayout111.xml><?xml version="1.0" encoding="utf-8"?>
<p:sldLayout xmlns:a="http://schemas.openxmlformats.org/drawingml/2006/main" xmlns:r="http://schemas.openxmlformats.org/officeDocument/2006/relationships" xmlns:p="http://schemas.openxmlformats.org/presentationml/2006/main" showMasterSp="0" preserve="1" userDrawn="1">
  <p:cSld name="1_Key statement teal">
    <p:bg>
      <p:bgPr>
        <a:solidFill>
          <a:schemeClr val="accent5"/>
        </a:solidFill>
        <a:effectLst/>
      </p:bgPr>
    </p:bg>
    <p:spTree>
      <p:nvGrpSpPr>
        <p:cNvPr id="1" name=""/>
        <p:cNvGrpSpPr/>
        <p:nvPr/>
      </p:nvGrpSpPr>
      <p:grpSpPr>
        <a:xfrm>
          <a:off x="0" y="0"/>
          <a:ext cx="0" cy="0"/>
          <a:chOff x="0" y="0"/>
          <a:chExt cx="0" cy="0"/>
        </a:xfrm>
      </p:grpSpPr>
      <p:sp>
        <p:nvSpPr>
          <p:cNvPr id="17" name="Text Placeholder 3"/>
          <p:cNvSpPr>
            <a:spLocks noGrp="1"/>
          </p:cNvSpPr>
          <p:nvPr>
            <p:ph type="body" sz="quarter" idx="10"/>
          </p:nvPr>
        </p:nvSpPr>
        <p:spPr>
          <a:xfrm>
            <a:off x="480486" y="1590679"/>
            <a:ext cx="9029604" cy="4708525"/>
          </a:xfrm>
          <a:prstGeom prst="rect">
            <a:avLst/>
          </a:prstGeom>
        </p:spPr>
        <p:txBody>
          <a:bodyPr>
            <a:noAutofit/>
          </a:bodyPr>
          <a:lstStyle>
            <a:lvl1pPr>
              <a:spcBef>
                <a:spcPts val="4800"/>
              </a:spcBef>
              <a:defRPr sz="2800">
                <a:solidFill>
                  <a:schemeClr val="bg1"/>
                </a:solidFill>
              </a:defRPr>
            </a:lvl1pPr>
            <a:lvl2pPr marL="609570" indent="-609570">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US" noProof="0"/>
              <a:t>Click to edit Master text styles</a:t>
            </a:r>
          </a:p>
        </p:txBody>
      </p:sp>
      <p:sp>
        <p:nvSpPr>
          <p:cNvPr id="18" name="TextBox 17"/>
          <p:cNvSpPr txBox="1"/>
          <p:nvPr userDrawn="1"/>
        </p:nvSpPr>
        <p:spPr>
          <a:xfrm>
            <a:off x="5825067" y="6477004"/>
            <a:ext cx="4896560" cy="200311"/>
          </a:xfrm>
          <a:prstGeom prst="rect">
            <a:avLst/>
          </a:prstGeom>
          <a:noFill/>
        </p:spPr>
        <p:txBody>
          <a:bodyPr wrap="square" lIns="0" tIns="0" rIns="0" bIns="0" rtlCol="0">
            <a:spAutoFit/>
          </a:bodyPr>
          <a:lstStyle/>
          <a:p>
            <a:pPr algn="r" defTabSz="1219170">
              <a:buSzPct val="100000"/>
              <a:buFont typeface="Arial"/>
              <a:buNone/>
            </a:pPr>
            <a:r>
              <a:rPr lang="en-US" sz="651">
                <a:solidFill>
                  <a:prstClr val="white"/>
                </a:solidFill>
              </a:rPr>
              <a:t>Presentation title</a:t>
            </a:r>
            <a:br>
              <a:rPr lang="en-US" sz="651">
                <a:solidFill>
                  <a:prstClr val="white"/>
                </a:solidFill>
              </a:rPr>
            </a:br>
            <a:r>
              <a:rPr lang="en-US" sz="651">
                <a:solidFill>
                  <a:prstClr val="white"/>
                </a:solidFill>
              </a:rPr>
              <a:t>[To edit, click View &gt; Slide Master &gt; Slide Master]</a:t>
            </a:r>
          </a:p>
        </p:txBody>
      </p:sp>
      <p:sp>
        <p:nvSpPr>
          <p:cNvPr id="19" name="TextBox 18"/>
          <p:cNvSpPr txBox="1"/>
          <p:nvPr userDrawn="1"/>
        </p:nvSpPr>
        <p:spPr>
          <a:xfrm>
            <a:off x="469903" y="6477004"/>
            <a:ext cx="5355167" cy="200311"/>
          </a:xfrm>
          <a:prstGeom prst="rect">
            <a:avLst/>
          </a:prstGeom>
          <a:noFill/>
        </p:spPr>
        <p:txBody>
          <a:bodyPr wrap="square" lIns="0" tIns="0" rIns="0" bIns="0" rtlCol="0">
            <a:spAutoFit/>
          </a:bodyPr>
          <a:lstStyle/>
          <a:p>
            <a:pPr defTabSz="1219170">
              <a:spcBef>
                <a:spcPts val="800"/>
              </a:spcBef>
              <a:buSzPct val="100000"/>
              <a:buFont typeface="Arial"/>
              <a:buNone/>
            </a:pPr>
            <a:r>
              <a:rPr lang="en-US" sz="651">
                <a:solidFill>
                  <a:prstClr val="white"/>
                </a:solidFill>
              </a:rPr>
              <a:t>Member firms and DTTL: Insert appropriate copyright</a:t>
            </a:r>
            <a:br>
              <a:rPr lang="en-US" sz="651">
                <a:solidFill>
                  <a:prstClr val="white"/>
                </a:solidFill>
              </a:rPr>
            </a:br>
            <a:r>
              <a:rPr lang="en-US" sz="651">
                <a:solidFill>
                  <a:prstClr val="white"/>
                </a:solidFill>
              </a:rPr>
              <a:t>[To edit, click View &gt; Slide Master &gt; Slide Master]</a:t>
            </a:r>
          </a:p>
        </p:txBody>
      </p:sp>
      <p:sp>
        <p:nvSpPr>
          <p:cNvPr id="20" name="TextBox 19"/>
          <p:cNvSpPr txBox="1"/>
          <p:nvPr userDrawn="1"/>
        </p:nvSpPr>
        <p:spPr>
          <a:xfrm>
            <a:off x="11414127" y="6477001"/>
            <a:ext cx="307975" cy="100156"/>
          </a:xfrm>
          <a:prstGeom prst="rect">
            <a:avLst/>
          </a:prstGeom>
          <a:noFill/>
        </p:spPr>
        <p:txBody>
          <a:bodyPr wrap="square" lIns="0" tIns="0" rIns="0" bIns="0" rtlCol="0">
            <a:spAutoFit/>
          </a:bodyPr>
          <a:lstStyle/>
          <a:p>
            <a:pPr algn="r" defTabSz="1219170">
              <a:spcBef>
                <a:spcPts val="800"/>
              </a:spcBef>
              <a:buSzPct val="100000"/>
              <a:buFont typeface="Arial"/>
              <a:buNone/>
            </a:pPr>
            <a:fld id="{C58DF478-B544-4ED8-9ED4-6A2648E2D233}" type="slidenum">
              <a:rPr lang="en-US" sz="651">
                <a:solidFill>
                  <a:prstClr val="white"/>
                </a:solidFill>
              </a:rPr>
              <a:pPr algn="r" defTabSz="1219170">
                <a:spcBef>
                  <a:spcPts val="800"/>
                </a:spcBef>
                <a:buSzPct val="100000"/>
                <a:buFont typeface="Arial"/>
                <a:buNone/>
              </a:pPr>
              <a:t>‹#›</a:t>
            </a:fld>
            <a:endParaRPr lang="en-US" sz="651">
              <a:solidFill>
                <a:prstClr val="white"/>
              </a:solidFill>
            </a:endParaRPr>
          </a:p>
        </p:txBody>
      </p:sp>
    </p:spTree>
    <p:extLst>
      <p:ext uri="{BB962C8B-B14F-4D97-AF65-F5344CB8AC3E}">
        <p14:creationId xmlns:p14="http://schemas.microsoft.com/office/powerpoint/2010/main" val="1905964135"/>
      </p:ext>
    </p:extLst>
  </p:cSld>
  <p:clrMapOvr>
    <a:masterClrMapping/>
  </p:clrMapOvr>
  <p:transition>
    <p:fade/>
  </p:transition>
</p:sldLayout>
</file>

<file path=ppt/slideLayouts/slideLayout112.xml><?xml version="1.0" encoding="utf-8"?>
<p:sldLayout xmlns:a="http://schemas.openxmlformats.org/drawingml/2006/main" xmlns:r="http://schemas.openxmlformats.org/officeDocument/2006/relationships" xmlns:p="http://schemas.openxmlformats.org/presentationml/2006/main" showMasterSp="0" preserve="1" userDrawn="1">
  <p:cSld name="1_Key statement black">
    <p:bg>
      <p:bgPr>
        <a:solidFill>
          <a:schemeClr val="tx1"/>
        </a:solidFill>
        <a:effectLst/>
      </p:bgPr>
    </p:bg>
    <p:spTree>
      <p:nvGrpSpPr>
        <p:cNvPr id="1" name=""/>
        <p:cNvGrpSpPr/>
        <p:nvPr/>
      </p:nvGrpSpPr>
      <p:grpSpPr>
        <a:xfrm>
          <a:off x="0" y="0"/>
          <a:ext cx="0" cy="0"/>
          <a:chOff x="0" y="0"/>
          <a:chExt cx="0" cy="0"/>
        </a:xfrm>
      </p:grpSpPr>
      <p:sp>
        <p:nvSpPr>
          <p:cNvPr id="13" name="Text Placeholder 3"/>
          <p:cNvSpPr>
            <a:spLocks noGrp="1"/>
          </p:cNvSpPr>
          <p:nvPr>
            <p:ph type="body" sz="quarter" idx="10"/>
          </p:nvPr>
        </p:nvSpPr>
        <p:spPr>
          <a:xfrm>
            <a:off x="480486" y="1590679"/>
            <a:ext cx="9029604" cy="4708525"/>
          </a:xfrm>
          <a:prstGeom prst="rect">
            <a:avLst/>
          </a:prstGeom>
        </p:spPr>
        <p:txBody>
          <a:bodyPr>
            <a:noAutofit/>
          </a:bodyPr>
          <a:lstStyle>
            <a:lvl1pPr>
              <a:spcBef>
                <a:spcPts val="4800"/>
              </a:spcBef>
              <a:defRPr sz="2800">
                <a:solidFill>
                  <a:schemeClr val="bg1"/>
                </a:solidFill>
              </a:defRPr>
            </a:lvl1pPr>
            <a:lvl2pPr marL="609570" indent="-609570">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US" noProof="0"/>
              <a:t>Click to edit Master text styles</a:t>
            </a:r>
          </a:p>
        </p:txBody>
      </p:sp>
      <p:sp>
        <p:nvSpPr>
          <p:cNvPr id="14" name="TextBox 13"/>
          <p:cNvSpPr txBox="1"/>
          <p:nvPr userDrawn="1"/>
        </p:nvSpPr>
        <p:spPr>
          <a:xfrm>
            <a:off x="5825067" y="6477004"/>
            <a:ext cx="4896560" cy="200311"/>
          </a:xfrm>
          <a:prstGeom prst="rect">
            <a:avLst/>
          </a:prstGeom>
          <a:noFill/>
        </p:spPr>
        <p:txBody>
          <a:bodyPr wrap="square" lIns="0" tIns="0" rIns="0" bIns="0" rtlCol="0">
            <a:spAutoFit/>
          </a:bodyPr>
          <a:lstStyle/>
          <a:p>
            <a:pPr algn="r" defTabSz="1219170">
              <a:buSzPct val="100000"/>
              <a:buFont typeface="Arial"/>
              <a:buNone/>
            </a:pPr>
            <a:r>
              <a:rPr lang="en-US" sz="651">
                <a:solidFill>
                  <a:prstClr val="white"/>
                </a:solidFill>
              </a:rPr>
              <a:t>Presentation title</a:t>
            </a:r>
            <a:br>
              <a:rPr lang="en-US" sz="651">
                <a:solidFill>
                  <a:prstClr val="white"/>
                </a:solidFill>
              </a:rPr>
            </a:br>
            <a:r>
              <a:rPr lang="en-US" sz="651">
                <a:solidFill>
                  <a:prstClr val="white"/>
                </a:solidFill>
              </a:rPr>
              <a:t>[To edit, click View &gt; Slide Master &gt; Slide Master]</a:t>
            </a:r>
          </a:p>
        </p:txBody>
      </p:sp>
      <p:sp>
        <p:nvSpPr>
          <p:cNvPr id="15" name="TextBox 14"/>
          <p:cNvSpPr txBox="1"/>
          <p:nvPr userDrawn="1"/>
        </p:nvSpPr>
        <p:spPr>
          <a:xfrm>
            <a:off x="469903" y="6477004"/>
            <a:ext cx="5355167" cy="200311"/>
          </a:xfrm>
          <a:prstGeom prst="rect">
            <a:avLst/>
          </a:prstGeom>
          <a:noFill/>
        </p:spPr>
        <p:txBody>
          <a:bodyPr wrap="square" lIns="0" tIns="0" rIns="0" bIns="0" rtlCol="0">
            <a:spAutoFit/>
          </a:bodyPr>
          <a:lstStyle/>
          <a:p>
            <a:pPr defTabSz="1219170">
              <a:spcBef>
                <a:spcPts val="800"/>
              </a:spcBef>
              <a:buSzPct val="100000"/>
              <a:buFont typeface="Arial"/>
              <a:buNone/>
            </a:pPr>
            <a:r>
              <a:rPr lang="en-US" sz="651">
                <a:solidFill>
                  <a:prstClr val="white"/>
                </a:solidFill>
              </a:rPr>
              <a:t>Member firms and DTTL: Insert appropriate copyright</a:t>
            </a:r>
            <a:br>
              <a:rPr lang="en-US" sz="651">
                <a:solidFill>
                  <a:prstClr val="white"/>
                </a:solidFill>
              </a:rPr>
            </a:br>
            <a:r>
              <a:rPr lang="en-US" sz="651">
                <a:solidFill>
                  <a:prstClr val="white"/>
                </a:solidFill>
              </a:rPr>
              <a:t>[To edit, click View &gt; Slide Master &gt; Slide Master]</a:t>
            </a:r>
          </a:p>
        </p:txBody>
      </p:sp>
      <p:sp>
        <p:nvSpPr>
          <p:cNvPr id="16" name="TextBox 15"/>
          <p:cNvSpPr txBox="1"/>
          <p:nvPr userDrawn="1"/>
        </p:nvSpPr>
        <p:spPr>
          <a:xfrm>
            <a:off x="11414127" y="6477001"/>
            <a:ext cx="307975" cy="100156"/>
          </a:xfrm>
          <a:prstGeom prst="rect">
            <a:avLst/>
          </a:prstGeom>
          <a:noFill/>
        </p:spPr>
        <p:txBody>
          <a:bodyPr wrap="square" lIns="0" tIns="0" rIns="0" bIns="0" rtlCol="0">
            <a:spAutoFit/>
          </a:bodyPr>
          <a:lstStyle/>
          <a:p>
            <a:pPr algn="r" defTabSz="1219170">
              <a:spcBef>
                <a:spcPts val="800"/>
              </a:spcBef>
              <a:buSzPct val="100000"/>
              <a:buFont typeface="Arial"/>
              <a:buNone/>
            </a:pPr>
            <a:fld id="{C58DF478-B544-4ED8-9ED4-6A2648E2D233}" type="slidenum">
              <a:rPr lang="en-US" sz="651">
                <a:solidFill>
                  <a:prstClr val="white"/>
                </a:solidFill>
              </a:rPr>
              <a:pPr algn="r" defTabSz="1219170">
                <a:spcBef>
                  <a:spcPts val="800"/>
                </a:spcBef>
                <a:buSzPct val="100000"/>
                <a:buFont typeface="Arial"/>
                <a:buNone/>
              </a:pPr>
              <a:t>‹#›</a:t>
            </a:fld>
            <a:endParaRPr lang="en-US" sz="651">
              <a:solidFill>
                <a:prstClr val="white"/>
              </a:solidFill>
            </a:endParaRPr>
          </a:p>
        </p:txBody>
      </p:sp>
    </p:spTree>
    <p:extLst>
      <p:ext uri="{BB962C8B-B14F-4D97-AF65-F5344CB8AC3E}">
        <p14:creationId xmlns:p14="http://schemas.microsoft.com/office/powerpoint/2010/main" val="202888707"/>
      </p:ext>
    </p:extLst>
  </p:cSld>
  <p:clrMapOvr>
    <a:masterClrMapping/>
  </p:clrMapOvr>
  <p:transition>
    <p:fade/>
  </p:transition>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1_Key statement white">
    <p:bg>
      <p:bgRef idx="1001">
        <a:schemeClr val="bg1"/>
      </p:bgRef>
    </p:bg>
    <p:spTree>
      <p:nvGrpSpPr>
        <p:cNvPr id="1" name=""/>
        <p:cNvGrpSpPr/>
        <p:nvPr/>
      </p:nvGrpSpPr>
      <p:grpSpPr>
        <a:xfrm>
          <a:off x="0" y="0"/>
          <a:ext cx="0" cy="0"/>
          <a:chOff x="0" y="0"/>
          <a:chExt cx="0" cy="0"/>
        </a:xfrm>
      </p:grpSpPr>
      <p:sp>
        <p:nvSpPr>
          <p:cNvPr id="7" name="Text Placeholder 3"/>
          <p:cNvSpPr>
            <a:spLocks noGrp="1"/>
          </p:cNvSpPr>
          <p:nvPr>
            <p:ph type="body" sz="quarter" idx="10"/>
          </p:nvPr>
        </p:nvSpPr>
        <p:spPr>
          <a:xfrm>
            <a:off x="469902" y="1590679"/>
            <a:ext cx="9029604" cy="4708525"/>
          </a:xfrm>
          <a:prstGeom prst="rect">
            <a:avLst/>
          </a:prstGeom>
        </p:spPr>
        <p:txBody>
          <a:bodyPr>
            <a:noAutofit/>
          </a:bodyPr>
          <a:lstStyle>
            <a:lvl1pPr>
              <a:spcBef>
                <a:spcPts val="4800"/>
              </a:spcBef>
              <a:defRPr sz="2800">
                <a:solidFill>
                  <a:schemeClr val="tx1"/>
                </a:solidFill>
              </a:defRPr>
            </a:lvl1pPr>
            <a:lvl2pPr marL="609570" indent="-609570">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US" noProof="0"/>
              <a:t>Click to edit Master text styles</a:t>
            </a:r>
          </a:p>
        </p:txBody>
      </p:sp>
    </p:spTree>
    <p:extLst>
      <p:ext uri="{BB962C8B-B14F-4D97-AF65-F5344CB8AC3E}">
        <p14:creationId xmlns:p14="http://schemas.microsoft.com/office/powerpoint/2010/main" val="1308422297"/>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userDrawn="1">
  <p:cSld name="1_Contents with image">
    <p:spTree>
      <p:nvGrpSpPr>
        <p:cNvPr id="1" name=""/>
        <p:cNvGrpSpPr/>
        <p:nvPr/>
      </p:nvGrpSpPr>
      <p:grpSpPr>
        <a:xfrm>
          <a:off x="0" y="0"/>
          <a:ext cx="0" cy="0"/>
          <a:chOff x="0" y="0"/>
          <a:chExt cx="0" cy="0"/>
        </a:xfrm>
      </p:grpSpPr>
      <p:sp>
        <p:nvSpPr>
          <p:cNvPr id="5" name="Picture Placeholder 9"/>
          <p:cNvSpPr>
            <a:spLocks noGrp="1"/>
          </p:cNvSpPr>
          <p:nvPr>
            <p:ph type="pic" sz="quarter" idx="15"/>
          </p:nvPr>
        </p:nvSpPr>
        <p:spPr>
          <a:xfrm>
            <a:off x="5604870" y="1700213"/>
            <a:ext cx="6117233" cy="4598988"/>
          </a:xfrm>
        </p:spPr>
        <p:txBody>
          <a:bodyPr/>
          <a:lstStyle/>
          <a:p>
            <a:r>
              <a:rPr lang="en-US" noProof="0"/>
              <a:t>Click icon to add picture</a:t>
            </a:r>
          </a:p>
        </p:txBody>
      </p:sp>
      <p:sp>
        <p:nvSpPr>
          <p:cNvPr id="6" name="Content Placeholder 3"/>
          <p:cNvSpPr>
            <a:spLocks noGrp="1"/>
          </p:cNvSpPr>
          <p:nvPr>
            <p:ph sz="quarter" idx="10"/>
          </p:nvPr>
        </p:nvSpPr>
        <p:spPr>
          <a:xfrm>
            <a:off x="469903" y="1665290"/>
            <a:ext cx="4333663" cy="4633911"/>
          </a:xfrm>
          <a:prstGeom prst="rect">
            <a:avLst/>
          </a:prstGeom>
        </p:spPr>
        <p:txBody>
          <a:bodyPr/>
          <a:lstStyle>
            <a:lvl1pPr>
              <a:tabLst>
                <a:tab pos="6705264" algn="r"/>
              </a:tabLst>
              <a:defRPr/>
            </a:lvl1pPr>
            <a:lvl2pPr>
              <a:tabLst>
                <a:tab pos="6705264" algn="r"/>
              </a:tabLst>
              <a:defRPr/>
            </a:lvl2pPr>
            <a:lvl3pPr>
              <a:tabLst>
                <a:tab pos="6705264" algn="r"/>
              </a:tabLst>
              <a:defRPr/>
            </a:lvl3pPr>
            <a:lvl4pPr>
              <a:tabLst>
                <a:tab pos="6705264" algn="r"/>
              </a:tabLst>
              <a:defRPr/>
            </a:lvl4pPr>
            <a:lvl5pPr>
              <a:tabLst>
                <a:tab pos="6705264"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Text Placeholder 8"/>
          <p:cNvSpPr>
            <a:spLocks noGrp="1"/>
          </p:cNvSpPr>
          <p:nvPr>
            <p:ph type="body" sz="quarter" idx="13" hasCustomPrompt="1"/>
          </p:nvPr>
        </p:nvSpPr>
        <p:spPr>
          <a:xfrm>
            <a:off x="469900" y="736692"/>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9"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242781631"/>
      </p:ext>
    </p:extLst>
  </p:cSld>
  <p:clrMapOvr>
    <a:masterClrMapping/>
  </p:clrMapOvr>
  <p:transition>
    <p:fade/>
  </p:transition>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userDrawn="1">
  <p:cSld name="1_Title &amp; 1 column text">
    <p:spTree>
      <p:nvGrpSpPr>
        <p:cNvPr id="1" name=""/>
        <p:cNvGrpSpPr/>
        <p:nvPr/>
      </p:nvGrpSpPr>
      <p:grpSpPr>
        <a:xfrm>
          <a:off x="0" y="0"/>
          <a:ext cx="0" cy="0"/>
          <a:chOff x="0" y="0"/>
          <a:chExt cx="0" cy="0"/>
        </a:xfrm>
      </p:grpSpPr>
      <p:sp>
        <p:nvSpPr>
          <p:cNvPr id="14" name="Text Placeholder 18"/>
          <p:cNvSpPr>
            <a:spLocks noGrp="1"/>
          </p:cNvSpPr>
          <p:nvPr>
            <p:ph idx="1"/>
          </p:nvPr>
        </p:nvSpPr>
        <p:spPr>
          <a:xfrm>
            <a:off x="469900" y="1665290"/>
            <a:ext cx="11252200" cy="4633911"/>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Text Placeholder 8"/>
          <p:cNvSpPr>
            <a:spLocks noGrp="1"/>
          </p:cNvSpPr>
          <p:nvPr>
            <p:ph type="body" sz="quarter" idx="13" hasCustomPrompt="1"/>
          </p:nvPr>
        </p:nvSpPr>
        <p:spPr>
          <a:xfrm>
            <a:off x="469900" y="736692"/>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5"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1567390649"/>
      </p:ext>
    </p:extLst>
  </p:cSld>
  <p:clrMapOvr>
    <a:masterClrMapping/>
  </p:clrMapOvr>
  <p:transition>
    <p:fade/>
  </p:transition>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userDrawn="1">
  <p:cSld name="1_Title, subtitle &amp; 1 column text">
    <p:spTree>
      <p:nvGrpSpPr>
        <p:cNvPr id="1" name=""/>
        <p:cNvGrpSpPr/>
        <p:nvPr/>
      </p:nvGrpSpPr>
      <p:grpSpPr>
        <a:xfrm>
          <a:off x="0" y="0"/>
          <a:ext cx="0" cy="0"/>
          <a:chOff x="0" y="0"/>
          <a:chExt cx="0" cy="0"/>
        </a:xfrm>
      </p:grpSpPr>
      <p:sp>
        <p:nvSpPr>
          <p:cNvPr id="9" name="Text Placeholder 8"/>
          <p:cNvSpPr>
            <a:spLocks noGrp="1"/>
          </p:cNvSpPr>
          <p:nvPr>
            <p:ph type="body" sz="quarter" idx="13" hasCustomPrompt="1"/>
          </p:nvPr>
        </p:nvSpPr>
        <p:spPr>
          <a:xfrm>
            <a:off x="469900" y="736692"/>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14"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
        <p:nvSpPr>
          <p:cNvPr id="8" name="Text Placeholder 18"/>
          <p:cNvSpPr>
            <a:spLocks noGrp="1"/>
          </p:cNvSpPr>
          <p:nvPr>
            <p:ph idx="1"/>
          </p:nvPr>
        </p:nvSpPr>
        <p:spPr>
          <a:xfrm>
            <a:off x="469900" y="1665818"/>
            <a:ext cx="11252200" cy="4633383"/>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516520966"/>
      </p:ext>
    </p:extLst>
  </p:cSld>
  <p:clrMapOvr>
    <a:masterClrMapping/>
  </p:clrMapOvr>
  <p:transition>
    <p:fade/>
  </p:transition>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userDrawn="1">
  <p:cSld name="1_Title, subtitle &amp; chart">
    <p:spTree>
      <p:nvGrpSpPr>
        <p:cNvPr id="1" name=""/>
        <p:cNvGrpSpPr/>
        <p:nvPr/>
      </p:nvGrpSpPr>
      <p:grpSpPr>
        <a:xfrm>
          <a:off x="0" y="0"/>
          <a:ext cx="0" cy="0"/>
          <a:chOff x="0" y="0"/>
          <a:chExt cx="0" cy="0"/>
        </a:xfrm>
      </p:grpSpPr>
      <p:sp>
        <p:nvSpPr>
          <p:cNvPr id="17" name="Chart Placeholder 3"/>
          <p:cNvSpPr>
            <a:spLocks noGrp="1"/>
          </p:cNvSpPr>
          <p:nvPr>
            <p:ph type="chart" sz="quarter" idx="15"/>
          </p:nvPr>
        </p:nvSpPr>
        <p:spPr>
          <a:xfrm>
            <a:off x="468000" y="2054585"/>
            <a:ext cx="11252200" cy="3928209"/>
          </a:xfrm>
          <a:prstGeom prst="rect">
            <a:avLst/>
          </a:prstGeom>
        </p:spPr>
        <p:txBody>
          <a:bodyPr/>
          <a:lstStyle/>
          <a:p>
            <a:r>
              <a:rPr lang="en-US" noProof="0"/>
              <a:t>Click icon to add chart</a:t>
            </a:r>
          </a:p>
        </p:txBody>
      </p:sp>
      <p:sp>
        <p:nvSpPr>
          <p:cNvPr id="18" name="Text Placeholder 8"/>
          <p:cNvSpPr>
            <a:spLocks noGrp="1"/>
          </p:cNvSpPr>
          <p:nvPr>
            <p:ph type="body" sz="quarter" idx="18"/>
          </p:nvPr>
        </p:nvSpPr>
        <p:spPr>
          <a:xfrm>
            <a:off x="468000" y="1659816"/>
            <a:ext cx="11252200" cy="357187"/>
          </a:xfrm>
        </p:spPr>
        <p:txBody>
          <a:bodyPr/>
          <a:lstStyle/>
          <a:p>
            <a:pPr lvl="0"/>
            <a:r>
              <a:rPr lang="en-US" noProof="0"/>
              <a:t>Click to edit Master text styles</a:t>
            </a:r>
          </a:p>
        </p:txBody>
      </p:sp>
      <p:sp>
        <p:nvSpPr>
          <p:cNvPr id="19" name="Text Placeholder 7"/>
          <p:cNvSpPr>
            <a:spLocks noGrp="1"/>
          </p:cNvSpPr>
          <p:nvPr>
            <p:ph type="body" sz="quarter" idx="23"/>
          </p:nvPr>
        </p:nvSpPr>
        <p:spPr>
          <a:xfrm>
            <a:off x="468002" y="5982794"/>
            <a:ext cx="11252201" cy="316411"/>
          </a:xfrm>
        </p:spPr>
        <p:txBody>
          <a:bodyPr>
            <a:noAutofit/>
          </a:bodyPr>
          <a:lstStyle>
            <a:lvl1pPr>
              <a:spcAft>
                <a:spcPts val="0"/>
              </a:spcAft>
              <a:defRPr sz="900"/>
            </a:lvl1pPr>
          </a:lstStyle>
          <a:p>
            <a:pPr lvl="0"/>
            <a:r>
              <a:rPr lang="en-US" noProof="0"/>
              <a:t>Click to edit Master text styles</a:t>
            </a:r>
          </a:p>
        </p:txBody>
      </p:sp>
      <p:sp>
        <p:nvSpPr>
          <p:cNvPr id="7" name="Text Placeholder 8"/>
          <p:cNvSpPr>
            <a:spLocks noGrp="1"/>
          </p:cNvSpPr>
          <p:nvPr>
            <p:ph type="body" sz="quarter" idx="13" hasCustomPrompt="1"/>
          </p:nvPr>
        </p:nvSpPr>
        <p:spPr>
          <a:xfrm>
            <a:off x="469900" y="736692"/>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8"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2392004516"/>
      </p:ext>
    </p:extLst>
  </p:cSld>
  <p:clrMapOvr>
    <a:masterClrMapping/>
  </p:clrMapOvr>
  <p:transition>
    <p:fade/>
  </p:transition>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userDrawn="1">
  <p:cSld name="1_3 chart">
    <p:spTree>
      <p:nvGrpSpPr>
        <p:cNvPr id="1" name=""/>
        <p:cNvGrpSpPr/>
        <p:nvPr/>
      </p:nvGrpSpPr>
      <p:grpSpPr>
        <a:xfrm>
          <a:off x="0" y="0"/>
          <a:ext cx="0" cy="0"/>
          <a:chOff x="0" y="0"/>
          <a:chExt cx="0" cy="0"/>
        </a:xfrm>
      </p:grpSpPr>
      <p:sp>
        <p:nvSpPr>
          <p:cNvPr id="17" name="Chart Placeholder 3"/>
          <p:cNvSpPr>
            <a:spLocks noGrp="1"/>
          </p:cNvSpPr>
          <p:nvPr>
            <p:ph type="chart" sz="quarter" idx="15"/>
          </p:nvPr>
        </p:nvSpPr>
        <p:spPr>
          <a:xfrm>
            <a:off x="468000" y="2052003"/>
            <a:ext cx="3600000" cy="3930791"/>
          </a:xfrm>
          <a:prstGeom prst="rect">
            <a:avLst/>
          </a:prstGeom>
        </p:spPr>
        <p:txBody>
          <a:bodyPr/>
          <a:lstStyle/>
          <a:p>
            <a:r>
              <a:rPr lang="en-US" noProof="0"/>
              <a:t>Click icon to add chart</a:t>
            </a:r>
          </a:p>
        </p:txBody>
      </p:sp>
      <p:sp>
        <p:nvSpPr>
          <p:cNvPr id="18" name="Text Placeholder 8"/>
          <p:cNvSpPr>
            <a:spLocks noGrp="1"/>
          </p:cNvSpPr>
          <p:nvPr>
            <p:ph type="body" sz="quarter" idx="18"/>
          </p:nvPr>
        </p:nvSpPr>
        <p:spPr>
          <a:xfrm>
            <a:off x="468000" y="1665289"/>
            <a:ext cx="3600000" cy="392112"/>
          </a:xfrm>
        </p:spPr>
        <p:txBody>
          <a:bodyPr/>
          <a:lstStyle/>
          <a:p>
            <a:pPr lvl="0"/>
            <a:r>
              <a:rPr lang="en-US" noProof="0"/>
              <a:t>Click to edit Master text styles</a:t>
            </a:r>
          </a:p>
        </p:txBody>
      </p:sp>
      <p:sp>
        <p:nvSpPr>
          <p:cNvPr id="7" name="Chart Placeholder 3"/>
          <p:cNvSpPr>
            <a:spLocks noGrp="1"/>
          </p:cNvSpPr>
          <p:nvPr>
            <p:ph type="chart" sz="quarter" idx="19"/>
          </p:nvPr>
        </p:nvSpPr>
        <p:spPr>
          <a:xfrm>
            <a:off x="4296000" y="2052002"/>
            <a:ext cx="3600000" cy="3930791"/>
          </a:xfrm>
          <a:prstGeom prst="rect">
            <a:avLst/>
          </a:prstGeom>
        </p:spPr>
        <p:txBody>
          <a:bodyPr/>
          <a:lstStyle/>
          <a:p>
            <a:r>
              <a:rPr lang="en-US" noProof="0"/>
              <a:t>Click icon to add chart</a:t>
            </a:r>
          </a:p>
        </p:txBody>
      </p:sp>
      <p:sp>
        <p:nvSpPr>
          <p:cNvPr id="8" name="Text Placeholder 8"/>
          <p:cNvSpPr>
            <a:spLocks noGrp="1"/>
          </p:cNvSpPr>
          <p:nvPr>
            <p:ph type="body" sz="quarter" idx="20"/>
          </p:nvPr>
        </p:nvSpPr>
        <p:spPr>
          <a:xfrm>
            <a:off x="4296003" y="1665288"/>
            <a:ext cx="3600000" cy="392112"/>
          </a:xfrm>
        </p:spPr>
        <p:txBody>
          <a:bodyPr/>
          <a:lstStyle/>
          <a:p>
            <a:pPr lvl="0"/>
            <a:r>
              <a:rPr lang="en-US" noProof="0"/>
              <a:t>Click to edit Master text styles</a:t>
            </a:r>
          </a:p>
        </p:txBody>
      </p:sp>
      <p:sp>
        <p:nvSpPr>
          <p:cNvPr id="9" name="Chart Placeholder 3"/>
          <p:cNvSpPr>
            <a:spLocks noGrp="1"/>
          </p:cNvSpPr>
          <p:nvPr>
            <p:ph type="chart" sz="quarter" idx="21"/>
          </p:nvPr>
        </p:nvSpPr>
        <p:spPr>
          <a:xfrm>
            <a:off x="8086960" y="2052003"/>
            <a:ext cx="3600000" cy="3930791"/>
          </a:xfrm>
          <a:prstGeom prst="rect">
            <a:avLst/>
          </a:prstGeom>
        </p:spPr>
        <p:txBody>
          <a:bodyPr/>
          <a:lstStyle/>
          <a:p>
            <a:r>
              <a:rPr lang="en-US" noProof="0"/>
              <a:t>Click icon to add chart</a:t>
            </a:r>
          </a:p>
        </p:txBody>
      </p:sp>
      <p:sp>
        <p:nvSpPr>
          <p:cNvPr id="10" name="Text Placeholder 8"/>
          <p:cNvSpPr>
            <a:spLocks noGrp="1"/>
          </p:cNvSpPr>
          <p:nvPr>
            <p:ph type="body" sz="quarter" idx="22"/>
          </p:nvPr>
        </p:nvSpPr>
        <p:spPr>
          <a:xfrm>
            <a:off x="8086959" y="1659145"/>
            <a:ext cx="3600000" cy="398256"/>
          </a:xfrm>
        </p:spPr>
        <p:txBody>
          <a:bodyPr/>
          <a:lstStyle/>
          <a:p>
            <a:pPr lvl="0"/>
            <a:r>
              <a:rPr lang="en-US" noProof="0"/>
              <a:t>Click to edit Master text styles</a:t>
            </a:r>
          </a:p>
        </p:txBody>
      </p:sp>
      <p:sp>
        <p:nvSpPr>
          <p:cNvPr id="11" name="Text Placeholder 7"/>
          <p:cNvSpPr>
            <a:spLocks noGrp="1"/>
          </p:cNvSpPr>
          <p:nvPr>
            <p:ph type="body" sz="quarter" idx="23"/>
          </p:nvPr>
        </p:nvSpPr>
        <p:spPr>
          <a:xfrm>
            <a:off x="468002" y="5982794"/>
            <a:ext cx="11252201" cy="316411"/>
          </a:xfrm>
        </p:spPr>
        <p:txBody>
          <a:bodyPr>
            <a:noAutofit/>
          </a:bodyPr>
          <a:lstStyle>
            <a:lvl1pPr>
              <a:spcAft>
                <a:spcPts val="0"/>
              </a:spcAft>
              <a:defRPr sz="900"/>
            </a:lvl1pPr>
          </a:lstStyle>
          <a:p>
            <a:pPr lvl="0"/>
            <a:r>
              <a:rPr lang="en-US" noProof="0"/>
              <a:t>Click to edit Master text styles</a:t>
            </a:r>
          </a:p>
        </p:txBody>
      </p:sp>
      <p:sp>
        <p:nvSpPr>
          <p:cNvPr id="13" name="Text Placeholder 8"/>
          <p:cNvSpPr>
            <a:spLocks noGrp="1"/>
          </p:cNvSpPr>
          <p:nvPr>
            <p:ph type="body" sz="quarter" idx="13" hasCustomPrompt="1"/>
          </p:nvPr>
        </p:nvSpPr>
        <p:spPr>
          <a:xfrm>
            <a:off x="469900" y="736692"/>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14" name="Title Placeholder 1"/>
          <p:cNvSpPr>
            <a:spLocks noGrp="1"/>
          </p:cNvSpPr>
          <p:nvPr>
            <p:ph type="title"/>
          </p:nvPr>
        </p:nvSpPr>
        <p:spPr>
          <a:xfrm>
            <a:off x="469900" y="402590"/>
            <a:ext cx="11252200" cy="334101"/>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1525443053"/>
      </p:ext>
    </p:extLst>
  </p:cSld>
  <p:clrMapOvr>
    <a:masterClrMapping/>
  </p:clrMapOvr>
  <p:transition>
    <p:fade/>
  </p:transition>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userDrawn="1">
  <p:cSld name="1_2 columns of text">
    <p:spTree>
      <p:nvGrpSpPr>
        <p:cNvPr id="1" name=""/>
        <p:cNvGrpSpPr/>
        <p:nvPr/>
      </p:nvGrpSpPr>
      <p:grpSpPr>
        <a:xfrm>
          <a:off x="0" y="0"/>
          <a:ext cx="0" cy="0"/>
          <a:chOff x="0" y="0"/>
          <a:chExt cx="0" cy="0"/>
        </a:xfrm>
      </p:grpSpPr>
      <p:sp>
        <p:nvSpPr>
          <p:cNvPr id="13" name="Content Placeholder 3"/>
          <p:cNvSpPr>
            <a:spLocks noGrp="1"/>
          </p:cNvSpPr>
          <p:nvPr>
            <p:ph sz="quarter" idx="10"/>
          </p:nvPr>
        </p:nvSpPr>
        <p:spPr>
          <a:xfrm>
            <a:off x="468000" y="1665292"/>
            <a:ext cx="5328000" cy="4622507"/>
          </a:xfrm>
          <a:prstGeom prst="rect">
            <a:avLst/>
          </a:prstGeom>
        </p:spPr>
        <p:txBody>
          <a:bodyPr/>
          <a:lstStyle>
            <a:lvl1pPr>
              <a:tabLst>
                <a:tab pos="6705264" algn="r"/>
              </a:tabLst>
              <a:defRPr/>
            </a:lvl1pPr>
            <a:lvl2pPr>
              <a:tabLst>
                <a:tab pos="6705264" algn="r"/>
              </a:tabLst>
              <a:defRPr/>
            </a:lvl2pPr>
            <a:lvl3pPr>
              <a:tabLst>
                <a:tab pos="6705264" algn="r"/>
              </a:tabLst>
              <a:defRPr/>
            </a:lvl3pPr>
            <a:lvl4pPr>
              <a:tabLst>
                <a:tab pos="6705264" algn="r"/>
              </a:tabLst>
              <a:defRPr/>
            </a:lvl4pPr>
            <a:lvl5pPr>
              <a:tabLst>
                <a:tab pos="6705264"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Content Placeholder 3"/>
          <p:cNvSpPr>
            <a:spLocks noGrp="1"/>
          </p:cNvSpPr>
          <p:nvPr>
            <p:ph sz="quarter" idx="20"/>
          </p:nvPr>
        </p:nvSpPr>
        <p:spPr>
          <a:xfrm>
            <a:off x="6394100" y="1656004"/>
            <a:ext cx="5328000" cy="4631795"/>
          </a:xfrm>
          <a:prstGeom prst="rect">
            <a:avLst/>
          </a:prstGeom>
        </p:spPr>
        <p:txBody>
          <a:bodyPr/>
          <a:lstStyle>
            <a:lvl1pPr>
              <a:tabLst>
                <a:tab pos="6705264" algn="r"/>
              </a:tabLst>
              <a:defRPr/>
            </a:lvl1pPr>
            <a:lvl2pPr>
              <a:tabLst>
                <a:tab pos="6705264" algn="r"/>
              </a:tabLst>
              <a:defRPr/>
            </a:lvl2pPr>
            <a:lvl3pPr>
              <a:tabLst>
                <a:tab pos="6705264" algn="r"/>
              </a:tabLst>
              <a:defRPr/>
            </a:lvl3pPr>
            <a:lvl4pPr>
              <a:tabLst>
                <a:tab pos="6705264" algn="r"/>
              </a:tabLst>
              <a:defRPr/>
            </a:lvl4pPr>
            <a:lvl5pPr>
              <a:tabLst>
                <a:tab pos="6705264"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Text Placeholder 8"/>
          <p:cNvSpPr>
            <a:spLocks noGrp="1"/>
          </p:cNvSpPr>
          <p:nvPr>
            <p:ph type="body" sz="quarter" idx="13" hasCustomPrompt="1"/>
          </p:nvPr>
        </p:nvSpPr>
        <p:spPr>
          <a:xfrm>
            <a:off x="469900" y="736692"/>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7"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768294482"/>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Key statement dark blue">
    <p:bg>
      <p:bgPr>
        <a:solidFill>
          <a:schemeClr val="accent4"/>
        </a:solidFill>
        <a:effectLst/>
      </p:bgPr>
    </p:bg>
    <p:spTree>
      <p:nvGrpSpPr>
        <p:cNvPr id="1" name=""/>
        <p:cNvGrpSpPr/>
        <p:nvPr/>
      </p:nvGrpSpPr>
      <p:grpSpPr>
        <a:xfrm>
          <a:off x="0" y="0"/>
          <a:ext cx="0" cy="0"/>
          <a:chOff x="0" y="0"/>
          <a:chExt cx="0" cy="0"/>
        </a:xfrm>
      </p:grpSpPr>
      <p:sp>
        <p:nvSpPr>
          <p:cNvPr id="13" name="Text Placeholder 3"/>
          <p:cNvSpPr>
            <a:spLocks noGrp="1"/>
          </p:cNvSpPr>
          <p:nvPr>
            <p:ph type="body" sz="quarter" idx="10"/>
          </p:nvPr>
        </p:nvSpPr>
        <p:spPr>
          <a:xfrm>
            <a:off x="480484" y="1590675"/>
            <a:ext cx="9029604" cy="4708525"/>
          </a:xfrm>
          <a:prstGeom prst="rect">
            <a:avLst/>
          </a:prstGeom>
        </p:spPr>
        <p:txBody>
          <a:bodyPr>
            <a:noAutofit/>
          </a:bodyPr>
          <a:lstStyle>
            <a:lvl1pPr>
              <a:spcBef>
                <a:spcPts val="4800"/>
              </a:spcBef>
              <a:defRPr sz="2800">
                <a:solidFill>
                  <a:schemeClr val="bg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US" noProof="0"/>
              <a:t>Click to edit Master text styles</a:t>
            </a:r>
          </a:p>
        </p:txBody>
      </p:sp>
      <p:sp>
        <p:nvSpPr>
          <p:cNvPr id="14" name="CaseCode"/>
          <p:cNvSpPr txBox="1"/>
          <p:nvPr userDrawn="1"/>
        </p:nvSpPr>
        <p:spPr>
          <a:xfrm>
            <a:off x="6336000" y="6476999"/>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a:solidFill>
                  <a:schemeClr val="bg1"/>
                </a:solidFill>
              </a:rPr>
              <a:t>Presentation title</a:t>
            </a:r>
            <a:br>
              <a:rPr lang="en-US" sz="650" noProof="0">
                <a:solidFill>
                  <a:schemeClr val="bg1"/>
                </a:solidFill>
              </a:rPr>
            </a:br>
            <a:r>
              <a:rPr lang="en-US" sz="650" noProof="0">
                <a:solidFill>
                  <a:schemeClr val="bg1"/>
                </a:solidFill>
              </a:rPr>
              <a:t>[To edit, click View &gt; Slide Master &gt; Slide master1]</a:t>
            </a:r>
          </a:p>
        </p:txBody>
      </p:sp>
      <p:sp>
        <p:nvSpPr>
          <p:cNvPr id="15" name="Copyright"/>
          <p:cNvSpPr txBox="1"/>
          <p:nvPr userDrawn="1"/>
        </p:nvSpPr>
        <p:spPr>
          <a:xfrm>
            <a:off x="469900" y="6477000"/>
            <a:ext cx="5355167" cy="100027"/>
          </a:xfrm>
          <a:prstGeom prst="rect">
            <a:avLst/>
          </a:prstGeom>
          <a:noFill/>
        </p:spPr>
        <p:txBody>
          <a:bodyPr wrap="square" lIns="0" tIns="0" rIns="0" bIns="0" rtlCol="0">
            <a:spAutoFit/>
          </a:bodyPr>
          <a:lstStyle/>
          <a:p>
            <a:pPr marL="0" indent="0">
              <a:spcBef>
                <a:spcPts val="800"/>
              </a:spcBef>
              <a:buSzPct val="100000"/>
              <a:buFont typeface="Arial"/>
              <a:buNone/>
            </a:pPr>
            <a:r>
              <a:rPr lang="en-US" sz="650" noProof="0">
                <a:solidFill>
                  <a:schemeClr val="bg1"/>
                </a:solidFill>
              </a:rPr>
              <a:t>Copyright © 2019 Deloitte Development LLC. All rights reserved.</a:t>
            </a:r>
          </a:p>
        </p:txBody>
      </p:sp>
      <p:sp>
        <p:nvSpPr>
          <p:cNvPr id="16" name="TextBox 15"/>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bg1"/>
                </a:solidFill>
              </a:rPr>
              <a:pPr marL="0" indent="0" algn="r">
                <a:spcBef>
                  <a:spcPts val="800"/>
                </a:spcBef>
                <a:buSzPct val="100000"/>
                <a:buFont typeface="Arial"/>
                <a:buNone/>
              </a:pPr>
              <a:t>‹#›</a:t>
            </a:fld>
            <a:endParaRPr lang="en-US" sz="650" noProof="0">
              <a:solidFill>
                <a:schemeClr val="bg1"/>
              </a:solidFill>
            </a:endParaRPr>
          </a:p>
        </p:txBody>
      </p:sp>
    </p:spTree>
    <p:extLst>
      <p:ext uri="{BB962C8B-B14F-4D97-AF65-F5344CB8AC3E}">
        <p14:creationId xmlns:p14="http://schemas.microsoft.com/office/powerpoint/2010/main" val="1840904712"/>
      </p:ext>
    </p:extLst>
  </p:cSld>
  <p:clrMapOvr>
    <a:masterClrMapping/>
  </p:clrMapOvr>
  <p:transition>
    <p:fade/>
  </p:transition>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userDrawn="1">
  <p:cSld name="1_2 columns - large">
    <p:spTree>
      <p:nvGrpSpPr>
        <p:cNvPr id="1" name=""/>
        <p:cNvGrpSpPr/>
        <p:nvPr/>
      </p:nvGrpSpPr>
      <p:grpSpPr>
        <a:xfrm>
          <a:off x="0" y="0"/>
          <a:ext cx="0" cy="0"/>
          <a:chOff x="0" y="0"/>
          <a:chExt cx="0" cy="0"/>
        </a:xfrm>
      </p:grpSpPr>
      <p:sp>
        <p:nvSpPr>
          <p:cNvPr id="11" name="Content Placeholder 3"/>
          <p:cNvSpPr>
            <a:spLocks noGrp="1"/>
          </p:cNvSpPr>
          <p:nvPr>
            <p:ph sz="quarter" idx="10"/>
          </p:nvPr>
        </p:nvSpPr>
        <p:spPr>
          <a:xfrm>
            <a:off x="469900" y="1665288"/>
            <a:ext cx="5328000" cy="4633912"/>
          </a:xfrm>
          <a:prstGeom prst="rect">
            <a:avLst/>
          </a:prstGeom>
        </p:spPr>
        <p:txBody>
          <a:bodyPr>
            <a:noAutofit/>
          </a:bodyPr>
          <a:lstStyle>
            <a:lvl1pPr>
              <a:tabLst>
                <a:tab pos="6705264" algn="r"/>
              </a:tabLst>
              <a:defRPr sz="1600"/>
            </a:lvl1pPr>
            <a:lvl2pPr>
              <a:tabLst>
                <a:tab pos="6705264" algn="r"/>
              </a:tabLst>
              <a:defRPr sz="1600"/>
            </a:lvl2pPr>
            <a:lvl3pPr>
              <a:tabLst>
                <a:tab pos="6705264" algn="r"/>
              </a:tabLst>
              <a:defRPr sz="1600"/>
            </a:lvl3pPr>
            <a:lvl4pPr>
              <a:tabLst>
                <a:tab pos="6705264" algn="r"/>
              </a:tabLst>
              <a:defRPr sz="1600"/>
            </a:lvl4pPr>
            <a:lvl5pPr>
              <a:tabLst>
                <a:tab pos="6705264" algn="r"/>
              </a:tabLst>
              <a:defRPr sz="1000" baseline="0"/>
            </a:lvl5pPr>
            <a:lvl6pPr>
              <a:defRPr sz="2133"/>
            </a:lvl6pPr>
            <a:lvl7pPr>
              <a:defRPr sz="2133"/>
            </a:lvl7pPr>
            <a:lvl8pPr>
              <a:defRPr sz="2133"/>
            </a:lvl8pPr>
            <a:lvl9pPr>
              <a:defRPr sz="2133"/>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 name="Content Placeholder 3"/>
          <p:cNvSpPr>
            <a:spLocks noGrp="1"/>
          </p:cNvSpPr>
          <p:nvPr>
            <p:ph sz="quarter" idx="20"/>
          </p:nvPr>
        </p:nvSpPr>
        <p:spPr>
          <a:xfrm>
            <a:off x="6394100" y="1665288"/>
            <a:ext cx="5328000" cy="4633912"/>
          </a:xfrm>
          <a:prstGeom prst="rect">
            <a:avLst/>
          </a:prstGeom>
        </p:spPr>
        <p:txBody>
          <a:bodyPr>
            <a:noAutofit/>
          </a:bodyPr>
          <a:lstStyle>
            <a:lvl1pPr>
              <a:tabLst>
                <a:tab pos="6705264" algn="r"/>
              </a:tabLst>
              <a:defRPr sz="1600"/>
            </a:lvl1pPr>
            <a:lvl2pPr>
              <a:tabLst>
                <a:tab pos="6705264" algn="r"/>
              </a:tabLst>
              <a:defRPr sz="1600"/>
            </a:lvl2pPr>
            <a:lvl3pPr>
              <a:tabLst>
                <a:tab pos="6705264" algn="r"/>
              </a:tabLst>
              <a:defRPr sz="1600"/>
            </a:lvl3pPr>
            <a:lvl4pPr>
              <a:tabLst>
                <a:tab pos="6705264" algn="r"/>
              </a:tabLst>
              <a:defRPr sz="1600"/>
            </a:lvl4pPr>
            <a:lvl5pPr>
              <a:tabLst>
                <a:tab pos="6705264" algn="r"/>
              </a:tabLst>
              <a:defRPr sz="1000" baseline="0"/>
            </a:lvl5pPr>
            <a:lvl6pPr>
              <a:defRPr sz="2133"/>
            </a:lvl6pPr>
            <a:lvl7pPr>
              <a:defRPr sz="2133"/>
            </a:lvl7pPr>
            <a:lvl8pPr>
              <a:defRPr sz="2133"/>
            </a:lvl8pPr>
            <a:lvl9pPr>
              <a:defRPr sz="2133"/>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Text Placeholder 8"/>
          <p:cNvSpPr>
            <a:spLocks noGrp="1"/>
          </p:cNvSpPr>
          <p:nvPr>
            <p:ph type="body" sz="quarter" idx="13" hasCustomPrompt="1"/>
          </p:nvPr>
        </p:nvSpPr>
        <p:spPr>
          <a:xfrm>
            <a:off x="469900" y="736692"/>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9"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2012911953"/>
      </p:ext>
    </p:extLst>
  </p:cSld>
  <p:clrMapOvr>
    <a:masterClrMapping/>
  </p:clrMapOvr>
  <p:transition>
    <p:fade/>
  </p:transition>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userDrawn="1">
  <p:cSld name="1_Text and chart">
    <p:spTree>
      <p:nvGrpSpPr>
        <p:cNvPr id="1" name=""/>
        <p:cNvGrpSpPr/>
        <p:nvPr/>
      </p:nvGrpSpPr>
      <p:grpSpPr>
        <a:xfrm>
          <a:off x="0" y="0"/>
          <a:ext cx="0" cy="0"/>
          <a:chOff x="0" y="0"/>
          <a:chExt cx="0" cy="0"/>
        </a:xfrm>
      </p:grpSpPr>
      <p:sp>
        <p:nvSpPr>
          <p:cNvPr id="10" name="Content Placeholder 3"/>
          <p:cNvSpPr>
            <a:spLocks noGrp="1"/>
          </p:cNvSpPr>
          <p:nvPr>
            <p:ph sz="quarter" idx="10"/>
          </p:nvPr>
        </p:nvSpPr>
        <p:spPr>
          <a:xfrm>
            <a:off x="469900" y="1665288"/>
            <a:ext cx="5480400" cy="4317502"/>
          </a:xfrm>
          <a:prstGeom prst="rect">
            <a:avLst/>
          </a:prstGeom>
        </p:spPr>
        <p:txBody>
          <a:bodyPr>
            <a:noAutofit/>
          </a:bodyPr>
          <a:lstStyle>
            <a:lvl1pPr>
              <a:tabLst>
                <a:tab pos="6705264" algn="r"/>
              </a:tabLst>
              <a:defRPr/>
            </a:lvl1pPr>
            <a:lvl2pPr>
              <a:tabLst>
                <a:tab pos="6705264" algn="r"/>
              </a:tabLst>
              <a:defRPr/>
            </a:lvl2pPr>
            <a:lvl3pPr>
              <a:tabLst>
                <a:tab pos="6705264" algn="r"/>
              </a:tabLst>
              <a:defRPr/>
            </a:lvl3pPr>
            <a:lvl4pPr>
              <a:tabLst>
                <a:tab pos="6705264" algn="r"/>
              </a:tabLst>
              <a:defRPr/>
            </a:lvl4pPr>
            <a:lvl5pPr>
              <a:tabLst>
                <a:tab pos="6705264"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 name="Chart Placeholder 2"/>
          <p:cNvSpPr>
            <a:spLocks noGrp="1"/>
          </p:cNvSpPr>
          <p:nvPr>
            <p:ph type="chart" sz="quarter" idx="21"/>
          </p:nvPr>
        </p:nvSpPr>
        <p:spPr>
          <a:xfrm>
            <a:off x="6239586" y="2125016"/>
            <a:ext cx="5482516" cy="3857777"/>
          </a:xfrm>
        </p:spPr>
        <p:txBody>
          <a:bodyPr>
            <a:noAutofit/>
          </a:bodyPr>
          <a:lstStyle/>
          <a:p>
            <a:r>
              <a:rPr lang="en-US" noProof="0"/>
              <a:t>Click icon to add chart</a:t>
            </a:r>
          </a:p>
        </p:txBody>
      </p:sp>
      <p:sp>
        <p:nvSpPr>
          <p:cNvPr id="6" name="Text Placeholder 5"/>
          <p:cNvSpPr>
            <a:spLocks noGrp="1"/>
          </p:cNvSpPr>
          <p:nvPr>
            <p:ph type="body" sz="quarter" idx="22"/>
          </p:nvPr>
        </p:nvSpPr>
        <p:spPr>
          <a:xfrm>
            <a:off x="6239586" y="1655764"/>
            <a:ext cx="5482516" cy="420687"/>
          </a:xfrm>
        </p:spPr>
        <p:txBody>
          <a:bodyPr>
            <a:noAutofit/>
          </a:bodyPr>
          <a:lstStyle/>
          <a:p>
            <a:pPr lvl="0"/>
            <a:r>
              <a:rPr lang="en-US" noProof="0"/>
              <a:t>Click to edit Master text styles</a:t>
            </a:r>
          </a:p>
        </p:txBody>
      </p:sp>
      <p:sp>
        <p:nvSpPr>
          <p:cNvPr id="9" name="Text Placeholder 7"/>
          <p:cNvSpPr>
            <a:spLocks noGrp="1"/>
          </p:cNvSpPr>
          <p:nvPr>
            <p:ph type="body" sz="quarter" idx="23"/>
          </p:nvPr>
        </p:nvSpPr>
        <p:spPr>
          <a:xfrm>
            <a:off x="468002" y="5982794"/>
            <a:ext cx="11252201" cy="316411"/>
          </a:xfrm>
        </p:spPr>
        <p:txBody>
          <a:bodyPr>
            <a:noAutofit/>
          </a:bodyPr>
          <a:lstStyle>
            <a:lvl1pPr>
              <a:spcAft>
                <a:spcPts val="0"/>
              </a:spcAft>
              <a:defRPr sz="900"/>
            </a:lvl1pPr>
          </a:lstStyle>
          <a:p>
            <a:pPr lvl="0"/>
            <a:r>
              <a:rPr lang="en-US" noProof="0"/>
              <a:t>Click to edit Master text styles</a:t>
            </a:r>
          </a:p>
        </p:txBody>
      </p:sp>
      <p:sp>
        <p:nvSpPr>
          <p:cNvPr id="12" name="Text Placeholder 8"/>
          <p:cNvSpPr>
            <a:spLocks noGrp="1"/>
          </p:cNvSpPr>
          <p:nvPr>
            <p:ph type="body" sz="quarter" idx="13" hasCustomPrompt="1"/>
          </p:nvPr>
        </p:nvSpPr>
        <p:spPr>
          <a:xfrm>
            <a:off x="469900" y="736692"/>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14"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2554428653"/>
      </p:ext>
    </p:extLst>
  </p:cSld>
  <p:clrMapOvr>
    <a:masterClrMapping/>
  </p:clrMapOvr>
  <p:transition>
    <p:fade/>
  </p:transition>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userDrawn="1">
  <p:cSld name="1_2 chart">
    <p:spTree>
      <p:nvGrpSpPr>
        <p:cNvPr id="1" name=""/>
        <p:cNvGrpSpPr/>
        <p:nvPr/>
      </p:nvGrpSpPr>
      <p:grpSpPr>
        <a:xfrm>
          <a:off x="0" y="0"/>
          <a:ext cx="0" cy="0"/>
          <a:chOff x="0" y="0"/>
          <a:chExt cx="0" cy="0"/>
        </a:xfrm>
      </p:grpSpPr>
      <p:sp>
        <p:nvSpPr>
          <p:cNvPr id="3" name="Chart Placeholder 2"/>
          <p:cNvSpPr>
            <a:spLocks noGrp="1"/>
          </p:cNvSpPr>
          <p:nvPr>
            <p:ph type="chart" sz="quarter" idx="21"/>
          </p:nvPr>
        </p:nvSpPr>
        <p:spPr>
          <a:xfrm>
            <a:off x="6239586" y="2125016"/>
            <a:ext cx="5482516" cy="3857777"/>
          </a:xfrm>
        </p:spPr>
        <p:txBody>
          <a:bodyPr>
            <a:noAutofit/>
          </a:bodyPr>
          <a:lstStyle/>
          <a:p>
            <a:r>
              <a:rPr lang="en-US" noProof="0"/>
              <a:t>Click icon to add chart</a:t>
            </a:r>
          </a:p>
        </p:txBody>
      </p:sp>
      <p:sp>
        <p:nvSpPr>
          <p:cNvPr id="6" name="Text Placeholder 5"/>
          <p:cNvSpPr>
            <a:spLocks noGrp="1"/>
          </p:cNvSpPr>
          <p:nvPr>
            <p:ph type="body" sz="quarter" idx="22"/>
          </p:nvPr>
        </p:nvSpPr>
        <p:spPr>
          <a:xfrm>
            <a:off x="6239587" y="1654032"/>
            <a:ext cx="5482516" cy="420687"/>
          </a:xfrm>
        </p:spPr>
        <p:txBody>
          <a:bodyPr>
            <a:noAutofit/>
          </a:bodyPr>
          <a:lstStyle/>
          <a:p>
            <a:pPr lvl="0"/>
            <a:r>
              <a:rPr lang="en-US" noProof="0"/>
              <a:t>Click to edit Master text styles</a:t>
            </a:r>
          </a:p>
        </p:txBody>
      </p:sp>
      <p:sp>
        <p:nvSpPr>
          <p:cNvPr id="9" name="Chart Placeholder 2"/>
          <p:cNvSpPr>
            <a:spLocks noGrp="1"/>
          </p:cNvSpPr>
          <p:nvPr>
            <p:ph type="chart" sz="quarter" idx="24"/>
          </p:nvPr>
        </p:nvSpPr>
        <p:spPr>
          <a:xfrm>
            <a:off x="469900" y="2125016"/>
            <a:ext cx="5482517" cy="3857777"/>
          </a:xfrm>
        </p:spPr>
        <p:txBody>
          <a:bodyPr>
            <a:noAutofit/>
          </a:bodyPr>
          <a:lstStyle/>
          <a:p>
            <a:r>
              <a:rPr lang="en-US" noProof="0"/>
              <a:t>Click icon to add chart</a:t>
            </a:r>
          </a:p>
        </p:txBody>
      </p:sp>
      <p:sp>
        <p:nvSpPr>
          <p:cNvPr id="12" name="Text Placeholder 5"/>
          <p:cNvSpPr>
            <a:spLocks noGrp="1"/>
          </p:cNvSpPr>
          <p:nvPr>
            <p:ph type="body" sz="quarter" idx="25"/>
          </p:nvPr>
        </p:nvSpPr>
        <p:spPr>
          <a:xfrm>
            <a:off x="469900" y="1665290"/>
            <a:ext cx="5482517" cy="409427"/>
          </a:xfrm>
        </p:spPr>
        <p:txBody>
          <a:bodyPr>
            <a:noAutofit/>
          </a:bodyPr>
          <a:lstStyle/>
          <a:p>
            <a:pPr lvl="0"/>
            <a:r>
              <a:rPr lang="en-US" noProof="0"/>
              <a:t>Click to edit Master text styles</a:t>
            </a:r>
          </a:p>
        </p:txBody>
      </p:sp>
      <p:sp>
        <p:nvSpPr>
          <p:cNvPr id="14" name="Text Placeholder 7"/>
          <p:cNvSpPr>
            <a:spLocks noGrp="1"/>
          </p:cNvSpPr>
          <p:nvPr>
            <p:ph type="body" sz="quarter" idx="23"/>
          </p:nvPr>
        </p:nvSpPr>
        <p:spPr>
          <a:xfrm>
            <a:off x="468002" y="5982794"/>
            <a:ext cx="11252201" cy="316411"/>
          </a:xfrm>
        </p:spPr>
        <p:txBody>
          <a:bodyPr>
            <a:noAutofit/>
          </a:bodyPr>
          <a:lstStyle>
            <a:lvl1pPr>
              <a:spcAft>
                <a:spcPts val="0"/>
              </a:spcAft>
              <a:defRPr sz="900"/>
            </a:lvl1pPr>
          </a:lstStyle>
          <a:p>
            <a:pPr lvl="0"/>
            <a:r>
              <a:rPr lang="en-US" noProof="0"/>
              <a:t>Click to edit Master text styles</a:t>
            </a:r>
          </a:p>
        </p:txBody>
      </p:sp>
      <p:sp>
        <p:nvSpPr>
          <p:cNvPr id="16" name="Text Placeholder 8"/>
          <p:cNvSpPr>
            <a:spLocks noGrp="1"/>
          </p:cNvSpPr>
          <p:nvPr>
            <p:ph type="body" sz="quarter" idx="13" hasCustomPrompt="1"/>
          </p:nvPr>
        </p:nvSpPr>
        <p:spPr>
          <a:xfrm>
            <a:off x="469900" y="736692"/>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17"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569971257"/>
      </p:ext>
    </p:extLst>
  </p:cSld>
  <p:clrMapOvr>
    <a:masterClrMapping/>
  </p:clrMapOvr>
  <p:transition>
    <p:fade/>
  </p:transition>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userDrawn="1">
  <p:cSld name="1_2 column content">
    <p:spTree>
      <p:nvGrpSpPr>
        <p:cNvPr id="1" name=""/>
        <p:cNvGrpSpPr/>
        <p:nvPr/>
      </p:nvGrpSpPr>
      <p:grpSpPr>
        <a:xfrm>
          <a:off x="0" y="0"/>
          <a:ext cx="0" cy="0"/>
          <a:chOff x="0" y="0"/>
          <a:chExt cx="0" cy="0"/>
        </a:xfrm>
      </p:grpSpPr>
      <p:sp>
        <p:nvSpPr>
          <p:cNvPr id="6" name="Content Placeholder 3"/>
          <p:cNvSpPr>
            <a:spLocks noGrp="1"/>
          </p:cNvSpPr>
          <p:nvPr>
            <p:ph sz="quarter" idx="10"/>
          </p:nvPr>
        </p:nvSpPr>
        <p:spPr>
          <a:xfrm>
            <a:off x="469902" y="1665289"/>
            <a:ext cx="4431857" cy="4633913"/>
          </a:xfrm>
          <a:prstGeom prst="rect">
            <a:avLst/>
          </a:prstGeom>
        </p:spPr>
        <p:txBody>
          <a:bodyPr/>
          <a:lstStyle>
            <a:lvl1pPr>
              <a:tabLst>
                <a:tab pos="6705264" algn="r"/>
              </a:tabLst>
              <a:defRPr/>
            </a:lvl1pPr>
            <a:lvl2pPr>
              <a:tabLst>
                <a:tab pos="6705264" algn="r"/>
              </a:tabLst>
              <a:defRPr/>
            </a:lvl2pPr>
            <a:lvl3pPr>
              <a:tabLst>
                <a:tab pos="6705264" algn="r"/>
              </a:tabLst>
              <a:defRPr/>
            </a:lvl3pPr>
            <a:lvl4pPr>
              <a:tabLst>
                <a:tab pos="6705264" algn="r"/>
              </a:tabLst>
              <a:defRPr/>
            </a:lvl4pPr>
            <a:lvl5pPr>
              <a:tabLst>
                <a:tab pos="6705264"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Content Placeholder 3"/>
          <p:cNvSpPr>
            <a:spLocks noGrp="1"/>
          </p:cNvSpPr>
          <p:nvPr>
            <p:ph sz="quarter" idx="16"/>
          </p:nvPr>
        </p:nvSpPr>
        <p:spPr>
          <a:xfrm>
            <a:off x="5482100" y="1700215"/>
            <a:ext cx="6240000" cy="4598989"/>
          </a:xfrm>
          <a:prstGeom prst="rect">
            <a:avLst/>
          </a:prstGeom>
        </p:spPr>
        <p:txBody>
          <a:bodyPr/>
          <a:lstStyle>
            <a:lvl1pPr>
              <a:tabLst>
                <a:tab pos="6705264" algn="r"/>
              </a:tabLst>
              <a:defRPr/>
            </a:lvl1pPr>
            <a:lvl2pPr>
              <a:tabLst>
                <a:tab pos="6705264" algn="r"/>
              </a:tabLst>
              <a:defRPr/>
            </a:lvl2pPr>
            <a:lvl3pPr>
              <a:tabLst>
                <a:tab pos="6705264" algn="r"/>
              </a:tabLst>
              <a:defRPr/>
            </a:lvl3pPr>
            <a:lvl4pPr>
              <a:tabLst>
                <a:tab pos="6705264" algn="r"/>
              </a:tabLst>
              <a:defRPr/>
            </a:lvl4pPr>
            <a:lvl5pPr>
              <a:tabLst>
                <a:tab pos="6705264"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Text Placeholder 8"/>
          <p:cNvSpPr>
            <a:spLocks noGrp="1"/>
          </p:cNvSpPr>
          <p:nvPr>
            <p:ph type="body" sz="quarter" idx="13" hasCustomPrompt="1"/>
          </p:nvPr>
        </p:nvSpPr>
        <p:spPr>
          <a:xfrm>
            <a:off x="469900" y="736692"/>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11"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2153617250"/>
      </p:ext>
    </p:extLst>
  </p:cSld>
  <p:clrMapOvr>
    <a:masterClrMapping/>
  </p:clrMapOvr>
  <p:transition>
    <p:fade/>
  </p:transition>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userDrawn="1">
  <p:cSld name="2_2 content with quote ">
    <p:spTree>
      <p:nvGrpSpPr>
        <p:cNvPr id="1" name=""/>
        <p:cNvGrpSpPr/>
        <p:nvPr/>
      </p:nvGrpSpPr>
      <p:grpSpPr>
        <a:xfrm>
          <a:off x="0" y="0"/>
          <a:ext cx="0" cy="0"/>
          <a:chOff x="0" y="0"/>
          <a:chExt cx="0" cy="0"/>
        </a:xfrm>
      </p:grpSpPr>
      <p:sp>
        <p:nvSpPr>
          <p:cNvPr id="6" name="Content Placeholder 3"/>
          <p:cNvSpPr>
            <a:spLocks noGrp="1"/>
          </p:cNvSpPr>
          <p:nvPr>
            <p:ph sz="quarter" idx="10"/>
          </p:nvPr>
        </p:nvSpPr>
        <p:spPr>
          <a:xfrm>
            <a:off x="7455119" y="1626103"/>
            <a:ext cx="4266983" cy="4673101"/>
          </a:xfrm>
          <a:prstGeom prst="rect">
            <a:avLst/>
          </a:prstGeom>
        </p:spPr>
        <p:txBody>
          <a:bodyPr>
            <a:noAutofit/>
          </a:bodyPr>
          <a:lstStyle>
            <a:lvl1pPr>
              <a:tabLst>
                <a:tab pos="6705264" algn="r"/>
              </a:tabLst>
              <a:defRPr sz="2400">
                <a:solidFill>
                  <a:schemeClr val="accent3"/>
                </a:solidFill>
              </a:defRPr>
            </a:lvl1pPr>
            <a:lvl2pPr>
              <a:tabLst>
                <a:tab pos="6705264" algn="r"/>
              </a:tabLst>
              <a:defRPr/>
            </a:lvl2pPr>
            <a:lvl3pPr>
              <a:tabLst>
                <a:tab pos="6705264" algn="r"/>
              </a:tabLst>
              <a:defRPr/>
            </a:lvl3pPr>
            <a:lvl4pPr>
              <a:tabLst>
                <a:tab pos="6705264" algn="r"/>
              </a:tabLst>
              <a:defRPr/>
            </a:lvl4pPr>
            <a:lvl5pPr>
              <a:tabLst>
                <a:tab pos="6705264" algn="r"/>
              </a:tabLst>
              <a:defRPr baseline="0"/>
            </a:lvl5pPr>
          </a:lstStyle>
          <a:p>
            <a:pPr lvl="0"/>
            <a:r>
              <a:rPr lang="en-US" noProof="0"/>
              <a:t>Click to edit Master text styles</a:t>
            </a:r>
          </a:p>
        </p:txBody>
      </p:sp>
      <p:sp>
        <p:nvSpPr>
          <p:cNvPr id="8" name="Content Placeholder 3"/>
          <p:cNvSpPr>
            <a:spLocks noGrp="1"/>
          </p:cNvSpPr>
          <p:nvPr>
            <p:ph sz="quarter" idx="16"/>
          </p:nvPr>
        </p:nvSpPr>
        <p:spPr>
          <a:xfrm>
            <a:off x="469901" y="1665288"/>
            <a:ext cx="6660867" cy="4633913"/>
          </a:xfrm>
          <a:prstGeom prst="rect">
            <a:avLst/>
          </a:prstGeom>
        </p:spPr>
        <p:txBody>
          <a:bodyPr>
            <a:noAutofit/>
          </a:bodyPr>
          <a:lstStyle>
            <a:lvl1pPr>
              <a:tabLst>
                <a:tab pos="6705264" algn="r"/>
              </a:tabLst>
              <a:defRPr/>
            </a:lvl1pPr>
            <a:lvl2pPr>
              <a:tabLst>
                <a:tab pos="6705264" algn="r"/>
              </a:tabLst>
              <a:defRPr/>
            </a:lvl2pPr>
            <a:lvl3pPr>
              <a:tabLst>
                <a:tab pos="6705264" algn="r"/>
              </a:tabLst>
              <a:defRPr/>
            </a:lvl3pPr>
            <a:lvl4pPr>
              <a:tabLst>
                <a:tab pos="6705264" algn="r"/>
              </a:tabLst>
              <a:defRPr/>
            </a:lvl4pPr>
            <a:lvl5pPr>
              <a:tabLst>
                <a:tab pos="6705264"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Text Placeholder 8"/>
          <p:cNvSpPr>
            <a:spLocks noGrp="1"/>
          </p:cNvSpPr>
          <p:nvPr>
            <p:ph type="body" sz="quarter" idx="13" hasCustomPrompt="1"/>
          </p:nvPr>
        </p:nvSpPr>
        <p:spPr>
          <a:xfrm>
            <a:off x="469900" y="736692"/>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11"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605419258"/>
      </p:ext>
    </p:extLst>
  </p:cSld>
  <p:clrMapOvr>
    <a:masterClrMapping/>
  </p:clrMapOvr>
  <p:transition>
    <p:fade/>
  </p:transition>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userDrawn="1">
  <p:cSld name="1_Team profile">
    <p:spTree>
      <p:nvGrpSpPr>
        <p:cNvPr id="1" name=""/>
        <p:cNvGrpSpPr/>
        <p:nvPr/>
      </p:nvGrpSpPr>
      <p:grpSpPr>
        <a:xfrm>
          <a:off x="0" y="0"/>
          <a:ext cx="0" cy="0"/>
          <a:chOff x="0" y="0"/>
          <a:chExt cx="0" cy="0"/>
        </a:xfrm>
      </p:grpSpPr>
      <p:sp>
        <p:nvSpPr>
          <p:cNvPr id="4" name="Picture Placeholder 6"/>
          <p:cNvSpPr>
            <a:spLocks noGrp="1"/>
          </p:cNvSpPr>
          <p:nvPr>
            <p:ph type="pic" sz="quarter" idx="13"/>
          </p:nvPr>
        </p:nvSpPr>
        <p:spPr>
          <a:xfrm>
            <a:off x="488743" y="1700213"/>
            <a:ext cx="2664000" cy="1260000"/>
          </a:xfrm>
        </p:spPr>
        <p:txBody>
          <a:bodyPr lIns="0" tIns="0" rIns="0" bIns="0">
            <a:noAutofit/>
          </a:bodyPr>
          <a:lstStyle/>
          <a:p>
            <a:r>
              <a:rPr lang="en-US" noProof="0"/>
              <a:t>Click icon to add picture</a:t>
            </a:r>
          </a:p>
        </p:txBody>
      </p:sp>
      <p:sp>
        <p:nvSpPr>
          <p:cNvPr id="5" name="Picture Placeholder 6"/>
          <p:cNvSpPr>
            <a:spLocks noGrp="1"/>
          </p:cNvSpPr>
          <p:nvPr>
            <p:ph type="pic" sz="quarter" idx="14"/>
          </p:nvPr>
        </p:nvSpPr>
        <p:spPr>
          <a:xfrm>
            <a:off x="3341040" y="1700212"/>
            <a:ext cx="2664000" cy="1260000"/>
          </a:xfrm>
        </p:spPr>
        <p:txBody>
          <a:bodyPr lIns="0" tIns="0" rIns="0" bIns="0">
            <a:noAutofit/>
          </a:bodyPr>
          <a:lstStyle/>
          <a:p>
            <a:r>
              <a:rPr lang="en-US" noProof="0"/>
              <a:t>Click icon to add picture</a:t>
            </a:r>
          </a:p>
        </p:txBody>
      </p:sp>
      <p:sp>
        <p:nvSpPr>
          <p:cNvPr id="6" name="Picture Placeholder 6"/>
          <p:cNvSpPr>
            <a:spLocks noGrp="1"/>
          </p:cNvSpPr>
          <p:nvPr>
            <p:ph type="pic" sz="quarter" idx="15"/>
          </p:nvPr>
        </p:nvSpPr>
        <p:spPr>
          <a:xfrm>
            <a:off x="6193339" y="1700212"/>
            <a:ext cx="2664000" cy="1260000"/>
          </a:xfrm>
        </p:spPr>
        <p:txBody>
          <a:bodyPr lIns="0" tIns="0" rIns="0" bIns="0">
            <a:noAutofit/>
          </a:bodyPr>
          <a:lstStyle/>
          <a:p>
            <a:r>
              <a:rPr lang="en-US" noProof="0"/>
              <a:t>Click icon to add picture</a:t>
            </a:r>
          </a:p>
        </p:txBody>
      </p:sp>
      <p:sp>
        <p:nvSpPr>
          <p:cNvPr id="7" name="Picture Placeholder 6"/>
          <p:cNvSpPr>
            <a:spLocks noGrp="1"/>
          </p:cNvSpPr>
          <p:nvPr>
            <p:ph type="pic" sz="quarter" idx="16"/>
          </p:nvPr>
        </p:nvSpPr>
        <p:spPr>
          <a:xfrm>
            <a:off x="9045636" y="1700212"/>
            <a:ext cx="2664000" cy="1260000"/>
          </a:xfrm>
        </p:spPr>
        <p:txBody>
          <a:bodyPr lIns="0" tIns="0" rIns="0" bIns="0">
            <a:noAutofit/>
          </a:bodyPr>
          <a:lstStyle/>
          <a:p>
            <a:r>
              <a:rPr lang="en-US" noProof="0"/>
              <a:t>Click icon to add picture</a:t>
            </a:r>
          </a:p>
        </p:txBody>
      </p:sp>
      <p:sp>
        <p:nvSpPr>
          <p:cNvPr id="9" name="Text Placeholder 8"/>
          <p:cNvSpPr>
            <a:spLocks noGrp="1"/>
          </p:cNvSpPr>
          <p:nvPr>
            <p:ph type="body" sz="quarter" idx="17"/>
          </p:nvPr>
        </p:nvSpPr>
        <p:spPr>
          <a:xfrm>
            <a:off x="482363" y="3076573"/>
            <a:ext cx="2640000" cy="3222628"/>
          </a:xfrm>
        </p:spPr>
        <p:txBody>
          <a:bodyPr/>
          <a:lstStyle>
            <a:lvl1pPr>
              <a:defRPr b="1">
                <a:solidFill>
                  <a:schemeClr val="accent1"/>
                </a:solidFill>
              </a:defRPr>
            </a:lvl1pPr>
            <a:lvl2pPr>
              <a:spcAft>
                <a:spcPts val="0"/>
              </a:spcAft>
              <a:defRPr/>
            </a:lvl2pPr>
            <a:lvl3pPr marL="0" indent="0">
              <a:spcAft>
                <a:spcPts val="0"/>
              </a:spcAft>
              <a:buNone/>
              <a:defRPr/>
            </a:lvl3pPr>
            <a:lvl4pPr marL="235189" indent="-235189">
              <a:spcAft>
                <a:spcPts val="0"/>
              </a:spcAft>
              <a:buFont typeface="Arial" panose="020B0604020202020204" pitchFamily="34" charset="0"/>
              <a:buChar char="•"/>
              <a:defRPr/>
            </a:lvl4pPr>
            <a:lvl5pPr marL="475176" indent="-235189">
              <a:spcAft>
                <a:spcPts val="0"/>
              </a:spcAft>
              <a:defRPr baseline="0"/>
            </a:lvl5pPr>
            <a:lvl6pPr marL="475176" indent="-235189">
              <a:spcAft>
                <a:spcPts val="0"/>
              </a:spcAft>
              <a:buFont typeface="Verdana" panose="020B0604030504040204" pitchFamily="34" charset="0"/>
              <a:buChar char="−"/>
              <a:defRPr/>
            </a:lvl6pPr>
            <a:lvl7pPr marL="475176" indent="-235189">
              <a:spcAft>
                <a:spcPts val="0"/>
              </a:spcAft>
              <a:defRPr/>
            </a:lvl7pPr>
            <a:lvl8pPr marL="475176" indent="-235189">
              <a:spcAft>
                <a:spcPts val="0"/>
              </a:spcAft>
              <a:defRPr/>
            </a:lvl8pPr>
            <a:lvl9pPr marL="475176" indent="-235189">
              <a:spcAft>
                <a:spcPts val="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Text Placeholder 8"/>
          <p:cNvSpPr>
            <a:spLocks noGrp="1"/>
          </p:cNvSpPr>
          <p:nvPr>
            <p:ph type="body" sz="quarter" idx="18"/>
          </p:nvPr>
        </p:nvSpPr>
        <p:spPr>
          <a:xfrm>
            <a:off x="6207211" y="3079742"/>
            <a:ext cx="2640000" cy="3222628"/>
          </a:xfrm>
        </p:spPr>
        <p:txBody>
          <a:bodyPr/>
          <a:lstStyle>
            <a:lvl1pPr>
              <a:defRPr b="1">
                <a:solidFill>
                  <a:schemeClr val="accent1"/>
                </a:solidFill>
              </a:defRPr>
            </a:lvl1pPr>
            <a:lvl2pPr>
              <a:spcAft>
                <a:spcPts val="0"/>
              </a:spcAft>
              <a:defRPr/>
            </a:lvl2pPr>
            <a:lvl3pPr marL="0" indent="0">
              <a:spcAft>
                <a:spcPts val="0"/>
              </a:spcAft>
              <a:buNone/>
              <a:defRPr/>
            </a:lvl3pPr>
            <a:lvl4pPr marL="235189" indent="-235189">
              <a:spcAft>
                <a:spcPts val="0"/>
              </a:spcAft>
              <a:buFont typeface="Arial" panose="020B0604020202020204" pitchFamily="34" charset="0"/>
              <a:buChar char="•"/>
              <a:defRPr/>
            </a:lvl4pPr>
            <a:lvl5pPr marL="475176" indent="-235189">
              <a:spcAft>
                <a:spcPts val="0"/>
              </a:spcAft>
              <a:defRPr baseline="0"/>
            </a:lvl5pPr>
            <a:lvl6pPr marL="475176" indent="-235189">
              <a:spcAft>
                <a:spcPts val="0"/>
              </a:spcAft>
              <a:buFont typeface="Verdana" panose="020B0604030504040204" pitchFamily="34" charset="0"/>
              <a:buChar char="−"/>
              <a:defRPr/>
            </a:lvl6pPr>
            <a:lvl7pPr marL="475176" indent="-235189">
              <a:spcAft>
                <a:spcPts val="0"/>
              </a:spcAft>
              <a:defRPr/>
            </a:lvl7pPr>
            <a:lvl8pPr marL="475176" indent="-235189">
              <a:spcAft>
                <a:spcPts val="0"/>
              </a:spcAft>
              <a:defRPr/>
            </a:lvl8pPr>
            <a:lvl9pPr marL="475176" indent="-235189">
              <a:spcAft>
                <a:spcPts val="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Text Placeholder 8"/>
          <p:cNvSpPr>
            <a:spLocks noGrp="1"/>
          </p:cNvSpPr>
          <p:nvPr>
            <p:ph type="body" sz="quarter" idx="19"/>
          </p:nvPr>
        </p:nvSpPr>
        <p:spPr>
          <a:xfrm>
            <a:off x="3344787" y="3076573"/>
            <a:ext cx="2640000" cy="3222628"/>
          </a:xfrm>
        </p:spPr>
        <p:txBody>
          <a:bodyPr/>
          <a:lstStyle>
            <a:lvl1pPr>
              <a:defRPr b="1">
                <a:solidFill>
                  <a:schemeClr val="accent1"/>
                </a:solidFill>
              </a:defRPr>
            </a:lvl1pPr>
            <a:lvl2pPr>
              <a:spcAft>
                <a:spcPts val="0"/>
              </a:spcAft>
              <a:defRPr/>
            </a:lvl2pPr>
            <a:lvl3pPr marL="0" indent="0">
              <a:spcAft>
                <a:spcPts val="0"/>
              </a:spcAft>
              <a:buNone/>
              <a:defRPr/>
            </a:lvl3pPr>
            <a:lvl4pPr marL="235189" indent="-235189">
              <a:spcAft>
                <a:spcPts val="0"/>
              </a:spcAft>
              <a:buFont typeface="Arial" panose="020B0604020202020204" pitchFamily="34" charset="0"/>
              <a:buChar char="•"/>
              <a:defRPr/>
            </a:lvl4pPr>
            <a:lvl5pPr marL="475176" indent="-235189">
              <a:spcAft>
                <a:spcPts val="0"/>
              </a:spcAft>
              <a:defRPr baseline="0"/>
            </a:lvl5pPr>
            <a:lvl6pPr marL="475176" indent="-235189">
              <a:spcAft>
                <a:spcPts val="0"/>
              </a:spcAft>
              <a:buFont typeface="Verdana" panose="020B0604030504040204" pitchFamily="34" charset="0"/>
              <a:buChar char="−"/>
              <a:defRPr/>
            </a:lvl6pPr>
            <a:lvl7pPr marL="475176" indent="-235189">
              <a:spcAft>
                <a:spcPts val="0"/>
              </a:spcAft>
              <a:defRPr/>
            </a:lvl7pPr>
            <a:lvl8pPr marL="475176" indent="-235189">
              <a:spcAft>
                <a:spcPts val="0"/>
              </a:spcAft>
              <a:defRPr/>
            </a:lvl8pPr>
            <a:lvl9pPr marL="475176" indent="-235189">
              <a:spcAft>
                <a:spcPts val="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Text Placeholder 8"/>
          <p:cNvSpPr>
            <a:spLocks noGrp="1"/>
          </p:cNvSpPr>
          <p:nvPr>
            <p:ph type="body" sz="quarter" idx="20"/>
          </p:nvPr>
        </p:nvSpPr>
        <p:spPr>
          <a:xfrm>
            <a:off x="9069636" y="3079742"/>
            <a:ext cx="2640000" cy="3222628"/>
          </a:xfrm>
        </p:spPr>
        <p:txBody>
          <a:bodyPr/>
          <a:lstStyle>
            <a:lvl1pPr>
              <a:defRPr b="1">
                <a:solidFill>
                  <a:schemeClr val="accent1"/>
                </a:solidFill>
              </a:defRPr>
            </a:lvl1pPr>
            <a:lvl2pPr>
              <a:spcAft>
                <a:spcPts val="0"/>
              </a:spcAft>
              <a:defRPr/>
            </a:lvl2pPr>
            <a:lvl3pPr marL="0" indent="0">
              <a:spcAft>
                <a:spcPts val="0"/>
              </a:spcAft>
              <a:buNone/>
              <a:defRPr/>
            </a:lvl3pPr>
            <a:lvl4pPr marL="235189" indent="-235189">
              <a:spcAft>
                <a:spcPts val="0"/>
              </a:spcAft>
              <a:buFont typeface="Arial" panose="020B0604020202020204" pitchFamily="34" charset="0"/>
              <a:buChar char="•"/>
              <a:defRPr/>
            </a:lvl4pPr>
            <a:lvl5pPr marL="475176" indent="-235189">
              <a:spcAft>
                <a:spcPts val="0"/>
              </a:spcAft>
              <a:defRPr baseline="0"/>
            </a:lvl5pPr>
            <a:lvl6pPr marL="475176" indent="-235189">
              <a:spcAft>
                <a:spcPts val="0"/>
              </a:spcAft>
              <a:buFont typeface="Verdana" panose="020B0604030504040204" pitchFamily="34" charset="0"/>
              <a:buChar char="−"/>
              <a:defRPr/>
            </a:lvl6pPr>
            <a:lvl7pPr marL="475176" indent="-235189">
              <a:spcAft>
                <a:spcPts val="0"/>
              </a:spcAft>
              <a:defRPr/>
            </a:lvl7pPr>
            <a:lvl8pPr marL="475176" indent="-235189">
              <a:spcAft>
                <a:spcPts val="0"/>
              </a:spcAft>
              <a:defRPr/>
            </a:lvl8pPr>
            <a:lvl9pPr marL="475176" indent="-235189">
              <a:spcAft>
                <a:spcPts val="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4" name="Text Placeholder 8"/>
          <p:cNvSpPr>
            <a:spLocks noGrp="1"/>
          </p:cNvSpPr>
          <p:nvPr>
            <p:ph type="body" sz="quarter" idx="21" hasCustomPrompt="1"/>
          </p:nvPr>
        </p:nvSpPr>
        <p:spPr>
          <a:xfrm>
            <a:off x="469900" y="736692"/>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15"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4048958352"/>
      </p:ext>
    </p:extLst>
  </p:cSld>
  <p:clrMapOvr>
    <a:masterClrMapping/>
  </p:clrMapOvr>
  <p:transition>
    <p:fade/>
  </p:transition>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userDrawn="1">
  <p:cSld name="1_Team profile 2">
    <p:spTree>
      <p:nvGrpSpPr>
        <p:cNvPr id="1" name=""/>
        <p:cNvGrpSpPr/>
        <p:nvPr/>
      </p:nvGrpSpPr>
      <p:grpSpPr>
        <a:xfrm>
          <a:off x="0" y="0"/>
          <a:ext cx="0" cy="0"/>
          <a:chOff x="0" y="0"/>
          <a:chExt cx="0" cy="0"/>
        </a:xfrm>
      </p:grpSpPr>
      <p:sp>
        <p:nvSpPr>
          <p:cNvPr id="4" name="Rectangle 3"/>
          <p:cNvSpPr/>
          <p:nvPr userDrawn="1"/>
        </p:nvSpPr>
        <p:spPr>
          <a:xfrm>
            <a:off x="476780" y="1703863"/>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1219170"/>
            <a:endParaRPr lang="en-US" sz="1467">
              <a:solidFill>
                <a:prstClr val="white"/>
              </a:solidFill>
            </a:endParaRPr>
          </a:p>
        </p:txBody>
      </p:sp>
      <p:sp>
        <p:nvSpPr>
          <p:cNvPr id="5" name="Rectangle 4"/>
          <p:cNvSpPr/>
          <p:nvPr userDrawn="1"/>
        </p:nvSpPr>
        <p:spPr>
          <a:xfrm>
            <a:off x="6184900" y="1703863"/>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1219170"/>
            <a:endParaRPr lang="en-US" sz="1467">
              <a:solidFill>
                <a:prstClr val="white"/>
              </a:solidFill>
            </a:endParaRPr>
          </a:p>
        </p:txBody>
      </p:sp>
      <p:sp>
        <p:nvSpPr>
          <p:cNvPr id="6" name="Rectangle 5"/>
          <p:cNvSpPr/>
          <p:nvPr userDrawn="1"/>
        </p:nvSpPr>
        <p:spPr>
          <a:xfrm>
            <a:off x="469900" y="4065173"/>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1219170"/>
            <a:endParaRPr lang="en-US" sz="1467">
              <a:solidFill>
                <a:prstClr val="white"/>
              </a:solidFill>
            </a:endParaRPr>
          </a:p>
        </p:txBody>
      </p:sp>
      <p:sp>
        <p:nvSpPr>
          <p:cNvPr id="7" name="Rectangle 6"/>
          <p:cNvSpPr/>
          <p:nvPr userDrawn="1"/>
        </p:nvSpPr>
        <p:spPr>
          <a:xfrm>
            <a:off x="6184900" y="4065173"/>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1219170"/>
            <a:endParaRPr lang="en-US" sz="1467">
              <a:solidFill>
                <a:prstClr val="white"/>
              </a:solidFill>
            </a:endParaRPr>
          </a:p>
        </p:txBody>
      </p:sp>
      <p:sp>
        <p:nvSpPr>
          <p:cNvPr id="8" name="Picture Placeholder 11"/>
          <p:cNvSpPr>
            <a:spLocks noGrp="1"/>
          </p:cNvSpPr>
          <p:nvPr>
            <p:ph type="pic" sz="quarter" idx="25"/>
          </p:nvPr>
        </p:nvSpPr>
        <p:spPr>
          <a:xfrm>
            <a:off x="476780" y="1880213"/>
            <a:ext cx="2116800" cy="1591200"/>
          </a:xfrm>
        </p:spPr>
        <p:txBody>
          <a:bodyPr/>
          <a:lstStyle>
            <a:lvl1pPr algn="ctr">
              <a:defRPr/>
            </a:lvl1pPr>
          </a:lstStyle>
          <a:p>
            <a:r>
              <a:rPr lang="en-US" noProof="0"/>
              <a:t>Click icon to add picture</a:t>
            </a:r>
          </a:p>
        </p:txBody>
      </p:sp>
      <p:sp>
        <p:nvSpPr>
          <p:cNvPr id="9" name="Picture Placeholder 11"/>
          <p:cNvSpPr>
            <a:spLocks noGrp="1"/>
          </p:cNvSpPr>
          <p:nvPr>
            <p:ph type="pic" sz="quarter" idx="27"/>
          </p:nvPr>
        </p:nvSpPr>
        <p:spPr>
          <a:xfrm>
            <a:off x="6204097" y="1880212"/>
            <a:ext cx="2116800" cy="1591200"/>
          </a:xfrm>
        </p:spPr>
        <p:txBody>
          <a:bodyPr/>
          <a:lstStyle>
            <a:lvl1pPr algn="ctr">
              <a:defRPr/>
            </a:lvl1pPr>
          </a:lstStyle>
          <a:p>
            <a:r>
              <a:rPr lang="en-US" noProof="0"/>
              <a:t>Click icon to add picture</a:t>
            </a:r>
          </a:p>
        </p:txBody>
      </p:sp>
      <p:sp>
        <p:nvSpPr>
          <p:cNvPr id="10" name="Picture Placeholder 11"/>
          <p:cNvSpPr>
            <a:spLocks noGrp="1"/>
          </p:cNvSpPr>
          <p:nvPr>
            <p:ph type="pic" sz="quarter" idx="29"/>
          </p:nvPr>
        </p:nvSpPr>
        <p:spPr>
          <a:xfrm>
            <a:off x="481779" y="4256211"/>
            <a:ext cx="2116800" cy="1591200"/>
          </a:xfrm>
        </p:spPr>
        <p:txBody>
          <a:bodyPr/>
          <a:lstStyle>
            <a:lvl1pPr algn="ctr">
              <a:defRPr/>
            </a:lvl1pPr>
          </a:lstStyle>
          <a:p>
            <a:r>
              <a:rPr lang="en-US" noProof="0"/>
              <a:t>Click icon to add picture</a:t>
            </a:r>
          </a:p>
        </p:txBody>
      </p:sp>
      <p:sp>
        <p:nvSpPr>
          <p:cNvPr id="11" name="Picture Placeholder 11"/>
          <p:cNvSpPr>
            <a:spLocks noGrp="1"/>
          </p:cNvSpPr>
          <p:nvPr>
            <p:ph type="pic" sz="quarter" idx="31"/>
          </p:nvPr>
        </p:nvSpPr>
        <p:spPr>
          <a:xfrm>
            <a:off x="6204097" y="4256211"/>
            <a:ext cx="2116800" cy="1591200"/>
          </a:xfrm>
        </p:spPr>
        <p:txBody>
          <a:bodyPr/>
          <a:lstStyle>
            <a:lvl1pPr algn="ctr">
              <a:defRPr/>
            </a:lvl1pPr>
          </a:lstStyle>
          <a:p>
            <a:r>
              <a:rPr lang="en-US" noProof="0"/>
              <a:t>Click icon to add picture</a:t>
            </a:r>
          </a:p>
        </p:txBody>
      </p:sp>
      <p:sp>
        <p:nvSpPr>
          <p:cNvPr id="13" name="Text Placeholder 12"/>
          <p:cNvSpPr>
            <a:spLocks noGrp="1"/>
          </p:cNvSpPr>
          <p:nvPr>
            <p:ph type="body" sz="quarter" idx="32"/>
          </p:nvPr>
        </p:nvSpPr>
        <p:spPr>
          <a:xfrm>
            <a:off x="2840780" y="1880213"/>
            <a:ext cx="3172800" cy="1944000"/>
          </a:xfrm>
        </p:spPr>
        <p:txBody>
          <a:bodyPr/>
          <a:lstStyle>
            <a:lvl1pPr>
              <a:spcAft>
                <a:spcPts val="0"/>
              </a:spcAft>
              <a:defRPr b="1"/>
            </a:lvl1pPr>
            <a:lvl2pPr>
              <a:spcAft>
                <a:spcPts val="0"/>
              </a:spcAft>
              <a:defRPr b="0"/>
            </a:lvl2pPr>
          </a:lstStyle>
          <a:p>
            <a:pPr lvl="0"/>
            <a:r>
              <a:rPr lang="en-US" noProof="0"/>
              <a:t>Click to edit Master text styles</a:t>
            </a:r>
          </a:p>
          <a:p>
            <a:pPr lvl="1"/>
            <a:r>
              <a:rPr lang="en-US" noProof="0"/>
              <a:t>Second level</a:t>
            </a:r>
          </a:p>
        </p:txBody>
      </p:sp>
      <p:sp>
        <p:nvSpPr>
          <p:cNvPr id="14" name="Text Placeholder 12"/>
          <p:cNvSpPr>
            <a:spLocks noGrp="1"/>
          </p:cNvSpPr>
          <p:nvPr>
            <p:ph type="body" sz="quarter" idx="33"/>
          </p:nvPr>
        </p:nvSpPr>
        <p:spPr>
          <a:xfrm>
            <a:off x="8550676" y="1880213"/>
            <a:ext cx="3171024" cy="1944000"/>
          </a:xfrm>
        </p:spPr>
        <p:txBody>
          <a:bodyPr/>
          <a:lstStyle>
            <a:lvl1pPr>
              <a:spcAft>
                <a:spcPts val="0"/>
              </a:spcAft>
              <a:defRPr b="1"/>
            </a:lvl1pPr>
            <a:lvl2pPr>
              <a:spcAft>
                <a:spcPts val="0"/>
              </a:spcAft>
              <a:defRPr b="0"/>
            </a:lvl2pPr>
          </a:lstStyle>
          <a:p>
            <a:pPr lvl="0"/>
            <a:r>
              <a:rPr lang="en-US" noProof="0"/>
              <a:t>Click to edit Master text styles</a:t>
            </a:r>
          </a:p>
          <a:p>
            <a:pPr lvl="1"/>
            <a:r>
              <a:rPr lang="en-US" noProof="0"/>
              <a:t>Second level</a:t>
            </a:r>
          </a:p>
        </p:txBody>
      </p:sp>
      <p:sp>
        <p:nvSpPr>
          <p:cNvPr id="15" name="Text Placeholder 12"/>
          <p:cNvSpPr>
            <a:spLocks noGrp="1"/>
          </p:cNvSpPr>
          <p:nvPr>
            <p:ph type="body" sz="quarter" idx="34"/>
          </p:nvPr>
        </p:nvSpPr>
        <p:spPr>
          <a:xfrm>
            <a:off x="2802551" y="4256213"/>
            <a:ext cx="3172800" cy="1944000"/>
          </a:xfrm>
        </p:spPr>
        <p:txBody>
          <a:bodyPr/>
          <a:lstStyle>
            <a:lvl1pPr>
              <a:spcAft>
                <a:spcPts val="0"/>
              </a:spcAft>
              <a:defRPr b="1"/>
            </a:lvl1pPr>
            <a:lvl2pPr>
              <a:spcAft>
                <a:spcPts val="0"/>
              </a:spcAft>
              <a:defRPr b="0"/>
            </a:lvl2pPr>
          </a:lstStyle>
          <a:p>
            <a:pPr lvl="0"/>
            <a:r>
              <a:rPr lang="en-US" noProof="0"/>
              <a:t>Click to edit Master text styles</a:t>
            </a:r>
          </a:p>
          <a:p>
            <a:pPr lvl="1"/>
            <a:r>
              <a:rPr lang="en-US" noProof="0"/>
              <a:t>Second level</a:t>
            </a:r>
          </a:p>
        </p:txBody>
      </p:sp>
      <p:sp>
        <p:nvSpPr>
          <p:cNvPr id="16" name="Text Placeholder 12"/>
          <p:cNvSpPr>
            <a:spLocks noGrp="1"/>
          </p:cNvSpPr>
          <p:nvPr>
            <p:ph type="body" sz="quarter" idx="35"/>
          </p:nvPr>
        </p:nvSpPr>
        <p:spPr>
          <a:xfrm>
            <a:off x="8548900" y="4256212"/>
            <a:ext cx="3172800" cy="1944000"/>
          </a:xfrm>
        </p:spPr>
        <p:txBody>
          <a:bodyPr/>
          <a:lstStyle>
            <a:lvl1pPr>
              <a:spcAft>
                <a:spcPts val="0"/>
              </a:spcAft>
              <a:defRPr b="1"/>
            </a:lvl1pPr>
            <a:lvl2pPr>
              <a:spcAft>
                <a:spcPts val="0"/>
              </a:spcAft>
              <a:defRPr b="0"/>
            </a:lvl2pPr>
          </a:lstStyle>
          <a:p>
            <a:pPr lvl="0"/>
            <a:r>
              <a:rPr lang="en-US" noProof="0"/>
              <a:t>Click to edit Master text styles</a:t>
            </a:r>
          </a:p>
          <a:p>
            <a:pPr lvl="1"/>
            <a:r>
              <a:rPr lang="en-US" noProof="0"/>
              <a:t>Second level</a:t>
            </a:r>
          </a:p>
        </p:txBody>
      </p:sp>
      <p:sp>
        <p:nvSpPr>
          <p:cNvPr id="18" name="Text Placeholder 8"/>
          <p:cNvSpPr>
            <a:spLocks noGrp="1"/>
          </p:cNvSpPr>
          <p:nvPr>
            <p:ph type="body" sz="quarter" idx="13" hasCustomPrompt="1"/>
          </p:nvPr>
        </p:nvSpPr>
        <p:spPr>
          <a:xfrm>
            <a:off x="469900" y="736692"/>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19"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2637683093"/>
      </p:ext>
    </p:extLst>
  </p:cSld>
  <p:clrMapOvr>
    <a:masterClrMapping/>
  </p:clrMapOvr>
  <p:transition>
    <p:fade/>
  </p:transition>
</p:sldLayout>
</file>

<file path=ppt/slideLayouts/slideLayout127.xml><?xml version="1.0" encoding="utf-8"?>
<p:sldLayout xmlns:a="http://schemas.openxmlformats.org/drawingml/2006/main" xmlns:r="http://schemas.openxmlformats.org/officeDocument/2006/relationships" xmlns:p="http://schemas.openxmlformats.org/presentationml/2006/main" preserve="1" userDrawn="1">
  <p:cSld name="1_3 picture and text">
    <p:spTree>
      <p:nvGrpSpPr>
        <p:cNvPr id="1" name=""/>
        <p:cNvGrpSpPr/>
        <p:nvPr/>
      </p:nvGrpSpPr>
      <p:grpSpPr>
        <a:xfrm>
          <a:off x="0" y="0"/>
          <a:ext cx="0" cy="0"/>
          <a:chOff x="0" y="0"/>
          <a:chExt cx="0" cy="0"/>
        </a:xfrm>
      </p:grpSpPr>
      <p:sp>
        <p:nvSpPr>
          <p:cNvPr id="4" name="Picture Placeholder 7"/>
          <p:cNvSpPr>
            <a:spLocks noGrp="1"/>
          </p:cNvSpPr>
          <p:nvPr>
            <p:ph type="pic" sz="quarter" idx="13"/>
          </p:nvPr>
        </p:nvSpPr>
        <p:spPr>
          <a:xfrm>
            <a:off x="469902" y="1700213"/>
            <a:ext cx="3627439" cy="2052830"/>
          </a:xfrm>
        </p:spPr>
        <p:txBody>
          <a:bodyPr/>
          <a:lstStyle/>
          <a:p>
            <a:r>
              <a:rPr lang="en-US" noProof="0"/>
              <a:t>Click icon to add picture</a:t>
            </a:r>
          </a:p>
        </p:txBody>
      </p:sp>
      <p:sp>
        <p:nvSpPr>
          <p:cNvPr id="5" name="Picture Placeholder 7"/>
          <p:cNvSpPr>
            <a:spLocks noGrp="1"/>
          </p:cNvSpPr>
          <p:nvPr>
            <p:ph type="pic" sz="quarter" idx="14"/>
          </p:nvPr>
        </p:nvSpPr>
        <p:spPr>
          <a:xfrm>
            <a:off x="8082786" y="1700217"/>
            <a:ext cx="3639316" cy="2059099"/>
          </a:xfrm>
        </p:spPr>
        <p:txBody>
          <a:bodyPr/>
          <a:lstStyle/>
          <a:p>
            <a:r>
              <a:rPr lang="en-US" noProof="0"/>
              <a:t>Click icon to add picture</a:t>
            </a:r>
          </a:p>
        </p:txBody>
      </p:sp>
      <p:sp>
        <p:nvSpPr>
          <p:cNvPr id="6" name="Picture Placeholder 7"/>
          <p:cNvSpPr>
            <a:spLocks noGrp="1"/>
          </p:cNvSpPr>
          <p:nvPr>
            <p:ph type="pic" sz="quarter" idx="15"/>
          </p:nvPr>
        </p:nvSpPr>
        <p:spPr>
          <a:xfrm>
            <a:off x="4284189" y="1700216"/>
            <a:ext cx="3636963" cy="2057767"/>
          </a:xfrm>
        </p:spPr>
        <p:txBody>
          <a:bodyPr/>
          <a:lstStyle/>
          <a:p>
            <a:r>
              <a:rPr lang="en-US" noProof="0"/>
              <a:t>Click icon to add picture</a:t>
            </a:r>
          </a:p>
        </p:txBody>
      </p:sp>
      <p:sp>
        <p:nvSpPr>
          <p:cNvPr id="9" name="Text Placeholder 18"/>
          <p:cNvSpPr>
            <a:spLocks noGrp="1"/>
          </p:cNvSpPr>
          <p:nvPr>
            <p:ph idx="1" hasCustomPrompt="1"/>
          </p:nvPr>
        </p:nvSpPr>
        <p:spPr>
          <a:xfrm>
            <a:off x="469902" y="3832225"/>
            <a:ext cx="3627439" cy="2181440"/>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 name="Text Placeholder 18"/>
          <p:cNvSpPr>
            <a:spLocks noGrp="1"/>
          </p:cNvSpPr>
          <p:nvPr>
            <p:ph idx="16" hasCustomPrompt="1"/>
          </p:nvPr>
        </p:nvSpPr>
        <p:spPr>
          <a:xfrm>
            <a:off x="4278313" y="3832224"/>
            <a:ext cx="3636963" cy="2186686"/>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4" name="Text Placeholder 18"/>
          <p:cNvSpPr>
            <a:spLocks noGrp="1"/>
          </p:cNvSpPr>
          <p:nvPr>
            <p:ph idx="17" hasCustomPrompt="1"/>
          </p:nvPr>
        </p:nvSpPr>
        <p:spPr>
          <a:xfrm>
            <a:off x="8082786" y="3832228"/>
            <a:ext cx="3639316" cy="2188101"/>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Text Placeholder 8"/>
          <p:cNvSpPr>
            <a:spLocks noGrp="1"/>
          </p:cNvSpPr>
          <p:nvPr>
            <p:ph type="body" sz="quarter" idx="18" hasCustomPrompt="1"/>
          </p:nvPr>
        </p:nvSpPr>
        <p:spPr>
          <a:xfrm>
            <a:off x="469900" y="736692"/>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12"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526380842"/>
      </p:ext>
    </p:extLst>
  </p:cSld>
  <p:clrMapOvr>
    <a:masterClrMapping/>
  </p:clrMapOvr>
  <p:transition>
    <p:fade/>
  </p:transition>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userDrawn="1">
  <p:cSld name="1_Qualifications 2 x 1">
    <p:spTree>
      <p:nvGrpSpPr>
        <p:cNvPr id="1" name=""/>
        <p:cNvGrpSpPr/>
        <p:nvPr/>
      </p:nvGrpSpPr>
      <p:grpSpPr>
        <a:xfrm>
          <a:off x="0" y="0"/>
          <a:ext cx="0" cy="0"/>
          <a:chOff x="0" y="0"/>
          <a:chExt cx="0" cy="0"/>
        </a:xfrm>
      </p:grpSpPr>
      <p:sp>
        <p:nvSpPr>
          <p:cNvPr id="10" name="Text Placeholder 8"/>
          <p:cNvSpPr>
            <a:spLocks noGrp="1"/>
          </p:cNvSpPr>
          <p:nvPr>
            <p:ph type="body" sz="quarter" idx="13" hasCustomPrompt="1"/>
          </p:nvPr>
        </p:nvSpPr>
        <p:spPr>
          <a:xfrm>
            <a:off x="469900" y="736692"/>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11" name="Title Placeholder 1"/>
          <p:cNvSpPr>
            <a:spLocks noGrp="1"/>
          </p:cNvSpPr>
          <p:nvPr>
            <p:ph type="title"/>
          </p:nvPr>
        </p:nvSpPr>
        <p:spPr>
          <a:xfrm>
            <a:off x="469900" y="402590"/>
            <a:ext cx="11252200" cy="334101"/>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
        <p:nvSpPr>
          <p:cNvPr id="14" name="Text Placeholder 8"/>
          <p:cNvSpPr>
            <a:spLocks noGrp="1"/>
          </p:cNvSpPr>
          <p:nvPr>
            <p:ph type="body" sz="quarter" idx="17"/>
          </p:nvPr>
        </p:nvSpPr>
        <p:spPr>
          <a:xfrm>
            <a:off x="469899" y="1857896"/>
            <a:ext cx="5544000" cy="1695451"/>
          </a:xfrm>
        </p:spPr>
        <p:txBody>
          <a:bodyPr/>
          <a:lstStyle>
            <a:lvl1pPr>
              <a:spcAft>
                <a:spcPts val="1333"/>
              </a:spcAft>
              <a:defRPr b="1">
                <a:solidFill>
                  <a:schemeClr val="accent1"/>
                </a:solidFill>
              </a:defRPr>
            </a:lvl1pPr>
            <a:lvl2pPr>
              <a:spcAft>
                <a:spcPts val="1333"/>
              </a:spcAft>
              <a:defRPr/>
            </a:lvl2pPr>
            <a:lvl3pPr marL="0" indent="0">
              <a:spcAft>
                <a:spcPts val="1333"/>
              </a:spcAft>
              <a:buNone/>
              <a:defRPr/>
            </a:lvl3pPr>
            <a:lvl4pPr marL="235189" indent="-235189">
              <a:spcAft>
                <a:spcPts val="1333"/>
              </a:spcAft>
              <a:buFont typeface="Arial" panose="020B0604020202020204" pitchFamily="34" charset="0"/>
              <a:buChar char="•"/>
              <a:defRPr/>
            </a:lvl4pPr>
            <a:lvl5pPr marL="475176" indent="-235189">
              <a:spcAft>
                <a:spcPts val="1333"/>
              </a:spcAft>
              <a:defRPr baseline="0"/>
            </a:lvl5pPr>
            <a:lvl6pPr marL="475176" indent="-235189">
              <a:spcAft>
                <a:spcPts val="1333"/>
              </a:spcAft>
              <a:buFont typeface="Verdana" panose="020B0604030504040204" pitchFamily="34" charset="0"/>
              <a:buChar char="−"/>
              <a:defRPr/>
            </a:lvl6pPr>
            <a:lvl7pPr marL="475176" indent="-235189">
              <a:spcAft>
                <a:spcPts val="1333"/>
              </a:spcAft>
              <a:defRPr/>
            </a:lvl7pPr>
            <a:lvl8pPr marL="475176" indent="-235189">
              <a:spcAft>
                <a:spcPts val="1333"/>
              </a:spcAft>
              <a:defRPr/>
            </a:lvl8pPr>
            <a:lvl9pPr marL="475176" indent="-235189">
              <a:spcAft>
                <a:spcPts val="1333"/>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Text Placeholder 8"/>
          <p:cNvSpPr>
            <a:spLocks noGrp="1"/>
          </p:cNvSpPr>
          <p:nvPr>
            <p:ph type="body" sz="quarter" idx="21"/>
          </p:nvPr>
        </p:nvSpPr>
        <p:spPr>
          <a:xfrm>
            <a:off x="6177463" y="1857896"/>
            <a:ext cx="5544000" cy="1695451"/>
          </a:xfrm>
        </p:spPr>
        <p:txBody>
          <a:bodyPr/>
          <a:lstStyle>
            <a:lvl1pPr>
              <a:spcAft>
                <a:spcPts val="1333"/>
              </a:spcAft>
              <a:defRPr b="1">
                <a:solidFill>
                  <a:schemeClr val="accent1"/>
                </a:solidFill>
              </a:defRPr>
            </a:lvl1pPr>
            <a:lvl2pPr>
              <a:spcAft>
                <a:spcPts val="1333"/>
              </a:spcAft>
              <a:defRPr/>
            </a:lvl2pPr>
            <a:lvl3pPr marL="0" indent="0">
              <a:spcAft>
                <a:spcPts val="1333"/>
              </a:spcAft>
              <a:buNone/>
              <a:defRPr/>
            </a:lvl3pPr>
            <a:lvl4pPr marL="235189" indent="-235189">
              <a:spcAft>
                <a:spcPts val="1333"/>
              </a:spcAft>
              <a:buFont typeface="Arial" panose="020B0604020202020204" pitchFamily="34" charset="0"/>
              <a:buChar char="•"/>
              <a:defRPr/>
            </a:lvl4pPr>
            <a:lvl5pPr marL="475176" indent="-235189">
              <a:spcAft>
                <a:spcPts val="1333"/>
              </a:spcAft>
              <a:defRPr baseline="0"/>
            </a:lvl5pPr>
            <a:lvl6pPr marL="475176" indent="-235189">
              <a:spcAft>
                <a:spcPts val="1333"/>
              </a:spcAft>
              <a:buFont typeface="Verdana" panose="020B0604030504040204" pitchFamily="34" charset="0"/>
              <a:buChar char="−"/>
              <a:defRPr/>
            </a:lvl6pPr>
            <a:lvl7pPr marL="475176" indent="-235189">
              <a:spcAft>
                <a:spcPts val="1333"/>
              </a:spcAft>
              <a:defRPr/>
            </a:lvl7pPr>
            <a:lvl8pPr marL="475176" indent="-235189">
              <a:spcAft>
                <a:spcPts val="1333"/>
              </a:spcAft>
              <a:defRPr/>
            </a:lvl8pPr>
            <a:lvl9pPr marL="475176" indent="-235189">
              <a:spcAft>
                <a:spcPts val="1333"/>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7" name="Rectangle 16"/>
          <p:cNvSpPr/>
          <p:nvPr userDrawn="1"/>
        </p:nvSpPr>
        <p:spPr>
          <a:xfrm>
            <a:off x="469899" y="1705379"/>
            <a:ext cx="55440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1219170">
              <a:spcAft>
                <a:spcPts val="1333"/>
              </a:spcAft>
            </a:pPr>
            <a:endParaRPr lang="en-US" sz="1467">
              <a:solidFill>
                <a:prstClr val="white"/>
              </a:solidFill>
            </a:endParaRPr>
          </a:p>
        </p:txBody>
      </p:sp>
      <p:sp>
        <p:nvSpPr>
          <p:cNvPr id="18" name="Rectangle 17"/>
          <p:cNvSpPr/>
          <p:nvPr userDrawn="1"/>
        </p:nvSpPr>
        <p:spPr>
          <a:xfrm>
            <a:off x="6167796" y="1705379"/>
            <a:ext cx="55440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1219170">
              <a:spcAft>
                <a:spcPts val="1333"/>
              </a:spcAft>
            </a:pPr>
            <a:endParaRPr lang="en-US" sz="1467">
              <a:solidFill>
                <a:prstClr val="white"/>
              </a:solidFill>
            </a:endParaRPr>
          </a:p>
        </p:txBody>
      </p:sp>
      <p:sp>
        <p:nvSpPr>
          <p:cNvPr id="19" name="Picture Placeholder 29"/>
          <p:cNvSpPr>
            <a:spLocks noGrp="1"/>
          </p:cNvSpPr>
          <p:nvPr>
            <p:ph type="pic" sz="quarter" idx="20" hasCustomPrompt="1"/>
          </p:nvPr>
        </p:nvSpPr>
        <p:spPr>
          <a:xfrm>
            <a:off x="10467638" y="1857896"/>
            <a:ext cx="1244161" cy="549275"/>
          </a:xfrm>
        </p:spPr>
        <p:txBody>
          <a:bodyPr/>
          <a:lstStyle>
            <a:lvl1pPr marL="0" marR="0" indent="0" algn="l" defTabSz="121914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US" sz="1600" noProof="0">
                <a:solidFill>
                  <a:schemeClr val="bg1"/>
                </a:solidFill>
              </a:rPr>
              <a:t>Co-brand</a:t>
            </a:r>
            <a:br>
              <a:rPr lang="en-US" sz="1600" noProof="0">
                <a:solidFill>
                  <a:schemeClr val="bg1"/>
                </a:solidFill>
              </a:rPr>
            </a:br>
            <a:r>
              <a:rPr lang="en-US" sz="1600" noProof="0">
                <a:solidFill>
                  <a:schemeClr val="bg1"/>
                </a:solidFill>
              </a:rPr>
              <a:t>Logo</a:t>
            </a:r>
          </a:p>
          <a:p>
            <a:endParaRPr lang="en-US" noProof="0"/>
          </a:p>
        </p:txBody>
      </p:sp>
      <p:sp>
        <p:nvSpPr>
          <p:cNvPr id="20" name="Picture Placeholder 29"/>
          <p:cNvSpPr>
            <a:spLocks noGrp="1"/>
          </p:cNvSpPr>
          <p:nvPr>
            <p:ph type="pic" sz="quarter" idx="19" hasCustomPrompt="1"/>
          </p:nvPr>
        </p:nvSpPr>
        <p:spPr>
          <a:xfrm>
            <a:off x="4734796" y="1863921"/>
            <a:ext cx="1244907" cy="549275"/>
          </a:xfrm>
        </p:spPr>
        <p:txBody>
          <a:bodyPr/>
          <a:lstStyle>
            <a:lvl1pPr marL="0" marR="0" indent="0" algn="l" defTabSz="121914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US" sz="1600" noProof="0">
                <a:solidFill>
                  <a:schemeClr val="bg1"/>
                </a:solidFill>
              </a:rPr>
              <a:t>Co-brand</a:t>
            </a:r>
            <a:br>
              <a:rPr lang="en-US" sz="1600" noProof="0">
                <a:solidFill>
                  <a:schemeClr val="bg1"/>
                </a:solidFill>
              </a:rPr>
            </a:br>
            <a:r>
              <a:rPr lang="en-US" sz="1600" noProof="0">
                <a:solidFill>
                  <a:schemeClr val="bg1"/>
                </a:solidFill>
              </a:rPr>
              <a:t>Logo</a:t>
            </a:r>
          </a:p>
          <a:p>
            <a:endParaRPr lang="en-US" noProof="0"/>
          </a:p>
        </p:txBody>
      </p:sp>
    </p:spTree>
    <p:extLst>
      <p:ext uri="{BB962C8B-B14F-4D97-AF65-F5344CB8AC3E}">
        <p14:creationId xmlns:p14="http://schemas.microsoft.com/office/powerpoint/2010/main" val="1299253630"/>
      </p:ext>
    </p:extLst>
  </p:cSld>
  <p:clrMapOvr>
    <a:masterClrMapping/>
  </p:clrMapOvr>
  <p:transition>
    <p:fade/>
  </p:transition>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userDrawn="1">
  <p:cSld name="1_Qualifications 2 x 2">
    <p:spTree>
      <p:nvGrpSpPr>
        <p:cNvPr id="1" name=""/>
        <p:cNvGrpSpPr/>
        <p:nvPr/>
      </p:nvGrpSpPr>
      <p:grpSpPr>
        <a:xfrm>
          <a:off x="0" y="0"/>
          <a:ext cx="0" cy="0"/>
          <a:chOff x="0" y="0"/>
          <a:chExt cx="0" cy="0"/>
        </a:xfrm>
      </p:grpSpPr>
      <p:sp>
        <p:nvSpPr>
          <p:cNvPr id="8" name="Text Placeholder 8"/>
          <p:cNvSpPr>
            <a:spLocks noGrp="1"/>
          </p:cNvSpPr>
          <p:nvPr>
            <p:ph type="body" sz="quarter" idx="17"/>
          </p:nvPr>
        </p:nvSpPr>
        <p:spPr>
          <a:xfrm>
            <a:off x="469899" y="1857896"/>
            <a:ext cx="5544000" cy="1695451"/>
          </a:xfrm>
        </p:spPr>
        <p:txBody>
          <a:bodyPr>
            <a:noAutofit/>
          </a:bodyPr>
          <a:lstStyle>
            <a:lvl1pPr>
              <a:spcAft>
                <a:spcPts val="1333"/>
              </a:spcAft>
              <a:defRPr b="1">
                <a:solidFill>
                  <a:schemeClr val="accent1"/>
                </a:solidFill>
              </a:defRPr>
            </a:lvl1pPr>
            <a:lvl2pPr>
              <a:spcAft>
                <a:spcPts val="1333"/>
              </a:spcAft>
              <a:defRPr/>
            </a:lvl2pPr>
            <a:lvl3pPr marL="0" indent="0">
              <a:spcAft>
                <a:spcPts val="1333"/>
              </a:spcAft>
              <a:buNone/>
              <a:defRPr/>
            </a:lvl3pPr>
            <a:lvl4pPr marL="235189" indent="-235189">
              <a:spcAft>
                <a:spcPts val="1333"/>
              </a:spcAft>
              <a:buFont typeface="Arial" panose="020B0604020202020204" pitchFamily="34" charset="0"/>
              <a:buChar char="•"/>
              <a:defRPr/>
            </a:lvl4pPr>
            <a:lvl5pPr marL="475176" indent="-235189">
              <a:spcAft>
                <a:spcPts val="1333"/>
              </a:spcAft>
              <a:defRPr baseline="0"/>
            </a:lvl5pPr>
            <a:lvl6pPr marL="475176" indent="-235189">
              <a:spcAft>
                <a:spcPts val="1333"/>
              </a:spcAft>
              <a:buFont typeface="Verdana" panose="020B0604030504040204" pitchFamily="34" charset="0"/>
              <a:buChar char="−"/>
              <a:defRPr/>
            </a:lvl6pPr>
            <a:lvl7pPr marL="475176" indent="-235189">
              <a:spcAft>
                <a:spcPts val="1333"/>
              </a:spcAft>
              <a:defRPr/>
            </a:lvl7pPr>
            <a:lvl8pPr marL="475176" indent="-235189">
              <a:spcAft>
                <a:spcPts val="1333"/>
              </a:spcAft>
              <a:defRPr/>
            </a:lvl8pPr>
            <a:lvl9pPr marL="475176" indent="-235189">
              <a:spcAft>
                <a:spcPts val="1333"/>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 name="Text Placeholder 8"/>
          <p:cNvSpPr>
            <a:spLocks noGrp="1"/>
          </p:cNvSpPr>
          <p:nvPr>
            <p:ph type="body" sz="quarter" idx="21"/>
          </p:nvPr>
        </p:nvSpPr>
        <p:spPr>
          <a:xfrm>
            <a:off x="6177463" y="1857896"/>
            <a:ext cx="5544000" cy="1695451"/>
          </a:xfrm>
        </p:spPr>
        <p:txBody>
          <a:bodyPr>
            <a:noAutofit/>
          </a:bodyPr>
          <a:lstStyle>
            <a:lvl1pPr>
              <a:spcAft>
                <a:spcPts val="1333"/>
              </a:spcAft>
              <a:defRPr b="1">
                <a:solidFill>
                  <a:schemeClr val="accent1"/>
                </a:solidFill>
              </a:defRPr>
            </a:lvl1pPr>
            <a:lvl2pPr>
              <a:spcAft>
                <a:spcPts val="1333"/>
              </a:spcAft>
              <a:defRPr/>
            </a:lvl2pPr>
            <a:lvl3pPr marL="0" indent="0">
              <a:spcAft>
                <a:spcPts val="1333"/>
              </a:spcAft>
              <a:buNone/>
              <a:defRPr/>
            </a:lvl3pPr>
            <a:lvl4pPr marL="235189" indent="-235189">
              <a:spcAft>
                <a:spcPts val="1333"/>
              </a:spcAft>
              <a:buFont typeface="Arial" panose="020B0604020202020204" pitchFamily="34" charset="0"/>
              <a:buChar char="•"/>
              <a:defRPr/>
            </a:lvl4pPr>
            <a:lvl5pPr marL="475176" indent="-235189">
              <a:spcAft>
                <a:spcPts val="1333"/>
              </a:spcAft>
              <a:defRPr baseline="0"/>
            </a:lvl5pPr>
            <a:lvl6pPr marL="475176" indent="-235189">
              <a:spcAft>
                <a:spcPts val="1333"/>
              </a:spcAft>
              <a:buFont typeface="Verdana" panose="020B0604030504040204" pitchFamily="34" charset="0"/>
              <a:buChar char="−"/>
              <a:defRPr/>
            </a:lvl6pPr>
            <a:lvl7pPr marL="475176" indent="-235189">
              <a:spcAft>
                <a:spcPts val="1333"/>
              </a:spcAft>
              <a:defRPr/>
            </a:lvl7pPr>
            <a:lvl8pPr marL="475176" indent="-235189">
              <a:spcAft>
                <a:spcPts val="1333"/>
              </a:spcAft>
              <a:defRPr/>
            </a:lvl8pPr>
            <a:lvl9pPr marL="475176" indent="-235189">
              <a:spcAft>
                <a:spcPts val="1333"/>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Rectangle 3"/>
          <p:cNvSpPr/>
          <p:nvPr userDrawn="1"/>
        </p:nvSpPr>
        <p:spPr>
          <a:xfrm>
            <a:off x="469899" y="1705379"/>
            <a:ext cx="55440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algn="ctr" defTabSz="1219170">
              <a:spcAft>
                <a:spcPts val="1333"/>
              </a:spcAft>
            </a:pPr>
            <a:endParaRPr lang="en-US" sz="1467">
              <a:solidFill>
                <a:prstClr val="white"/>
              </a:solidFill>
            </a:endParaRPr>
          </a:p>
        </p:txBody>
      </p:sp>
      <p:sp>
        <p:nvSpPr>
          <p:cNvPr id="5" name="Rectangle 4"/>
          <p:cNvSpPr/>
          <p:nvPr userDrawn="1"/>
        </p:nvSpPr>
        <p:spPr>
          <a:xfrm>
            <a:off x="6167796" y="1705379"/>
            <a:ext cx="55440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algn="ctr" defTabSz="1219170">
              <a:spcAft>
                <a:spcPts val="1333"/>
              </a:spcAft>
            </a:pPr>
            <a:endParaRPr lang="en-US" sz="1467">
              <a:solidFill>
                <a:prstClr val="white"/>
              </a:solidFill>
            </a:endParaRPr>
          </a:p>
        </p:txBody>
      </p:sp>
      <p:sp>
        <p:nvSpPr>
          <p:cNvPr id="7" name="Picture Placeholder 29"/>
          <p:cNvSpPr>
            <a:spLocks noGrp="1"/>
          </p:cNvSpPr>
          <p:nvPr>
            <p:ph type="pic" sz="quarter" idx="20" hasCustomPrompt="1"/>
          </p:nvPr>
        </p:nvSpPr>
        <p:spPr>
          <a:xfrm>
            <a:off x="10467638" y="1857896"/>
            <a:ext cx="1244161" cy="549275"/>
          </a:xfrm>
        </p:spPr>
        <p:txBody>
          <a:bodyPr>
            <a:noAutofit/>
          </a:bodyPr>
          <a:lstStyle>
            <a:lvl1pPr marL="0" marR="0" indent="0" algn="l" defTabSz="121914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US" sz="1600" noProof="0">
                <a:solidFill>
                  <a:schemeClr val="bg1"/>
                </a:solidFill>
              </a:rPr>
              <a:t>Co-brand</a:t>
            </a:r>
            <a:br>
              <a:rPr lang="en-US" sz="1600" noProof="0">
                <a:solidFill>
                  <a:schemeClr val="bg1"/>
                </a:solidFill>
              </a:rPr>
            </a:br>
            <a:r>
              <a:rPr lang="en-US" sz="1600" noProof="0">
                <a:solidFill>
                  <a:schemeClr val="bg1"/>
                </a:solidFill>
              </a:rPr>
              <a:t>Logo</a:t>
            </a:r>
          </a:p>
          <a:p>
            <a:endParaRPr lang="en-US" noProof="0"/>
          </a:p>
        </p:txBody>
      </p:sp>
      <p:sp>
        <p:nvSpPr>
          <p:cNvPr id="10" name="Text Placeholder 8"/>
          <p:cNvSpPr>
            <a:spLocks noGrp="1"/>
          </p:cNvSpPr>
          <p:nvPr>
            <p:ph type="body" sz="quarter" idx="22"/>
          </p:nvPr>
        </p:nvSpPr>
        <p:spPr>
          <a:xfrm>
            <a:off x="469899" y="4249685"/>
            <a:ext cx="5544000" cy="1695451"/>
          </a:xfrm>
        </p:spPr>
        <p:txBody>
          <a:bodyPr>
            <a:noAutofit/>
          </a:bodyPr>
          <a:lstStyle>
            <a:lvl1pPr>
              <a:spcAft>
                <a:spcPts val="1333"/>
              </a:spcAft>
              <a:defRPr b="1">
                <a:solidFill>
                  <a:schemeClr val="accent1"/>
                </a:solidFill>
              </a:defRPr>
            </a:lvl1pPr>
            <a:lvl2pPr>
              <a:spcAft>
                <a:spcPts val="1333"/>
              </a:spcAft>
              <a:defRPr/>
            </a:lvl2pPr>
            <a:lvl3pPr marL="0" indent="0">
              <a:spcAft>
                <a:spcPts val="1333"/>
              </a:spcAft>
              <a:buNone/>
              <a:defRPr/>
            </a:lvl3pPr>
            <a:lvl4pPr marL="235189" indent="-235189">
              <a:spcAft>
                <a:spcPts val="1333"/>
              </a:spcAft>
              <a:buFont typeface="Arial" panose="020B0604020202020204" pitchFamily="34" charset="0"/>
              <a:buChar char="•"/>
              <a:defRPr/>
            </a:lvl4pPr>
            <a:lvl5pPr marL="475176" indent="-235189">
              <a:spcAft>
                <a:spcPts val="1333"/>
              </a:spcAft>
              <a:defRPr baseline="0"/>
            </a:lvl5pPr>
            <a:lvl6pPr marL="475176" indent="-235189">
              <a:spcAft>
                <a:spcPts val="1333"/>
              </a:spcAft>
              <a:buFont typeface="Verdana" panose="020B0604030504040204" pitchFamily="34" charset="0"/>
              <a:buChar char="−"/>
              <a:defRPr/>
            </a:lvl6pPr>
            <a:lvl7pPr marL="475176" indent="-235189">
              <a:spcAft>
                <a:spcPts val="1333"/>
              </a:spcAft>
              <a:defRPr/>
            </a:lvl7pPr>
            <a:lvl8pPr marL="475176" indent="-235189">
              <a:spcAft>
                <a:spcPts val="1333"/>
              </a:spcAft>
              <a:defRPr/>
            </a:lvl8pPr>
            <a:lvl9pPr marL="475176" indent="-235189">
              <a:spcAft>
                <a:spcPts val="1333"/>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Text Placeholder 8"/>
          <p:cNvSpPr>
            <a:spLocks noGrp="1"/>
          </p:cNvSpPr>
          <p:nvPr>
            <p:ph type="body" sz="quarter" idx="23"/>
          </p:nvPr>
        </p:nvSpPr>
        <p:spPr>
          <a:xfrm>
            <a:off x="6177460" y="4249685"/>
            <a:ext cx="5544000" cy="1695451"/>
          </a:xfrm>
        </p:spPr>
        <p:txBody>
          <a:bodyPr>
            <a:noAutofit/>
          </a:bodyPr>
          <a:lstStyle>
            <a:lvl1pPr>
              <a:spcAft>
                <a:spcPts val="1333"/>
              </a:spcAft>
              <a:defRPr b="1">
                <a:solidFill>
                  <a:schemeClr val="accent1"/>
                </a:solidFill>
              </a:defRPr>
            </a:lvl1pPr>
            <a:lvl2pPr>
              <a:spcAft>
                <a:spcPts val="1333"/>
              </a:spcAft>
              <a:defRPr/>
            </a:lvl2pPr>
            <a:lvl3pPr marL="0" indent="0">
              <a:spcAft>
                <a:spcPts val="1333"/>
              </a:spcAft>
              <a:buNone/>
              <a:defRPr/>
            </a:lvl3pPr>
            <a:lvl4pPr marL="235189" indent="-235189">
              <a:spcAft>
                <a:spcPts val="1333"/>
              </a:spcAft>
              <a:buFont typeface="Arial" panose="020B0604020202020204" pitchFamily="34" charset="0"/>
              <a:buChar char="•"/>
              <a:defRPr/>
            </a:lvl4pPr>
            <a:lvl5pPr marL="475176" indent="-235189">
              <a:spcAft>
                <a:spcPts val="1333"/>
              </a:spcAft>
              <a:defRPr baseline="0"/>
            </a:lvl5pPr>
            <a:lvl6pPr marL="475176" indent="-235189">
              <a:spcAft>
                <a:spcPts val="1333"/>
              </a:spcAft>
              <a:buFont typeface="Verdana" panose="020B0604030504040204" pitchFamily="34" charset="0"/>
              <a:buChar char="−"/>
              <a:defRPr/>
            </a:lvl6pPr>
            <a:lvl7pPr marL="475176" indent="-235189">
              <a:spcAft>
                <a:spcPts val="1333"/>
              </a:spcAft>
              <a:defRPr/>
            </a:lvl7pPr>
            <a:lvl8pPr marL="475176" indent="-235189">
              <a:spcAft>
                <a:spcPts val="1333"/>
              </a:spcAft>
              <a:defRPr/>
            </a:lvl8pPr>
            <a:lvl9pPr marL="475176" indent="-235189">
              <a:spcAft>
                <a:spcPts val="1333"/>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Rectangle 11"/>
          <p:cNvSpPr/>
          <p:nvPr userDrawn="1"/>
        </p:nvSpPr>
        <p:spPr>
          <a:xfrm>
            <a:off x="469899" y="4103519"/>
            <a:ext cx="55440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algn="ctr" defTabSz="1219170">
              <a:spcAft>
                <a:spcPts val="1333"/>
              </a:spcAft>
            </a:pPr>
            <a:endParaRPr lang="en-US" sz="1467">
              <a:solidFill>
                <a:prstClr val="white"/>
              </a:solidFill>
            </a:endParaRPr>
          </a:p>
        </p:txBody>
      </p:sp>
      <p:sp>
        <p:nvSpPr>
          <p:cNvPr id="13" name="Rectangle 12"/>
          <p:cNvSpPr/>
          <p:nvPr userDrawn="1"/>
        </p:nvSpPr>
        <p:spPr>
          <a:xfrm>
            <a:off x="6167796" y="4103519"/>
            <a:ext cx="55440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algn="ctr" defTabSz="1219170">
              <a:spcAft>
                <a:spcPts val="1333"/>
              </a:spcAft>
            </a:pPr>
            <a:endParaRPr lang="en-US" sz="1467">
              <a:solidFill>
                <a:prstClr val="white"/>
              </a:solidFill>
            </a:endParaRPr>
          </a:p>
        </p:txBody>
      </p:sp>
      <p:sp>
        <p:nvSpPr>
          <p:cNvPr id="14" name="Picture Placeholder 29"/>
          <p:cNvSpPr>
            <a:spLocks noGrp="1"/>
          </p:cNvSpPr>
          <p:nvPr>
            <p:ph type="pic" sz="quarter" idx="24" hasCustomPrompt="1"/>
          </p:nvPr>
        </p:nvSpPr>
        <p:spPr>
          <a:xfrm>
            <a:off x="4700438" y="4249687"/>
            <a:ext cx="1274916" cy="549275"/>
          </a:xfrm>
        </p:spPr>
        <p:txBody>
          <a:bodyPr>
            <a:noAutofit/>
          </a:bodyPr>
          <a:lstStyle>
            <a:lvl1pPr marL="0" marR="0" indent="0" algn="l" defTabSz="121914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US" sz="1600" noProof="0">
                <a:solidFill>
                  <a:schemeClr val="bg1"/>
                </a:solidFill>
              </a:rPr>
              <a:t>Co-brand</a:t>
            </a:r>
            <a:br>
              <a:rPr lang="en-US" sz="1600" noProof="0">
                <a:solidFill>
                  <a:schemeClr val="bg1"/>
                </a:solidFill>
              </a:rPr>
            </a:br>
            <a:r>
              <a:rPr lang="en-US" sz="1600" noProof="0">
                <a:solidFill>
                  <a:schemeClr val="bg1"/>
                </a:solidFill>
              </a:rPr>
              <a:t>Logo</a:t>
            </a:r>
          </a:p>
          <a:p>
            <a:endParaRPr lang="en-US" noProof="0"/>
          </a:p>
        </p:txBody>
      </p:sp>
      <p:sp>
        <p:nvSpPr>
          <p:cNvPr id="15" name="Picture Placeholder 29"/>
          <p:cNvSpPr>
            <a:spLocks noGrp="1"/>
          </p:cNvSpPr>
          <p:nvPr>
            <p:ph type="pic" sz="quarter" idx="25" hasCustomPrompt="1"/>
          </p:nvPr>
        </p:nvSpPr>
        <p:spPr>
          <a:xfrm>
            <a:off x="10459036" y="4248213"/>
            <a:ext cx="1244160" cy="549275"/>
          </a:xfrm>
        </p:spPr>
        <p:txBody>
          <a:bodyPr>
            <a:noAutofit/>
          </a:bodyPr>
          <a:lstStyle>
            <a:lvl1pPr marL="0" marR="0" indent="0" algn="l" defTabSz="121914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US" sz="1600" noProof="0">
                <a:solidFill>
                  <a:schemeClr val="bg1"/>
                </a:solidFill>
              </a:rPr>
              <a:t>Co-brand</a:t>
            </a:r>
            <a:br>
              <a:rPr lang="en-US" sz="1600" noProof="0">
                <a:solidFill>
                  <a:schemeClr val="bg1"/>
                </a:solidFill>
              </a:rPr>
            </a:br>
            <a:r>
              <a:rPr lang="en-US" sz="1600" noProof="0">
                <a:solidFill>
                  <a:schemeClr val="bg1"/>
                </a:solidFill>
              </a:rPr>
              <a:t>Logo</a:t>
            </a:r>
          </a:p>
          <a:p>
            <a:endParaRPr lang="en-US" noProof="0"/>
          </a:p>
        </p:txBody>
      </p:sp>
      <p:sp>
        <p:nvSpPr>
          <p:cNvPr id="17" name="Picture Placeholder 29"/>
          <p:cNvSpPr>
            <a:spLocks noGrp="1"/>
          </p:cNvSpPr>
          <p:nvPr>
            <p:ph type="pic" sz="quarter" idx="19" hasCustomPrompt="1"/>
          </p:nvPr>
        </p:nvSpPr>
        <p:spPr>
          <a:xfrm>
            <a:off x="4734796" y="1863921"/>
            <a:ext cx="1244907" cy="549275"/>
          </a:xfrm>
        </p:spPr>
        <p:txBody>
          <a:bodyPr>
            <a:noAutofit/>
          </a:bodyPr>
          <a:lstStyle>
            <a:lvl1pPr marL="0" marR="0" indent="0" algn="l" defTabSz="121914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US" sz="1600" noProof="0">
                <a:solidFill>
                  <a:schemeClr val="bg1"/>
                </a:solidFill>
              </a:rPr>
              <a:t>Co-brand</a:t>
            </a:r>
            <a:br>
              <a:rPr lang="en-US" sz="1600" noProof="0">
                <a:solidFill>
                  <a:schemeClr val="bg1"/>
                </a:solidFill>
              </a:rPr>
            </a:br>
            <a:r>
              <a:rPr lang="en-US" sz="1600" noProof="0">
                <a:solidFill>
                  <a:schemeClr val="bg1"/>
                </a:solidFill>
              </a:rPr>
              <a:t>Logo</a:t>
            </a:r>
          </a:p>
          <a:p>
            <a:endParaRPr lang="en-US" noProof="0"/>
          </a:p>
        </p:txBody>
      </p:sp>
      <p:sp>
        <p:nvSpPr>
          <p:cNvPr id="18" name="Text Placeholder 8"/>
          <p:cNvSpPr>
            <a:spLocks noGrp="1"/>
          </p:cNvSpPr>
          <p:nvPr>
            <p:ph type="body" sz="quarter" idx="13" hasCustomPrompt="1"/>
          </p:nvPr>
        </p:nvSpPr>
        <p:spPr>
          <a:xfrm>
            <a:off x="469900" y="736692"/>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19"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2105484471"/>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Key statement teal">
    <p:bg>
      <p:bgPr>
        <a:solidFill>
          <a:schemeClr val="accent5"/>
        </a:solidFill>
        <a:effectLst/>
      </p:bgPr>
    </p:bg>
    <p:spTree>
      <p:nvGrpSpPr>
        <p:cNvPr id="1" name=""/>
        <p:cNvGrpSpPr/>
        <p:nvPr/>
      </p:nvGrpSpPr>
      <p:grpSpPr>
        <a:xfrm>
          <a:off x="0" y="0"/>
          <a:ext cx="0" cy="0"/>
          <a:chOff x="0" y="0"/>
          <a:chExt cx="0" cy="0"/>
        </a:xfrm>
      </p:grpSpPr>
      <p:sp>
        <p:nvSpPr>
          <p:cNvPr id="17" name="Text Placeholder 3"/>
          <p:cNvSpPr>
            <a:spLocks noGrp="1"/>
          </p:cNvSpPr>
          <p:nvPr>
            <p:ph type="body" sz="quarter" idx="10"/>
          </p:nvPr>
        </p:nvSpPr>
        <p:spPr>
          <a:xfrm>
            <a:off x="480484" y="1590675"/>
            <a:ext cx="9029604" cy="4708525"/>
          </a:xfrm>
          <a:prstGeom prst="rect">
            <a:avLst/>
          </a:prstGeom>
        </p:spPr>
        <p:txBody>
          <a:bodyPr>
            <a:noAutofit/>
          </a:bodyPr>
          <a:lstStyle>
            <a:lvl1pPr>
              <a:spcBef>
                <a:spcPts val="4800"/>
              </a:spcBef>
              <a:defRPr sz="2800">
                <a:solidFill>
                  <a:schemeClr val="bg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US" noProof="0"/>
              <a:t>Click to edit Master text styles</a:t>
            </a:r>
          </a:p>
        </p:txBody>
      </p:sp>
      <p:sp>
        <p:nvSpPr>
          <p:cNvPr id="18" name="CaseCode"/>
          <p:cNvSpPr txBox="1"/>
          <p:nvPr userDrawn="1"/>
        </p:nvSpPr>
        <p:spPr>
          <a:xfrm>
            <a:off x="6336000" y="6476999"/>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a:solidFill>
                  <a:schemeClr val="bg1"/>
                </a:solidFill>
              </a:rPr>
              <a:t>Presentation title</a:t>
            </a:r>
            <a:br>
              <a:rPr lang="en-US" sz="650" noProof="0">
                <a:solidFill>
                  <a:schemeClr val="bg1"/>
                </a:solidFill>
              </a:rPr>
            </a:br>
            <a:r>
              <a:rPr lang="en-US" sz="650" noProof="0">
                <a:solidFill>
                  <a:schemeClr val="bg1"/>
                </a:solidFill>
              </a:rPr>
              <a:t>[To edit, click View &gt; Slide Master &gt; Slide master1]</a:t>
            </a:r>
          </a:p>
        </p:txBody>
      </p:sp>
      <p:sp>
        <p:nvSpPr>
          <p:cNvPr id="19" name="Copyright"/>
          <p:cNvSpPr txBox="1"/>
          <p:nvPr userDrawn="1"/>
        </p:nvSpPr>
        <p:spPr>
          <a:xfrm>
            <a:off x="469900" y="6477000"/>
            <a:ext cx="5355167" cy="100027"/>
          </a:xfrm>
          <a:prstGeom prst="rect">
            <a:avLst/>
          </a:prstGeom>
          <a:noFill/>
        </p:spPr>
        <p:txBody>
          <a:bodyPr wrap="square" lIns="0" tIns="0" rIns="0" bIns="0" rtlCol="0">
            <a:spAutoFit/>
          </a:bodyPr>
          <a:lstStyle/>
          <a:p>
            <a:pPr marL="0" indent="0">
              <a:spcBef>
                <a:spcPts val="800"/>
              </a:spcBef>
              <a:buSzPct val="100000"/>
              <a:buFont typeface="Arial"/>
              <a:buNone/>
            </a:pPr>
            <a:r>
              <a:rPr lang="en-US" sz="650" noProof="0">
                <a:solidFill>
                  <a:schemeClr val="bg1"/>
                </a:solidFill>
              </a:rPr>
              <a:t>Copyright © 2019 Deloitte Development LLC. All rights reserved.</a:t>
            </a:r>
          </a:p>
        </p:txBody>
      </p:sp>
      <p:sp>
        <p:nvSpPr>
          <p:cNvPr id="20" name="TextBox 19"/>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bg1"/>
                </a:solidFill>
              </a:rPr>
              <a:pPr marL="0" indent="0" algn="r">
                <a:spcBef>
                  <a:spcPts val="800"/>
                </a:spcBef>
                <a:buSzPct val="100000"/>
                <a:buFont typeface="Arial"/>
                <a:buNone/>
              </a:pPr>
              <a:t>‹#›</a:t>
            </a:fld>
            <a:endParaRPr lang="en-US" sz="650" noProof="0">
              <a:solidFill>
                <a:schemeClr val="bg1"/>
              </a:solidFill>
            </a:endParaRPr>
          </a:p>
        </p:txBody>
      </p:sp>
    </p:spTree>
    <p:extLst>
      <p:ext uri="{BB962C8B-B14F-4D97-AF65-F5344CB8AC3E}">
        <p14:creationId xmlns:p14="http://schemas.microsoft.com/office/powerpoint/2010/main" val="589449605"/>
      </p:ext>
    </p:extLst>
  </p:cSld>
  <p:clrMapOvr>
    <a:masterClrMapping/>
  </p:clrMapOvr>
  <p:transition>
    <p:fade/>
  </p:transition>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userDrawn="1">
  <p:cSld name="1_3 column green line">
    <p:spTree>
      <p:nvGrpSpPr>
        <p:cNvPr id="1" name=""/>
        <p:cNvGrpSpPr/>
        <p:nvPr/>
      </p:nvGrpSpPr>
      <p:grpSpPr>
        <a:xfrm>
          <a:off x="0" y="0"/>
          <a:ext cx="0" cy="0"/>
          <a:chOff x="0" y="0"/>
          <a:chExt cx="0" cy="0"/>
        </a:xfrm>
      </p:grpSpPr>
      <p:sp>
        <p:nvSpPr>
          <p:cNvPr id="4" name="Rectangle 3"/>
          <p:cNvSpPr/>
          <p:nvPr userDrawn="1"/>
        </p:nvSpPr>
        <p:spPr>
          <a:xfrm>
            <a:off x="4278313" y="1705968"/>
            <a:ext cx="3636963"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1219170"/>
            <a:endParaRPr lang="en-US" sz="1467">
              <a:solidFill>
                <a:prstClr val="white"/>
              </a:solidFill>
            </a:endParaRPr>
          </a:p>
        </p:txBody>
      </p:sp>
      <p:sp>
        <p:nvSpPr>
          <p:cNvPr id="5" name="Rectangle 4"/>
          <p:cNvSpPr/>
          <p:nvPr userDrawn="1"/>
        </p:nvSpPr>
        <p:spPr>
          <a:xfrm>
            <a:off x="469902" y="1705968"/>
            <a:ext cx="3627439"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1219170"/>
            <a:endParaRPr lang="en-US" sz="1467">
              <a:solidFill>
                <a:prstClr val="white"/>
              </a:solidFill>
            </a:endParaRPr>
          </a:p>
        </p:txBody>
      </p:sp>
      <p:sp>
        <p:nvSpPr>
          <p:cNvPr id="6" name="Rectangle 5"/>
          <p:cNvSpPr/>
          <p:nvPr userDrawn="1"/>
        </p:nvSpPr>
        <p:spPr>
          <a:xfrm>
            <a:off x="8104178" y="1705968"/>
            <a:ext cx="3629025"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1219170"/>
            <a:endParaRPr lang="en-US" sz="1467">
              <a:solidFill>
                <a:prstClr val="white"/>
              </a:solidFill>
            </a:endParaRPr>
          </a:p>
        </p:txBody>
      </p:sp>
      <p:sp>
        <p:nvSpPr>
          <p:cNvPr id="7" name="Text Placeholder 8"/>
          <p:cNvSpPr>
            <a:spLocks noGrp="1"/>
          </p:cNvSpPr>
          <p:nvPr>
            <p:ph type="body" sz="quarter" idx="17"/>
          </p:nvPr>
        </p:nvSpPr>
        <p:spPr>
          <a:xfrm>
            <a:off x="4278313" y="1851441"/>
            <a:ext cx="3636963" cy="3845755"/>
          </a:xfrm>
        </p:spPr>
        <p:txBody>
          <a:bodyPr/>
          <a:lstStyle>
            <a:lvl1pPr>
              <a:defRPr b="1">
                <a:solidFill>
                  <a:schemeClr val="accent1"/>
                </a:solidFill>
              </a:defRPr>
            </a:lvl1pPr>
            <a:lvl2pPr>
              <a:spcAft>
                <a:spcPts val="1333"/>
              </a:spcAft>
              <a:defRPr/>
            </a:lvl2pPr>
            <a:lvl3pPr marL="0" indent="0">
              <a:spcAft>
                <a:spcPts val="1333"/>
              </a:spcAft>
              <a:buNone/>
              <a:defRPr/>
            </a:lvl3pPr>
            <a:lvl4pPr marL="235189" indent="-235189">
              <a:spcAft>
                <a:spcPts val="1333"/>
              </a:spcAft>
              <a:buFont typeface="Arial" panose="020B0604020202020204" pitchFamily="34" charset="0"/>
              <a:buChar char="•"/>
              <a:defRPr/>
            </a:lvl4pPr>
            <a:lvl5pPr marL="475176" indent="-235189">
              <a:spcAft>
                <a:spcPts val="1333"/>
              </a:spcAft>
              <a:defRPr baseline="0"/>
            </a:lvl5pPr>
            <a:lvl6pPr marL="475176" indent="-235189">
              <a:spcAft>
                <a:spcPts val="1333"/>
              </a:spcAft>
              <a:buFont typeface="Verdana" panose="020B0604030504040204" pitchFamily="34" charset="0"/>
              <a:buChar char="−"/>
              <a:defRPr/>
            </a:lvl6pPr>
            <a:lvl7pPr marL="475176" indent="-235189">
              <a:spcAft>
                <a:spcPts val="1333"/>
              </a:spcAft>
              <a:defRPr/>
            </a:lvl7pPr>
            <a:lvl8pPr marL="475176" indent="-235189">
              <a:spcAft>
                <a:spcPts val="1333"/>
              </a:spcAft>
              <a:defRPr/>
            </a:lvl8pPr>
            <a:lvl9pPr marL="475176" indent="-235189">
              <a:spcAft>
                <a:spcPts val="1333"/>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Text Placeholder 8"/>
          <p:cNvSpPr>
            <a:spLocks noGrp="1"/>
          </p:cNvSpPr>
          <p:nvPr>
            <p:ph type="body" sz="quarter" idx="18"/>
          </p:nvPr>
        </p:nvSpPr>
        <p:spPr>
          <a:xfrm>
            <a:off x="469902" y="1851441"/>
            <a:ext cx="3627439" cy="3845755"/>
          </a:xfrm>
        </p:spPr>
        <p:txBody>
          <a:bodyPr/>
          <a:lstStyle>
            <a:lvl1pPr>
              <a:defRPr b="1">
                <a:solidFill>
                  <a:schemeClr val="accent1"/>
                </a:solidFill>
              </a:defRPr>
            </a:lvl1pPr>
            <a:lvl2pPr>
              <a:spcAft>
                <a:spcPts val="1333"/>
              </a:spcAft>
              <a:defRPr/>
            </a:lvl2pPr>
            <a:lvl3pPr marL="0" indent="0">
              <a:spcAft>
                <a:spcPts val="1333"/>
              </a:spcAft>
              <a:buNone/>
              <a:defRPr/>
            </a:lvl3pPr>
            <a:lvl4pPr marL="235189" indent="-235189">
              <a:spcAft>
                <a:spcPts val="1333"/>
              </a:spcAft>
              <a:buFont typeface="Arial" panose="020B0604020202020204" pitchFamily="34" charset="0"/>
              <a:buChar char="•"/>
              <a:defRPr/>
            </a:lvl4pPr>
            <a:lvl5pPr marL="475176" indent="-235189">
              <a:spcAft>
                <a:spcPts val="1333"/>
              </a:spcAft>
              <a:defRPr baseline="0"/>
            </a:lvl5pPr>
            <a:lvl6pPr marL="475176" indent="-235189">
              <a:spcAft>
                <a:spcPts val="1333"/>
              </a:spcAft>
              <a:buFont typeface="Verdana" panose="020B0604030504040204" pitchFamily="34" charset="0"/>
              <a:buChar char="−"/>
              <a:defRPr/>
            </a:lvl6pPr>
            <a:lvl7pPr marL="475176" indent="-235189">
              <a:spcAft>
                <a:spcPts val="1333"/>
              </a:spcAft>
              <a:defRPr/>
            </a:lvl7pPr>
            <a:lvl8pPr marL="475176" indent="-235189">
              <a:spcAft>
                <a:spcPts val="1333"/>
              </a:spcAft>
              <a:defRPr/>
            </a:lvl8pPr>
            <a:lvl9pPr marL="475176" indent="-235189">
              <a:spcAft>
                <a:spcPts val="1333"/>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 name="Text Placeholder 8"/>
          <p:cNvSpPr>
            <a:spLocks noGrp="1"/>
          </p:cNvSpPr>
          <p:nvPr>
            <p:ph type="body" sz="quarter" idx="19"/>
          </p:nvPr>
        </p:nvSpPr>
        <p:spPr>
          <a:xfrm>
            <a:off x="8093078" y="1851441"/>
            <a:ext cx="3629025" cy="3845755"/>
          </a:xfrm>
        </p:spPr>
        <p:txBody>
          <a:bodyPr/>
          <a:lstStyle>
            <a:lvl1pPr>
              <a:defRPr b="1">
                <a:solidFill>
                  <a:schemeClr val="accent1"/>
                </a:solidFill>
              </a:defRPr>
            </a:lvl1pPr>
            <a:lvl2pPr>
              <a:spcAft>
                <a:spcPts val="1333"/>
              </a:spcAft>
              <a:defRPr/>
            </a:lvl2pPr>
            <a:lvl3pPr marL="0" indent="0">
              <a:spcAft>
                <a:spcPts val="1333"/>
              </a:spcAft>
              <a:buNone/>
              <a:defRPr/>
            </a:lvl3pPr>
            <a:lvl4pPr marL="235189" indent="-235189">
              <a:spcAft>
                <a:spcPts val="1333"/>
              </a:spcAft>
              <a:buFont typeface="Arial" panose="020B0604020202020204" pitchFamily="34" charset="0"/>
              <a:buChar char="•"/>
              <a:defRPr/>
            </a:lvl4pPr>
            <a:lvl5pPr marL="475176" indent="-235189">
              <a:spcAft>
                <a:spcPts val="1333"/>
              </a:spcAft>
              <a:defRPr baseline="0"/>
            </a:lvl5pPr>
            <a:lvl6pPr marL="475176" indent="-235189">
              <a:spcAft>
                <a:spcPts val="1333"/>
              </a:spcAft>
              <a:buFont typeface="Verdana" panose="020B0604030504040204" pitchFamily="34" charset="0"/>
              <a:buChar char="−"/>
              <a:defRPr/>
            </a:lvl6pPr>
            <a:lvl7pPr marL="475176" indent="-235189">
              <a:spcAft>
                <a:spcPts val="1333"/>
              </a:spcAft>
              <a:defRPr/>
            </a:lvl7pPr>
            <a:lvl8pPr marL="475176" indent="-235189">
              <a:spcAft>
                <a:spcPts val="1333"/>
              </a:spcAft>
              <a:defRPr/>
            </a:lvl8pPr>
            <a:lvl9pPr marL="475176" indent="-235189">
              <a:spcAft>
                <a:spcPts val="1333"/>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Text Placeholder 8"/>
          <p:cNvSpPr>
            <a:spLocks noGrp="1"/>
          </p:cNvSpPr>
          <p:nvPr>
            <p:ph type="body" sz="quarter" idx="13" hasCustomPrompt="1"/>
          </p:nvPr>
        </p:nvSpPr>
        <p:spPr>
          <a:xfrm>
            <a:off x="469900" y="736692"/>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12"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1223179461"/>
      </p:ext>
    </p:extLst>
  </p:cSld>
  <p:clrMapOvr>
    <a:masterClrMapping/>
  </p:clrMapOvr>
  <p:transition>
    <p:fade/>
  </p:transition>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userDrawn="1">
  <p:cSld name="1_4 column icon">
    <p:spTree>
      <p:nvGrpSpPr>
        <p:cNvPr id="1" name=""/>
        <p:cNvGrpSpPr/>
        <p:nvPr/>
      </p:nvGrpSpPr>
      <p:grpSpPr>
        <a:xfrm>
          <a:off x="0" y="0"/>
          <a:ext cx="0" cy="0"/>
          <a:chOff x="0" y="0"/>
          <a:chExt cx="0" cy="0"/>
        </a:xfrm>
      </p:grpSpPr>
      <p:sp>
        <p:nvSpPr>
          <p:cNvPr id="4" name="Text Placeholder 8"/>
          <p:cNvSpPr>
            <a:spLocks noGrp="1"/>
          </p:cNvSpPr>
          <p:nvPr>
            <p:ph type="body" sz="quarter" idx="17"/>
          </p:nvPr>
        </p:nvSpPr>
        <p:spPr>
          <a:xfrm>
            <a:off x="469900" y="2556000"/>
            <a:ext cx="2592000" cy="3394800"/>
          </a:xfrm>
        </p:spPr>
        <p:txBody>
          <a:bodyPr/>
          <a:lstStyle>
            <a:lvl1pPr>
              <a:defRPr b="1">
                <a:solidFill>
                  <a:schemeClr val="accent1"/>
                </a:solidFill>
              </a:defRPr>
            </a:lvl1pPr>
            <a:lvl2pPr>
              <a:spcAft>
                <a:spcPts val="1333"/>
              </a:spcAft>
              <a:defRPr/>
            </a:lvl2pPr>
            <a:lvl3pPr marL="0" indent="0">
              <a:spcAft>
                <a:spcPts val="1333"/>
              </a:spcAft>
              <a:buNone/>
              <a:defRPr/>
            </a:lvl3pPr>
            <a:lvl4pPr marL="235189" indent="-235189">
              <a:spcAft>
                <a:spcPts val="1333"/>
              </a:spcAft>
              <a:buFont typeface="Arial" panose="020B0604020202020204" pitchFamily="34" charset="0"/>
              <a:buChar char="•"/>
              <a:defRPr/>
            </a:lvl4pPr>
            <a:lvl5pPr marL="475176" indent="-235189">
              <a:spcAft>
                <a:spcPts val="1333"/>
              </a:spcAft>
              <a:defRPr baseline="0"/>
            </a:lvl5pPr>
            <a:lvl6pPr marL="475176" indent="-235189">
              <a:spcAft>
                <a:spcPts val="1333"/>
              </a:spcAft>
              <a:buFont typeface="Verdana" panose="020B0604030504040204" pitchFamily="34" charset="0"/>
              <a:buChar char="−"/>
              <a:defRPr/>
            </a:lvl6pPr>
            <a:lvl7pPr marL="475176" indent="-235189">
              <a:spcAft>
                <a:spcPts val="1333"/>
              </a:spcAft>
              <a:defRPr/>
            </a:lvl7pPr>
            <a:lvl8pPr marL="475176" indent="-235189">
              <a:spcAft>
                <a:spcPts val="1333"/>
              </a:spcAft>
              <a:defRPr/>
            </a:lvl8pPr>
            <a:lvl9pPr marL="475176" indent="-235189">
              <a:spcAft>
                <a:spcPts val="1333"/>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8"/>
          <p:cNvSpPr>
            <a:spLocks noGrp="1"/>
          </p:cNvSpPr>
          <p:nvPr>
            <p:ph type="body" sz="quarter" idx="18"/>
          </p:nvPr>
        </p:nvSpPr>
        <p:spPr>
          <a:xfrm>
            <a:off x="9130100" y="2556000"/>
            <a:ext cx="2592000" cy="3394800"/>
          </a:xfrm>
        </p:spPr>
        <p:txBody>
          <a:bodyPr/>
          <a:lstStyle>
            <a:lvl1pPr>
              <a:defRPr b="1">
                <a:solidFill>
                  <a:schemeClr val="accent1"/>
                </a:solidFill>
              </a:defRPr>
            </a:lvl1pPr>
            <a:lvl2pPr>
              <a:spcAft>
                <a:spcPts val="1333"/>
              </a:spcAft>
              <a:defRPr/>
            </a:lvl2pPr>
            <a:lvl3pPr marL="0" indent="0">
              <a:spcAft>
                <a:spcPts val="1333"/>
              </a:spcAft>
              <a:buNone/>
              <a:defRPr/>
            </a:lvl3pPr>
            <a:lvl4pPr marL="235189" indent="-235189">
              <a:spcAft>
                <a:spcPts val="1333"/>
              </a:spcAft>
              <a:buFont typeface="Arial" panose="020B0604020202020204" pitchFamily="34" charset="0"/>
              <a:buChar char="•"/>
              <a:defRPr/>
            </a:lvl4pPr>
            <a:lvl5pPr marL="475176" indent="-235189">
              <a:spcAft>
                <a:spcPts val="1333"/>
              </a:spcAft>
              <a:defRPr baseline="0"/>
            </a:lvl5pPr>
            <a:lvl6pPr marL="475176" indent="-235189">
              <a:spcAft>
                <a:spcPts val="1333"/>
              </a:spcAft>
              <a:buFont typeface="Verdana" panose="020B0604030504040204" pitchFamily="34" charset="0"/>
              <a:buChar char="−"/>
              <a:defRPr/>
            </a:lvl6pPr>
            <a:lvl7pPr marL="475176" indent="-235189">
              <a:spcAft>
                <a:spcPts val="1333"/>
              </a:spcAft>
              <a:defRPr/>
            </a:lvl7pPr>
            <a:lvl8pPr marL="475176" indent="-235189">
              <a:spcAft>
                <a:spcPts val="1333"/>
              </a:spcAft>
              <a:defRPr/>
            </a:lvl8pPr>
            <a:lvl9pPr marL="475176" indent="-235189">
              <a:spcAft>
                <a:spcPts val="1333"/>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Text Placeholder 8"/>
          <p:cNvSpPr>
            <a:spLocks noGrp="1"/>
          </p:cNvSpPr>
          <p:nvPr>
            <p:ph type="body" sz="quarter" idx="19"/>
          </p:nvPr>
        </p:nvSpPr>
        <p:spPr>
          <a:xfrm>
            <a:off x="3356633" y="2556000"/>
            <a:ext cx="2592000" cy="3394800"/>
          </a:xfrm>
        </p:spPr>
        <p:txBody>
          <a:bodyPr/>
          <a:lstStyle>
            <a:lvl1pPr>
              <a:defRPr b="1">
                <a:solidFill>
                  <a:schemeClr val="accent1"/>
                </a:solidFill>
              </a:defRPr>
            </a:lvl1pPr>
            <a:lvl2pPr>
              <a:spcAft>
                <a:spcPts val="1333"/>
              </a:spcAft>
              <a:defRPr/>
            </a:lvl2pPr>
            <a:lvl3pPr marL="0" indent="0">
              <a:spcAft>
                <a:spcPts val="1333"/>
              </a:spcAft>
              <a:buNone/>
              <a:defRPr/>
            </a:lvl3pPr>
            <a:lvl4pPr marL="235189" indent="-235189">
              <a:spcAft>
                <a:spcPts val="1333"/>
              </a:spcAft>
              <a:buFont typeface="Arial" panose="020B0604020202020204" pitchFamily="34" charset="0"/>
              <a:buChar char="•"/>
              <a:defRPr/>
            </a:lvl4pPr>
            <a:lvl5pPr marL="475176" indent="-235189">
              <a:spcAft>
                <a:spcPts val="1333"/>
              </a:spcAft>
              <a:defRPr baseline="0"/>
            </a:lvl5pPr>
            <a:lvl6pPr marL="475176" indent="-235189">
              <a:spcAft>
                <a:spcPts val="1333"/>
              </a:spcAft>
              <a:buFont typeface="Verdana" panose="020B0604030504040204" pitchFamily="34" charset="0"/>
              <a:buChar char="−"/>
              <a:defRPr/>
            </a:lvl6pPr>
            <a:lvl7pPr marL="475176" indent="-235189">
              <a:spcAft>
                <a:spcPts val="1333"/>
              </a:spcAft>
              <a:defRPr/>
            </a:lvl7pPr>
            <a:lvl8pPr marL="475176" indent="-235189">
              <a:spcAft>
                <a:spcPts val="1333"/>
              </a:spcAft>
              <a:defRPr/>
            </a:lvl8pPr>
            <a:lvl9pPr marL="475176" indent="-235189">
              <a:spcAft>
                <a:spcPts val="1333"/>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Text Placeholder 8"/>
          <p:cNvSpPr>
            <a:spLocks noGrp="1"/>
          </p:cNvSpPr>
          <p:nvPr>
            <p:ph type="body" sz="quarter" idx="20"/>
          </p:nvPr>
        </p:nvSpPr>
        <p:spPr>
          <a:xfrm>
            <a:off x="6243367" y="2556000"/>
            <a:ext cx="2592000" cy="3394800"/>
          </a:xfrm>
        </p:spPr>
        <p:txBody>
          <a:bodyPr/>
          <a:lstStyle>
            <a:lvl1pPr>
              <a:defRPr b="1">
                <a:solidFill>
                  <a:schemeClr val="accent1"/>
                </a:solidFill>
              </a:defRPr>
            </a:lvl1pPr>
            <a:lvl2pPr>
              <a:spcAft>
                <a:spcPts val="1333"/>
              </a:spcAft>
              <a:defRPr/>
            </a:lvl2pPr>
            <a:lvl3pPr marL="0" indent="0">
              <a:spcAft>
                <a:spcPts val="1333"/>
              </a:spcAft>
              <a:buNone/>
              <a:defRPr/>
            </a:lvl3pPr>
            <a:lvl4pPr marL="235189" indent="-235189">
              <a:spcAft>
                <a:spcPts val="1333"/>
              </a:spcAft>
              <a:buFont typeface="Arial" panose="020B0604020202020204" pitchFamily="34" charset="0"/>
              <a:buChar char="•"/>
              <a:defRPr/>
            </a:lvl4pPr>
            <a:lvl5pPr marL="475176" indent="-235189">
              <a:spcAft>
                <a:spcPts val="1333"/>
              </a:spcAft>
              <a:defRPr baseline="0"/>
            </a:lvl5pPr>
            <a:lvl6pPr marL="475176" indent="-235189">
              <a:spcAft>
                <a:spcPts val="1333"/>
              </a:spcAft>
              <a:buFont typeface="Verdana" panose="020B0604030504040204" pitchFamily="34" charset="0"/>
              <a:buChar char="−"/>
              <a:defRPr/>
            </a:lvl6pPr>
            <a:lvl7pPr marL="475176" indent="-235189">
              <a:spcAft>
                <a:spcPts val="1333"/>
              </a:spcAft>
              <a:defRPr/>
            </a:lvl7pPr>
            <a:lvl8pPr marL="475176" indent="-235189">
              <a:spcAft>
                <a:spcPts val="1333"/>
              </a:spcAft>
              <a:defRPr/>
            </a:lvl8pPr>
            <a:lvl9pPr marL="475176" indent="-235189">
              <a:spcAft>
                <a:spcPts val="1333"/>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 name="Text Placeholder 8"/>
          <p:cNvSpPr>
            <a:spLocks noGrp="1"/>
          </p:cNvSpPr>
          <p:nvPr>
            <p:ph type="body" sz="quarter" idx="13" hasCustomPrompt="1"/>
          </p:nvPr>
        </p:nvSpPr>
        <p:spPr>
          <a:xfrm>
            <a:off x="469900" y="736692"/>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10"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3791474828"/>
      </p:ext>
    </p:extLst>
  </p:cSld>
  <p:clrMapOvr>
    <a:masterClrMapping/>
  </p:clrMapOvr>
  <p:transition>
    <p:fade/>
  </p:transition>
</p:sldLayout>
</file>

<file path=ppt/slideLayouts/slideLayout132.xml><?xml version="1.0" encoding="utf-8"?>
<p:sldLayout xmlns:a="http://schemas.openxmlformats.org/drawingml/2006/main" xmlns:r="http://schemas.openxmlformats.org/officeDocument/2006/relationships" xmlns:p="http://schemas.openxmlformats.org/presentationml/2006/main" showMasterSp="0" preserve="1" userDrawn="1">
  <p:cSld name="1_4 column icon green">
    <p:bg>
      <p:bgPr>
        <a:solidFill>
          <a:schemeClr val="accent2"/>
        </a:solidFill>
        <a:effectLst/>
      </p:bgPr>
    </p:bg>
    <p:spTree>
      <p:nvGrpSpPr>
        <p:cNvPr id="1" name=""/>
        <p:cNvGrpSpPr/>
        <p:nvPr/>
      </p:nvGrpSpPr>
      <p:grpSpPr>
        <a:xfrm>
          <a:off x="0" y="0"/>
          <a:ext cx="0" cy="0"/>
          <a:chOff x="0" y="0"/>
          <a:chExt cx="0" cy="0"/>
        </a:xfrm>
      </p:grpSpPr>
      <p:sp>
        <p:nvSpPr>
          <p:cNvPr id="4" name="Text Placeholder 8"/>
          <p:cNvSpPr>
            <a:spLocks noGrp="1"/>
          </p:cNvSpPr>
          <p:nvPr>
            <p:ph type="body" sz="quarter" idx="17"/>
          </p:nvPr>
        </p:nvSpPr>
        <p:spPr>
          <a:xfrm>
            <a:off x="469903" y="2556000"/>
            <a:ext cx="2592000" cy="3394800"/>
          </a:xfrm>
        </p:spPr>
        <p:txBody>
          <a:bodyPr/>
          <a:lstStyle>
            <a:lvl1pPr>
              <a:defRPr b="1">
                <a:solidFill>
                  <a:schemeClr val="bg1"/>
                </a:solidFill>
              </a:defRPr>
            </a:lvl1pPr>
            <a:lvl2pPr>
              <a:spcAft>
                <a:spcPts val="1333"/>
              </a:spcAft>
              <a:defRPr>
                <a:solidFill>
                  <a:schemeClr val="bg1"/>
                </a:solidFill>
              </a:defRPr>
            </a:lvl2pPr>
            <a:lvl3pPr marL="0" indent="0">
              <a:spcAft>
                <a:spcPts val="1333"/>
              </a:spcAft>
              <a:buNone/>
              <a:defRPr>
                <a:solidFill>
                  <a:schemeClr val="bg1"/>
                </a:solidFill>
              </a:defRPr>
            </a:lvl3pPr>
            <a:lvl4pPr marL="235189" indent="-235189">
              <a:spcAft>
                <a:spcPts val="1333"/>
              </a:spcAft>
              <a:buFont typeface="Arial" panose="020B0604020202020204" pitchFamily="34" charset="0"/>
              <a:buChar char="•"/>
              <a:defRPr>
                <a:solidFill>
                  <a:schemeClr val="bg1"/>
                </a:solidFill>
              </a:defRPr>
            </a:lvl4pPr>
            <a:lvl5pPr marL="475176" indent="-235189">
              <a:spcAft>
                <a:spcPts val="1333"/>
              </a:spcAft>
              <a:defRPr baseline="0">
                <a:solidFill>
                  <a:schemeClr val="bg1"/>
                </a:solidFill>
              </a:defRPr>
            </a:lvl5pPr>
            <a:lvl6pPr marL="475176" indent="-235189">
              <a:spcAft>
                <a:spcPts val="1333"/>
              </a:spcAft>
              <a:buFont typeface="Verdana" panose="020B0604030504040204" pitchFamily="34" charset="0"/>
              <a:buChar char="−"/>
              <a:defRPr>
                <a:solidFill>
                  <a:schemeClr val="bg1"/>
                </a:solidFill>
              </a:defRPr>
            </a:lvl6pPr>
            <a:lvl7pPr marL="475176" indent="-235189">
              <a:spcAft>
                <a:spcPts val="1333"/>
              </a:spcAft>
              <a:defRPr>
                <a:solidFill>
                  <a:schemeClr val="bg1"/>
                </a:solidFill>
              </a:defRPr>
            </a:lvl7pPr>
            <a:lvl8pPr marL="475176" indent="-235189">
              <a:spcAft>
                <a:spcPts val="1333"/>
              </a:spcAft>
              <a:defRPr>
                <a:solidFill>
                  <a:schemeClr val="bg1"/>
                </a:solidFill>
              </a:defRPr>
            </a:lvl8pPr>
            <a:lvl9pPr marL="475176" indent="-235189">
              <a:spcAft>
                <a:spcPts val="1333"/>
              </a:spcAft>
              <a:defRPr>
                <a:solidFill>
                  <a:schemeClr val="bg1"/>
                </a:solidFill>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8"/>
          <p:cNvSpPr>
            <a:spLocks noGrp="1"/>
          </p:cNvSpPr>
          <p:nvPr>
            <p:ph type="body" sz="quarter" idx="18"/>
          </p:nvPr>
        </p:nvSpPr>
        <p:spPr>
          <a:xfrm>
            <a:off x="9130100" y="2556000"/>
            <a:ext cx="2592000" cy="3394800"/>
          </a:xfrm>
        </p:spPr>
        <p:txBody>
          <a:bodyPr/>
          <a:lstStyle>
            <a:lvl1pPr>
              <a:defRPr b="1">
                <a:solidFill>
                  <a:schemeClr val="bg1"/>
                </a:solidFill>
              </a:defRPr>
            </a:lvl1pPr>
            <a:lvl2pPr>
              <a:spcAft>
                <a:spcPts val="1333"/>
              </a:spcAft>
              <a:defRPr>
                <a:solidFill>
                  <a:schemeClr val="bg1"/>
                </a:solidFill>
              </a:defRPr>
            </a:lvl2pPr>
            <a:lvl3pPr marL="0" indent="0">
              <a:spcAft>
                <a:spcPts val="1333"/>
              </a:spcAft>
              <a:buNone/>
              <a:defRPr>
                <a:solidFill>
                  <a:schemeClr val="bg1"/>
                </a:solidFill>
              </a:defRPr>
            </a:lvl3pPr>
            <a:lvl4pPr marL="235189" indent="-235189">
              <a:spcAft>
                <a:spcPts val="1333"/>
              </a:spcAft>
              <a:buFont typeface="Arial" panose="020B0604020202020204" pitchFamily="34" charset="0"/>
              <a:buChar char="•"/>
              <a:defRPr>
                <a:solidFill>
                  <a:schemeClr val="bg1"/>
                </a:solidFill>
              </a:defRPr>
            </a:lvl4pPr>
            <a:lvl5pPr marL="475176" indent="-235189">
              <a:spcAft>
                <a:spcPts val="1333"/>
              </a:spcAft>
              <a:defRPr baseline="0">
                <a:solidFill>
                  <a:schemeClr val="bg1"/>
                </a:solidFill>
              </a:defRPr>
            </a:lvl5pPr>
            <a:lvl6pPr marL="475176" indent="-235189">
              <a:spcAft>
                <a:spcPts val="1333"/>
              </a:spcAft>
              <a:buFont typeface="Verdana" panose="020B0604030504040204" pitchFamily="34" charset="0"/>
              <a:buChar char="−"/>
              <a:defRPr>
                <a:solidFill>
                  <a:schemeClr val="bg1"/>
                </a:solidFill>
              </a:defRPr>
            </a:lvl6pPr>
            <a:lvl7pPr marL="475176" indent="-235189">
              <a:spcAft>
                <a:spcPts val="1333"/>
              </a:spcAft>
              <a:defRPr>
                <a:solidFill>
                  <a:schemeClr val="bg1"/>
                </a:solidFill>
              </a:defRPr>
            </a:lvl7pPr>
            <a:lvl8pPr marL="475176" indent="-235189">
              <a:spcAft>
                <a:spcPts val="1333"/>
              </a:spcAft>
              <a:defRPr>
                <a:solidFill>
                  <a:schemeClr val="bg1"/>
                </a:solidFill>
              </a:defRPr>
            </a:lvl8pPr>
            <a:lvl9pPr marL="475176" indent="-235189">
              <a:spcAft>
                <a:spcPts val="1333"/>
              </a:spcAft>
              <a:defRPr>
                <a:solidFill>
                  <a:schemeClr val="bg1"/>
                </a:solidFill>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Text Placeholder 8"/>
          <p:cNvSpPr>
            <a:spLocks noGrp="1"/>
          </p:cNvSpPr>
          <p:nvPr>
            <p:ph type="body" sz="quarter" idx="19"/>
          </p:nvPr>
        </p:nvSpPr>
        <p:spPr>
          <a:xfrm>
            <a:off x="3356635" y="2556000"/>
            <a:ext cx="2592000" cy="3394800"/>
          </a:xfrm>
        </p:spPr>
        <p:txBody>
          <a:bodyPr/>
          <a:lstStyle>
            <a:lvl1pPr>
              <a:defRPr b="1">
                <a:solidFill>
                  <a:schemeClr val="bg1"/>
                </a:solidFill>
              </a:defRPr>
            </a:lvl1pPr>
            <a:lvl2pPr>
              <a:spcAft>
                <a:spcPts val="1333"/>
              </a:spcAft>
              <a:defRPr>
                <a:solidFill>
                  <a:schemeClr val="bg1"/>
                </a:solidFill>
              </a:defRPr>
            </a:lvl2pPr>
            <a:lvl3pPr marL="0" indent="0">
              <a:spcAft>
                <a:spcPts val="1333"/>
              </a:spcAft>
              <a:buNone/>
              <a:defRPr>
                <a:solidFill>
                  <a:schemeClr val="bg1"/>
                </a:solidFill>
              </a:defRPr>
            </a:lvl3pPr>
            <a:lvl4pPr marL="235189" indent="-235189">
              <a:spcAft>
                <a:spcPts val="1333"/>
              </a:spcAft>
              <a:buFont typeface="Arial" panose="020B0604020202020204" pitchFamily="34" charset="0"/>
              <a:buChar char="•"/>
              <a:defRPr>
                <a:solidFill>
                  <a:schemeClr val="bg1"/>
                </a:solidFill>
              </a:defRPr>
            </a:lvl4pPr>
            <a:lvl5pPr marL="475176" indent="-235189">
              <a:spcAft>
                <a:spcPts val="1333"/>
              </a:spcAft>
              <a:defRPr baseline="0">
                <a:solidFill>
                  <a:schemeClr val="bg1"/>
                </a:solidFill>
              </a:defRPr>
            </a:lvl5pPr>
            <a:lvl6pPr marL="475176" indent="-235189">
              <a:spcAft>
                <a:spcPts val="1333"/>
              </a:spcAft>
              <a:buFont typeface="Verdana" panose="020B0604030504040204" pitchFamily="34" charset="0"/>
              <a:buChar char="−"/>
              <a:defRPr>
                <a:solidFill>
                  <a:schemeClr val="bg1"/>
                </a:solidFill>
              </a:defRPr>
            </a:lvl6pPr>
            <a:lvl7pPr marL="475176" indent="-235189">
              <a:spcAft>
                <a:spcPts val="1333"/>
              </a:spcAft>
              <a:defRPr>
                <a:solidFill>
                  <a:schemeClr val="bg1"/>
                </a:solidFill>
              </a:defRPr>
            </a:lvl7pPr>
            <a:lvl8pPr marL="475176" indent="-235189">
              <a:spcAft>
                <a:spcPts val="1333"/>
              </a:spcAft>
              <a:defRPr>
                <a:solidFill>
                  <a:schemeClr val="bg1"/>
                </a:solidFill>
              </a:defRPr>
            </a:lvl8pPr>
            <a:lvl9pPr marL="475176" indent="-235189">
              <a:spcAft>
                <a:spcPts val="1333"/>
              </a:spcAft>
              <a:defRPr>
                <a:solidFill>
                  <a:schemeClr val="bg1"/>
                </a:solidFill>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Text Placeholder 8"/>
          <p:cNvSpPr>
            <a:spLocks noGrp="1"/>
          </p:cNvSpPr>
          <p:nvPr>
            <p:ph type="body" sz="quarter" idx="20"/>
          </p:nvPr>
        </p:nvSpPr>
        <p:spPr>
          <a:xfrm>
            <a:off x="6243367" y="2556000"/>
            <a:ext cx="2592000" cy="3394800"/>
          </a:xfrm>
        </p:spPr>
        <p:txBody>
          <a:bodyPr/>
          <a:lstStyle>
            <a:lvl1pPr>
              <a:defRPr b="1">
                <a:solidFill>
                  <a:schemeClr val="bg1"/>
                </a:solidFill>
              </a:defRPr>
            </a:lvl1pPr>
            <a:lvl2pPr>
              <a:spcAft>
                <a:spcPts val="1333"/>
              </a:spcAft>
              <a:defRPr>
                <a:solidFill>
                  <a:schemeClr val="bg1"/>
                </a:solidFill>
              </a:defRPr>
            </a:lvl2pPr>
            <a:lvl3pPr marL="0" indent="0">
              <a:spcAft>
                <a:spcPts val="1333"/>
              </a:spcAft>
              <a:buNone/>
              <a:defRPr>
                <a:solidFill>
                  <a:schemeClr val="bg1"/>
                </a:solidFill>
              </a:defRPr>
            </a:lvl3pPr>
            <a:lvl4pPr marL="235189" indent="-235189">
              <a:spcAft>
                <a:spcPts val="1333"/>
              </a:spcAft>
              <a:buFont typeface="Arial" panose="020B0604020202020204" pitchFamily="34" charset="0"/>
              <a:buChar char="•"/>
              <a:defRPr>
                <a:solidFill>
                  <a:schemeClr val="bg1"/>
                </a:solidFill>
              </a:defRPr>
            </a:lvl4pPr>
            <a:lvl5pPr marL="475176" indent="-235189">
              <a:spcAft>
                <a:spcPts val="1333"/>
              </a:spcAft>
              <a:defRPr baseline="0">
                <a:solidFill>
                  <a:schemeClr val="bg1"/>
                </a:solidFill>
              </a:defRPr>
            </a:lvl5pPr>
            <a:lvl6pPr marL="475176" indent="-235189">
              <a:spcAft>
                <a:spcPts val="1333"/>
              </a:spcAft>
              <a:buFont typeface="Verdana" panose="020B0604030504040204" pitchFamily="34" charset="0"/>
              <a:buChar char="−"/>
              <a:defRPr>
                <a:solidFill>
                  <a:schemeClr val="bg1"/>
                </a:solidFill>
              </a:defRPr>
            </a:lvl6pPr>
            <a:lvl7pPr marL="475176" indent="-235189">
              <a:spcAft>
                <a:spcPts val="1333"/>
              </a:spcAft>
              <a:defRPr>
                <a:solidFill>
                  <a:schemeClr val="bg1"/>
                </a:solidFill>
              </a:defRPr>
            </a:lvl7pPr>
            <a:lvl8pPr marL="475176" indent="-235189">
              <a:spcAft>
                <a:spcPts val="1333"/>
              </a:spcAft>
              <a:defRPr>
                <a:solidFill>
                  <a:schemeClr val="bg1"/>
                </a:solidFill>
              </a:defRPr>
            </a:lvl8pPr>
            <a:lvl9pPr marL="475176" indent="-235189">
              <a:spcAft>
                <a:spcPts val="1333"/>
              </a:spcAft>
              <a:defRPr>
                <a:solidFill>
                  <a:schemeClr val="bg1"/>
                </a:solidFill>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 name="TextBox 12"/>
          <p:cNvSpPr txBox="1"/>
          <p:nvPr userDrawn="1"/>
        </p:nvSpPr>
        <p:spPr>
          <a:xfrm>
            <a:off x="6335184" y="6477005"/>
            <a:ext cx="4896560" cy="200311"/>
          </a:xfrm>
          <a:prstGeom prst="rect">
            <a:avLst/>
          </a:prstGeom>
          <a:noFill/>
        </p:spPr>
        <p:txBody>
          <a:bodyPr wrap="square" lIns="0" tIns="0" rIns="0" bIns="0" rtlCol="0">
            <a:spAutoFit/>
          </a:bodyPr>
          <a:lstStyle/>
          <a:p>
            <a:pPr algn="r" defTabSz="1219170">
              <a:buSzPct val="100000"/>
              <a:buFont typeface="Arial"/>
              <a:buNone/>
            </a:pPr>
            <a:r>
              <a:rPr lang="en-US" sz="651">
                <a:solidFill>
                  <a:prstClr val="white"/>
                </a:solidFill>
              </a:rPr>
              <a:t>Presentation title</a:t>
            </a:r>
            <a:br>
              <a:rPr lang="en-US" sz="651">
                <a:solidFill>
                  <a:prstClr val="white"/>
                </a:solidFill>
              </a:rPr>
            </a:br>
            <a:r>
              <a:rPr lang="en-US" sz="651">
                <a:solidFill>
                  <a:prstClr val="white"/>
                </a:solidFill>
              </a:rPr>
              <a:t>[To edit, click View &gt; Slide Master &gt; Slide Master]</a:t>
            </a:r>
          </a:p>
        </p:txBody>
      </p:sp>
      <p:sp>
        <p:nvSpPr>
          <p:cNvPr id="14" name="TextBox 13"/>
          <p:cNvSpPr txBox="1"/>
          <p:nvPr userDrawn="1"/>
        </p:nvSpPr>
        <p:spPr>
          <a:xfrm>
            <a:off x="501655" y="6477004"/>
            <a:ext cx="5355167" cy="200311"/>
          </a:xfrm>
          <a:prstGeom prst="rect">
            <a:avLst/>
          </a:prstGeom>
          <a:noFill/>
        </p:spPr>
        <p:txBody>
          <a:bodyPr wrap="square" lIns="0" tIns="0" rIns="0" bIns="0" rtlCol="0">
            <a:spAutoFit/>
          </a:bodyPr>
          <a:lstStyle/>
          <a:p>
            <a:pPr defTabSz="1219170">
              <a:spcBef>
                <a:spcPts val="800"/>
              </a:spcBef>
              <a:buSzPct val="100000"/>
              <a:buFont typeface="Arial"/>
              <a:buNone/>
            </a:pPr>
            <a:r>
              <a:rPr lang="en-US" sz="651">
                <a:solidFill>
                  <a:prstClr val="white"/>
                </a:solidFill>
              </a:rPr>
              <a:t>Member firms and DTTL: Insert appropriate copyright</a:t>
            </a:r>
            <a:br>
              <a:rPr lang="en-US" sz="651">
                <a:solidFill>
                  <a:prstClr val="white"/>
                </a:solidFill>
              </a:rPr>
            </a:br>
            <a:r>
              <a:rPr lang="en-US" sz="651">
                <a:solidFill>
                  <a:prstClr val="white"/>
                </a:solidFill>
              </a:rPr>
              <a:t>[To edit, click View &gt; Slide Master &gt; Slide Master]</a:t>
            </a:r>
          </a:p>
        </p:txBody>
      </p:sp>
      <p:sp>
        <p:nvSpPr>
          <p:cNvPr id="15" name="TextBox 14"/>
          <p:cNvSpPr txBox="1"/>
          <p:nvPr userDrawn="1"/>
        </p:nvSpPr>
        <p:spPr>
          <a:xfrm>
            <a:off x="11382381" y="6477002"/>
            <a:ext cx="307975" cy="100156"/>
          </a:xfrm>
          <a:prstGeom prst="rect">
            <a:avLst/>
          </a:prstGeom>
          <a:noFill/>
        </p:spPr>
        <p:txBody>
          <a:bodyPr wrap="square" lIns="0" tIns="0" rIns="0" bIns="0" rtlCol="0">
            <a:spAutoFit/>
          </a:bodyPr>
          <a:lstStyle/>
          <a:p>
            <a:pPr algn="r" defTabSz="1219170">
              <a:spcBef>
                <a:spcPts val="800"/>
              </a:spcBef>
              <a:buSzPct val="100000"/>
              <a:buFont typeface="Arial"/>
              <a:buNone/>
            </a:pPr>
            <a:fld id="{C58DF478-B544-4ED8-9ED4-6A2648E2D233}" type="slidenum">
              <a:rPr lang="en-US" sz="651">
                <a:solidFill>
                  <a:prstClr val="white"/>
                </a:solidFill>
              </a:rPr>
              <a:pPr algn="r" defTabSz="1219170">
                <a:spcBef>
                  <a:spcPts val="800"/>
                </a:spcBef>
                <a:buSzPct val="100000"/>
                <a:buFont typeface="Arial"/>
                <a:buNone/>
              </a:pPr>
              <a:t>‹#›</a:t>
            </a:fld>
            <a:endParaRPr lang="en-US" sz="651">
              <a:solidFill>
                <a:prstClr val="white"/>
              </a:solidFill>
            </a:endParaRPr>
          </a:p>
        </p:txBody>
      </p:sp>
      <p:sp>
        <p:nvSpPr>
          <p:cNvPr id="16" name="Text Placeholder 8"/>
          <p:cNvSpPr>
            <a:spLocks noGrp="1"/>
          </p:cNvSpPr>
          <p:nvPr>
            <p:ph type="body" sz="quarter" idx="13" hasCustomPrompt="1"/>
          </p:nvPr>
        </p:nvSpPr>
        <p:spPr>
          <a:xfrm>
            <a:off x="469900" y="736692"/>
            <a:ext cx="11252200" cy="757255"/>
          </a:xfrm>
          <a:prstGeom prst="rect">
            <a:avLst/>
          </a:prstGeom>
        </p:spPr>
        <p:txBody>
          <a:bodyPr lIns="0" tIns="0" rIns="0" bIns="0">
            <a:noAutofit/>
          </a:bodyPr>
          <a:lstStyle>
            <a:lvl1pPr marL="0" indent="0">
              <a:buNone/>
              <a:defRPr sz="2000" b="0">
                <a:solidFill>
                  <a:schemeClr val="bg1"/>
                </a:solidFill>
              </a:defRPr>
            </a:lvl1pPr>
          </a:lstStyle>
          <a:p>
            <a:pPr lvl="0"/>
            <a:r>
              <a:rPr lang="en-US" noProof="0"/>
              <a:t>Click to add subtitle</a:t>
            </a:r>
          </a:p>
        </p:txBody>
      </p:sp>
      <p:sp>
        <p:nvSpPr>
          <p:cNvPr id="17"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solidFill>
                  <a:schemeClr val="bg1"/>
                </a:solidFill>
              </a:defRPr>
            </a:lvl1pPr>
          </a:lstStyle>
          <a:p>
            <a:r>
              <a:rPr lang="en-US" noProof="0"/>
              <a:t>Click to edit Master title style</a:t>
            </a:r>
          </a:p>
        </p:txBody>
      </p:sp>
    </p:spTree>
    <p:extLst>
      <p:ext uri="{BB962C8B-B14F-4D97-AF65-F5344CB8AC3E}">
        <p14:creationId xmlns:p14="http://schemas.microsoft.com/office/powerpoint/2010/main" val="1662762148"/>
      </p:ext>
    </p:extLst>
  </p:cSld>
  <p:clrMapOvr>
    <a:masterClrMapping/>
  </p:clrMapOvr>
  <p:transition>
    <p:fade/>
  </p:transition>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sp>
        <p:nvSpPr>
          <p:cNvPr id="4" name="Title Placeholder 1"/>
          <p:cNvSpPr>
            <a:spLocks noGrp="1"/>
          </p:cNvSpPr>
          <p:nvPr>
            <p:ph type="title"/>
          </p:nvPr>
        </p:nvSpPr>
        <p:spPr>
          <a:xfrm>
            <a:off x="469900" y="402590"/>
            <a:ext cx="11247120" cy="698501"/>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3878702888"/>
      </p:ext>
    </p:extLst>
  </p:cSld>
  <p:clrMapOvr>
    <a:masterClrMapping/>
  </p:clrMapOvr>
  <p:transition>
    <p:fade/>
  </p:transition>
</p:sldLayout>
</file>

<file path=ppt/slideLayouts/slideLayout134.xml><?xml version="1.0" encoding="utf-8"?>
<p:sldLayout xmlns:a="http://schemas.openxmlformats.org/drawingml/2006/main" xmlns:r="http://schemas.openxmlformats.org/officeDocument/2006/relationships" xmlns:p="http://schemas.openxmlformats.org/presentationml/2006/main" showMasterSp="0" preserve="1" userDrawn="1">
  <p:cSld name="2_Title Slide - Black">
    <p:bg bwMode="gray">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475201" y="5845184"/>
            <a:ext cx="5592011" cy="505645"/>
          </a:xfrm>
          <a:prstGeom prst="rect">
            <a:avLst/>
          </a:prstGeom>
        </p:spPr>
        <p:txBody>
          <a:bodyPr lIns="0" tIns="0" rIns="0" bIns="0" anchor="b" anchorCtr="0">
            <a:noAutofit/>
          </a:bodyPr>
          <a:lstStyle>
            <a:lvl1pPr marL="0" indent="0" algn="l">
              <a:lnSpc>
                <a:spcPct val="100000"/>
              </a:lnSpc>
              <a:spcAft>
                <a:spcPts val="0"/>
              </a:spcAft>
              <a:buNone/>
              <a:defRPr sz="1800" b="1">
                <a:solidFill>
                  <a:schemeClr val="bg1"/>
                </a:solidFill>
              </a:defRPr>
            </a:lvl1pPr>
            <a:lvl2pPr marL="0" indent="0" algn="l">
              <a:buNone/>
              <a:defRPr sz="1600" b="0">
                <a:solidFill>
                  <a:schemeClr val="bg1"/>
                </a:solidFill>
              </a:defRPr>
            </a:lvl2pPr>
            <a:lvl3pPr marL="1219140" indent="0" algn="ctr">
              <a:buNone/>
              <a:defRPr sz="2400"/>
            </a:lvl3pPr>
            <a:lvl4pPr marL="1828709" indent="0" algn="ctr">
              <a:buNone/>
              <a:defRPr sz="2133"/>
            </a:lvl4pPr>
            <a:lvl5pPr marL="2438278" indent="0" algn="ctr">
              <a:buNone/>
              <a:defRPr sz="2133"/>
            </a:lvl5pPr>
            <a:lvl6pPr marL="3047848" indent="0" algn="ctr">
              <a:buNone/>
              <a:defRPr sz="2133"/>
            </a:lvl6pPr>
            <a:lvl7pPr marL="3657418" indent="0" algn="ctr">
              <a:buNone/>
              <a:defRPr sz="2133"/>
            </a:lvl7pPr>
            <a:lvl8pPr marL="4266987" indent="0" algn="ctr">
              <a:buNone/>
              <a:defRPr sz="2133"/>
            </a:lvl8pPr>
            <a:lvl9pPr marL="4876557" indent="0" algn="ctr">
              <a:buNone/>
              <a:defRPr sz="2133"/>
            </a:lvl9pPr>
          </a:lstStyle>
          <a:p>
            <a:r>
              <a:rPr lang="en-US" noProof="0"/>
              <a:t>Click to edit Master title style</a:t>
            </a:r>
          </a:p>
          <a:p>
            <a:pPr lvl="1"/>
            <a:r>
              <a:rPr lang="en-US" noProof="0"/>
              <a:t>Click to edit Master subtitle style</a:t>
            </a:r>
          </a:p>
        </p:txBody>
      </p:sp>
      <p:sp>
        <p:nvSpPr>
          <p:cNvPr id="5" name="Text Placeholder 4"/>
          <p:cNvSpPr>
            <a:spLocks noGrp="1"/>
          </p:cNvSpPr>
          <p:nvPr>
            <p:ph type="body" sz="quarter" idx="10"/>
          </p:nvPr>
        </p:nvSpPr>
        <p:spPr>
          <a:xfrm>
            <a:off x="475200" y="6362703"/>
            <a:ext cx="5594349" cy="298451"/>
          </a:xfrm>
          <a:prstGeom prst="rect">
            <a:avLst/>
          </a:prstGeom>
        </p:spPr>
        <p:txBody>
          <a:bodyPr/>
          <a:lstStyle>
            <a:lvl1pPr>
              <a:spcAft>
                <a:spcPts val="0"/>
              </a:spcAft>
              <a:defRPr sz="1051">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22" name="Group 21"/>
          <p:cNvGrpSpPr>
            <a:grpSpLocks noChangeAspect="1"/>
          </p:cNvGrpSpPr>
          <p:nvPr userDrawn="1"/>
        </p:nvGrpSpPr>
        <p:grpSpPr>
          <a:xfrm>
            <a:off x="469900" y="457761"/>
            <a:ext cx="1998000" cy="374400"/>
            <a:chOff x="398463" y="404813"/>
            <a:chExt cx="1627187" cy="307976"/>
          </a:xfrm>
          <a:solidFill>
            <a:schemeClr val="tx1"/>
          </a:solidFill>
        </p:grpSpPr>
        <p:sp>
          <p:nvSpPr>
            <p:cNvPr id="23"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4"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5" name="Rectangle 7"/>
            <p:cNvSpPr>
              <a:spLocks noChangeArrowheads="1"/>
            </p:cNvSpPr>
            <p:nvPr userDrawn="1"/>
          </p:nvSpPr>
          <p:spPr bwMode="auto">
            <a:xfrm>
              <a:off x="906463" y="404813"/>
              <a:ext cx="74612" cy="303213"/>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6"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7" name="Rectangle 9"/>
            <p:cNvSpPr>
              <a:spLocks noChangeArrowheads="1"/>
            </p:cNvSpPr>
            <p:nvPr userDrawn="1"/>
          </p:nvSpPr>
          <p:spPr bwMode="auto">
            <a:xfrm>
              <a:off x="1257300" y="482601"/>
              <a:ext cx="74612" cy="225425"/>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8" name="Rectangle 10"/>
            <p:cNvSpPr>
              <a:spLocks noChangeArrowheads="1"/>
            </p:cNvSpPr>
            <p:nvPr userDrawn="1"/>
          </p:nvSpPr>
          <p:spPr bwMode="auto">
            <a:xfrm>
              <a:off x="1257300" y="404813"/>
              <a:ext cx="74612" cy="50800"/>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9"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0"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1"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2"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grpSp>
      <p:sp>
        <p:nvSpPr>
          <p:cNvPr id="33" name="Picture Placeholder 8"/>
          <p:cNvSpPr>
            <a:spLocks noGrp="1"/>
          </p:cNvSpPr>
          <p:nvPr>
            <p:ph type="pic" sz="quarter" idx="11"/>
          </p:nvPr>
        </p:nvSpPr>
        <p:spPr>
          <a:xfrm>
            <a:off x="3393716" y="727595"/>
            <a:ext cx="5400000" cy="5400000"/>
          </a:xfrm>
          <a:prstGeom prst="rect">
            <a:avLst/>
          </a:prstGeom>
        </p:spPr>
        <p:txBody>
          <a:bodyPr/>
          <a:lstStyle/>
          <a:p>
            <a:r>
              <a:rPr lang="en-US" noProof="0"/>
              <a:t>Click icon to add picture</a:t>
            </a:r>
          </a:p>
        </p:txBody>
      </p:sp>
    </p:spTree>
    <p:extLst>
      <p:ext uri="{BB962C8B-B14F-4D97-AF65-F5344CB8AC3E}">
        <p14:creationId xmlns:p14="http://schemas.microsoft.com/office/powerpoint/2010/main" val="3014271134"/>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4088">
          <p15:clr>
            <a:srgbClr val="FBAE40"/>
          </p15:clr>
        </p15:guide>
      </p15:sldGuideLst>
    </p:ext>
  </p:extLst>
</p:sldLayout>
</file>

<file path=ppt/slideLayouts/slideLayout135.xml><?xml version="1.0" encoding="utf-8"?>
<p:sldLayout xmlns:a="http://schemas.openxmlformats.org/drawingml/2006/main" xmlns:r="http://schemas.openxmlformats.org/officeDocument/2006/relationships" xmlns:p="http://schemas.openxmlformats.org/presentationml/2006/main" showMasterSp="0" preserve="1" userDrawn="1">
  <p:cSld name="2_Title Slide - White">
    <p:bg bwMode="gray">
      <p:bgPr>
        <a:solidFill>
          <a:schemeClr val="bg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475327" y="5845184"/>
            <a:ext cx="5594348" cy="505645"/>
          </a:xfrm>
          <a:prstGeom prst="rect">
            <a:avLst/>
          </a:prstGeom>
        </p:spPr>
        <p:txBody>
          <a:bodyPr lIns="0" tIns="0" rIns="0" bIns="0" anchor="b" anchorCtr="0">
            <a:noAutofit/>
          </a:bodyPr>
          <a:lstStyle>
            <a:lvl1pPr marL="0" indent="0" algn="l">
              <a:lnSpc>
                <a:spcPct val="100000"/>
              </a:lnSpc>
              <a:spcAft>
                <a:spcPts val="0"/>
              </a:spcAft>
              <a:buNone/>
              <a:defRPr sz="1800" b="1">
                <a:solidFill>
                  <a:schemeClr val="tx1"/>
                </a:solidFill>
              </a:defRPr>
            </a:lvl1pPr>
            <a:lvl2pPr marL="0" indent="0" algn="l">
              <a:buNone/>
              <a:defRPr sz="1600" b="0"/>
            </a:lvl2pPr>
            <a:lvl3pPr marL="1219140" indent="0" algn="ctr">
              <a:buNone/>
              <a:defRPr sz="2400"/>
            </a:lvl3pPr>
            <a:lvl4pPr marL="1828709" indent="0" algn="ctr">
              <a:buNone/>
              <a:defRPr sz="2133"/>
            </a:lvl4pPr>
            <a:lvl5pPr marL="2438278" indent="0" algn="ctr">
              <a:buNone/>
              <a:defRPr sz="2133"/>
            </a:lvl5pPr>
            <a:lvl6pPr marL="3047848" indent="0" algn="ctr">
              <a:buNone/>
              <a:defRPr sz="2133"/>
            </a:lvl6pPr>
            <a:lvl7pPr marL="3657418" indent="0" algn="ctr">
              <a:buNone/>
              <a:defRPr sz="2133"/>
            </a:lvl7pPr>
            <a:lvl8pPr marL="4266987" indent="0" algn="ctr">
              <a:buNone/>
              <a:defRPr sz="2133"/>
            </a:lvl8pPr>
            <a:lvl9pPr marL="4876557" indent="0" algn="ctr">
              <a:buNone/>
              <a:defRPr sz="2133"/>
            </a:lvl9pPr>
          </a:lstStyle>
          <a:p>
            <a:r>
              <a:rPr lang="en-US" noProof="0"/>
              <a:t>Click to edit Master title style</a:t>
            </a:r>
          </a:p>
          <a:p>
            <a:pPr lvl="1"/>
            <a:r>
              <a:rPr lang="en-US" noProof="0"/>
              <a:t>Click to edit Master subtitle style</a:t>
            </a:r>
          </a:p>
        </p:txBody>
      </p:sp>
      <p:sp>
        <p:nvSpPr>
          <p:cNvPr id="5" name="Text Placeholder 4"/>
          <p:cNvSpPr>
            <a:spLocks noGrp="1"/>
          </p:cNvSpPr>
          <p:nvPr>
            <p:ph type="body" sz="quarter" idx="10"/>
          </p:nvPr>
        </p:nvSpPr>
        <p:spPr>
          <a:xfrm>
            <a:off x="475325" y="6362703"/>
            <a:ext cx="5594349" cy="298451"/>
          </a:xfrm>
          <a:prstGeom prst="rect">
            <a:avLst/>
          </a:prstGeom>
        </p:spPr>
        <p:txBody>
          <a:bodyPr>
            <a:noAutofit/>
          </a:bodyPr>
          <a:lstStyle>
            <a:lvl1pPr>
              <a:spcAft>
                <a:spcPts val="0"/>
              </a:spcAft>
              <a:defRPr sz="1051">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19" name="Group 18"/>
          <p:cNvGrpSpPr>
            <a:grpSpLocks noChangeAspect="1"/>
          </p:cNvGrpSpPr>
          <p:nvPr userDrawn="1"/>
        </p:nvGrpSpPr>
        <p:grpSpPr>
          <a:xfrm>
            <a:off x="475325" y="457200"/>
            <a:ext cx="1998000" cy="374400"/>
            <a:chOff x="398463" y="404813"/>
            <a:chExt cx="1627187" cy="307976"/>
          </a:xfrm>
          <a:solidFill>
            <a:schemeClr val="tx1"/>
          </a:solidFill>
        </p:grpSpPr>
        <p:sp>
          <p:nvSpPr>
            <p:cNvPr id="20"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1"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2" name="Rectangle 7"/>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3"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4" name="Rectangle 9"/>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5" name="Rectangle 10"/>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6"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7"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8"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9"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grpSp>
      <p:sp>
        <p:nvSpPr>
          <p:cNvPr id="30" name="Picture Placeholder 8"/>
          <p:cNvSpPr>
            <a:spLocks noGrp="1"/>
          </p:cNvSpPr>
          <p:nvPr>
            <p:ph type="pic" sz="quarter" idx="11"/>
          </p:nvPr>
        </p:nvSpPr>
        <p:spPr>
          <a:xfrm>
            <a:off x="3393716" y="727595"/>
            <a:ext cx="5400000" cy="5400000"/>
          </a:xfrm>
          <a:prstGeom prst="rect">
            <a:avLst/>
          </a:prstGeom>
        </p:spPr>
        <p:txBody>
          <a:bodyPr/>
          <a:lstStyle/>
          <a:p>
            <a:r>
              <a:rPr lang="en-US" noProof="0"/>
              <a:t>Click icon to add picture</a:t>
            </a:r>
          </a:p>
        </p:txBody>
      </p:sp>
    </p:spTree>
    <p:extLst>
      <p:ext uri="{BB962C8B-B14F-4D97-AF65-F5344CB8AC3E}">
        <p14:creationId xmlns:p14="http://schemas.microsoft.com/office/powerpoint/2010/main" val="874555758"/>
      </p:ext>
    </p:extLst>
  </p:cSld>
  <p:clrMapOvr>
    <a:masterClrMapping/>
  </p:clrMapOvr>
  <p:transition>
    <p:fade/>
  </p:transition>
  <p:extLst>
    <p:ext uri="{DCECCB84-F9BA-43D5-87BE-67443E8EF086}">
      <p15:sldGuideLst xmlns:p15="http://schemas.microsoft.com/office/powerpoint/2012/main">
        <p15:guide id="1" orient="horz" pos="4088">
          <p15:clr>
            <a:srgbClr val="FBAE40"/>
          </p15:clr>
        </p15:guide>
      </p15:sldGuideLst>
    </p:ext>
  </p:extLst>
</p:sldLayout>
</file>

<file path=ppt/slideLayouts/slideLayout136.xml><?xml version="1.0" encoding="utf-8"?>
<p:sldLayout xmlns:a="http://schemas.openxmlformats.org/drawingml/2006/main" xmlns:r="http://schemas.openxmlformats.org/officeDocument/2006/relationships" xmlns:p="http://schemas.openxmlformats.org/presentationml/2006/main" showMasterSp="0" preserve="1" userDrawn="1">
  <p:cSld name="2_Title Slide - Circle Black">
    <p:bg bwMode="gray">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4210149" y="1530450"/>
            <a:ext cx="3780000" cy="3780000"/>
          </a:xfrm>
          <a:prstGeom prst="ellipse">
            <a:avLst/>
          </a:prstGeom>
          <a:ln w="25400">
            <a:solidFill>
              <a:schemeClr val="accent1"/>
            </a:solidFill>
          </a:ln>
        </p:spPr>
        <p:txBody>
          <a:bodyPr lIns="108000" tIns="108000" rIns="108000" bIns="108000" anchor="ctr" anchorCtr="0">
            <a:normAutofit/>
          </a:bodyPr>
          <a:lstStyle>
            <a:lvl1pPr algn="ctr">
              <a:lnSpc>
                <a:spcPts val="3800"/>
              </a:lnSpc>
              <a:defRPr sz="3200" b="0">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p>
        </p:txBody>
      </p:sp>
      <p:sp>
        <p:nvSpPr>
          <p:cNvPr id="3" name="Subtitle 2"/>
          <p:cNvSpPr>
            <a:spLocks noGrp="1"/>
          </p:cNvSpPr>
          <p:nvPr>
            <p:ph type="subTitle" idx="1"/>
          </p:nvPr>
        </p:nvSpPr>
        <p:spPr bwMode="gray">
          <a:xfrm>
            <a:off x="475201" y="5845184"/>
            <a:ext cx="5592011" cy="505645"/>
          </a:xfrm>
          <a:prstGeom prst="rect">
            <a:avLst/>
          </a:prstGeom>
        </p:spPr>
        <p:txBody>
          <a:bodyPr lIns="0" tIns="0" rIns="0" bIns="0" anchor="b" anchorCtr="0">
            <a:noAutofit/>
          </a:bodyPr>
          <a:lstStyle>
            <a:lvl1pPr marL="0" indent="0" algn="l">
              <a:lnSpc>
                <a:spcPct val="100000"/>
              </a:lnSpc>
              <a:spcAft>
                <a:spcPts val="0"/>
              </a:spcAft>
              <a:buNone/>
              <a:defRPr sz="1600">
                <a:solidFill>
                  <a:schemeClr val="bg1"/>
                </a:solidFill>
              </a:defRPr>
            </a:lvl1pPr>
            <a:lvl2pPr marL="609570" indent="0" algn="ctr">
              <a:buNone/>
              <a:defRPr sz="2667"/>
            </a:lvl2pPr>
            <a:lvl3pPr marL="1219140" indent="0" algn="ctr">
              <a:buNone/>
              <a:defRPr sz="2400"/>
            </a:lvl3pPr>
            <a:lvl4pPr marL="1828709" indent="0" algn="ctr">
              <a:buNone/>
              <a:defRPr sz="2133"/>
            </a:lvl4pPr>
            <a:lvl5pPr marL="2438278" indent="0" algn="ctr">
              <a:buNone/>
              <a:defRPr sz="2133"/>
            </a:lvl5pPr>
            <a:lvl6pPr marL="3047848" indent="0" algn="ctr">
              <a:buNone/>
              <a:defRPr sz="2133"/>
            </a:lvl6pPr>
            <a:lvl7pPr marL="3657418" indent="0" algn="ctr">
              <a:buNone/>
              <a:defRPr sz="2133"/>
            </a:lvl7pPr>
            <a:lvl8pPr marL="4266987" indent="0" algn="ctr">
              <a:buNone/>
              <a:defRPr sz="2133"/>
            </a:lvl8pPr>
            <a:lvl9pPr marL="4876557" indent="0" algn="ctr">
              <a:buNone/>
              <a:defRPr sz="2133"/>
            </a:lvl9pPr>
          </a:lstStyle>
          <a:p>
            <a:r>
              <a:rPr lang="en-US" noProof="0"/>
              <a:t>Click to edit Master subtitle style</a:t>
            </a:r>
          </a:p>
        </p:txBody>
      </p:sp>
      <p:sp>
        <p:nvSpPr>
          <p:cNvPr id="5" name="Text Placeholder 4"/>
          <p:cNvSpPr>
            <a:spLocks noGrp="1"/>
          </p:cNvSpPr>
          <p:nvPr>
            <p:ph type="body" sz="quarter" idx="10"/>
          </p:nvPr>
        </p:nvSpPr>
        <p:spPr>
          <a:xfrm>
            <a:off x="475200" y="6362703"/>
            <a:ext cx="5594349" cy="298451"/>
          </a:xfrm>
          <a:prstGeom prst="rect">
            <a:avLst/>
          </a:prstGeom>
        </p:spPr>
        <p:txBody>
          <a:bodyPr/>
          <a:lstStyle>
            <a:lvl1pPr>
              <a:spcAft>
                <a:spcPts val="0"/>
              </a:spcAft>
              <a:defRPr sz="1051">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16" name="Group 15"/>
          <p:cNvGrpSpPr>
            <a:grpSpLocks noChangeAspect="1"/>
          </p:cNvGrpSpPr>
          <p:nvPr userDrawn="1"/>
        </p:nvGrpSpPr>
        <p:grpSpPr>
          <a:xfrm>
            <a:off x="469900" y="457761"/>
            <a:ext cx="1998000" cy="374400"/>
            <a:chOff x="398463" y="404813"/>
            <a:chExt cx="1627187" cy="307976"/>
          </a:xfrm>
          <a:solidFill>
            <a:schemeClr val="tx1"/>
          </a:solidFill>
        </p:grpSpPr>
        <p:sp>
          <p:nvSpPr>
            <p:cNvPr id="17"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18"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19" name="Rectangle 7"/>
            <p:cNvSpPr>
              <a:spLocks noChangeArrowheads="1"/>
            </p:cNvSpPr>
            <p:nvPr userDrawn="1"/>
          </p:nvSpPr>
          <p:spPr bwMode="auto">
            <a:xfrm>
              <a:off x="906463" y="404813"/>
              <a:ext cx="74612" cy="303213"/>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0"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1" name="Rectangle 9"/>
            <p:cNvSpPr>
              <a:spLocks noChangeArrowheads="1"/>
            </p:cNvSpPr>
            <p:nvPr userDrawn="1"/>
          </p:nvSpPr>
          <p:spPr bwMode="auto">
            <a:xfrm>
              <a:off x="1257300" y="482601"/>
              <a:ext cx="74612" cy="225425"/>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3" name="Rectangle 10"/>
            <p:cNvSpPr>
              <a:spLocks noChangeArrowheads="1"/>
            </p:cNvSpPr>
            <p:nvPr userDrawn="1"/>
          </p:nvSpPr>
          <p:spPr bwMode="auto">
            <a:xfrm>
              <a:off x="1257300" y="404813"/>
              <a:ext cx="74612" cy="50800"/>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4"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5"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6"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7"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grpSp>
    </p:spTree>
    <p:extLst>
      <p:ext uri="{BB962C8B-B14F-4D97-AF65-F5344CB8AC3E}">
        <p14:creationId xmlns:p14="http://schemas.microsoft.com/office/powerpoint/2010/main" val="3425032951"/>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4088">
          <p15:clr>
            <a:srgbClr val="FBAE40"/>
          </p15:clr>
        </p15:guide>
      </p15:sldGuideLst>
    </p:ext>
  </p:extLst>
</p:sldLayout>
</file>

<file path=ppt/slideLayouts/slideLayout137.xml><?xml version="1.0" encoding="utf-8"?>
<p:sldLayout xmlns:a="http://schemas.openxmlformats.org/drawingml/2006/main" xmlns:r="http://schemas.openxmlformats.org/officeDocument/2006/relationships" xmlns:p="http://schemas.openxmlformats.org/presentationml/2006/main" showMasterSp="0" preserve="1" userDrawn="1">
  <p:cSld name="2_Title Slide - Circle White">
    <p:bg bwMode="gray">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4212000" y="1530000"/>
            <a:ext cx="3780000" cy="3780000"/>
          </a:xfrm>
          <a:prstGeom prst="ellipse">
            <a:avLst/>
          </a:prstGeom>
          <a:ln w="25400">
            <a:solidFill>
              <a:schemeClr val="accent1"/>
            </a:solidFill>
          </a:ln>
        </p:spPr>
        <p:txBody>
          <a:bodyPr lIns="108000" tIns="108000" rIns="108000" bIns="108000" anchor="ctr" anchorCtr="0">
            <a:normAutofit/>
          </a:bodyPr>
          <a:lstStyle>
            <a:lvl1pPr algn="ctr">
              <a:lnSpc>
                <a:spcPts val="3800"/>
              </a:lnSpc>
              <a:defRPr sz="3200" b="0">
                <a:solidFill>
                  <a:schemeClr val="tx1"/>
                </a:solidFill>
                <a:latin typeface="+mj-lt"/>
                <a:ea typeface="Open Sans" panose="020B0606030504020204" pitchFamily="34" charset="0"/>
                <a:cs typeface="Open Sans" panose="020B0606030504020204" pitchFamily="34" charset="0"/>
              </a:defRPr>
            </a:lvl1pPr>
          </a:lstStyle>
          <a:p>
            <a:r>
              <a:rPr lang="en-US" noProof="0"/>
              <a:t>Click to edit Master title style</a:t>
            </a:r>
          </a:p>
        </p:txBody>
      </p:sp>
      <p:sp>
        <p:nvSpPr>
          <p:cNvPr id="3" name="Subtitle 2"/>
          <p:cNvSpPr>
            <a:spLocks noGrp="1"/>
          </p:cNvSpPr>
          <p:nvPr>
            <p:ph type="subTitle" idx="1"/>
          </p:nvPr>
        </p:nvSpPr>
        <p:spPr bwMode="gray">
          <a:xfrm>
            <a:off x="475327" y="5845184"/>
            <a:ext cx="5594348" cy="505645"/>
          </a:xfrm>
          <a:prstGeom prst="rect">
            <a:avLst/>
          </a:prstGeom>
        </p:spPr>
        <p:txBody>
          <a:bodyPr lIns="0" tIns="0" rIns="0" bIns="0" anchor="b" anchorCtr="0">
            <a:noAutofit/>
          </a:bodyPr>
          <a:lstStyle>
            <a:lvl1pPr marL="0" indent="0" algn="l">
              <a:lnSpc>
                <a:spcPct val="100000"/>
              </a:lnSpc>
              <a:spcAft>
                <a:spcPts val="0"/>
              </a:spcAft>
              <a:buNone/>
              <a:defRPr sz="1600">
                <a:solidFill>
                  <a:schemeClr val="tx1"/>
                </a:solidFill>
              </a:defRPr>
            </a:lvl1pPr>
            <a:lvl2pPr marL="609570" indent="0" algn="ctr">
              <a:buNone/>
              <a:defRPr sz="2667"/>
            </a:lvl2pPr>
            <a:lvl3pPr marL="1219140" indent="0" algn="ctr">
              <a:buNone/>
              <a:defRPr sz="2400"/>
            </a:lvl3pPr>
            <a:lvl4pPr marL="1828709" indent="0" algn="ctr">
              <a:buNone/>
              <a:defRPr sz="2133"/>
            </a:lvl4pPr>
            <a:lvl5pPr marL="2438278" indent="0" algn="ctr">
              <a:buNone/>
              <a:defRPr sz="2133"/>
            </a:lvl5pPr>
            <a:lvl6pPr marL="3047848" indent="0" algn="ctr">
              <a:buNone/>
              <a:defRPr sz="2133"/>
            </a:lvl6pPr>
            <a:lvl7pPr marL="3657418" indent="0" algn="ctr">
              <a:buNone/>
              <a:defRPr sz="2133"/>
            </a:lvl7pPr>
            <a:lvl8pPr marL="4266987" indent="0" algn="ctr">
              <a:buNone/>
              <a:defRPr sz="2133"/>
            </a:lvl8pPr>
            <a:lvl9pPr marL="4876557" indent="0" algn="ctr">
              <a:buNone/>
              <a:defRPr sz="2133"/>
            </a:lvl9pPr>
          </a:lstStyle>
          <a:p>
            <a:r>
              <a:rPr lang="en-US" noProof="0"/>
              <a:t>Click to edit Master subtitle style</a:t>
            </a:r>
          </a:p>
        </p:txBody>
      </p:sp>
      <p:sp>
        <p:nvSpPr>
          <p:cNvPr id="5" name="Text Placeholder 4"/>
          <p:cNvSpPr>
            <a:spLocks noGrp="1"/>
          </p:cNvSpPr>
          <p:nvPr>
            <p:ph type="body" sz="quarter" idx="10"/>
          </p:nvPr>
        </p:nvSpPr>
        <p:spPr>
          <a:xfrm>
            <a:off x="475325" y="6362703"/>
            <a:ext cx="5594349" cy="298451"/>
          </a:xfrm>
          <a:prstGeom prst="rect">
            <a:avLst/>
          </a:prstGeom>
        </p:spPr>
        <p:txBody>
          <a:bodyPr>
            <a:noAutofit/>
          </a:bodyPr>
          <a:lstStyle>
            <a:lvl1pPr>
              <a:spcAft>
                <a:spcPts val="0"/>
              </a:spcAft>
              <a:defRPr sz="1051">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16" name="Group 15"/>
          <p:cNvGrpSpPr>
            <a:grpSpLocks noChangeAspect="1"/>
          </p:cNvGrpSpPr>
          <p:nvPr userDrawn="1"/>
        </p:nvGrpSpPr>
        <p:grpSpPr>
          <a:xfrm>
            <a:off x="475325" y="457200"/>
            <a:ext cx="1998000" cy="374400"/>
            <a:chOff x="398463" y="404813"/>
            <a:chExt cx="1627187" cy="307976"/>
          </a:xfrm>
          <a:solidFill>
            <a:schemeClr val="tx1"/>
          </a:solidFill>
        </p:grpSpPr>
        <p:sp>
          <p:nvSpPr>
            <p:cNvPr id="17"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18"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0" name="Rectangle 7"/>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1"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2" name="Rectangle 9"/>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3" name="Rectangle 10"/>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4"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5"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6"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7"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grpSp>
    </p:spTree>
    <p:extLst>
      <p:ext uri="{BB962C8B-B14F-4D97-AF65-F5344CB8AC3E}">
        <p14:creationId xmlns:p14="http://schemas.microsoft.com/office/powerpoint/2010/main" val="3600509861"/>
      </p:ext>
    </p:extLst>
  </p:cSld>
  <p:clrMapOvr>
    <a:masterClrMapping/>
  </p:clrMapOvr>
  <p:transition>
    <p:fade/>
  </p:transition>
  <p:extLst>
    <p:ext uri="{DCECCB84-F9BA-43D5-87BE-67443E8EF086}">
      <p15:sldGuideLst xmlns:p15="http://schemas.microsoft.com/office/powerpoint/2012/main">
        <p15:guide id="1" orient="horz" pos="4088">
          <p15:clr>
            <a:srgbClr val="FBAE40"/>
          </p15:clr>
        </p15:guide>
      </p15:sldGuideLst>
    </p:ext>
  </p:extLst>
</p:sldLayout>
</file>

<file path=ppt/slideLayouts/slideLayout138.xml><?xml version="1.0" encoding="utf-8"?>
<p:sldLayout xmlns:a="http://schemas.openxmlformats.org/drawingml/2006/main" xmlns:r="http://schemas.openxmlformats.org/officeDocument/2006/relationships" xmlns:p="http://schemas.openxmlformats.org/presentationml/2006/main" showMasterSp="0" preserve="1" userDrawn="1">
  <p:cSld name="3_Divider - Deloitte dark green">
    <p:bg bwMode="gray">
      <p:bgPr>
        <a:solidFill>
          <a:schemeClr val="accent2"/>
        </a:solidFill>
        <a:effectLst/>
      </p:bgPr>
    </p:bg>
    <p:spTree>
      <p:nvGrpSpPr>
        <p:cNvPr id="1" name=""/>
        <p:cNvGrpSpPr/>
        <p:nvPr/>
      </p:nvGrpSpPr>
      <p:grpSpPr>
        <a:xfrm>
          <a:off x="0" y="0"/>
          <a:ext cx="0" cy="0"/>
          <a:chOff x="0" y="0"/>
          <a:chExt cx="0" cy="0"/>
        </a:xfrm>
      </p:grpSpPr>
      <p:sp>
        <p:nvSpPr>
          <p:cNvPr id="18" name="Title 1"/>
          <p:cNvSpPr>
            <a:spLocks noGrp="1"/>
          </p:cNvSpPr>
          <p:nvPr>
            <p:ph type="title"/>
          </p:nvPr>
        </p:nvSpPr>
        <p:spPr bwMode="gray">
          <a:xfrm>
            <a:off x="469902" y="1705672"/>
            <a:ext cx="10418233" cy="1592403"/>
          </a:xfrm>
        </p:spPr>
        <p:txBody>
          <a:bodyPr anchor="b"/>
          <a:lstStyle>
            <a:lvl1pPr>
              <a:lnSpc>
                <a:spcPct val="95000"/>
              </a:lnSpc>
              <a:defRPr sz="3851"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p>
        </p:txBody>
      </p:sp>
      <p:sp>
        <p:nvSpPr>
          <p:cNvPr id="19" name="Text Placeholder 2"/>
          <p:cNvSpPr>
            <a:spLocks noGrp="1"/>
          </p:cNvSpPr>
          <p:nvPr>
            <p:ph type="body" idx="1"/>
          </p:nvPr>
        </p:nvSpPr>
        <p:spPr bwMode="gray">
          <a:xfrm>
            <a:off x="469902" y="3429000"/>
            <a:ext cx="10418233" cy="1566532"/>
          </a:xfrm>
        </p:spPr>
        <p:txBody>
          <a:bodyPr lIns="0" tIns="0" rIns="0" bIns="0">
            <a:noAutofit/>
          </a:bodyPr>
          <a:lstStyle>
            <a:lvl1pPr marL="0" indent="0">
              <a:lnSpc>
                <a:spcPct val="95000"/>
              </a:lnSpc>
              <a:spcAft>
                <a:spcPts val="0"/>
              </a:spcAft>
              <a:buNone/>
              <a:defRPr sz="3851">
                <a:solidFill>
                  <a:schemeClr val="bg1"/>
                </a:solidFill>
              </a:defRPr>
            </a:lvl1pPr>
            <a:lvl2pPr marL="609570" indent="0">
              <a:buNone/>
              <a:defRPr sz="2667">
                <a:solidFill>
                  <a:schemeClr val="tx1">
                    <a:tint val="75000"/>
                  </a:schemeClr>
                </a:solidFill>
              </a:defRPr>
            </a:lvl2pPr>
            <a:lvl3pPr marL="1219140" indent="0">
              <a:buNone/>
              <a:defRPr sz="2400">
                <a:solidFill>
                  <a:schemeClr val="tx1">
                    <a:tint val="75000"/>
                  </a:schemeClr>
                </a:solidFill>
              </a:defRPr>
            </a:lvl3pPr>
            <a:lvl4pPr marL="1828709" indent="0">
              <a:buNone/>
              <a:defRPr sz="2133">
                <a:solidFill>
                  <a:schemeClr val="tx1">
                    <a:tint val="75000"/>
                  </a:schemeClr>
                </a:solidFill>
              </a:defRPr>
            </a:lvl4pPr>
            <a:lvl5pPr marL="2438278" indent="0">
              <a:buNone/>
              <a:defRPr sz="2133">
                <a:solidFill>
                  <a:schemeClr val="tx1">
                    <a:tint val="75000"/>
                  </a:schemeClr>
                </a:solidFill>
              </a:defRPr>
            </a:lvl5pPr>
            <a:lvl6pPr marL="3047848" indent="0">
              <a:buNone/>
              <a:defRPr sz="2133">
                <a:solidFill>
                  <a:schemeClr val="tx1">
                    <a:tint val="75000"/>
                  </a:schemeClr>
                </a:solidFill>
              </a:defRPr>
            </a:lvl6pPr>
            <a:lvl7pPr marL="3657418" indent="0">
              <a:buNone/>
              <a:defRPr sz="2133">
                <a:solidFill>
                  <a:schemeClr val="tx1">
                    <a:tint val="75000"/>
                  </a:schemeClr>
                </a:solidFill>
              </a:defRPr>
            </a:lvl7pPr>
            <a:lvl8pPr marL="4266987" indent="0">
              <a:buNone/>
              <a:defRPr sz="2133">
                <a:solidFill>
                  <a:schemeClr val="tx1">
                    <a:tint val="75000"/>
                  </a:schemeClr>
                </a:solidFill>
              </a:defRPr>
            </a:lvl8pPr>
            <a:lvl9pPr marL="4876557" indent="0">
              <a:buNone/>
              <a:defRPr sz="2133">
                <a:solidFill>
                  <a:schemeClr val="tx1">
                    <a:tint val="75000"/>
                  </a:schemeClr>
                </a:solidFill>
              </a:defRPr>
            </a:lvl9pPr>
          </a:lstStyle>
          <a:p>
            <a:pPr lvl="0"/>
            <a:r>
              <a:rPr lang="en-US" noProof="0"/>
              <a:t>Click to edit Master text styles</a:t>
            </a:r>
          </a:p>
        </p:txBody>
      </p:sp>
      <p:sp>
        <p:nvSpPr>
          <p:cNvPr id="20" name="TextBox 19"/>
          <p:cNvSpPr txBox="1"/>
          <p:nvPr userDrawn="1"/>
        </p:nvSpPr>
        <p:spPr>
          <a:xfrm>
            <a:off x="5825067" y="6477004"/>
            <a:ext cx="4896560" cy="200311"/>
          </a:xfrm>
          <a:prstGeom prst="rect">
            <a:avLst/>
          </a:prstGeom>
          <a:noFill/>
        </p:spPr>
        <p:txBody>
          <a:bodyPr wrap="square" lIns="0" tIns="0" rIns="0" bIns="0" rtlCol="0">
            <a:spAutoFit/>
          </a:bodyPr>
          <a:lstStyle/>
          <a:p>
            <a:pPr algn="r" defTabSz="1219170">
              <a:buSzPct val="100000"/>
              <a:buFont typeface="Arial"/>
              <a:buNone/>
            </a:pPr>
            <a:r>
              <a:rPr lang="en-US" sz="651">
                <a:solidFill>
                  <a:prstClr val="white"/>
                </a:solidFill>
              </a:rPr>
              <a:t>Presentation title</a:t>
            </a:r>
            <a:br>
              <a:rPr lang="en-US" sz="651">
                <a:solidFill>
                  <a:prstClr val="white"/>
                </a:solidFill>
              </a:rPr>
            </a:br>
            <a:r>
              <a:rPr lang="en-US" sz="651">
                <a:solidFill>
                  <a:prstClr val="white"/>
                </a:solidFill>
              </a:rPr>
              <a:t>[To edit, click View &gt; Slide Master &gt; Slide Master]</a:t>
            </a:r>
          </a:p>
        </p:txBody>
      </p:sp>
      <p:sp>
        <p:nvSpPr>
          <p:cNvPr id="21" name="TextBox 20"/>
          <p:cNvSpPr txBox="1"/>
          <p:nvPr userDrawn="1"/>
        </p:nvSpPr>
        <p:spPr>
          <a:xfrm>
            <a:off x="469903" y="6477004"/>
            <a:ext cx="5355167" cy="200311"/>
          </a:xfrm>
          <a:prstGeom prst="rect">
            <a:avLst/>
          </a:prstGeom>
          <a:noFill/>
        </p:spPr>
        <p:txBody>
          <a:bodyPr wrap="square" lIns="0" tIns="0" rIns="0" bIns="0" rtlCol="0">
            <a:spAutoFit/>
          </a:bodyPr>
          <a:lstStyle/>
          <a:p>
            <a:pPr defTabSz="1219170">
              <a:spcBef>
                <a:spcPts val="800"/>
              </a:spcBef>
              <a:buSzPct val="100000"/>
              <a:buFont typeface="Arial"/>
              <a:buNone/>
            </a:pPr>
            <a:r>
              <a:rPr lang="en-US" sz="651">
                <a:solidFill>
                  <a:prstClr val="white"/>
                </a:solidFill>
              </a:rPr>
              <a:t>Member firms and DTTL: Insert appropriate copyright</a:t>
            </a:r>
            <a:br>
              <a:rPr lang="en-US" sz="651">
                <a:solidFill>
                  <a:prstClr val="white"/>
                </a:solidFill>
              </a:rPr>
            </a:br>
            <a:r>
              <a:rPr lang="en-US" sz="651">
                <a:solidFill>
                  <a:prstClr val="white"/>
                </a:solidFill>
              </a:rPr>
              <a:t>[To edit, click View &gt; Slide Master &gt; Slide Master]</a:t>
            </a:r>
          </a:p>
        </p:txBody>
      </p:sp>
      <p:sp>
        <p:nvSpPr>
          <p:cNvPr id="22" name="TextBox 21"/>
          <p:cNvSpPr txBox="1"/>
          <p:nvPr userDrawn="1"/>
        </p:nvSpPr>
        <p:spPr>
          <a:xfrm>
            <a:off x="11414127" y="6477001"/>
            <a:ext cx="307975" cy="100156"/>
          </a:xfrm>
          <a:prstGeom prst="rect">
            <a:avLst/>
          </a:prstGeom>
          <a:noFill/>
        </p:spPr>
        <p:txBody>
          <a:bodyPr wrap="square" lIns="0" tIns="0" rIns="0" bIns="0" rtlCol="0">
            <a:spAutoFit/>
          </a:bodyPr>
          <a:lstStyle/>
          <a:p>
            <a:pPr algn="r" defTabSz="1219170">
              <a:spcBef>
                <a:spcPts val="800"/>
              </a:spcBef>
              <a:buSzPct val="100000"/>
              <a:buFont typeface="Arial"/>
              <a:buNone/>
            </a:pPr>
            <a:fld id="{C58DF478-B544-4ED8-9ED4-6A2648E2D233}" type="slidenum">
              <a:rPr lang="en-US" sz="651">
                <a:solidFill>
                  <a:prstClr val="white"/>
                </a:solidFill>
              </a:rPr>
              <a:pPr algn="r" defTabSz="1219170">
                <a:spcBef>
                  <a:spcPts val="800"/>
                </a:spcBef>
                <a:buSzPct val="100000"/>
                <a:buFont typeface="Arial"/>
                <a:buNone/>
              </a:pPr>
              <a:t>‹#›</a:t>
            </a:fld>
            <a:endParaRPr lang="en-US" sz="651">
              <a:solidFill>
                <a:prstClr val="white"/>
              </a:solidFill>
            </a:endParaRPr>
          </a:p>
        </p:txBody>
      </p:sp>
    </p:spTree>
    <p:extLst>
      <p:ext uri="{BB962C8B-B14F-4D97-AF65-F5344CB8AC3E}">
        <p14:creationId xmlns:p14="http://schemas.microsoft.com/office/powerpoint/2010/main" val="2988675709"/>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139.xml><?xml version="1.0" encoding="utf-8"?>
<p:sldLayout xmlns:a="http://schemas.openxmlformats.org/drawingml/2006/main" xmlns:r="http://schemas.openxmlformats.org/officeDocument/2006/relationships" xmlns:p="http://schemas.openxmlformats.org/presentationml/2006/main" showMasterSp="0" preserve="1" userDrawn="1">
  <p:cSld name="6_Divider - Deloitte blue">
    <p:bg bwMode="gray">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69902" y="1705672"/>
            <a:ext cx="10418233" cy="1592403"/>
          </a:xfrm>
        </p:spPr>
        <p:txBody>
          <a:bodyPr anchor="b"/>
          <a:lstStyle>
            <a:lvl1pPr>
              <a:lnSpc>
                <a:spcPct val="95000"/>
              </a:lnSpc>
              <a:defRPr sz="3851"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p>
        </p:txBody>
      </p:sp>
      <p:sp>
        <p:nvSpPr>
          <p:cNvPr id="3" name="Text Placeholder 2"/>
          <p:cNvSpPr>
            <a:spLocks noGrp="1"/>
          </p:cNvSpPr>
          <p:nvPr>
            <p:ph type="body" idx="1"/>
          </p:nvPr>
        </p:nvSpPr>
        <p:spPr bwMode="gray">
          <a:xfrm>
            <a:off x="469902" y="3429000"/>
            <a:ext cx="10418233" cy="1566532"/>
          </a:xfrm>
        </p:spPr>
        <p:txBody>
          <a:bodyPr lIns="0" tIns="0" rIns="0" bIns="0">
            <a:noAutofit/>
          </a:bodyPr>
          <a:lstStyle>
            <a:lvl1pPr marL="0" indent="0">
              <a:lnSpc>
                <a:spcPct val="95000"/>
              </a:lnSpc>
              <a:spcAft>
                <a:spcPts val="0"/>
              </a:spcAft>
              <a:buNone/>
              <a:defRPr sz="3851">
                <a:solidFill>
                  <a:schemeClr val="bg1"/>
                </a:solidFill>
              </a:defRPr>
            </a:lvl1pPr>
            <a:lvl2pPr marL="609570" indent="0">
              <a:buNone/>
              <a:defRPr sz="2667">
                <a:solidFill>
                  <a:schemeClr val="tx1">
                    <a:tint val="75000"/>
                  </a:schemeClr>
                </a:solidFill>
              </a:defRPr>
            </a:lvl2pPr>
            <a:lvl3pPr marL="1219140" indent="0">
              <a:buNone/>
              <a:defRPr sz="2400">
                <a:solidFill>
                  <a:schemeClr val="tx1">
                    <a:tint val="75000"/>
                  </a:schemeClr>
                </a:solidFill>
              </a:defRPr>
            </a:lvl3pPr>
            <a:lvl4pPr marL="1828709" indent="0">
              <a:buNone/>
              <a:defRPr sz="2133">
                <a:solidFill>
                  <a:schemeClr val="tx1">
                    <a:tint val="75000"/>
                  </a:schemeClr>
                </a:solidFill>
              </a:defRPr>
            </a:lvl4pPr>
            <a:lvl5pPr marL="2438278" indent="0">
              <a:buNone/>
              <a:defRPr sz="2133">
                <a:solidFill>
                  <a:schemeClr val="tx1">
                    <a:tint val="75000"/>
                  </a:schemeClr>
                </a:solidFill>
              </a:defRPr>
            </a:lvl5pPr>
            <a:lvl6pPr marL="3047848" indent="0">
              <a:buNone/>
              <a:defRPr sz="2133">
                <a:solidFill>
                  <a:schemeClr val="tx1">
                    <a:tint val="75000"/>
                  </a:schemeClr>
                </a:solidFill>
              </a:defRPr>
            </a:lvl6pPr>
            <a:lvl7pPr marL="3657418" indent="0">
              <a:buNone/>
              <a:defRPr sz="2133">
                <a:solidFill>
                  <a:schemeClr val="tx1">
                    <a:tint val="75000"/>
                  </a:schemeClr>
                </a:solidFill>
              </a:defRPr>
            </a:lvl7pPr>
            <a:lvl8pPr marL="4266987" indent="0">
              <a:buNone/>
              <a:defRPr sz="2133">
                <a:solidFill>
                  <a:schemeClr val="tx1">
                    <a:tint val="75000"/>
                  </a:schemeClr>
                </a:solidFill>
              </a:defRPr>
            </a:lvl8pPr>
            <a:lvl9pPr marL="4876557" indent="0">
              <a:buNone/>
              <a:defRPr sz="2133">
                <a:solidFill>
                  <a:schemeClr val="tx1">
                    <a:tint val="75000"/>
                  </a:schemeClr>
                </a:solidFill>
              </a:defRPr>
            </a:lvl9pPr>
          </a:lstStyle>
          <a:p>
            <a:pPr lvl="0"/>
            <a:r>
              <a:rPr lang="en-US" noProof="0"/>
              <a:t>Click to edit Master text styles</a:t>
            </a:r>
          </a:p>
        </p:txBody>
      </p:sp>
      <p:sp>
        <p:nvSpPr>
          <p:cNvPr id="7" name="TextBox 6"/>
          <p:cNvSpPr txBox="1"/>
          <p:nvPr userDrawn="1"/>
        </p:nvSpPr>
        <p:spPr>
          <a:xfrm>
            <a:off x="5825067" y="6477004"/>
            <a:ext cx="4896560" cy="200311"/>
          </a:xfrm>
          <a:prstGeom prst="rect">
            <a:avLst/>
          </a:prstGeom>
          <a:noFill/>
        </p:spPr>
        <p:txBody>
          <a:bodyPr wrap="square" lIns="0" tIns="0" rIns="0" bIns="0" rtlCol="0">
            <a:spAutoFit/>
          </a:bodyPr>
          <a:lstStyle/>
          <a:p>
            <a:pPr algn="r" defTabSz="1219170">
              <a:buSzPct val="100000"/>
              <a:buFont typeface="Arial"/>
              <a:buNone/>
            </a:pPr>
            <a:r>
              <a:rPr lang="en-US" sz="651">
                <a:solidFill>
                  <a:prstClr val="white"/>
                </a:solidFill>
              </a:rPr>
              <a:t>Presentation title</a:t>
            </a:r>
            <a:br>
              <a:rPr lang="en-US" sz="651">
                <a:solidFill>
                  <a:prstClr val="white"/>
                </a:solidFill>
              </a:rPr>
            </a:br>
            <a:r>
              <a:rPr lang="en-US" sz="651">
                <a:solidFill>
                  <a:prstClr val="white"/>
                </a:solidFill>
              </a:rPr>
              <a:t>[To edit, click View &gt; Slide Master &gt; Slide Master]</a:t>
            </a:r>
          </a:p>
        </p:txBody>
      </p:sp>
      <p:sp>
        <p:nvSpPr>
          <p:cNvPr id="8" name="TextBox 7"/>
          <p:cNvSpPr txBox="1"/>
          <p:nvPr userDrawn="1"/>
        </p:nvSpPr>
        <p:spPr>
          <a:xfrm>
            <a:off x="469903" y="6477004"/>
            <a:ext cx="5355167" cy="200311"/>
          </a:xfrm>
          <a:prstGeom prst="rect">
            <a:avLst/>
          </a:prstGeom>
          <a:noFill/>
        </p:spPr>
        <p:txBody>
          <a:bodyPr wrap="square" lIns="0" tIns="0" rIns="0" bIns="0" rtlCol="0">
            <a:spAutoFit/>
          </a:bodyPr>
          <a:lstStyle/>
          <a:p>
            <a:pPr defTabSz="1219170">
              <a:spcBef>
                <a:spcPts val="800"/>
              </a:spcBef>
              <a:buSzPct val="100000"/>
              <a:buFont typeface="Arial"/>
              <a:buNone/>
            </a:pPr>
            <a:r>
              <a:rPr lang="en-US" sz="651">
                <a:solidFill>
                  <a:prstClr val="white"/>
                </a:solidFill>
              </a:rPr>
              <a:t>Member firms and DTTL: Insert appropriate copyright</a:t>
            </a:r>
            <a:br>
              <a:rPr lang="en-US" sz="651">
                <a:solidFill>
                  <a:prstClr val="white"/>
                </a:solidFill>
              </a:rPr>
            </a:br>
            <a:r>
              <a:rPr lang="en-US" sz="651">
                <a:solidFill>
                  <a:prstClr val="white"/>
                </a:solidFill>
              </a:rPr>
              <a:t>[To edit, click View &gt; Slide Master &gt; Slide Master]</a:t>
            </a:r>
          </a:p>
        </p:txBody>
      </p:sp>
      <p:sp>
        <p:nvSpPr>
          <p:cNvPr id="9" name="TextBox 8"/>
          <p:cNvSpPr txBox="1"/>
          <p:nvPr userDrawn="1"/>
        </p:nvSpPr>
        <p:spPr>
          <a:xfrm>
            <a:off x="11414127" y="6477001"/>
            <a:ext cx="307975" cy="100156"/>
          </a:xfrm>
          <a:prstGeom prst="rect">
            <a:avLst/>
          </a:prstGeom>
          <a:noFill/>
        </p:spPr>
        <p:txBody>
          <a:bodyPr wrap="square" lIns="0" tIns="0" rIns="0" bIns="0" rtlCol="0">
            <a:spAutoFit/>
          </a:bodyPr>
          <a:lstStyle/>
          <a:p>
            <a:pPr algn="r" defTabSz="1219170">
              <a:spcBef>
                <a:spcPts val="800"/>
              </a:spcBef>
              <a:buSzPct val="100000"/>
              <a:buFont typeface="Arial"/>
              <a:buNone/>
            </a:pPr>
            <a:fld id="{C58DF478-B544-4ED8-9ED4-6A2648E2D233}" type="slidenum">
              <a:rPr lang="en-US" sz="651">
                <a:solidFill>
                  <a:prstClr val="white"/>
                </a:solidFill>
              </a:rPr>
              <a:pPr algn="r" defTabSz="1219170">
                <a:spcBef>
                  <a:spcPts val="800"/>
                </a:spcBef>
                <a:buSzPct val="100000"/>
                <a:buFont typeface="Arial"/>
                <a:buNone/>
              </a:pPr>
              <a:t>‹#›</a:t>
            </a:fld>
            <a:endParaRPr lang="en-US" sz="651">
              <a:solidFill>
                <a:prstClr val="white"/>
              </a:solidFill>
            </a:endParaRPr>
          </a:p>
        </p:txBody>
      </p:sp>
    </p:spTree>
    <p:extLst>
      <p:ext uri="{BB962C8B-B14F-4D97-AF65-F5344CB8AC3E}">
        <p14:creationId xmlns:p14="http://schemas.microsoft.com/office/powerpoint/2010/main" val="1505402202"/>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Key statement black">
    <p:bg>
      <p:bgPr>
        <a:solidFill>
          <a:schemeClr val="tx1"/>
        </a:solidFill>
        <a:effectLst/>
      </p:bgPr>
    </p:bg>
    <p:spTree>
      <p:nvGrpSpPr>
        <p:cNvPr id="1" name=""/>
        <p:cNvGrpSpPr/>
        <p:nvPr/>
      </p:nvGrpSpPr>
      <p:grpSpPr>
        <a:xfrm>
          <a:off x="0" y="0"/>
          <a:ext cx="0" cy="0"/>
          <a:chOff x="0" y="0"/>
          <a:chExt cx="0" cy="0"/>
        </a:xfrm>
      </p:grpSpPr>
      <p:sp>
        <p:nvSpPr>
          <p:cNvPr id="13" name="Text Placeholder 3"/>
          <p:cNvSpPr>
            <a:spLocks noGrp="1"/>
          </p:cNvSpPr>
          <p:nvPr>
            <p:ph type="body" sz="quarter" idx="10"/>
          </p:nvPr>
        </p:nvSpPr>
        <p:spPr>
          <a:xfrm>
            <a:off x="480484" y="1590675"/>
            <a:ext cx="9029604" cy="4708525"/>
          </a:xfrm>
          <a:prstGeom prst="rect">
            <a:avLst/>
          </a:prstGeom>
        </p:spPr>
        <p:txBody>
          <a:bodyPr>
            <a:noAutofit/>
          </a:bodyPr>
          <a:lstStyle>
            <a:lvl1pPr>
              <a:spcBef>
                <a:spcPts val="4800"/>
              </a:spcBef>
              <a:defRPr sz="2800">
                <a:solidFill>
                  <a:schemeClr val="bg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US" noProof="0"/>
              <a:t>Click to edit Master text styles</a:t>
            </a:r>
          </a:p>
        </p:txBody>
      </p:sp>
      <p:sp>
        <p:nvSpPr>
          <p:cNvPr id="14" name="CaseCode"/>
          <p:cNvSpPr txBox="1"/>
          <p:nvPr userDrawn="1"/>
        </p:nvSpPr>
        <p:spPr>
          <a:xfrm>
            <a:off x="6336000" y="6476999"/>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a:solidFill>
                  <a:schemeClr val="bg1"/>
                </a:solidFill>
              </a:rPr>
              <a:t>Presentation title</a:t>
            </a:r>
            <a:br>
              <a:rPr lang="en-US" sz="650" noProof="0">
                <a:solidFill>
                  <a:schemeClr val="bg1"/>
                </a:solidFill>
              </a:rPr>
            </a:br>
            <a:r>
              <a:rPr lang="en-US" sz="650" noProof="0">
                <a:solidFill>
                  <a:schemeClr val="bg1"/>
                </a:solidFill>
              </a:rPr>
              <a:t>[To edit, click View &gt; Slide Master &gt; Slide master1]</a:t>
            </a:r>
          </a:p>
        </p:txBody>
      </p:sp>
      <p:sp>
        <p:nvSpPr>
          <p:cNvPr id="15" name="Copyright"/>
          <p:cNvSpPr txBox="1"/>
          <p:nvPr userDrawn="1"/>
        </p:nvSpPr>
        <p:spPr>
          <a:xfrm>
            <a:off x="469900" y="6477000"/>
            <a:ext cx="5355167" cy="100027"/>
          </a:xfrm>
          <a:prstGeom prst="rect">
            <a:avLst/>
          </a:prstGeom>
          <a:noFill/>
        </p:spPr>
        <p:txBody>
          <a:bodyPr wrap="square" lIns="0" tIns="0" rIns="0" bIns="0" rtlCol="0">
            <a:spAutoFit/>
          </a:bodyPr>
          <a:lstStyle/>
          <a:p>
            <a:pPr marL="0" indent="0">
              <a:spcBef>
                <a:spcPts val="800"/>
              </a:spcBef>
              <a:buSzPct val="100000"/>
              <a:buFont typeface="Arial"/>
              <a:buNone/>
            </a:pPr>
            <a:r>
              <a:rPr lang="en-US" sz="650" noProof="0">
                <a:solidFill>
                  <a:schemeClr val="bg1"/>
                </a:solidFill>
              </a:rPr>
              <a:t>Copyright © 2019 Deloitte Development LLC. All rights reserved.</a:t>
            </a:r>
          </a:p>
        </p:txBody>
      </p:sp>
      <p:sp>
        <p:nvSpPr>
          <p:cNvPr id="16" name="TextBox 15"/>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bg1"/>
                </a:solidFill>
              </a:rPr>
              <a:pPr marL="0" indent="0" algn="r">
                <a:spcBef>
                  <a:spcPts val="800"/>
                </a:spcBef>
                <a:buSzPct val="100000"/>
                <a:buFont typeface="Arial"/>
                <a:buNone/>
              </a:pPr>
              <a:t>‹#›</a:t>
            </a:fld>
            <a:endParaRPr lang="en-US" sz="650" noProof="0">
              <a:solidFill>
                <a:schemeClr val="bg1"/>
              </a:solidFill>
            </a:endParaRPr>
          </a:p>
        </p:txBody>
      </p:sp>
    </p:spTree>
    <p:extLst>
      <p:ext uri="{BB962C8B-B14F-4D97-AF65-F5344CB8AC3E}">
        <p14:creationId xmlns:p14="http://schemas.microsoft.com/office/powerpoint/2010/main" val="2324935347"/>
      </p:ext>
    </p:extLst>
  </p:cSld>
  <p:clrMapOvr>
    <a:masterClrMapping/>
  </p:clrMapOvr>
  <p:transition>
    <p:fade/>
  </p:transition>
</p:sldLayout>
</file>

<file path=ppt/slideLayouts/slideLayout140.xml><?xml version="1.0" encoding="utf-8"?>
<p:sldLayout xmlns:a="http://schemas.openxmlformats.org/drawingml/2006/main" xmlns:r="http://schemas.openxmlformats.org/officeDocument/2006/relationships" xmlns:p="http://schemas.openxmlformats.org/presentationml/2006/main" userDrawn="1">
  <p:cSld name="3_Title &amp; 1 column text">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487680" y="1611314"/>
            <a:ext cx="11216640" cy="47342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065629872"/>
      </p:ext>
    </p:extLst>
  </p:cSld>
  <p:clrMapOvr>
    <a:masterClrMapping/>
  </p:clrMapOvr>
  <p:transition>
    <p:fade/>
  </p:transition>
</p:sldLayout>
</file>

<file path=ppt/slideLayouts/slideLayout141.xml><?xml version="1.0" encoding="utf-8"?>
<p:sldLayout xmlns:a="http://schemas.openxmlformats.org/drawingml/2006/main" xmlns:r="http://schemas.openxmlformats.org/officeDocument/2006/relationships" xmlns:p="http://schemas.openxmlformats.org/presentationml/2006/main" showMasterSp="0" userDrawn="1">
  <p:cSld name="1_Divider Medium Blue">
    <p:bg>
      <p:bgPr>
        <a:solidFill>
          <a:schemeClr val="accent5"/>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bwMode="black">
          <a:xfrm>
            <a:off x="486833" y="1782208"/>
            <a:ext cx="10972800" cy="1143000"/>
          </a:xfrm>
        </p:spPr>
        <p:txBody>
          <a:bodyPr lIns="0" tIns="0" rIns="0" bIns="0"/>
          <a:lstStyle>
            <a:lvl1pPr>
              <a:defRPr sz="8000">
                <a:solidFill>
                  <a:schemeClr val="bg1"/>
                </a:solidFill>
              </a:defRPr>
            </a:lvl1pPr>
            <a:lvl2pPr>
              <a:defRPr sz="8000">
                <a:solidFill>
                  <a:schemeClr val="bg2"/>
                </a:solidFill>
              </a:defRPr>
            </a:lvl2pPr>
            <a:lvl3pPr>
              <a:defRPr sz="8000">
                <a:solidFill>
                  <a:schemeClr val="bg2"/>
                </a:solidFill>
              </a:defRPr>
            </a:lvl3pPr>
            <a:lvl4pPr>
              <a:defRPr sz="8000">
                <a:solidFill>
                  <a:schemeClr val="bg2"/>
                </a:solidFill>
              </a:defRPr>
            </a:lvl4pPr>
            <a:lvl5pPr>
              <a:defRPr sz="8000">
                <a:solidFill>
                  <a:schemeClr val="bg2"/>
                </a:solidFill>
              </a:defRPr>
            </a:lvl5pPr>
          </a:lstStyle>
          <a:p>
            <a:pPr lvl="0"/>
            <a:r>
              <a:rPr lang="en-US"/>
              <a:t>Click to edit divider text</a:t>
            </a:r>
          </a:p>
        </p:txBody>
      </p:sp>
    </p:spTree>
    <p:extLst>
      <p:ext uri="{BB962C8B-B14F-4D97-AF65-F5344CB8AC3E}">
        <p14:creationId xmlns:p14="http://schemas.microsoft.com/office/powerpoint/2010/main" val="3980681311"/>
      </p:ext>
    </p:extLst>
  </p:cSld>
  <p:clrMapOvr>
    <a:masterClrMapping/>
  </p:clrMapOvr>
  <p:transition>
    <p:fade/>
  </p:transition>
</p:sldLayout>
</file>

<file path=ppt/slideLayouts/slideLayout142.xml><?xml version="1.0" encoding="utf-8"?>
<p:sldLayout xmlns:a="http://schemas.openxmlformats.org/drawingml/2006/main" xmlns:r="http://schemas.openxmlformats.org/officeDocument/2006/relationships" xmlns:p="http://schemas.openxmlformats.org/presentationml/2006/main" showMasterSp="0" userDrawn="1">
  <p:cSld name="Divider Medium Blue">
    <p:bg>
      <p:bgPr>
        <a:solidFill>
          <a:schemeClr val="accent3"/>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bwMode="black">
          <a:xfrm>
            <a:off x="486833" y="1782208"/>
            <a:ext cx="10972800" cy="1143000"/>
          </a:xfrm>
        </p:spPr>
        <p:txBody>
          <a:bodyPr lIns="0" tIns="0" rIns="0" bIns="0"/>
          <a:lstStyle>
            <a:lvl1pPr>
              <a:defRPr sz="8000">
                <a:solidFill>
                  <a:schemeClr val="bg1"/>
                </a:solidFill>
              </a:defRPr>
            </a:lvl1pPr>
            <a:lvl2pPr>
              <a:defRPr sz="8000">
                <a:solidFill>
                  <a:schemeClr val="bg2"/>
                </a:solidFill>
              </a:defRPr>
            </a:lvl2pPr>
            <a:lvl3pPr>
              <a:defRPr sz="8000">
                <a:solidFill>
                  <a:schemeClr val="bg2"/>
                </a:solidFill>
              </a:defRPr>
            </a:lvl3pPr>
            <a:lvl4pPr>
              <a:defRPr sz="8000">
                <a:solidFill>
                  <a:schemeClr val="bg2"/>
                </a:solidFill>
              </a:defRPr>
            </a:lvl4pPr>
            <a:lvl5pPr>
              <a:defRPr sz="8000">
                <a:solidFill>
                  <a:schemeClr val="bg2"/>
                </a:solidFill>
              </a:defRPr>
            </a:lvl5pPr>
          </a:lstStyle>
          <a:p>
            <a:pPr lvl="0"/>
            <a:r>
              <a:rPr lang="en-US"/>
              <a:t>Click to edit divider text</a:t>
            </a:r>
          </a:p>
        </p:txBody>
      </p:sp>
    </p:spTree>
    <p:extLst>
      <p:ext uri="{BB962C8B-B14F-4D97-AF65-F5344CB8AC3E}">
        <p14:creationId xmlns:p14="http://schemas.microsoft.com/office/powerpoint/2010/main" val="3778868670"/>
      </p:ext>
    </p:extLst>
  </p:cSld>
  <p:clrMapOvr>
    <a:masterClrMapping/>
  </p:clrMapOvr>
  <p:transition>
    <p:fade/>
  </p:transition>
</p:sldLayout>
</file>

<file path=ppt/slideLayouts/slideLayout143.xml><?xml version="1.0" encoding="utf-8"?>
<p:sldLayout xmlns:a="http://schemas.openxmlformats.org/drawingml/2006/main" xmlns:r="http://schemas.openxmlformats.org/officeDocument/2006/relationships" xmlns:p="http://schemas.openxmlformats.org/presentationml/2006/main" showMasterSp="0" userDrawn="1">
  <p:cSld name="Divider Green">
    <p:bg>
      <p:bgPr>
        <a:solidFill>
          <a:schemeClr val="accent2"/>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bwMode="black">
          <a:xfrm>
            <a:off x="486833" y="1782208"/>
            <a:ext cx="10972800" cy="1143000"/>
          </a:xfrm>
        </p:spPr>
        <p:txBody>
          <a:bodyPr/>
          <a:lstStyle>
            <a:lvl1pPr>
              <a:defRPr sz="8000">
                <a:solidFill>
                  <a:schemeClr val="bg1"/>
                </a:solidFill>
              </a:defRPr>
            </a:lvl1pPr>
            <a:lvl2pPr>
              <a:defRPr sz="8000">
                <a:solidFill>
                  <a:schemeClr val="bg2"/>
                </a:solidFill>
              </a:defRPr>
            </a:lvl2pPr>
            <a:lvl3pPr>
              <a:defRPr sz="8000">
                <a:solidFill>
                  <a:schemeClr val="bg2"/>
                </a:solidFill>
              </a:defRPr>
            </a:lvl3pPr>
            <a:lvl4pPr>
              <a:defRPr sz="8000">
                <a:solidFill>
                  <a:schemeClr val="bg2"/>
                </a:solidFill>
              </a:defRPr>
            </a:lvl4pPr>
            <a:lvl5pPr>
              <a:defRPr sz="8000">
                <a:solidFill>
                  <a:schemeClr val="bg2"/>
                </a:solidFill>
              </a:defRPr>
            </a:lvl5pPr>
          </a:lstStyle>
          <a:p>
            <a:pPr lvl="0"/>
            <a:r>
              <a:rPr lang="en-US"/>
              <a:t>Click to edit divider text</a:t>
            </a:r>
          </a:p>
        </p:txBody>
      </p:sp>
    </p:spTree>
    <p:extLst>
      <p:ext uri="{BB962C8B-B14F-4D97-AF65-F5344CB8AC3E}">
        <p14:creationId xmlns:p14="http://schemas.microsoft.com/office/powerpoint/2010/main" val="3955029656"/>
      </p:ext>
    </p:extLst>
  </p:cSld>
  <p:clrMapOvr>
    <a:masterClrMapping/>
  </p:clrMapOvr>
  <p:transition>
    <p:fade/>
  </p:transition>
</p:sldLayout>
</file>

<file path=ppt/slideLayouts/slideLayout144.xml><?xml version="1.0" encoding="utf-8"?>
<p:sldLayout xmlns:a="http://schemas.openxmlformats.org/drawingml/2006/main" xmlns:r="http://schemas.openxmlformats.org/officeDocument/2006/relationships" xmlns:p="http://schemas.openxmlformats.org/presentationml/2006/main" preserve="1" userDrawn="1">
  <p:cSld name="6_Title &amp; 1 column text">
    <p:bg>
      <p:bgPr>
        <a:solidFill>
          <a:schemeClr val="tx2"/>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487680" y="1611314"/>
            <a:ext cx="11216640" cy="4734292"/>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158134008"/>
      </p:ext>
    </p:extLst>
  </p:cSld>
  <p:clrMapOvr>
    <a:masterClrMapping/>
  </p:clrMapOvr>
  <p:transition>
    <p:fade/>
  </p:transition>
</p:sldLayout>
</file>

<file path=ppt/slideLayouts/slideLayout145.xml><?xml version="1.0" encoding="utf-8"?>
<p:sldLayout xmlns:a="http://schemas.openxmlformats.org/drawingml/2006/main" xmlns:r="http://schemas.openxmlformats.org/officeDocument/2006/relationships" xmlns:p="http://schemas.openxmlformats.org/presentationml/2006/main" preserve="1" userDrawn="1">
  <p:cSld name="3_Title Only">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282680757"/>
      </p:ext>
    </p:extLst>
  </p:cSld>
  <p:clrMapOvr>
    <a:masterClrMapping/>
  </p:clrMapOvr>
  <p:transition>
    <p:fade/>
  </p:transition>
</p:sldLayout>
</file>

<file path=ppt/slideLayouts/slideLayout146.xml><?xml version="1.0" encoding="utf-8"?>
<p:sldLayout xmlns:a="http://schemas.openxmlformats.org/drawingml/2006/main" xmlns:r="http://schemas.openxmlformats.org/officeDocument/2006/relationships" xmlns:p="http://schemas.openxmlformats.org/presentationml/2006/main" preserve="1" userDrawn="1">
  <p:cSld name="4_Title Only">
    <p:bg>
      <p:bgPr>
        <a:solidFill>
          <a:schemeClr val="tx2"/>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201195545"/>
      </p:ext>
    </p:extLst>
  </p:cSld>
  <p:clrMapOvr>
    <a:masterClrMapping/>
  </p:clrMapOvr>
  <p:transition>
    <p:fade/>
  </p:transition>
</p:sldLayout>
</file>

<file path=ppt/slideLayouts/slideLayout147.xml><?xml version="1.0" encoding="utf-8"?>
<p:sldLayout xmlns:a="http://schemas.openxmlformats.org/drawingml/2006/main" xmlns:r="http://schemas.openxmlformats.org/officeDocument/2006/relationships" xmlns:p="http://schemas.openxmlformats.org/presentationml/2006/main" preserve="1" userDrawn="1">
  <p:cSld name="3_Title, subtitle &amp; 1 column text">
    <p:spTree>
      <p:nvGrpSpPr>
        <p:cNvPr id="1" name=""/>
        <p:cNvGrpSpPr/>
        <p:nvPr/>
      </p:nvGrpSpPr>
      <p:grpSpPr>
        <a:xfrm>
          <a:off x="0" y="0"/>
          <a:ext cx="0" cy="0"/>
          <a:chOff x="0" y="0"/>
          <a:chExt cx="0" cy="0"/>
        </a:xfrm>
      </p:grpSpPr>
      <p:sp>
        <p:nvSpPr>
          <p:cNvPr id="9" name="Text Placeholder 8"/>
          <p:cNvSpPr>
            <a:spLocks noGrp="1"/>
          </p:cNvSpPr>
          <p:nvPr>
            <p:ph type="body" sz="quarter" idx="13" hasCustomPrompt="1"/>
          </p:nvPr>
        </p:nvSpPr>
        <p:spPr>
          <a:xfrm>
            <a:off x="487680" y="782623"/>
            <a:ext cx="11216640" cy="757255"/>
          </a:xfrm>
        </p:spPr>
        <p:txBody>
          <a:bodyPr>
            <a:noAutofit/>
          </a:bodyPr>
          <a:lstStyle>
            <a:lvl1pPr marL="0" indent="0">
              <a:buNone/>
              <a:defRPr sz="2667" b="0">
                <a:solidFill>
                  <a:srgbClr val="575757"/>
                </a:solidFill>
              </a:defRPr>
            </a:lvl1pPr>
          </a:lstStyle>
          <a:p>
            <a:pPr lvl="0"/>
            <a:r>
              <a:rPr lang="en-US"/>
              <a:t>Click to add subtitle</a:t>
            </a:r>
          </a:p>
        </p:txBody>
      </p:sp>
      <p:sp>
        <p:nvSpPr>
          <p:cNvPr id="14" name="Title Placeholder 1"/>
          <p:cNvSpPr>
            <a:spLocks noGrp="1"/>
          </p:cNvSpPr>
          <p:nvPr>
            <p:ph type="title" hasCustomPrompt="1"/>
          </p:nvPr>
        </p:nvSpPr>
        <p:spPr>
          <a:xfrm>
            <a:off x="487680" y="295683"/>
            <a:ext cx="11216640" cy="469492"/>
          </a:xfrm>
          <a:prstGeom prst="rect">
            <a:avLst/>
          </a:prstGeom>
        </p:spPr>
        <p:txBody>
          <a:bodyPr vert="horz" lIns="0" tIns="0" rIns="0" bIns="0" rtlCol="0" anchor="t" anchorCtr="0">
            <a:noAutofit/>
          </a:bodyPr>
          <a:lstStyle>
            <a:lvl1pPr>
              <a:defRPr/>
            </a:lvl1pPr>
          </a:lstStyle>
          <a:p>
            <a:r>
              <a:rPr lang="en-US"/>
              <a:t>Click to add title</a:t>
            </a:r>
          </a:p>
        </p:txBody>
      </p:sp>
      <p:sp>
        <p:nvSpPr>
          <p:cNvPr id="3" name="Text Placeholder 2"/>
          <p:cNvSpPr>
            <a:spLocks noGrp="1"/>
          </p:cNvSpPr>
          <p:nvPr>
            <p:ph type="body" sz="quarter" idx="14"/>
          </p:nvPr>
        </p:nvSpPr>
        <p:spPr>
          <a:xfrm>
            <a:off x="487680" y="1611314"/>
            <a:ext cx="11216640" cy="4734292"/>
          </a:xfrm>
        </p:spPr>
        <p:txBody>
          <a:bodyPr/>
          <a:lstStyle>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79286445"/>
      </p:ext>
    </p:extLst>
  </p:cSld>
  <p:clrMapOvr>
    <a:masterClrMapping/>
  </p:clrMapOvr>
  <p:transition>
    <p:fade/>
  </p:transition>
</p:sldLayout>
</file>

<file path=ppt/slideLayouts/slideLayout148.xml><?xml version="1.0" encoding="utf-8"?>
<p:sldLayout xmlns:a="http://schemas.openxmlformats.org/drawingml/2006/main" xmlns:r="http://schemas.openxmlformats.org/officeDocument/2006/relationships" xmlns:p="http://schemas.openxmlformats.org/presentationml/2006/main" preserve="1" userDrawn="1">
  <p:cSld name="4_Title, subtitle &amp; 1 column text">
    <p:bg>
      <p:bgPr>
        <a:solidFill>
          <a:schemeClr val="tx2"/>
        </a:solidFill>
        <a:effectLst/>
      </p:bgPr>
    </p:bg>
    <p:spTree>
      <p:nvGrpSpPr>
        <p:cNvPr id="1" name=""/>
        <p:cNvGrpSpPr/>
        <p:nvPr/>
      </p:nvGrpSpPr>
      <p:grpSpPr>
        <a:xfrm>
          <a:off x="0" y="0"/>
          <a:ext cx="0" cy="0"/>
          <a:chOff x="0" y="0"/>
          <a:chExt cx="0" cy="0"/>
        </a:xfrm>
      </p:grpSpPr>
      <p:sp>
        <p:nvSpPr>
          <p:cNvPr id="9" name="Text Placeholder 8"/>
          <p:cNvSpPr>
            <a:spLocks noGrp="1"/>
          </p:cNvSpPr>
          <p:nvPr>
            <p:ph type="body" sz="quarter" idx="13" hasCustomPrompt="1"/>
          </p:nvPr>
        </p:nvSpPr>
        <p:spPr bwMode="invGray">
          <a:xfrm>
            <a:off x="487680" y="782623"/>
            <a:ext cx="11216640" cy="757255"/>
          </a:xfrm>
        </p:spPr>
        <p:txBody>
          <a:bodyPr>
            <a:noAutofit/>
          </a:bodyPr>
          <a:lstStyle>
            <a:lvl1pPr marL="0" indent="0">
              <a:buNone/>
              <a:defRPr sz="2667" b="0">
                <a:solidFill>
                  <a:schemeClr val="bg2">
                    <a:lumMod val="20000"/>
                    <a:lumOff val="80000"/>
                  </a:schemeClr>
                </a:solidFill>
              </a:defRPr>
            </a:lvl1pPr>
          </a:lstStyle>
          <a:p>
            <a:pPr lvl="0"/>
            <a:r>
              <a:rPr lang="en-US"/>
              <a:t>Click to add subtitle</a:t>
            </a:r>
          </a:p>
        </p:txBody>
      </p:sp>
      <p:sp>
        <p:nvSpPr>
          <p:cNvPr id="14" name="Title Placeholder 1"/>
          <p:cNvSpPr>
            <a:spLocks noGrp="1"/>
          </p:cNvSpPr>
          <p:nvPr>
            <p:ph type="title" hasCustomPrompt="1"/>
          </p:nvPr>
        </p:nvSpPr>
        <p:spPr>
          <a:xfrm>
            <a:off x="487680" y="295683"/>
            <a:ext cx="11216640" cy="469492"/>
          </a:xfrm>
          <a:prstGeom prst="rect">
            <a:avLst/>
          </a:prstGeom>
        </p:spPr>
        <p:txBody>
          <a:bodyPr vert="horz" lIns="0" tIns="0" rIns="0" bIns="0" rtlCol="0" anchor="t" anchorCtr="0">
            <a:noAutofit/>
          </a:bodyPr>
          <a:lstStyle>
            <a:lvl1pPr>
              <a:defRPr/>
            </a:lvl1pPr>
          </a:lstStyle>
          <a:p>
            <a:r>
              <a:rPr lang="en-US"/>
              <a:t>Click to add title</a:t>
            </a:r>
          </a:p>
        </p:txBody>
      </p:sp>
      <p:sp>
        <p:nvSpPr>
          <p:cNvPr id="3" name="Text Placeholder 2"/>
          <p:cNvSpPr>
            <a:spLocks noGrp="1"/>
          </p:cNvSpPr>
          <p:nvPr>
            <p:ph type="body" sz="quarter" idx="14"/>
          </p:nvPr>
        </p:nvSpPr>
        <p:spPr>
          <a:xfrm>
            <a:off x="487680" y="1611314"/>
            <a:ext cx="11216640" cy="4734292"/>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93483405"/>
      </p:ext>
    </p:extLst>
  </p:cSld>
  <p:clrMapOvr>
    <a:masterClrMapping/>
  </p:clrMapOvr>
  <p:transition>
    <p:fade/>
  </p:transition>
</p:sldLayout>
</file>

<file path=ppt/slideLayouts/slideLayout149.xml><?xml version="1.0" encoding="utf-8"?>
<p:sldLayout xmlns:a="http://schemas.openxmlformats.org/drawingml/2006/main" xmlns:r="http://schemas.openxmlformats.org/officeDocument/2006/relationships" xmlns:p="http://schemas.openxmlformats.org/presentationml/2006/main" preserve="1" userDrawn="1">
  <p:cSld name="5_Title &amp; subtitle">
    <p:bg>
      <p:bgPr>
        <a:solidFill>
          <a:schemeClr val="tx2"/>
        </a:solidFill>
        <a:effectLst/>
      </p:bgPr>
    </p:bg>
    <p:spTree>
      <p:nvGrpSpPr>
        <p:cNvPr id="1" name=""/>
        <p:cNvGrpSpPr/>
        <p:nvPr/>
      </p:nvGrpSpPr>
      <p:grpSpPr>
        <a:xfrm>
          <a:off x="0" y="0"/>
          <a:ext cx="0" cy="0"/>
          <a:chOff x="0" y="0"/>
          <a:chExt cx="0" cy="0"/>
        </a:xfrm>
      </p:grpSpPr>
      <p:sp>
        <p:nvSpPr>
          <p:cNvPr id="9" name="Text Placeholder 8"/>
          <p:cNvSpPr>
            <a:spLocks noGrp="1"/>
          </p:cNvSpPr>
          <p:nvPr>
            <p:ph type="body" sz="quarter" idx="13" hasCustomPrompt="1"/>
          </p:nvPr>
        </p:nvSpPr>
        <p:spPr bwMode="invGray">
          <a:xfrm>
            <a:off x="487680" y="782623"/>
            <a:ext cx="11216640" cy="757255"/>
          </a:xfrm>
        </p:spPr>
        <p:txBody>
          <a:bodyPr>
            <a:noAutofit/>
          </a:bodyPr>
          <a:lstStyle>
            <a:lvl1pPr marL="0" indent="0">
              <a:buNone/>
              <a:defRPr sz="2667" b="0">
                <a:solidFill>
                  <a:schemeClr val="bg2">
                    <a:lumMod val="20000"/>
                    <a:lumOff val="80000"/>
                  </a:schemeClr>
                </a:solidFill>
              </a:defRPr>
            </a:lvl1pPr>
          </a:lstStyle>
          <a:p>
            <a:pPr lvl="0"/>
            <a:r>
              <a:rPr lang="en-US"/>
              <a:t>Click to add subtitle</a:t>
            </a:r>
          </a:p>
        </p:txBody>
      </p:sp>
      <p:sp>
        <p:nvSpPr>
          <p:cNvPr id="14" name="Title Placeholder 1"/>
          <p:cNvSpPr>
            <a:spLocks noGrp="1"/>
          </p:cNvSpPr>
          <p:nvPr>
            <p:ph type="title" hasCustomPrompt="1"/>
          </p:nvPr>
        </p:nvSpPr>
        <p:spPr>
          <a:xfrm>
            <a:off x="487680" y="295683"/>
            <a:ext cx="11216640" cy="469492"/>
          </a:xfrm>
          <a:prstGeom prst="rect">
            <a:avLst/>
          </a:prstGeom>
        </p:spPr>
        <p:txBody>
          <a:bodyPr vert="horz" lIns="0" tIns="0" rIns="0" bIns="0" rtlCol="0" anchor="t" anchorCtr="0">
            <a:noAutofit/>
          </a:bodyPr>
          <a:lstStyle>
            <a:lvl1pPr>
              <a:defRPr/>
            </a:lvl1pPr>
          </a:lstStyle>
          <a:p>
            <a:r>
              <a:rPr lang="en-US"/>
              <a:t>Click to add title</a:t>
            </a:r>
          </a:p>
        </p:txBody>
      </p:sp>
    </p:spTree>
    <p:extLst>
      <p:ext uri="{BB962C8B-B14F-4D97-AF65-F5344CB8AC3E}">
        <p14:creationId xmlns:p14="http://schemas.microsoft.com/office/powerpoint/2010/main" val="2700285158"/>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Key statement white">
    <p:bg>
      <p:bgRef idx="1001">
        <a:schemeClr val="bg1"/>
      </p:bgRef>
    </p:bg>
    <p:spTree>
      <p:nvGrpSpPr>
        <p:cNvPr id="1" name=""/>
        <p:cNvGrpSpPr/>
        <p:nvPr/>
      </p:nvGrpSpPr>
      <p:grpSpPr>
        <a:xfrm>
          <a:off x="0" y="0"/>
          <a:ext cx="0" cy="0"/>
          <a:chOff x="0" y="0"/>
          <a:chExt cx="0" cy="0"/>
        </a:xfrm>
      </p:grpSpPr>
      <p:sp>
        <p:nvSpPr>
          <p:cNvPr id="7" name="Text Placeholder 3"/>
          <p:cNvSpPr>
            <a:spLocks noGrp="1"/>
          </p:cNvSpPr>
          <p:nvPr>
            <p:ph type="body" sz="quarter" idx="10"/>
          </p:nvPr>
        </p:nvSpPr>
        <p:spPr>
          <a:xfrm>
            <a:off x="469900" y="1590675"/>
            <a:ext cx="9029604" cy="4708525"/>
          </a:xfrm>
          <a:prstGeom prst="rect">
            <a:avLst/>
          </a:prstGeom>
        </p:spPr>
        <p:txBody>
          <a:bodyPr>
            <a:noAutofit/>
          </a:bodyPr>
          <a:lstStyle>
            <a:lvl1pPr>
              <a:spcBef>
                <a:spcPts val="4800"/>
              </a:spcBef>
              <a:defRPr sz="2800">
                <a:solidFill>
                  <a:schemeClr val="tx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US" noProof="0"/>
              <a:t>Click to edit Master text styles</a:t>
            </a:r>
          </a:p>
        </p:txBody>
      </p:sp>
    </p:spTree>
    <p:extLst>
      <p:ext uri="{BB962C8B-B14F-4D97-AF65-F5344CB8AC3E}">
        <p14:creationId xmlns:p14="http://schemas.microsoft.com/office/powerpoint/2010/main" val="425950668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50.xml><?xml version="1.0" encoding="utf-8"?>
<p:sldLayout xmlns:a="http://schemas.openxmlformats.org/drawingml/2006/main" xmlns:r="http://schemas.openxmlformats.org/officeDocument/2006/relationships" xmlns:p="http://schemas.openxmlformats.org/presentationml/2006/main" preserve="1" userDrawn="1">
  <p:cSld name="3_Contents">
    <p:spTree>
      <p:nvGrpSpPr>
        <p:cNvPr id="1" name=""/>
        <p:cNvGrpSpPr/>
        <p:nvPr/>
      </p:nvGrpSpPr>
      <p:grpSpPr>
        <a:xfrm>
          <a:off x="0" y="0"/>
          <a:ext cx="0" cy="0"/>
          <a:chOff x="0" y="0"/>
          <a:chExt cx="0" cy="0"/>
        </a:xfrm>
      </p:grpSpPr>
      <p:sp>
        <p:nvSpPr>
          <p:cNvPr id="14" name="Title Placeholder 1"/>
          <p:cNvSpPr>
            <a:spLocks noGrp="1"/>
          </p:cNvSpPr>
          <p:nvPr>
            <p:ph type="title"/>
          </p:nvPr>
        </p:nvSpPr>
        <p:spPr>
          <a:xfrm>
            <a:off x="487680" y="295683"/>
            <a:ext cx="7193280" cy="1243584"/>
          </a:xfrm>
          <a:prstGeom prst="rect">
            <a:avLst/>
          </a:prstGeom>
        </p:spPr>
        <p:txBody>
          <a:bodyPr vert="horz" lIns="0" tIns="0" rIns="0" bIns="0" rtlCol="0" anchor="t" anchorCtr="0">
            <a:noAutofit/>
          </a:bodyPr>
          <a:lstStyle/>
          <a:p>
            <a:r>
              <a:rPr lang="en-US"/>
              <a:t>Click to edit Master title style</a:t>
            </a:r>
          </a:p>
        </p:txBody>
      </p:sp>
      <p:sp>
        <p:nvSpPr>
          <p:cNvPr id="4" name="Content Placeholder 3"/>
          <p:cNvSpPr>
            <a:spLocks noGrp="1"/>
          </p:cNvSpPr>
          <p:nvPr>
            <p:ph sz="quarter" idx="10"/>
          </p:nvPr>
        </p:nvSpPr>
        <p:spPr>
          <a:xfrm>
            <a:off x="487680" y="1611314"/>
            <a:ext cx="7193280" cy="4735487"/>
          </a:xfrm>
        </p:spPr>
        <p:txBody>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47801807"/>
      </p:ext>
    </p:extLst>
  </p:cSld>
  <p:clrMapOvr>
    <a:masterClrMapping/>
  </p:clrMapOvr>
  <p:transition>
    <p:fade/>
  </p:transition>
</p:sldLayout>
</file>

<file path=ppt/slideLayouts/slideLayout151.xml><?xml version="1.0" encoding="utf-8"?>
<p:sldLayout xmlns:a="http://schemas.openxmlformats.org/drawingml/2006/main" xmlns:r="http://schemas.openxmlformats.org/officeDocument/2006/relationships" xmlns:p="http://schemas.openxmlformats.org/presentationml/2006/main" preserve="1" userDrawn="1">
  <p:cSld name="Title, subtitle &amp; 2 columns of text">
    <p:spTree>
      <p:nvGrpSpPr>
        <p:cNvPr id="1" name=""/>
        <p:cNvGrpSpPr/>
        <p:nvPr/>
      </p:nvGrpSpPr>
      <p:grpSpPr>
        <a:xfrm>
          <a:off x="0" y="0"/>
          <a:ext cx="0" cy="0"/>
          <a:chOff x="0" y="0"/>
          <a:chExt cx="0" cy="0"/>
        </a:xfrm>
      </p:grpSpPr>
      <p:sp>
        <p:nvSpPr>
          <p:cNvPr id="14" name="Title Placeholder 1"/>
          <p:cNvSpPr>
            <a:spLocks noGrp="1"/>
          </p:cNvSpPr>
          <p:nvPr>
            <p:ph type="title" hasCustomPrompt="1"/>
          </p:nvPr>
        </p:nvSpPr>
        <p:spPr>
          <a:xfrm>
            <a:off x="487680" y="295683"/>
            <a:ext cx="11216640" cy="469492"/>
          </a:xfrm>
          <a:prstGeom prst="rect">
            <a:avLst/>
          </a:prstGeom>
        </p:spPr>
        <p:txBody>
          <a:bodyPr vert="horz" lIns="0" tIns="0" rIns="0" bIns="0" rtlCol="0" anchor="t" anchorCtr="0">
            <a:noAutofit/>
          </a:bodyPr>
          <a:lstStyle>
            <a:lvl1pPr>
              <a:defRPr/>
            </a:lvl1pPr>
          </a:lstStyle>
          <a:p>
            <a:r>
              <a:rPr lang="en-US"/>
              <a:t>Click to add title</a:t>
            </a:r>
          </a:p>
        </p:txBody>
      </p:sp>
      <p:sp>
        <p:nvSpPr>
          <p:cNvPr id="9" name="Text Placeholder 8"/>
          <p:cNvSpPr>
            <a:spLocks noGrp="1"/>
          </p:cNvSpPr>
          <p:nvPr>
            <p:ph type="body" sz="quarter" idx="13" hasCustomPrompt="1"/>
          </p:nvPr>
        </p:nvSpPr>
        <p:spPr>
          <a:xfrm>
            <a:off x="487680" y="782623"/>
            <a:ext cx="11216640" cy="757255"/>
          </a:xfrm>
        </p:spPr>
        <p:txBody>
          <a:bodyPr>
            <a:noAutofit/>
          </a:bodyPr>
          <a:lstStyle>
            <a:lvl1pPr marL="0" indent="0">
              <a:buNone/>
              <a:defRPr sz="2667" b="0">
                <a:solidFill>
                  <a:srgbClr val="575757"/>
                </a:solidFill>
              </a:defRPr>
            </a:lvl1pPr>
          </a:lstStyle>
          <a:p>
            <a:pPr lvl="0"/>
            <a:r>
              <a:rPr lang="en-US"/>
              <a:t>Click to add subtitle</a:t>
            </a:r>
          </a:p>
        </p:txBody>
      </p:sp>
      <p:sp>
        <p:nvSpPr>
          <p:cNvPr id="3" name="Content Placeholder 2"/>
          <p:cNvSpPr>
            <a:spLocks noGrp="1"/>
          </p:cNvSpPr>
          <p:nvPr>
            <p:ph sz="quarter" idx="16"/>
          </p:nvPr>
        </p:nvSpPr>
        <p:spPr>
          <a:xfrm>
            <a:off x="487680" y="1611314"/>
            <a:ext cx="5486400" cy="4735487"/>
          </a:xfrm>
        </p:spPr>
        <p:txBody>
          <a:bodyPr/>
          <a:lstStyle>
            <a:lvl4pPr>
              <a:defRPr/>
            </a:lvl4pPr>
            <a:lvl5pPr>
              <a:defRPr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Content Placeholder 6"/>
          <p:cNvSpPr>
            <a:spLocks noGrp="1"/>
          </p:cNvSpPr>
          <p:nvPr>
            <p:ph sz="quarter" idx="17"/>
          </p:nvPr>
        </p:nvSpPr>
        <p:spPr>
          <a:xfrm>
            <a:off x="6217920" y="1611314"/>
            <a:ext cx="5486400" cy="4735487"/>
          </a:xfrm>
        </p:spPr>
        <p:txBody>
          <a:bodyPr/>
          <a:lstStyle>
            <a:lvl4pPr>
              <a:defRPr/>
            </a:lvl4pPr>
            <a:lvl5pPr>
              <a:defRPr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42026311"/>
      </p:ext>
    </p:extLst>
  </p:cSld>
  <p:clrMapOvr>
    <a:masterClrMapping/>
  </p:clrMapOvr>
  <p:transition>
    <p:fade/>
  </p:transition>
</p:sldLayout>
</file>

<file path=ppt/slideLayouts/slideLayout152.xml><?xml version="1.0" encoding="utf-8"?>
<p:sldLayout xmlns:a="http://schemas.openxmlformats.org/drawingml/2006/main" xmlns:r="http://schemas.openxmlformats.org/officeDocument/2006/relationships" xmlns:p="http://schemas.openxmlformats.org/presentationml/2006/main" preserve="1" userDrawn="1">
  <p:cSld name="1_Title, subtitle &amp; 2 columns of text">
    <p:bg>
      <p:bgPr>
        <a:solidFill>
          <a:schemeClr val="tx2"/>
        </a:solidFill>
        <a:effectLst/>
      </p:bgPr>
    </p:bg>
    <p:spTree>
      <p:nvGrpSpPr>
        <p:cNvPr id="1" name=""/>
        <p:cNvGrpSpPr/>
        <p:nvPr/>
      </p:nvGrpSpPr>
      <p:grpSpPr>
        <a:xfrm>
          <a:off x="0" y="0"/>
          <a:ext cx="0" cy="0"/>
          <a:chOff x="0" y="0"/>
          <a:chExt cx="0" cy="0"/>
        </a:xfrm>
      </p:grpSpPr>
      <p:sp>
        <p:nvSpPr>
          <p:cNvPr id="14" name="Title Placeholder 1"/>
          <p:cNvSpPr>
            <a:spLocks noGrp="1"/>
          </p:cNvSpPr>
          <p:nvPr>
            <p:ph type="title" hasCustomPrompt="1"/>
          </p:nvPr>
        </p:nvSpPr>
        <p:spPr>
          <a:xfrm>
            <a:off x="487680" y="295683"/>
            <a:ext cx="11216640" cy="469492"/>
          </a:xfrm>
          <a:prstGeom prst="rect">
            <a:avLst/>
          </a:prstGeom>
        </p:spPr>
        <p:txBody>
          <a:bodyPr vert="horz" lIns="0" tIns="0" rIns="0" bIns="0" rtlCol="0" anchor="t" anchorCtr="0">
            <a:noAutofit/>
          </a:bodyPr>
          <a:lstStyle>
            <a:lvl1pPr>
              <a:defRPr/>
            </a:lvl1pPr>
          </a:lstStyle>
          <a:p>
            <a:r>
              <a:rPr lang="en-US"/>
              <a:t>Click to add title</a:t>
            </a:r>
          </a:p>
        </p:txBody>
      </p:sp>
      <p:sp>
        <p:nvSpPr>
          <p:cNvPr id="9" name="Text Placeholder 8"/>
          <p:cNvSpPr>
            <a:spLocks noGrp="1"/>
          </p:cNvSpPr>
          <p:nvPr>
            <p:ph type="body" sz="quarter" idx="13" hasCustomPrompt="1"/>
          </p:nvPr>
        </p:nvSpPr>
        <p:spPr bwMode="invGray">
          <a:xfrm>
            <a:off x="487680" y="782623"/>
            <a:ext cx="11216640" cy="757255"/>
          </a:xfrm>
        </p:spPr>
        <p:txBody>
          <a:bodyPr>
            <a:noAutofit/>
          </a:bodyPr>
          <a:lstStyle>
            <a:lvl1pPr marL="0" indent="0">
              <a:buNone/>
              <a:defRPr sz="2667" b="0">
                <a:solidFill>
                  <a:schemeClr val="bg2">
                    <a:lumMod val="20000"/>
                    <a:lumOff val="80000"/>
                  </a:schemeClr>
                </a:solidFill>
              </a:defRPr>
            </a:lvl1pPr>
          </a:lstStyle>
          <a:p>
            <a:pPr lvl="0"/>
            <a:r>
              <a:rPr lang="en-US"/>
              <a:t>Click to add subtitle</a:t>
            </a:r>
          </a:p>
        </p:txBody>
      </p:sp>
      <p:sp>
        <p:nvSpPr>
          <p:cNvPr id="3" name="Content Placeholder 2"/>
          <p:cNvSpPr>
            <a:spLocks noGrp="1"/>
          </p:cNvSpPr>
          <p:nvPr>
            <p:ph sz="quarter" idx="16"/>
          </p:nvPr>
        </p:nvSpPr>
        <p:spPr>
          <a:xfrm>
            <a:off x="487680" y="1611314"/>
            <a:ext cx="5486400" cy="4735487"/>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baseline="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Content Placeholder 6"/>
          <p:cNvSpPr>
            <a:spLocks noGrp="1"/>
          </p:cNvSpPr>
          <p:nvPr>
            <p:ph sz="quarter" idx="17"/>
          </p:nvPr>
        </p:nvSpPr>
        <p:spPr>
          <a:xfrm>
            <a:off x="6217920" y="1611314"/>
            <a:ext cx="5486400" cy="4735487"/>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baseline="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9861218"/>
      </p:ext>
    </p:extLst>
  </p:cSld>
  <p:clrMapOvr>
    <a:masterClrMapping/>
  </p:clrMapOvr>
  <p:transition>
    <p:fade/>
  </p:transition>
</p:sldLayout>
</file>

<file path=ppt/slideLayouts/slideLayout153.xml><?xml version="1.0" encoding="utf-8"?>
<p:sldLayout xmlns:a="http://schemas.openxmlformats.org/drawingml/2006/main" xmlns:r="http://schemas.openxmlformats.org/officeDocument/2006/relationships" xmlns:p="http://schemas.openxmlformats.org/presentationml/2006/main" preserve="1" userDrawn="1">
  <p:cSld name="Title, subtitle, 1 column text with image">
    <p:spTree>
      <p:nvGrpSpPr>
        <p:cNvPr id="1" name=""/>
        <p:cNvGrpSpPr/>
        <p:nvPr/>
      </p:nvGrpSpPr>
      <p:grpSpPr>
        <a:xfrm>
          <a:off x="0" y="0"/>
          <a:ext cx="0" cy="0"/>
          <a:chOff x="0" y="0"/>
          <a:chExt cx="0" cy="0"/>
        </a:xfrm>
      </p:grpSpPr>
      <p:sp>
        <p:nvSpPr>
          <p:cNvPr id="16" name="Title Placeholder 1"/>
          <p:cNvSpPr>
            <a:spLocks noGrp="1"/>
          </p:cNvSpPr>
          <p:nvPr>
            <p:ph type="title" hasCustomPrompt="1"/>
          </p:nvPr>
        </p:nvSpPr>
        <p:spPr>
          <a:xfrm>
            <a:off x="487680" y="295683"/>
            <a:ext cx="5486400" cy="469492"/>
          </a:xfrm>
          <a:prstGeom prst="rect">
            <a:avLst/>
          </a:prstGeom>
        </p:spPr>
        <p:txBody>
          <a:bodyPr vert="horz" lIns="0" tIns="0" rIns="0" bIns="0" rtlCol="0" anchor="t" anchorCtr="0">
            <a:noAutofit/>
          </a:bodyPr>
          <a:lstStyle>
            <a:lvl1pPr>
              <a:defRPr/>
            </a:lvl1pPr>
          </a:lstStyle>
          <a:p>
            <a:r>
              <a:rPr lang="en-US"/>
              <a:t>Click to add title</a:t>
            </a:r>
          </a:p>
        </p:txBody>
      </p:sp>
      <p:sp>
        <p:nvSpPr>
          <p:cNvPr id="17" name="Text Placeholder 8"/>
          <p:cNvSpPr>
            <a:spLocks noGrp="1"/>
          </p:cNvSpPr>
          <p:nvPr>
            <p:ph type="body" sz="quarter" idx="13" hasCustomPrompt="1"/>
          </p:nvPr>
        </p:nvSpPr>
        <p:spPr>
          <a:xfrm>
            <a:off x="487680" y="782623"/>
            <a:ext cx="5486400" cy="757255"/>
          </a:xfrm>
        </p:spPr>
        <p:txBody>
          <a:bodyPr>
            <a:noAutofit/>
          </a:bodyPr>
          <a:lstStyle>
            <a:lvl1pPr marL="0" indent="0">
              <a:buNone/>
              <a:defRPr sz="2667" b="0">
                <a:solidFill>
                  <a:srgbClr val="575757"/>
                </a:solidFill>
              </a:defRPr>
            </a:lvl1pPr>
          </a:lstStyle>
          <a:p>
            <a:pPr lvl="0"/>
            <a:r>
              <a:rPr lang="en-US"/>
              <a:t>Click to add subtitle</a:t>
            </a:r>
          </a:p>
        </p:txBody>
      </p:sp>
      <p:sp>
        <p:nvSpPr>
          <p:cNvPr id="4" name="Text Placeholder 3"/>
          <p:cNvSpPr>
            <a:spLocks noGrp="1"/>
          </p:cNvSpPr>
          <p:nvPr>
            <p:ph type="body" sz="quarter" idx="14"/>
          </p:nvPr>
        </p:nvSpPr>
        <p:spPr>
          <a:xfrm>
            <a:off x="487680" y="1611314"/>
            <a:ext cx="5486400" cy="4733788"/>
          </a:xfrm>
        </p:spPr>
        <p:txBody>
          <a:bodyPr/>
          <a:lstStyle>
            <a:lvl4pPr>
              <a:defRPr/>
            </a:lvl4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69052642"/>
      </p:ext>
    </p:extLst>
  </p:cSld>
  <p:clrMapOvr>
    <a:masterClrMapping/>
  </p:clrMapOvr>
  <p:transition>
    <p:fade/>
  </p:transition>
</p:sldLayout>
</file>

<file path=ppt/slideLayouts/slideLayout154.xml><?xml version="1.0" encoding="utf-8"?>
<p:sldLayout xmlns:a="http://schemas.openxmlformats.org/drawingml/2006/main" xmlns:r="http://schemas.openxmlformats.org/officeDocument/2006/relationships" xmlns:p="http://schemas.openxmlformats.org/presentationml/2006/main" preserve="1" userDrawn="1">
  <p:cSld name="4_Title, subtitle, 1 column text with charts">
    <p:spTree>
      <p:nvGrpSpPr>
        <p:cNvPr id="1" name=""/>
        <p:cNvGrpSpPr/>
        <p:nvPr/>
      </p:nvGrpSpPr>
      <p:grpSpPr>
        <a:xfrm>
          <a:off x="0" y="0"/>
          <a:ext cx="0" cy="0"/>
          <a:chOff x="0" y="0"/>
          <a:chExt cx="0" cy="0"/>
        </a:xfrm>
      </p:grpSpPr>
      <p:sp>
        <p:nvSpPr>
          <p:cNvPr id="16" name="Title Placeholder 1"/>
          <p:cNvSpPr>
            <a:spLocks noGrp="1"/>
          </p:cNvSpPr>
          <p:nvPr>
            <p:ph type="title" hasCustomPrompt="1"/>
          </p:nvPr>
        </p:nvSpPr>
        <p:spPr>
          <a:xfrm>
            <a:off x="487680" y="295683"/>
            <a:ext cx="11216640" cy="469492"/>
          </a:xfrm>
          <a:prstGeom prst="rect">
            <a:avLst/>
          </a:prstGeom>
        </p:spPr>
        <p:txBody>
          <a:bodyPr vert="horz" lIns="0" tIns="0" rIns="0" bIns="0" rtlCol="0" anchor="t" anchorCtr="0">
            <a:noAutofit/>
          </a:bodyPr>
          <a:lstStyle>
            <a:lvl1pPr>
              <a:defRPr/>
            </a:lvl1pPr>
          </a:lstStyle>
          <a:p>
            <a:r>
              <a:rPr lang="en-US"/>
              <a:t>Click to add title</a:t>
            </a:r>
          </a:p>
        </p:txBody>
      </p:sp>
      <p:sp>
        <p:nvSpPr>
          <p:cNvPr id="17" name="Text Placeholder 8"/>
          <p:cNvSpPr>
            <a:spLocks noGrp="1"/>
          </p:cNvSpPr>
          <p:nvPr>
            <p:ph type="body" sz="quarter" idx="13" hasCustomPrompt="1"/>
          </p:nvPr>
        </p:nvSpPr>
        <p:spPr>
          <a:xfrm>
            <a:off x="487680" y="782620"/>
            <a:ext cx="11216640" cy="766749"/>
          </a:xfrm>
        </p:spPr>
        <p:txBody>
          <a:bodyPr>
            <a:noAutofit/>
          </a:bodyPr>
          <a:lstStyle>
            <a:lvl1pPr marL="0" indent="0">
              <a:buNone/>
              <a:defRPr sz="2667" b="0">
                <a:solidFill>
                  <a:srgbClr val="575757"/>
                </a:solidFill>
              </a:defRPr>
            </a:lvl1pPr>
          </a:lstStyle>
          <a:p>
            <a:pPr lvl="0"/>
            <a:r>
              <a:rPr lang="en-US"/>
              <a:t>Click to add subtitle</a:t>
            </a:r>
          </a:p>
        </p:txBody>
      </p:sp>
      <p:sp>
        <p:nvSpPr>
          <p:cNvPr id="4" name="Text Placeholder 3"/>
          <p:cNvSpPr>
            <a:spLocks noGrp="1"/>
          </p:cNvSpPr>
          <p:nvPr>
            <p:ph type="body" sz="quarter" idx="14"/>
          </p:nvPr>
        </p:nvSpPr>
        <p:spPr>
          <a:xfrm>
            <a:off x="487680" y="1611314"/>
            <a:ext cx="5486400" cy="4733788"/>
          </a:xfrm>
        </p:spPr>
        <p:txBody>
          <a:bodyPr/>
          <a:lstStyle>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42861136"/>
      </p:ext>
    </p:extLst>
  </p:cSld>
  <p:clrMapOvr>
    <a:masterClrMapping/>
  </p:clrMapOvr>
  <p:transition>
    <p:fade/>
  </p:transition>
</p:sldLayout>
</file>

<file path=ppt/slideLayouts/slideLayout155.xml><?xml version="1.0" encoding="utf-8"?>
<p:sldLayout xmlns:a="http://schemas.openxmlformats.org/drawingml/2006/main" xmlns:r="http://schemas.openxmlformats.org/officeDocument/2006/relationships" xmlns:p="http://schemas.openxmlformats.org/presentationml/2006/main" showMasterSp="0" preserve="1" userDrawn="1">
  <p:cSld name="3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14815440"/>
      </p:ext>
    </p:extLst>
  </p:cSld>
  <p:clrMapOvr>
    <a:masterClrMapping/>
  </p:clrMapOvr>
  <p:transition>
    <p:fade/>
  </p:transition>
</p:sldLayout>
</file>

<file path=ppt/slideLayouts/slideLayout156.xml><?xml version="1.0" encoding="utf-8"?>
<p:sldLayout xmlns:a="http://schemas.openxmlformats.org/drawingml/2006/main" xmlns:r="http://schemas.openxmlformats.org/officeDocument/2006/relationships" xmlns:p="http://schemas.openxmlformats.org/presentationml/2006/main" showMasterSp="0" preserve="1" userDrawn="1">
  <p:cSld name="Divider Dark Blue">
    <p:bg>
      <p:bgPr>
        <a:solidFill>
          <a:schemeClr val="accent1"/>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bwMode="black">
          <a:xfrm>
            <a:off x="486833" y="1782208"/>
            <a:ext cx="10972800" cy="1143000"/>
          </a:xfrm>
        </p:spPr>
        <p:txBody>
          <a:bodyPr/>
          <a:lstStyle>
            <a:lvl1pPr>
              <a:defRPr sz="8000">
                <a:solidFill>
                  <a:schemeClr val="bg1"/>
                </a:solidFill>
              </a:defRPr>
            </a:lvl1pPr>
            <a:lvl2pPr>
              <a:defRPr sz="8000">
                <a:solidFill>
                  <a:schemeClr val="bg2"/>
                </a:solidFill>
              </a:defRPr>
            </a:lvl2pPr>
            <a:lvl3pPr>
              <a:defRPr sz="8000">
                <a:solidFill>
                  <a:schemeClr val="bg2"/>
                </a:solidFill>
              </a:defRPr>
            </a:lvl3pPr>
            <a:lvl4pPr>
              <a:defRPr sz="8000">
                <a:solidFill>
                  <a:schemeClr val="bg2"/>
                </a:solidFill>
              </a:defRPr>
            </a:lvl4pPr>
            <a:lvl5pPr>
              <a:defRPr sz="8000">
                <a:solidFill>
                  <a:schemeClr val="bg2"/>
                </a:solidFill>
              </a:defRPr>
            </a:lvl5pPr>
          </a:lstStyle>
          <a:p>
            <a:pPr lvl="0"/>
            <a:r>
              <a:rPr lang="en-US"/>
              <a:t>Click to edit divider text</a:t>
            </a:r>
          </a:p>
        </p:txBody>
      </p:sp>
    </p:spTree>
    <p:extLst>
      <p:ext uri="{BB962C8B-B14F-4D97-AF65-F5344CB8AC3E}">
        <p14:creationId xmlns:p14="http://schemas.microsoft.com/office/powerpoint/2010/main" val="3854419669"/>
      </p:ext>
    </p:extLst>
  </p:cSld>
  <p:clrMapOvr>
    <a:masterClrMapping/>
  </p:clrMapOvr>
  <p:transition>
    <p:fade/>
  </p:transition>
</p:sldLayout>
</file>

<file path=ppt/slideLayouts/slideLayout157.xml><?xml version="1.0" encoding="utf-8"?>
<p:sldLayout xmlns:a="http://schemas.openxmlformats.org/drawingml/2006/main" xmlns:r="http://schemas.openxmlformats.org/officeDocument/2006/relationships" xmlns:p="http://schemas.openxmlformats.org/presentationml/2006/main" showMasterSp="0" preserve="1" userDrawn="1">
  <p:cSld name="2_Divider Medium Blue">
    <p:bg>
      <p:bgPr>
        <a:solidFill>
          <a:schemeClr val="tx2">
            <a:lumMod val="75000"/>
            <a:lumOff val="25000"/>
          </a:schemeClr>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bwMode="black">
          <a:xfrm>
            <a:off x="486833" y="1782208"/>
            <a:ext cx="10972800" cy="1143000"/>
          </a:xfrm>
        </p:spPr>
        <p:txBody>
          <a:bodyPr lIns="0" tIns="0" rIns="0" bIns="0"/>
          <a:lstStyle>
            <a:lvl1pPr>
              <a:defRPr sz="8000">
                <a:solidFill>
                  <a:schemeClr val="bg1"/>
                </a:solidFill>
              </a:defRPr>
            </a:lvl1pPr>
            <a:lvl2pPr>
              <a:defRPr sz="8000">
                <a:solidFill>
                  <a:schemeClr val="bg2"/>
                </a:solidFill>
              </a:defRPr>
            </a:lvl2pPr>
            <a:lvl3pPr>
              <a:defRPr sz="8000">
                <a:solidFill>
                  <a:schemeClr val="bg2"/>
                </a:solidFill>
              </a:defRPr>
            </a:lvl3pPr>
            <a:lvl4pPr>
              <a:defRPr sz="8000">
                <a:solidFill>
                  <a:schemeClr val="bg2"/>
                </a:solidFill>
              </a:defRPr>
            </a:lvl4pPr>
            <a:lvl5pPr>
              <a:defRPr sz="8000">
                <a:solidFill>
                  <a:schemeClr val="bg2"/>
                </a:solidFill>
              </a:defRPr>
            </a:lvl5pPr>
          </a:lstStyle>
          <a:p>
            <a:pPr lvl="0"/>
            <a:r>
              <a:rPr lang="en-US"/>
              <a:t>Click to edit divider text</a:t>
            </a:r>
          </a:p>
        </p:txBody>
      </p:sp>
    </p:spTree>
    <p:extLst>
      <p:ext uri="{BB962C8B-B14F-4D97-AF65-F5344CB8AC3E}">
        <p14:creationId xmlns:p14="http://schemas.microsoft.com/office/powerpoint/2010/main" val="755194253"/>
      </p:ext>
    </p:extLst>
  </p:cSld>
  <p:clrMapOvr>
    <a:masterClrMapping/>
  </p:clrMapOvr>
  <p:transition>
    <p:fade/>
  </p:transition>
</p:sldLayout>
</file>

<file path=ppt/slideLayouts/slideLayout158.xml><?xml version="1.0" encoding="utf-8"?>
<p:sldLayout xmlns:a="http://schemas.openxmlformats.org/drawingml/2006/main" xmlns:r="http://schemas.openxmlformats.org/officeDocument/2006/relationships" xmlns:p="http://schemas.openxmlformats.org/presentationml/2006/main" showMasterSp="0" preserve="1" userDrawn="1">
  <p:cSld name="Divider with primary 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86833" y="1782208"/>
            <a:ext cx="10972800" cy="1143000"/>
          </a:xfrm>
        </p:spPr>
        <p:txBody>
          <a:bodyPr/>
          <a:lstStyle>
            <a:lvl1pPr>
              <a:defRPr sz="8000" baseline="0">
                <a:solidFill>
                  <a:schemeClr val="accent2"/>
                </a:solidFill>
              </a:defRPr>
            </a:lvl1pPr>
            <a:lvl2pPr>
              <a:defRPr sz="8000">
                <a:solidFill>
                  <a:schemeClr val="accent2"/>
                </a:solidFill>
              </a:defRPr>
            </a:lvl2pPr>
            <a:lvl3pPr>
              <a:defRPr sz="8000">
                <a:solidFill>
                  <a:schemeClr val="accent2"/>
                </a:solidFill>
              </a:defRPr>
            </a:lvl3pPr>
            <a:lvl4pPr>
              <a:defRPr sz="8000">
                <a:solidFill>
                  <a:schemeClr val="accent2"/>
                </a:solidFill>
              </a:defRPr>
            </a:lvl4pPr>
            <a:lvl5pPr>
              <a:defRPr sz="8000">
                <a:solidFill>
                  <a:schemeClr val="accent2"/>
                </a:solidFill>
              </a:defRPr>
            </a:lvl5pPr>
          </a:lstStyle>
          <a:p>
            <a:pPr lvl="0"/>
            <a:r>
              <a:rPr lang="en-US"/>
              <a:t>Click to edit divider text</a:t>
            </a:r>
          </a:p>
        </p:txBody>
      </p:sp>
    </p:spTree>
    <p:extLst>
      <p:ext uri="{BB962C8B-B14F-4D97-AF65-F5344CB8AC3E}">
        <p14:creationId xmlns:p14="http://schemas.microsoft.com/office/powerpoint/2010/main" val="1848404616"/>
      </p:ext>
    </p:extLst>
  </p:cSld>
  <p:clrMapOvr>
    <a:masterClrMapping/>
  </p:clrMapOvr>
  <p:transition>
    <p:fade/>
  </p:transition>
</p:sldLayout>
</file>

<file path=ppt/slideLayouts/slideLayout159.xml><?xml version="1.0" encoding="utf-8"?>
<p:sldLayout xmlns:a="http://schemas.openxmlformats.org/drawingml/2006/main" xmlns:r="http://schemas.openxmlformats.org/officeDocument/2006/relationships" xmlns:p="http://schemas.openxmlformats.org/presentationml/2006/main" showMasterSp="0" preserve="1" userDrawn="1">
  <p:cSld name="Divider with secondary 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86837" y="1818069"/>
            <a:ext cx="3748097" cy="3007407"/>
          </a:xfrm>
        </p:spPr>
        <p:txBody>
          <a:bodyPr/>
          <a:lstStyle>
            <a:lvl1pPr>
              <a:defRPr sz="6400">
                <a:solidFill>
                  <a:schemeClr val="accent2"/>
                </a:solidFill>
              </a:defRPr>
            </a:lvl1pPr>
            <a:lvl2pPr>
              <a:defRPr sz="6400">
                <a:solidFill>
                  <a:schemeClr val="accent2"/>
                </a:solidFill>
              </a:defRPr>
            </a:lvl2pPr>
            <a:lvl3pPr>
              <a:defRPr sz="6400">
                <a:solidFill>
                  <a:schemeClr val="accent2"/>
                </a:solidFill>
              </a:defRPr>
            </a:lvl3pPr>
            <a:lvl4pPr>
              <a:defRPr sz="6400">
                <a:solidFill>
                  <a:schemeClr val="accent2"/>
                </a:solidFill>
              </a:defRPr>
            </a:lvl4pPr>
            <a:lvl5pPr>
              <a:defRPr sz="6400">
                <a:solidFill>
                  <a:schemeClr val="accent2"/>
                </a:solidFill>
              </a:defRPr>
            </a:lvl5pPr>
          </a:lstStyle>
          <a:p>
            <a:pPr lvl="0"/>
            <a:r>
              <a:rPr lang="en-US"/>
              <a:t>Click to edit divider text</a:t>
            </a:r>
          </a:p>
        </p:txBody>
      </p:sp>
    </p:spTree>
    <p:extLst>
      <p:ext uri="{BB962C8B-B14F-4D97-AF65-F5344CB8AC3E}">
        <p14:creationId xmlns:p14="http://schemas.microsoft.com/office/powerpoint/2010/main" val="1242998835"/>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s">
    <p:spTree>
      <p:nvGrpSpPr>
        <p:cNvPr id="1" name=""/>
        <p:cNvGrpSpPr/>
        <p:nvPr/>
      </p:nvGrpSpPr>
      <p:grpSpPr>
        <a:xfrm>
          <a:off x="0" y="0"/>
          <a:ext cx="0" cy="0"/>
          <a:chOff x="0" y="0"/>
          <a:chExt cx="0" cy="0"/>
        </a:xfrm>
      </p:grpSpPr>
      <p:sp>
        <p:nvSpPr>
          <p:cNvPr id="4" name="Content Placeholder 3"/>
          <p:cNvSpPr>
            <a:spLocks noGrp="1"/>
          </p:cNvSpPr>
          <p:nvPr>
            <p:ph sz="quarter" idx="10"/>
          </p:nvPr>
        </p:nvSpPr>
        <p:spPr>
          <a:xfrm>
            <a:off x="469900" y="1665291"/>
            <a:ext cx="9348787" cy="4633910"/>
          </a:xfrm>
          <a:prstGeom prst="rect">
            <a:avLst/>
          </a:prstGeom>
        </p:spPr>
        <p:txBody>
          <a:bodyPr/>
          <a:lstStyle>
            <a:lvl1pPr>
              <a:tabLst>
                <a:tab pos="8972326" algn="r"/>
              </a:tabLst>
              <a:defRPr/>
            </a:lvl1pPr>
            <a:lvl2pPr>
              <a:tabLst>
                <a:tab pos="8972326" algn="r"/>
              </a:tabLst>
              <a:defRPr/>
            </a:lvl2pPr>
            <a:lvl3pPr>
              <a:tabLst>
                <a:tab pos="8972326" algn="r"/>
              </a:tabLst>
              <a:defRPr/>
            </a:lvl3pPr>
            <a:lvl4pPr>
              <a:tabLst>
                <a:tab pos="8972326" algn="r"/>
              </a:tabLst>
              <a:defRPr/>
            </a:lvl4pPr>
            <a:lvl5pPr>
              <a:tabLst>
                <a:tab pos="6705432" algn="r"/>
              </a:tabLst>
              <a:defRPr baseline="0"/>
            </a:lvl5pPr>
            <a:lvl6pPr>
              <a:tabLst>
                <a:tab pos="8972326" algn="r"/>
              </a:tabLst>
              <a:defRPr/>
            </a:lvl6pPr>
            <a:lvl7pPr>
              <a:tabLst>
                <a:tab pos="8972326" algn="r"/>
              </a:tabLst>
              <a:defRPr/>
            </a:lvl7pPr>
            <a:lvl8pPr>
              <a:tabLst>
                <a:tab pos="8972326" algn="r"/>
              </a:tabLst>
              <a:defRPr/>
            </a:lvl8pPr>
            <a:lvl9pPr>
              <a:tabLst>
                <a:tab pos="8972326" algn="r"/>
              </a:tabLst>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6"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211743279"/>
      </p:ext>
    </p:extLst>
  </p:cSld>
  <p:clrMapOvr>
    <a:masterClrMapping/>
  </p:clrMapOvr>
  <p:transition>
    <p:fade/>
  </p:transition>
</p:sldLayout>
</file>

<file path=ppt/slideLayouts/slideLayout160.xml><?xml version="1.0" encoding="utf-8"?>
<p:sldLayout xmlns:a="http://schemas.openxmlformats.org/drawingml/2006/main" xmlns:r="http://schemas.openxmlformats.org/officeDocument/2006/relationships" xmlns:p="http://schemas.openxmlformats.org/presentationml/2006/main" showMasterSp="0" preserve="1" userDrawn="1">
  <p:cSld name="Key statement Medium Blue">
    <p:bg>
      <p:bgPr>
        <a:solidFill>
          <a:schemeClr val="tx2">
            <a:lumMod val="75000"/>
            <a:lumOff val="25000"/>
          </a:schemeClr>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87685" y="319070"/>
            <a:ext cx="9126791" cy="5988439"/>
          </a:xfrm>
        </p:spPr>
        <p:txBody>
          <a:bodyPr/>
          <a:lstStyle>
            <a:lvl1pPr>
              <a:spcBef>
                <a:spcPts val="4800"/>
              </a:spcBef>
              <a:defRPr sz="4000">
                <a:solidFill>
                  <a:schemeClr val="bg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US"/>
              <a:t>Click to edit Master text styles</a:t>
            </a:r>
          </a:p>
        </p:txBody>
      </p:sp>
    </p:spTree>
    <p:extLst>
      <p:ext uri="{BB962C8B-B14F-4D97-AF65-F5344CB8AC3E}">
        <p14:creationId xmlns:p14="http://schemas.microsoft.com/office/powerpoint/2010/main" val="3552748875"/>
      </p:ext>
    </p:extLst>
  </p:cSld>
  <p:clrMapOvr>
    <a:masterClrMapping/>
  </p:clrMapOvr>
  <p:transition>
    <p:fade/>
  </p:transition>
</p:sldLayout>
</file>

<file path=ppt/slideLayouts/slideLayout161.xml><?xml version="1.0" encoding="utf-8"?>
<p:sldLayout xmlns:a="http://schemas.openxmlformats.org/drawingml/2006/main" xmlns:r="http://schemas.openxmlformats.org/officeDocument/2006/relationships" xmlns:p="http://schemas.openxmlformats.org/presentationml/2006/main" showMasterSp="0" preserve="1" userDrawn="1">
  <p:cSld name="3_Key statement Dark Blue">
    <p:bg>
      <p:bgPr>
        <a:solidFill>
          <a:schemeClr val="accent1"/>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87685" y="319070"/>
            <a:ext cx="9126791" cy="5988439"/>
          </a:xfrm>
        </p:spPr>
        <p:txBody>
          <a:bodyPr/>
          <a:lstStyle>
            <a:lvl1pPr>
              <a:spcBef>
                <a:spcPts val="4800"/>
              </a:spcBef>
              <a:defRPr sz="4000">
                <a:solidFill>
                  <a:schemeClr val="bg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US"/>
              <a:t>Click to edit Master text styles</a:t>
            </a:r>
          </a:p>
        </p:txBody>
      </p:sp>
    </p:spTree>
    <p:extLst>
      <p:ext uri="{BB962C8B-B14F-4D97-AF65-F5344CB8AC3E}">
        <p14:creationId xmlns:p14="http://schemas.microsoft.com/office/powerpoint/2010/main" val="119679065"/>
      </p:ext>
    </p:extLst>
  </p:cSld>
  <p:clrMapOvr>
    <a:masterClrMapping/>
  </p:clrMapOvr>
  <p:transition>
    <p:fade/>
  </p:transition>
</p:sldLayout>
</file>

<file path=ppt/slideLayouts/slideLayout162.xml><?xml version="1.0" encoding="utf-8"?>
<p:sldLayout xmlns:a="http://schemas.openxmlformats.org/drawingml/2006/main" xmlns:r="http://schemas.openxmlformats.org/officeDocument/2006/relationships" xmlns:p="http://schemas.openxmlformats.org/presentationml/2006/main" showMasterSp="0" preserve="1" userDrawn="1">
  <p:cSld name="Key statement Green">
    <p:bg>
      <p:bgPr>
        <a:solidFill>
          <a:schemeClr val="accent2"/>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87685" y="319070"/>
            <a:ext cx="9126791" cy="5988439"/>
          </a:xfrm>
        </p:spPr>
        <p:txBody>
          <a:bodyPr/>
          <a:lstStyle>
            <a:lvl1pPr>
              <a:spcBef>
                <a:spcPts val="4800"/>
              </a:spcBef>
              <a:defRPr sz="4000">
                <a:solidFill>
                  <a:schemeClr val="bg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US"/>
              <a:t>Click to edit Master text styles</a:t>
            </a:r>
          </a:p>
        </p:txBody>
      </p:sp>
    </p:spTree>
    <p:extLst>
      <p:ext uri="{BB962C8B-B14F-4D97-AF65-F5344CB8AC3E}">
        <p14:creationId xmlns:p14="http://schemas.microsoft.com/office/powerpoint/2010/main" val="539059468"/>
      </p:ext>
    </p:extLst>
  </p:cSld>
  <p:clrMapOvr>
    <a:masterClrMapping/>
  </p:clrMapOvr>
  <p:transition>
    <p:fade/>
  </p:transition>
</p:sldLayout>
</file>

<file path=ppt/slideLayouts/slideLayout163.xml><?xml version="1.0" encoding="utf-8"?>
<p:sldLayout xmlns:a="http://schemas.openxmlformats.org/drawingml/2006/main" xmlns:r="http://schemas.openxmlformats.org/officeDocument/2006/relationships" xmlns:p="http://schemas.openxmlformats.org/presentationml/2006/main" showMasterSp="0" preserve="1" userDrawn="1">
  <p:cSld name="End silde Disclaimer">
    <p:spTree>
      <p:nvGrpSpPr>
        <p:cNvPr id="1" name=""/>
        <p:cNvGrpSpPr/>
        <p:nvPr/>
      </p:nvGrpSpPr>
      <p:grpSpPr>
        <a:xfrm>
          <a:off x="0" y="0"/>
          <a:ext cx="0" cy="0"/>
          <a:chOff x="0" y="0"/>
          <a:chExt cx="0" cy="0"/>
        </a:xfrm>
      </p:grpSpPr>
      <p:pic>
        <p:nvPicPr>
          <p:cNvPr id="3" name="Picture 2" descr="DEL_PRI_RGB.gif"/>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25196" y="3904493"/>
            <a:ext cx="2294400" cy="322531"/>
          </a:xfrm>
          <a:prstGeom prst="rect">
            <a:avLst/>
          </a:prstGeom>
        </p:spPr>
      </p:pic>
    </p:spTree>
    <p:extLst>
      <p:ext uri="{BB962C8B-B14F-4D97-AF65-F5344CB8AC3E}">
        <p14:creationId xmlns:p14="http://schemas.microsoft.com/office/powerpoint/2010/main" val="3503546779"/>
      </p:ext>
    </p:extLst>
  </p:cSld>
  <p:clrMapOvr>
    <a:masterClrMapping/>
  </p:clrMapOvr>
  <p:transition>
    <p:fade/>
  </p:transition>
</p:sldLayout>
</file>

<file path=ppt/slideLayouts/slideLayout164.xml><?xml version="1.0" encoding="utf-8"?>
<p:sldLayout xmlns:a="http://schemas.openxmlformats.org/drawingml/2006/main" xmlns:r="http://schemas.openxmlformats.org/officeDocument/2006/relationships" xmlns:p="http://schemas.openxmlformats.org/presentationml/2006/main" preserve="1" userDrawn="1">
  <p:cSld name="6_Title &amp; subtitle">
    <p:spTree>
      <p:nvGrpSpPr>
        <p:cNvPr id="1" name=""/>
        <p:cNvGrpSpPr/>
        <p:nvPr/>
      </p:nvGrpSpPr>
      <p:grpSpPr>
        <a:xfrm>
          <a:off x="0" y="0"/>
          <a:ext cx="0" cy="0"/>
          <a:chOff x="0" y="0"/>
          <a:chExt cx="0" cy="0"/>
        </a:xfrm>
      </p:grpSpPr>
      <p:sp>
        <p:nvSpPr>
          <p:cNvPr id="9" name="Text Placeholder 8"/>
          <p:cNvSpPr>
            <a:spLocks noGrp="1"/>
          </p:cNvSpPr>
          <p:nvPr>
            <p:ph type="body" sz="quarter" idx="13" hasCustomPrompt="1"/>
          </p:nvPr>
        </p:nvSpPr>
        <p:spPr>
          <a:xfrm>
            <a:off x="487680" y="782623"/>
            <a:ext cx="11216640" cy="757255"/>
          </a:xfrm>
        </p:spPr>
        <p:txBody>
          <a:bodyPr>
            <a:noAutofit/>
          </a:bodyPr>
          <a:lstStyle>
            <a:lvl1pPr marL="0" indent="0">
              <a:buNone/>
              <a:defRPr sz="2667" b="0">
                <a:solidFill>
                  <a:srgbClr val="575757"/>
                </a:solidFill>
              </a:defRPr>
            </a:lvl1pPr>
          </a:lstStyle>
          <a:p>
            <a:pPr lvl="0"/>
            <a:r>
              <a:rPr lang="en-US"/>
              <a:t>Click to add subtitle</a:t>
            </a:r>
          </a:p>
        </p:txBody>
      </p:sp>
      <p:sp>
        <p:nvSpPr>
          <p:cNvPr id="14" name="Title Placeholder 1"/>
          <p:cNvSpPr>
            <a:spLocks noGrp="1"/>
          </p:cNvSpPr>
          <p:nvPr>
            <p:ph type="title" hasCustomPrompt="1"/>
          </p:nvPr>
        </p:nvSpPr>
        <p:spPr>
          <a:xfrm>
            <a:off x="487680" y="295683"/>
            <a:ext cx="11216640" cy="469492"/>
          </a:xfrm>
          <a:prstGeom prst="rect">
            <a:avLst/>
          </a:prstGeom>
        </p:spPr>
        <p:txBody>
          <a:bodyPr vert="horz" lIns="0" tIns="0" rIns="0" bIns="0" rtlCol="0" anchor="t" anchorCtr="0">
            <a:noAutofit/>
          </a:bodyPr>
          <a:lstStyle>
            <a:lvl1pPr>
              <a:defRPr/>
            </a:lvl1pPr>
          </a:lstStyle>
          <a:p>
            <a:r>
              <a:rPr lang="en-US"/>
              <a:t>Click to add title</a:t>
            </a:r>
          </a:p>
        </p:txBody>
      </p:sp>
    </p:spTree>
    <p:extLst>
      <p:ext uri="{BB962C8B-B14F-4D97-AF65-F5344CB8AC3E}">
        <p14:creationId xmlns:p14="http://schemas.microsoft.com/office/powerpoint/2010/main" val="2345328383"/>
      </p:ext>
    </p:extLst>
  </p:cSld>
  <p:clrMapOvr>
    <a:masterClrMapping/>
  </p:clrMapOvr>
  <p:transition>
    <p:fade/>
  </p:transition>
</p:sldLayout>
</file>

<file path=ppt/slideLayouts/slideLayout165.xml><?xml version="1.0" encoding="utf-8"?>
<p:sldLayout xmlns:a="http://schemas.openxmlformats.org/drawingml/2006/main" xmlns:r="http://schemas.openxmlformats.org/officeDocument/2006/relationships" xmlns:p="http://schemas.openxmlformats.org/presentationml/2006/main" showMasterSp="0" preserve="1" userDrawn="1">
  <p:cSld name="3_Title Slide - Black">
    <p:bg bwMode="gray">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475201" y="5845184"/>
            <a:ext cx="5592011" cy="505645"/>
          </a:xfrm>
          <a:prstGeom prst="rect">
            <a:avLst/>
          </a:prstGeom>
        </p:spPr>
        <p:txBody>
          <a:bodyPr lIns="0" tIns="0" rIns="0" bIns="0" anchor="b" anchorCtr="0">
            <a:noAutofit/>
          </a:bodyPr>
          <a:lstStyle>
            <a:lvl1pPr marL="0" indent="0" algn="l">
              <a:lnSpc>
                <a:spcPct val="100000"/>
              </a:lnSpc>
              <a:spcAft>
                <a:spcPts val="0"/>
              </a:spcAft>
              <a:buNone/>
              <a:defRPr sz="1800" b="1">
                <a:solidFill>
                  <a:schemeClr val="bg1"/>
                </a:solidFill>
              </a:defRPr>
            </a:lvl1pPr>
            <a:lvl2pPr marL="0" indent="0" algn="l">
              <a:buNone/>
              <a:defRPr sz="1600" b="0">
                <a:solidFill>
                  <a:schemeClr val="bg1"/>
                </a:solidFill>
              </a:defRPr>
            </a:lvl2pPr>
            <a:lvl3pPr marL="1219140" indent="0" algn="ctr">
              <a:buNone/>
              <a:defRPr sz="2400"/>
            </a:lvl3pPr>
            <a:lvl4pPr marL="1828709" indent="0" algn="ctr">
              <a:buNone/>
              <a:defRPr sz="2133"/>
            </a:lvl4pPr>
            <a:lvl5pPr marL="2438278" indent="0" algn="ctr">
              <a:buNone/>
              <a:defRPr sz="2133"/>
            </a:lvl5pPr>
            <a:lvl6pPr marL="3047848" indent="0" algn="ctr">
              <a:buNone/>
              <a:defRPr sz="2133"/>
            </a:lvl6pPr>
            <a:lvl7pPr marL="3657418" indent="0" algn="ctr">
              <a:buNone/>
              <a:defRPr sz="2133"/>
            </a:lvl7pPr>
            <a:lvl8pPr marL="4266987" indent="0" algn="ctr">
              <a:buNone/>
              <a:defRPr sz="2133"/>
            </a:lvl8pPr>
            <a:lvl9pPr marL="4876557" indent="0" algn="ctr">
              <a:buNone/>
              <a:defRPr sz="2133"/>
            </a:lvl9pPr>
          </a:lstStyle>
          <a:p>
            <a:r>
              <a:rPr lang="en-US" noProof="0"/>
              <a:t>Click to edit Master title style</a:t>
            </a:r>
          </a:p>
          <a:p>
            <a:pPr lvl="1"/>
            <a:r>
              <a:rPr lang="en-US" noProof="0"/>
              <a:t>Click to edit Master subtitle style</a:t>
            </a:r>
          </a:p>
        </p:txBody>
      </p:sp>
      <p:sp>
        <p:nvSpPr>
          <p:cNvPr id="5" name="Text Placeholder 4"/>
          <p:cNvSpPr>
            <a:spLocks noGrp="1"/>
          </p:cNvSpPr>
          <p:nvPr>
            <p:ph type="body" sz="quarter" idx="10"/>
          </p:nvPr>
        </p:nvSpPr>
        <p:spPr>
          <a:xfrm>
            <a:off x="475200" y="6362703"/>
            <a:ext cx="5594349" cy="298451"/>
          </a:xfrm>
          <a:prstGeom prst="rect">
            <a:avLst/>
          </a:prstGeom>
        </p:spPr>
        <p:txBody>
          <a:bodyPr/>
          <a:lstStyle>
            <a:lvl1pPr>
              <a:spcAft>
                <a:spcPts val="0"/>
              </a:spcAft>
              <a:defRPr sz="1051">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22" name="Group 21"/>
          <p:cNvGrpSpPr>
            <a:grpSpLocks noChangeAspect="1"/>
          </p:cNvGrpSpPr>
          <p:nvPr userDrawn="1"/>
        </p:nvGrpSpPr>
        <p:grpSpPr>
          <a:xfrm>
            <a:off x="469900" y="457761"/>
            <a:ext cx="1998000" cy="374400"/>
            <a:chOff x="398463" y="404813"/>
            <a:chExt cx="1627187" cy="307976"/>
          </a:xfrm>
          <a:solidFill>
            <a:schemeClr val="tx1"/>
          </a:solidFill>
        </p:grpSpPr>
        <p:sp>
          <p:nvSpPr>
            <p:cNvPr id="23"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4"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5" name="Rectangle 7"/>
            <p:cNvSpPr>
              <a:spLocks noChangeArrowheads="1"/>
            </p:cNvSpPr>
            <p:nvPr userDrawn="1"/>
          </p:nvSpPr>
          <p:spPr bwMode="auto">
            <a:xfrm>
              <a:off x="906463" y="404813"/>
              <a:ext cx="74612" cy="303213"/>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6"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7" name="Rectangle 9"/>
            <p:cNvSpPr>
              <a:spLocks noChangeArrowheads="1"/>
            </p:cNvSpPr>
            <p:nvPr userDrawn="1"/>
          </p:nvSpPr>
          <p:spPr bwMode="auto">
            <a:xfrm>
              <a:off x="1257300" y="482601"/>
              <a:ext cx="74612" cy="225425"/>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8" name="Rectangle 10"/>
            <p:cNvSpPr>
              <a:spLocks noChangeArrowheads="1"/>
            </p:cNvSpPr>
            <p:nvPr userDrawn="1"/>
          </p:nvSpPr>
          <p:spPr bwMode="auto">
            <a:xfrm>
              <a:off x="1257300" y="404813"/>
              <a:ext cx="74612" cy="50800"/>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9"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0"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1"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2"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grpSp>
      <p:sp>
        <p:nvSpPr>
          <p:cNvPr id="33" name="Picture Placeholder 8"/>
          <p:cNvSpPr>
            <a:spLocks noGrp="1"/>
          </p:cNvSpPr>
          <p:nvPr>
            <p:ph type="pic" sz="quarter" idx="11"/>
          </p:nvPr>
        </p:nvSpPr>
        <p:spPr>
          <a:xfrm>
            <a:off x="3393716" y="727595"/>
            <a:ext cx="5400000" cy="5400000"/>
          </a:xfrm>
          <a:prstGeom prst="rect">
            <a:avLst/>
          </a:prstGeom>
        </p:spPr>
        <p:txBody>
          <a:bodyPr/>
          <a:lstStyle/>
          <a:p>
            <a:r>
              <a:rPr lang="en-US" noProof="0"/>
              <a:t>Click icon to add picture</a:t>
            </a:r>
          </a:p>
        </p:txBody>
      </p:sp>
    </p:spTree>
    <p:extLst>
      <p:ext uri="{BB962C8B-B14F-4D97-AF65-F5344CB8AC3E}">
        <p14:creationId xmlns:p14="http://schemas.microsoft.com/office/powerpoint/2010/main" val="1529082369"/>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4088">
          <p15:clr>
            <a:srgbClr val="FBAE40"/>
          </p15:clr>
        </p15:guide>
      </p15:sldGuideLst>
    </p:ext>
  </p:extLst>
</p:sldLayout>
</file>

<file path=ppt/slideLayouts/slideLayout166.xml><?xml version="1.0" encoding="utf-8"?>
<p:sldLayout xmlns:a="http://schemas.openxmlformats.org/drawingml/2006/main" xmlns:r="http://schemas.openxmlformats.org/officeDocument/2006/relationships" xmlns:p="http://schemas.openxmlformats.org/presentationml/2006/main" showMasterSp="0" preserve="1" userDrawn="1">
  <p:cSld name="3_Title Slide - White">
    <p:bg bwMode="gray">
      <p:bgPr>
        <a:solidFill>
          <a:schemeClr val="bg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475327" y="5845184"/>
            <a:ext cx="5594348" cy="505645"/>
          </a:xfrm>
          <a:prstGeom prst="rect">
            <a:avLst/>
          </a:prstGeom>
        </p:spPr>
        <p:txBody>
          <a:bodyPr lIns="0" tIns="0" rIns="0" bIns="0" anchor="b" anchorCtr="0">
            <a:noAutofit/>
          </a:bodyPr>
          <a:lstStyle>
            <a:lvl1pPr marL="0" indent="0" algn="l">
              <a:lnSpc>
                <a:spcPct val="100000"/>
              </a:lnSpc>
              <a:spcAft>
                <a:spcPts val="0"/>
              </a:spcAft>
              <a:buNone/>
              <a:defRPr sz="1800" b="1">
                <a:solidFill>
                  <a:schemeClr val="tx1"/>
                </a:solidFill>
              </a:defRPr>
            </a:lvl1pPr>
            <a:lvl2pPr marL="0" indent="0" algn="l">
              <a:buNone/>
              <a:defRPr sz="1600" b="0"/>
            </a:lvl2pPr>
            <a:lvl3pPr marL="1219140" indent="0" algn="ctr">
              <a:buNone/>
              <a:defRPr sz="2400"/>
            </a:lvl3pPr>
            <a:lvl4pPr marL="1828709" indent="0" algn="ctr">
              <a:buNone/>
              <a:defRPr sz="2133"/>
            </a:lvl4pPr>
            <a:lvl5pPr marL="2438278" indent="0" algn="ctr">
              <a:buNone/>
              <a:defRPr sz="2133"/>
            </a:lvl5pPr>
            <a:lvl6pPr marL="3047848" indent="0" algn="ctr">
              <a:buNone/>
              <a:defRPr sz="2133"/>
            </a:lvl6pPr>
            <a:lvl7pPr marL="3657418" indent="0" algn="ctr">
              <a:buNone/>
              <a:defRPr sz="2133"/>
            </a:lvl7pPr>
            <a:lvl8pPr marL="4266987" indent="0" algn="ctr">
              <a:buNone/>
              <a:defRPr sz="2133"/>
            </a:lvl8pPr>
            <a:lvl9pPr marL="4876557" indent="0" algn="ctr">
              <a:buNone/>
              <a:defRPr sz="2133"/>
            </a:lvl9pPr>
          </a:lstStyle>
          <a:p>
            <a:r>
              <a:rPr lang="en-US" noProof="0"/>
              <a:t>Click to edit Master title style</a:t>
            </a:r>
          </a:p>
          <a:p>
            <a:pPr lvl="1"/>
            <a:r>
              <a:rPr lang="en-US" noProof="0"/>
              <a:t>Click to edit Master subtitle style</a:t>
            </a:r>
          </a:p>
        </p:txBody>
      </p:sp>
      <p:sp>
        <p:nvSpPr>
          <p:cNvPr id="5" name="Text Placeholder 4"/>
          <p:cNvSpPr>
            <a:spLocks noGrp="1"/>
          </p:cNvSpPr>
          <p:nvPr>
            <p:ph type="body" sz="quarter" idx="10"/>
          </p:nvPr>
        </p:nvSpPr>
        <p:spPr>
          <a:xfrm>
            <a:off x="475325" y="6362703"/>
            <a:ext cx="5594349" cy="298451"/>
          </a:xfrm>
          <a:prstGeom prst="rect">
            <a:avLst/>
          </a:prstGeom>
        </p:spPr>
        <p:txBody>
          <a:bodyPr>
            <a:noAutofit/>
          </a:bodyPr>
          <a:lstStyle>
            <a:lvl1pPr>
              <a:spcAft>
                <a:spcPts val="0"/>
              </a:spcAft>
              <a:defRPr sz="1051">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19" name="Group 18"/>
          <p:cNvGrpSpPr>
            <a:grpSpLocks noChangeAspect="1"/>
          </p:cNvGrpSpPr>
          <p:nvPr userDrawn="1"/>
        </p:nvGrpSpPr>
        <p:grpSpPr>
          <a:xfrm>
            <a:off x="475325" y="457200"/>
            <a:ext cx="1998000" cy="374400"/>
            <a:chOff x="398463" y="404813"/>
            <a:chExt cx="1627187" cy="307976"/>
          </a:xfrm>
          <a:solidFill>
            <a:schemeClr val="tx1"/>
          </a:solidFill>
        </p:grpSpPr>
        <p:sp>
          <p:nvSpPr>
            <p:cNvPr id="20"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1"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2" name="Rectangle 7"/>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3"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4" name="Rectangle 9"/>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5" name="Rectangle 10"/>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6"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7"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8"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9"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grpSp>
      <p:sp>
        <p:nvSpPr>
          <p:cNvPr id="30" name="Picture Placeholder 8"/>
          <p:cNvSpPr>
            <a:spLocks noGrp="1"/>
          </p:cNvSpPr>
          <p:nvPr>
            <p:ph type="pic" sz="quarter" idx="11"/>
          </p:nvPr>
        </p:nvSpPr>
        <p:spPr>
          <a:xfrm>
            <a:off x="3393716" y="727595"/>
            <a:ext cx="5400000" cy="5400000"/>
          </a:xfrm>
          <a:prstGeom prst="rect">
            <a:avLst/>
          </a:prstGeom>
        </p:spPr>
        <p:txBody>
          <a:bodyPr/>
          <a:lstStyle/>
          <a:p>
            <a:r>
              <a:rPr lang="en-US" noProof="0"/>
              <a:t>Click icon to add picture</a:t>
            </a:r>
          </a:p>
        </p:txBody>
      </p:sp>
    </p:spTree>
    <p:extLst>
      <p:ext uri="{BB962C8B-B14F-4D97-AF65-F5344CB8AC3E}">
        <p14:creationId xmlns:p14="http://schemas.microsoft.com/office/powerpoint/2010/main" val="26611404"/>
      </p:ext>
    </p:extLst>
  </p:cSld>
  <p:clrMapOvr>
    <a:masterClrMapping/>
  </p:clrMapOvr>
  <p:transition>
    <p:fade/>
  </p:transition>
  <p:extLst>
    <p:ext uri="{DCECCB84-F9BA-43D5-87BE-67443E8EF086}">
      <p15:sldGuideLst xmlns:p15="http://schemas.microsoft.com/office/powerpoint/2012/main">
        <p15:guide id="1" orient="horz" pos="4088">
          <p15:clr>
            <a:srgbClr val="FBAE40"/>
          </p15:clr>
        </p15:guide>
      </p15:sldGuideLst>
    </p:ext>
  </p:extLst>
</p:sldLayout>
</file>

<file path=ppt/slideLayouts/slideLayout167.xml><?xml version="1.0" encoding="utf-8"?>
<p:sldLayout xmlns:a="http://schemas.openxmlformats.org/drawingml/2006/main" xmlns:r="http://schemas.openxmlformats.org/officeDocument/2006/relationships" xmlns:p="http://schemas.openxmlformats.org/presentationml/2006/main" showMasterSp="0" preserve="1" userDrawn="1">
  <p:cSld name="3_Title Slide - Circle Black">
    <p:bg bwMode="gray">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4210149" y="1530450"/>
            <a:ext cx="3780000" cy="3780000"/>
          </a:xfrm>
          <a:prstGeom prst="ellipse">
            <a:avLst/>
          </a:prstGeom>
          <a:ln w="25400">
            <a:solidFill>
              <a:schemeClr val="accent1"/>
            </a:solidFill>
          </a:ln>
        </p:spPr>
        <p:txBody>
          <a:bodyPr lIns="108000" tIns="108000" rIns="108000" bIns="108000" anchor="ctr" anchorCtr="0">
            <a:normAutofit/>
          </a:bodyPr>
          <a:lstStyle>
            <a:lvl1pPr algn="ctr">
              <a:lnSpc>
                <a:spcPts val="3800"/>
              </a:lnSpc>
              <a:defRPr sz="3200" b="0">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p>
        </p:txBody>
      </p:sp>
      <p:sp>
        <p:nvSpPr>
          <p:cNvPr id="3" name="Subtitle 2"/>
          <p:cNvSpPr>
            <a:spLocks noGrp="1"/>
          </p:cNvSpPr>
          <p:nvPr>
            <p:ph type="subTitle" idx="1"/>
          </p:nvPr>
        </p:nvSpPr>
        <p:spPr bwMode="gray">
          <a:xfrm>
            <a:off x="475201" y="5845184"/>
            <a:ext cx="5592011" cy="505645"/>
          </a:xfrm>
          <a:prstGeom prst="rect">
            <a:avLst/>
          </a:prstGeom>
        </p:spPr>
        <p:txBody>
          <a:bodyPr lIns="0" tIns="0" rIns="0" bIns="0" anchor="b" anchorCtr="0">
            <a:noAutofit/>
          </a:bodyPr>
          <a:lstStyle>
            <a:lvl1pPr marL="0" indent="0" algn="l">
              <a:lnSpc>
                <a:spcPct val="100000"/>
              </a:lnSpc>
              <a:spcAft>
                <a:spcPts val="0"/>
              </a:spcAft>
              <a:buNone/>
              <a:defRPr sz="1600">
                <a:solidFill>
                  <a:schemeClr val="bg1"/>
                </a:solidFill>
              </a:defRPr>
            </a:lvl1pPr>
            <a:lvl2pPr marL="609570" indent="0" algn="ctr">
              <a:buNone/>
              <a:defRPr sz="2667"/>
            </a:lvl2pPr>
            <a:lvl3pPr marL="1219140" indent="0" algn="ctr">
              <a:buNone/>
              <a:defRPr sz="2400"/>
            </a:lvl3pPr>
            <a:lvl4pPr marL="1828709" indent="0" algn="ctr">
              <a:buNone/>
              <a:defRPr sz="2133"/>
            </a:lvl4pPr>
            <a:lvl5pPr marL="2438278" indent="0" algn="ctr">
              <a:buNone/>
              <a:defRPr sz="2133"/>
            </a:lvl5pPr>
            <a:lvl6pPr marL="3047848" indent="0" algn="ctr">
              <a:buNone/>
              <a:defRPr sz="2133"/>
            </a:lvl6pPr>
            <a:lvl7pPr marL="3657418" indent="0" algn="ctr">
              <a:buNone/>
              <a:defRPr sz="2133"/>
            </a:lvl7pPr>
            <a:lvl8pPr marL="4266987" indent="0" algn="ctr">
              <a:buNone/>
              <a:defRPr sz="2133"/>
            </a:lvl8pPr>
            <a:lvl9pPr marL="4876557" indent="0" algn="ctr">
              <a:buNone/>
              <a:defRPr sz="2133"/>
            </a:lvl9pPr>
          </a:lstStyle>
          <a:p>
            <a:r>
              <a:rPr lang="en-US" noProof="0"/>
              <a:t>Click to edit Master subtitle style</a:t>
            </a:r>
          </a:p>
        </p:txBody>
      </p:sp>
      <p:sp>
        <p:nvSpPr>
          <p:cNvPr id="5" name="Text Placeholder 4"/>
          <p:cNvSpPr>
            <a:spLocks noGrp="1"/>
          </p:cNvSpPr>
          <p:nvPr>
            <p:ph type="body" sz="quarter" idx="10"/>
          </p:nvPr>
        </p:nvSpPr>
        <p:spPr>
          <a:xfrm>
            <a:off x="475200" y="6362703"/>
            <a:ext cx="5594349" cy="298451"/>
          </a:xfrm>
          <a:prstGeom prst="rect">
            <a:avLst/>
          </a:prstGeom>
        </p:spPr>
        <p:txBody>
          <a:bodyPr/>
          <a:lstStyle>
            <a:lvl1pPr>
              <a:spcAft>
                <a:spcPts val="0"/>
              </a:spcAft>
              <a:defRPr sz="1051">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16" name="Group 15"/>
          <p:cNvGrpSpPr>
            <a:grpSpLocks noChangeAspect="1"/>
          </p:cNvGrpSpPr>
          <p:nvPr userDrawn="1"/>
        </p:nvGrpSpPr>
        <p:grpSpPr>
          <a:xfrm>
            <a:off x="469900" y="457761"/>
            <a:ext cx="1998000" cy="374400"/>
            <a:chOff x="398463" y="404813"/>
            <a:chExt cx="1627187" cy="307976"/>
          </a:xfrm>
          <a:solidFill>
            <a:schemeClr val="tx1"/>
          </a:solidFill>
        </p:grpSpPr>
        <p:sp>
          <p:nvSpPr>
            <p:cNvPr id="17"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18"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19" name="Rectangle 7"/>
            <p:cNvSpPr>
              <a:spLocks noChangeArrowheads="1"/>
            </p:cNvSpPr>
            <p:nvPr userDrawn="1"/>
          </p:nvSpPr>
          <p:spPr bwMode="auto">
            <a:xfrm>
              <a:off x="906463" y="404813"/>
              <a:ext cx="74612" cy="303213"/>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0"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1" name="Rectangle 9"/>
            <p:cNvSpPr>
              <a:spLocks noChangeArrowheads="1"/>
            </p:cNvSpPr>
            <p:nvPr userDrawn="1"/>
          </p:nvSpPr>
          <p:spPr bwMode="auto">
            <a:xfrm>
              <a:off x="1257300" y="482601"/>
              <a:ext cx="74612" cy="225425"/>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3" name="Rectangle 10"/>
            <p:cNvSpPr>
              <a:spLocks noChangeArrowheads="1"/>
            </p:cNvSpPr>
            <p:nvPr userDrawn="1"/>
          </p:nvSpPr>
          <p:spPr bwMode="auto">
            <a:xfrm>
              <a:off x="1257300" y="404813"/>
              <a:ext cx="74612" cy="50800"/>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4"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5"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6"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7"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grpSp>
    </p:spTree>
    <p:extLst>
      <p:ext uri="{BB962C8B-B14F-4D97-AF65-F5344CB8AC3E}">
        <p14:creationId xmlns:p14="http://schemas.microsoft.com/office/powerpoint/2010/main" val="2430558294"/>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4088">
          <p15:clr>
            <a:srgbClr val="FBAE40"/>
          </p15:clr>
        </p15:guide>
      </p15:sldGuideLst>
    </p:ext>
  </p:extLst>
</p:sldLayout>
</file>

<file path=ppt/slideLayouts/slideLayout168.xml><?xml version="1.0" encoding="utf-8"?>
<p:sldLayout xmlns:a="http://schemas.openxmlformats.org/drawingml/2006/main" xmlns:r="http://schemas.openxmlformats.org/officeDocument/2006/relationships" xmlns:p="http://schemas.openxmlformats.org/presentationml/2006/main" showMasterSp="0" preserve="1" userDrawn="1">
  <p:cSld name="3_Title Slide - Circle White">
    <p:bg bwMode="gray">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4212000" y="1530000"/>
            <a:ext cx="3780000" cy="3780000"/>
          </a:xfrm>
          <a:prstGeom prst="ellipse">
            <a:avLst/>
          </a:prstGeom>
          <a:ln w="25400">
            <a:solidFill>
              <a:schemeClr val="accent1"/>
            </a:solidFill>
          </a:ln>
        </p:spPr>
        <p:txBody>
          <a:bodyPr lIns="108000" tIns="108000" rIns="108000" bIns="108000" anchor="ctr" anchorCtr="0">
            <a:normAutofit/>
          </a:bodyPr>
          <a:lstStyle>
            <a:lvl1pPr algn="ctr">
              <a:lnSpc>
                <a:spcPts val="3800"/>
              </a:lnSpc>
              <a:defRPr sz="3200" b="0">
                <a:solidFill>
                  <a:schemeClr val="tx1"/>
                </a:solidFill>
                <a:latin typeface="+mj-lt"/>
                <a:ea typeface="Open Sans" panose="020B0606030504020204" pitchFamily="34" charset="0"/>
                <a:cs typeface="Open Sans" panose="020B0606030504020204" pitchFamily="34" charset="0"/>
              </a:defRPr>
            </a:lvl1pPr>
          </a:lstStyle>
          <a:p>
            <a:r>
              <a:rPr lang="en-US" noProof="0"/>
              <a:t>Click to edit Master title style</a:t>
            </a:r>
          </a:p>
        </p:txBody>
      </p:sp>
      <p:sp>
        <p:nvSpPr>
          <p:cNvPr id="3" name="Subtitle 2"/>
          <p:cNvSpPr>
            <a:spLocks noGrp="1"/>
          </p:cNvSpPr>
          <p:nvPr>
            <p:ph type="subTitle" idx="1"/>
          </p:nvPr>
        </p:nvSpPr>
        <p:spPr bwMode="gray">
          <a:xfrm>
            <a:off x="475327" y="5845184"/>
            <a:ext cx="5594348" cy="505645"/>
          </a:xfrm>
          <a:prstGeom prst="rect">
            <a:avLst/>
          </a:prstGeom>
        </p:spPr>
        <p:txBody>
          <a:bodyPr lIns="0" tIns="0" rIns="0" bIns="0" anchor="b" anchorCtr="0">
            <a:noAutofit/>
          </a:bodyPr>
          <a:lstStyle>
            <a:lvl1pPr marL="0" indent="0" algn="l">
              <a:lnSpc>
                <a:spcPct val="100000"/>
              </a:lnSpc>
              <a:spcAft>
                <a:spcPts val="0"/>
              </a:spcAft>
              <a:buNone/>
              <a:defRPr sz="1600">
                <a:solidFill>
                  <a:schemeClr val="tx1"/>
                </a:solidFill>
              </a:defRPr>
            </a:lvl1pPr>
            <a:lvl2pPr marL="609570" indent="0" algn="ctr">
              <a:buNone/>
              <a:defRPr sz="2667"/>
            </a:lvl2pPr>
            <a:lvl3pPr marL="1219140" indent="0" algn="ctr">
              <a:buNone/>
              <a:defRPr sz="2400"/>
            </a:lvl3pPr>
            <a:lvl4pPr marL="1828709" indent="0" algn="ctr">
              <a:buNone/>
              <a:defRPr sz="2133"/>
            </a:lvl4pPr>
            <a:lvl5pPr marL="2438278" indent="0" algn="ctr">
              <a:buNone/>
              <a:defRPr sz="2133"/>
            </a:lvl5pPr>
            <a:lvl6pPr marL="3047848" indent="0" algn="ctr">
              <a:buNone/>
              <a:defRPr sz="2133"/>
            </a:lvl6pPr>
            <a:lvl7pPr marL="3657418" indent="0" algn="ctr">
              <a:buNone/>
              <a:defRPr sz="2133"/>
            </a:lvl7pPr>
            <a:lvl8pPr marL="4266987" indent="0" algn="ctr">
              <a:buNone/>
              <a:defRPr sz="2133"/>
            </a:lvl8pPr>
            <a:lvl9pPr marL="4876557" indent="0" algn="ctr">
              <a:buNone/>
              <a:defRPr sz="2133"/>
            </a:lvl9pPr>
          </a:lstStyle>
          <a:p>
            <a:r>
              <a:rPr lang="en-US" noProof="0"/>
              <a:t>Click to edit Master subtitle style</a:t>
            </a:r>
          </a:p>
        </p:txBody>
      </p:sp>
      <p:sp>
        <p:nvSpPr>
          <p:cNvPr id="5" name="Text Placeholder 4"/>
          <p:cNvSpPr>
            <a:spLocks noGrp="1"/>
          </p:cNvSpPr>
          <p:nvPr>
            <p:ph type="body" sz="quarter" idx="10"/>
          </p:nvPr>
        </p:nvSpPr>
        <p:spPr>
          <a:xfrm>
            <a:off x="475325" y="6362703"/>
            <a:ext cx="5594349" cy="298451"/>
          </a:xfrm>
          <a:prstGeom prst="rect">
            <a:avLst/>
          </a:prstGeom>
        </p:spPr>
        <p:txBody>
          <a:bodyPr>
            <a:noAutofit/>
          </a:bodyPr>
          <a:lstStyle>
            <a:lvl1pPr>
              <a:spcAft>
                <a:spcPts val="0"/>
              </a:spcAft>
              <a:defRPr sz="1051">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16" name="Group 15"/>
          <p:cNvGrpSpPr>
            <a:grpSpLocks noChangeAspect="1"/>
          </p:cNvGrpSpPr>
          <p:nvPr userDrawn="1"/>
        </p:nvGrpSpPr>
        <p:grpSpPr>
          <a:xfrm>
            <a:off x="475325" y="457200"/>
            <a:ext cx="1998000" cy="374400"/>
            <a:chOff x="398463" y="404813"/>
            <a:chExt cx="1627187" cy="307976"/>
          </a:xfrm>
          <a:solidFill>
            <a:schemeClr val="tx1"/>
          </a:solidFill>
        </p:grpSpPr>
        <p:sp>
          <p:nvSpPr>
            <p:cNvPr id="17"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18"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0" name="Rectangle 7"/>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1"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2" name="Rectangle 9"/>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3" name="Rectangle 10"/>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4"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5"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6"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7"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grpSp>
    </p:spTree>
    <p:extLst>
      <p:ext uri="{BB962C8B-B14F-4D97-AF65-F5344CB8AC3E}">
        <p14:creationId xmlns:p14="http://schemas.microsoft.com/office/powerpoint/2010/main" val="2961777324"/>
      </p:ext>
    </p:extLst>
  </p:cSld>
  <p:clrMapOvr>
    <a:masterClrMapping/>
  </p:clrMapOvr>
  <p:transition>
    <p:fade/>
  </p:transition>
  <p:extLst>
    <p:ext uri="{DCECCB84-F9BA-43D5-87BE-67443E8EF086}">
      <p15:sldGuideLst xmlns:p15="http://schemas.microsoft.com/office/powerpoint/2012/main">
        <p15:guide id="1" orient="horz" pos="4088">
          <p15:clr>
            <a:srgbClr val="FBAE40"/>
          </p15:clr>
        </p15:guide>
      </p15:sldGuideLst>
    </p:ext>
  </p:extLst>
</p:sldLayout>
</file>

<file path=ppt/slideLayouts/slideLayout169.xml><?xml version="1.0" encoding="utf-8"?>
<p:sldLayout xmlns:a="http://schemas.openxmlformats.org/drawingml/2006/main" xmlns:r="http://schemas.openxmlformats.org/officeDocument/2006/relationships" xmlns:p="http://schemas.openxmlformats.org/presentationml/2006/main" showMasterSp="0" preserve="1" userDrawn="1">
  <p:cSld name="3_Divider - Deloitte dark blue">
    <p:bg bwMode="gray">
      <p:bgPr>
        <a:solidFill>
          <a:schemeClr val="accent4"/>
        </a:solidFill>
        <a:effectLst/>
      </p:bgPr>
    </p:bg>
    <p:spTree>
      <p:nvGrpSpPr>
        <p:cNvPr id="1" name=""/>
        <p:cNvGrpSpPr/>
        <p:nvPr/>
      </p:nvGrpSpPr>
      <p:grpSpPr>
        <a:xfrm>
          <a:off x="0" y="0"/>
          <a:ext cx="0" cy="0"/>
          <a:chOff x="0" y="0"/>
          <a:chExt cx="0" cy="0"/>
        </a:xfrm>
      </p:grpSpPr>
      <p:sp>
        <p:nvSpPr>
          <p:cNvPr id="18" name="Title 1"/>
          <p:cNvSpPr>
            <a:spLocks noGrp="1"/>
          </p:cNvSpPr>
          <p:nvPr>
            <p:ph type="title"/>
          </p:nvPr>
        </p:nvSpPr>
        <p:spPr bwMode="gray">
          <a:xfrm>
            <a:off x="469902" y="1705672"/>
            <a:ext cx="10418233" cy="1592403"/>
          </a:xfrm>
        </p:spPr>
        <p:txBody>
          <a:bodyPr anchor="b"/>
          <a:lstStyle>
            <a:lvl1pPr>
              <a:lnSpc>
                <a:spcPct val="95000"/>
              </a:lnSpc>
              <a:defRPr sz="3851"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p>
        </p:txBody>
      </p:sp>
      <p:sp>
        <p:nvSpPr>
          <p:cNvPr id="19" name="Text Placeholder 2"/>
          <p:cNvSpPr>
            <a:spLocks noGrp="1"/>
          </p:cNvSpPr>
          <p:nvPr>
            <p:ph type="body" idx="1"/>
          </p:nvPr>
        </p:nvSpPr>
        <p:spPr bwMode="gray">
          <a:xfrm>
            <a:off x="469902" y="3429000"/>
            <a:ext cx="10418233" cy="1566532"/>
          </a:xfrm>
        </p:spPr>
        <p:txBody>
          <a:bodyPr lIns="0" tIns="0" rIns="0" bIns="0">
            <a:noAutofit/>
          </a:bodyPr>
          <a:lstStyle>
            <a:lvl1pPr marL="0" indent="0">
              <a:lnSpc>
                <a:spcPct val="95000"/>
              </a:lnSpc>
              <a:spcAft>
                <a:spcPts val="0"/>
              </a:spcAft>
              <a:buNone/>
              <a:defRPr sz="3851">
                <a:solidFill>
                  <a:schemeClr val="bg1"/>
                </a:solidFill>
              </a:defRPr>
            </a:lvl1pPr>
            <a:lvl2pPr marL="609570" indent="0">
              <a:buNone/>
              <a:defRPr sz="2667">
                <a:solidFill>
                  <a:schemeClr val="tx1">
                    <a:tint val="75000"/>
                  </a:schemeClr>
                </a:solidFill>
              </a:defRPr>
            </a:lvl2pPr>
            <a:lvl3pPr marL="1219140" indent="0">
              <a:buNone/>
              <a:defRPr sz="2400">
                <a:solidFill>
                  <a:schemeClr val="tx1">
                    <a:tint val="75000"/>
                  </a:schemeClr>
                </a:solidFill>
              </a:defRPr>
            </a:lvl3pPr>
            <a:lvl4pPr marL="1828709" indent="0">
              <a:buNone/>
              <a:defRPr sz="2133">
                <a:solidFill>
                  <a:schemeClr val="tx1">
                    <a:tint val="75000"/>
                  </a:schemeClr>
                </a:solidFill>
              </a:defRPr>
            </a:lvl4pPr>
            <a:lvl5pPr marL="2438278" indent="0">
              <a:buNone/>
              <a:defRPr sz="2133">
                <a:solidFill>
                  <a:schemeClr val="tx1">
                    <a:tint val="75000"/>
                  </a:schemeClr>
                </a:solidFill>
              </a:defRPr>
            </a:lvl5pPr>
            <a:lvl6pPr marL="3047848" indent="0">
              <a:buNone/>
              <a:defRPr sz="2133">
                <a:solidFill>
                  <a:schemeClr val="tx1">
                    <a:tint val="75000"/>
                  </a:schemeClr>
                </a:solidFill>
              </a:defRPr>
            </a:lvl6pPr>
            <a:lvl7pPr marL="3657418" indent="0">
              <a:buNone/>
              <a:defRPr sz="2133">
                <a:solidFill>
                  <a:schemeClr val="tx1">
                    <a:tint val="75000"/>
                  </a:schemeClr>
                </a:solidFill>
              </a:defRPr>
            </a:lvl7pPr>
            <a:lvl8pPr marL="4266987" indent="0">
              <a:buNone/>
              <a:defRPr sz="2133">
                <a:solidFill>
                  <a:schemeClr val="tx1">
                    <a:tint val="75000"/>
                  </a:schemeClr>
                </a:solidFill>
              </a:defRPr>
            </a:lvl8pPr>
            <a:lvl9pPr marL="4876557" indent="0">
              <a:buNone/>
              <a:defRPr sz="2133">
                <a:solidFill>
                  <a:schemeClr val="tx1">
                    <a:tint val="75000"/>
                  </a:schemeClr>
                </a:solidFill>
              </a:defRPr>
            </a:lvl9pPr>
          </a:lstStyle>
          <a:p>
            <a:pPr lvl="0"/>
            <a:r>
              <a:rPr lang="en-US" noProof="0"/>
              <a:t>Click to edit Master text styles</a:t>
            </a:r>
          </a:p>
        </p:txBody>
      </p:sp>
    </p:spTree>
    <p:extLst>
      <p:ext uri="{BB962C8B-B14F-4D97-AF65-F5344CB8AC3E}">
        <p14:creationId xmlns:p14="http://schemas.microsoft.com/office/powerpoint/2010/main" val="378182193"/>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ents with image">
    <p:spTree>
      <p:nvGrpSpPr>
        <p:cNvPr id="1" name=""/>
        <p:cNvGrpSpPr/>
        <p:nvPr/>
      </p:nvGrpSpPr>
      <p:grpSpPr>
        <a:xfrm>
          <a:off x="0" y="0"/>
          <a:ext cx="0" cy="0"/>
          <a:chOff x="0" y="0"/>
          <a:chExt cx="0" cy="0"/>
        </a:xfrm>
      </p:grpSpPr>
      <p:sp>
        <p:nvSpPr>
          <p:cNvPr id="5" name="Picture Placeholder 9"/>
          <p:cNvSpPr>
            <a:spLocks noGrp="1"/>
          </p:cNvSpPr>
          <p:nvPr>
            <p:ph type="pic" sz="quarter" idx="15"/>
          </p:nvPr>
        </p:nvSpPr>
        <p:spPr>
          <a:xfrm>
            <a:off x="5604867" y="1700213"/>
            <a:ext cx="6117233" cy="4598988"/>
          </a:xfrm>
        </p:spPr>
        <p:txBody>
          <a:bodyPr/>
          <a:lstStyle/>
          <a:p>
            <a:r>
              <a:rPr lang="en-US" noProof="0"/>
              <a:t>Click icon to add picture</a:t>
            </a:r>
          </a:p>
        </p:txBody>
      </p:sp>
      <p:sp>
        <p:nvSpPr>
          <p:cNvPr id="6" name="Content Placeholder 3"/>
          <p:cNvSpPr>
            <a:spLocks noGrp="1"/>
          </p:cNvSpPr>
          <p:nvPr>
            <p:ph sz="quarter" idx="10"/>
          </p:nvPr>
        </p:nvSpPr>
        <p:spPr>
          <a:xfrm>
            <a:off x="469900" y="1665290"/>
            <a:ext cx="4333663" cy="4633911"/>
          </a:xfrm>
          <a:prstGeom prst="rect">
            <a:avLst/>
          </a:prstGeom>
        </p:spPr>
        <p:txBody>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9"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3609989139"/>
      </p:ext>
    </p:extLst>
  </p:cSld>
  <p:clrMapOvr>
    <a:masterClrMapping/>
  </p:clrMapOvr>
  <p:transition>
    <p:fade/>
  </p:transition>
</p:sldLayout>
</file>

<file path=ppt/slideLayouts/slideLayout170.xml><?xml version="1.0" encoding="utf-8"?>
<p:sldLayout xmlns:a="http://schemas.openxmlformats.org/drawingml/2006/main" xmlns:r="http://schemas.openxmlformats.org/officeDocument/2006/relationships" xmlns:p="http://schemas.openxmlformats.org/presentationml/2006/main" showMasterSp="0" preserve="1" userDrawn="1">
  <p:cSld name="4_Title Slide - Black">
    <p:bg bwMode="gray">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475201" y="5845184"/>
            <a:ext cx="5592011" cy="505645"/>
          </a:xfrm>
          <a:prstGeom prst="rect">
            <a:avLst/>
          </a:prstGeom>
        </p:spPr>
        <p:txBody>
          <a:bodyPr lIns="0" tIns="0" rIns="0" bIns="0" anchor="b" anchorCtr="0">
            <a:noAutofit/>
          </a:bodyPr>
          <a:lstStyle>
            <a:lvl1pPr marL="0" indent="0" algn="l">
              <a:lnSpc>
                <a:spcPct val="100000"/>
              </a:lnSpc>
              <a:spcAft>
                <a:spcPts val="0"/>
              </a:spcAft>
              <a:buNone/>
              <a:defRPr sz="1800" b="1">
                <a:solidFill>
                  <a:schemeClr val="bg1"/>
                </a:solidFill>
              </a:defRPr>
            </a:lvl1pPr>
            <a:lvl2pPr marL="0" indent="0" algn="l">
              <a:buNone/>
              <a:defRPr sz="1600" b="0">
                <a:solidFill>
                  <a:schemeClr val="bg1"/>
                </a:solidFill>
              </a:defRPr>
            </a:lvl2pPr>
            <a:lvl3pPr marL="1219140" indent="0" algn="ctr">
              <a:buNone/>
              <a:defRPr sz="2400"/>
            </a:lvl3pPr>
            <a:lvl4pPr marL="1828709" indent="0" algn="ctr">
              <a:buNone/>
              <a:defRPr sz="2133"/>
            </a:lvl4pPr>
            <a:lvl5pPr marL="2438278" indent="0" algn="ctr">
              <a:buNone/>
              <a:defRPr sz="2133"/>
            </a:lvl5pPr>
            <a:lvl6pPr marL="3047848" indent="0" algn="ctr">
              <a:buNone/>
              <a:defRPr sz="2133"/>
            </a:lvl6pPr>
            <a:lvl7pPr marL="3657418" indent="0" algn="ctr">
              <a:buNone/>
              <a:defRPr sz="2133"/>
            </a:lvl7pPr>
            <a:lvl8pPr marL="4266987" indent="0" algn="ctr">
              <a:buNone/>
              <a:defRPr sz="2133"/>
            </a:lvl8pPr>
            <a:lvl9pPr marL="4876557" indent="0" algn="ctr">
              <a:buNone/>
              <a:defRPr sz="2133"/>
            </a:lvl9pPr>
          </a:lstStyle>
          <a:p>
            <a:r>
              <a:rPr lang="en-US" noProof="0"/>
              <a:t>Click to edit Master title style</a:t>
            </a:r>
          </a:p>
          <a:p>
            <a:pPr lvl="1"/>
            <a:r>
              <a:rPr lang="en-US" noProof="0"/>
              <a:t>Click to edit Master subtitle style</a:t>
            </a:r>
          </a:p>
        </p:txBody>
      </p:sp>
      <p:sp>
        <p:nvSpPr>
          <p:cNvPr id="5" name="Text Placeholder 4"/>
          <p:cNvSpPr>
            <a:spLocks noGrp="1"/>
          </p:cNvSpPr>
          <p:nvPr>
            <p:ph type="body" sz="quarter" idx="10"/>
          </p:nvPr>
        </p:nvSpPr>
        <p:spPr>
          <a:xfrm>
            <a:off x="475200" y="6362703"/>
            <a:ext cx="5594349" cy="298451"/>
          </a:xfrm>
          <a:prstGeom prst="rect">
            <a:avLst/>
          </a:prstGeom>
        </p:spPr>
        <p:txBody>
          <a:bodyPr/>
          <a:lstStyle>
            <a:lvl1pPr>
              <a:spcAft>
                <a:spcPts val="0"/>
              </a:spcAft>
              <a:defRPr sz="1051">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22" name="Group 21"/>
          <p:cNvGrpSpPr>
            <a:grpSpLocks noChangeAspect="1"/>
          </p:cNvGrpSpPr>
          <p:nvPr userDrawn="1"/>
        </p:nvGrpSpPr>
        <p:grpSpPr>
          <a:xfrm>
            <a:off x="469900" y="457761"/>
            <a:ext cx="1998000" cy="374400"/>
            <a:chOff x="398463" y="404813"/>
            <a:chExt cx="1627187" cy="307976"/>
          </a:xfrm>
          <a:solidFill>
            <a:schemeClr val="tx1"/>
          </a:solidFill>
        </p:grpSpPr>
        <p:sp>
          <p:nvSpPr>
            <p:cNvPr id="23"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4"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5" name="Rectangle 7"/>
            <p:cNvSpPr>
              <a:spLocks noChangeArrowheads="1"/>
            </p:cNvSpPr>
            <p:nvPr userDrawn="1"/>
          </p:nvSpPr>
          <p:spPr bwMode="auto">
            <a:xfrm>
              <a:off x="906463" y="404813"/>
              <a:ext cx="74612" cy="303213"/>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6"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7" name="Rectangle 9"/>
            <p:cNvSpPr>
              <a:spLocks noChangeArrowheads="1"/>
            </p:cNvSpPr>
            <p:nvPr userDrawn="1"/>
          </p:nvSpPr>
          <p:spPr bwMode="auto">
            <a:xfrm>
              <a:off x="1257300" y="482601"/>
              <a:ext cx="74612" cy="225425"/>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8" name="Rectangle 10"/>
            <p:cNvSpPr>
              <a:spLocks noChangeArrowheads="1"/>
            </p:cNvSpPr>
            <p:nvPr userDrawn="1"/>
          </p:nvSpPr>
          <p:spPr bwMode="auto">
            <a:xfrm>
              <a:off x="1257300" y="404813"/>
              <a:ext cx="74612" cy="50800"/>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9"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0"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1"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2"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grpSp>
      <p:sp>
        <p:nvSpPr>
          <p:cNvPr id="33" name="Picture Placeholder 8"/>
          <p:cNvSpPr>
            <a:spLocks noGrp="1"/>
          </p:cNvSpPr>
          <p:nvPr>
            <p:ph type="pic" sz="quarter" idx="11"/>
          </p:nvPr>
        </p:nvSpPr>
        <p:spPr>
          <a:xfrm>
            <a:off x="3393716" y="727595"/>
            <a:ext cx="5400000" cy="5400000"/>
          </a:xfrm>
          <a:prstGeom prst="rect">
            <a:avLst/>
          </a:prstGeom>
        </p:spPr>
        <p:txBody>
          <a:bodyPr/>
          <a:lstStyle/>
          <a:p>
            <a:r>
              <a:rPr lang="en-US" noProof="0"/>
              <a:t>Click icon to add picture</a:t>
            </a:r>
          </a:p>
        </p:txBody>
      </p:sp>
    </p:spTree>
    <p:extLst>
      <p:ext uri="{BB962C8B-B14F-4D97-AF65-F5344CB8AC3E}">
        <p14:creationId xmlns:p14="http://schemas.microsoft.com/office/powerpoint/2010/main" val="1381153123"/>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4088">
          <p15:clr>
            <a:srgbClr val="FBAE40"/>
          </p15:clr>
        </p15:guide>
      </p15:sldGuideLst>
    </p:ext>
  </p:extLst>
</p:sldLayout>
</file>

<file path=ppt/slideLayouts/slideLayout171.xml><?xml version="1.0" encoding="utf-8"?>
<p:sldLayout xmlns:a="http://schemas.openxmlformats.org/drawingml/2006/main" xmlns:r="http://schemas.openxmlformats.org/officeDocument/2006/relationships" xmlns:p="http://schemas.openxmlformats.org/presentationml/2006/main" showMasterSp="0" preserve="1" userDrawn="1">
  <p:cSld name="4_Title Slide - White">
    <p:bg bwMode="gray">
      <p:bgPr>
        <a:solidFill>
          <a:schemeClr val="bg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475327" y="5845184"/>
            <a:ext cx="5594348" cy="505645"/>
          </a:xfrm>
          <a:prstGeom prst="rect">
            <a:avLst/>
          </a:prstGeom>
        </p:spPr>
        <p:txBody>
          <a:bodyPr lIns="0" tIns="0" rIns="0" bIns="0" anchor="b" anchorCtr="0">
            <a:noAutofit/>
          </a:bodyPr>
          <a:lstStyle>
            <a:lvl1pPr marL="0" indent="0" algn="l">
              <a:lnSpc>
                <a:spcPct val="100000"/>
              </a:lnSpc>
              <a:spcAft>
                <a:spcPts val="0"/>
              </a:spcAft>
              <a:buNone/>
              <a:defRPr sz="1800" b="1">
                <a:solidFill>
                  <a:schemeClr val="tx1"/>
                </a:solidFill>
              </a:defRPr>
            </a:lvl1pPr>
            <a:lvl2pPr marL="0" indent="0" algn="l">
              <a:buNone/>
              <a:defRPr sz="1600" b="0"/>
            </a:lvl2pPr>
            <a:lvl3pPr marL="1219140" indent="0" algn="ctr">
              <a:buNone/>
              <a:defRPr sz="2400"/>
            </a:lvl3pPr>
            <a:lvl4pPr marL="1828709" indent="0" algn="ctr">
              <a:buNone/>
              <a:defRPr sz="2133"/>
            </a:lvl4pPr>
            <a:lvl5pPr marL="2438278" indent="0" algn="ctr">
              <a:buNone/>
              <a:defRPr sz="2133"/>
            </a:lvl5pPr>
            <a:lvl6pPr marL="3047848" indent="0" algn="ctr">
              <a:buNone/>
              <a:defRPr sz="2133"/>
            </a:lvl6pPr>
            <a:lvl7pPr marL="3657418" indent="0" algn="ctr">
              <a:buNone/>
              <a:defRPr sz="2133"/>
            </a:lvl7pPr>
            <a:lvl8pPr marL="4266987" indent="0" algn="ctr">
              <a:buNone/>
              <a:defRPr sz="2133"/>
            </a:lvl8pPr>
            <a:lvl9pPr marL="4876557" indent="0" algn="ctr">
              <a:buNone/>
              <a:defRPr sz="2133"/>
            </a:lvl9pPr>
          </a:lstStyle>
          <a:p>
            <a:r>
              <a:rPr lang="en-US" noProof="0"/>
              <a:t>Click to edit Master title style</a:t>
            </a:r>
          </a:p>
          <a:p>
            <a:pPr lvl="1"/>
            <a:r>
              <a:rPr lang="en-US" noProof="0"/>
              <a:t>Click to edit Master subtitle style</a:t>
            </a:r>
          </a:p>
        </p:txBody>
      </p:sp>
      <p:sp>
        <p:nvSpPr>
          <p:cNvPr id="5" name="Text Placeholder 4"/>
          <p:cNvSpPr>
            <a:spLocks noGrp="1"/>
          </p:cNvSpPr>
          <p:nvPr>
            <p:ph type="body" sz="quarter" idx="10"/>
          </p:nvPr>
        </p:nvSpPr>
        <p:spPr>
          <a:xfrm>
            <a:off x="475325" y="6362703"/>
            <a:ext cx="5594349" cy="298451"/>
          </a:xfrm>
          <a:prstGeom prst="rect">
            <a:avLst/>
          </a:prstGeom>
        </p:spPr>
        <p:txBody>
          <a:bodyPr>
            <a:noAutofit/>
          </a:bodyPr>
          <a:lstStyle>
            <a:lvl1pPr>
              <a:spcAft>
                <a:spcPts val="0"/>
              </a:spcAft>
              <a:defRPr sz="1051">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19" name="Group 18"/>
          <p:cNvGrpSpPr>
            <a:grpSpLocks noChangeAspect="1"/>
          </p:cNvGrpSpPr>
          <p:nvPr userDrawn="1"/>
        </p:nvGrpSpPr>
        <p:grpSpPr>
          <a:xfrm>
            <a:off x="475325" y="457200"/>
            <a:ext cx="1998000" cy="374400"/>
            <a:chOff x="398463" y="404813"/>
            <a:chExt cx="1627187" cy="307976"/>
          </a:xfrm>
          <a:solidFill>
            <a:schemeClr val="tx1"/>
          </a:solidFill>
        </p:grpSpPr>
        <p:sp>
          <p:nvSpPr>
            <p:cNvPr id="20"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1"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2" name="Rectangle 7"/>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3"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4" name="Rectangle 9"/>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5" name="Rectangle 10"/>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6"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7"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8"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9"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grpSp>
      <p:sp>
        <p:nvSpPr>
          <p:cNvPr id="30" name="Picture Placeholder 8"/>
          <p:cNvSpPr>
            <a:spLocks noGrp="1"/>
          </p:cNvSpPr>
          <p:nvPr>
            <p:ph type="pic" sz="quarter" idx="11"/>
          </p:nvPr>
        </p:nvSpPr>
        <p:spPr>
          <a:xfrm>
            <a:off x="3393716" y="727595"/>
            <a:ext cx="5400000" cy="5400000"/>
          </a:xfrm>
          <a:prstGeom prst="rect">
            <a:avLst/>
          </a:prstGeom>
        </p:spPr>
        <p:txBody>
          <a:bodyPr/>
          <a:lstStyle/>
          <a:p>
            <a:r>
              <a:rPr lang="en-US" noProof="0"/>
              <a:t>Click icon to add picture</a:t>
            </a:r>
          </a:p>
        </p:txBody>
      </p:sp>
    </p:spTree>
    <p:extLst>
      <p:ext uri="{BB962C8B-B14F-4D97-AF65-F5344CB8AC3E}">
        <p14:creationId xmlns:p14="http://schemas.microsoft.com/office/powerpoint/2010/main" val="2060515926"/>
      </p:ext>
    </p:extLst>
  </p:cSld>
  <p:clrMapOvr>
    <a:masterClrMapping/>
  </p:clrMapOvr>
  <p:transition>
    <p:fade/>
  </p:transition>
  <p:extLst>
    <p:ext uri="{DCECCB84-F9BA-43D5-87BE-67443E8EF086}">
      <p15:sldGuideLst xmlns:p15="http://schemas.microsoft.com/office/powerpoint/2012/main">
        <p15:guide id="1" orient="horz" pos="4088">
          <p15:clr>
            <a:srgbClr val="FBAE40"/>
          </p15:clr>
        </p15:guide>
      </p15:sldGuideLst>
    </p:ext>
  </p:extLst>
</p:sldLayout>
</file>

<file path=ppt/slideLayouts/slideLayout172.xml><?xml version="1.0" encoding="utf-8"?>
<p:sldLayout xmlns:a="http://schemas.openxmlformats.org/drawingml/2006/main" xmlns:r="http://schemas.openxmlformats.org/officeDocument/2006/relationships" xmlns:p="http://schemas.openxmlformats.org/presentationml/2006/main" showMasterSp="0" preserve="1" userDrawn="1">
  <p:cSld name="4_Title Slide - Circle Black">
    <p:bg bwMode="gray">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4210149" y="1530450"/>
            <a:ext cx="3780000" cy="3780000"/>
          </a:xfrm>
          <a:prstGeom prst="ellipse">
            <a:avLst/>
          </a:prstGeom>
          <a:ln w="25400">
            <a:solidFill>
              <a:schemeClr val="accent1"/>
            </a:solidFill>
          </a:ln>
        </p:spPr>
        <p:txBody>
          <a:bodyPr lIns="108000" tIns="108000" rIns="108000" bIns="108000" anchor="ctr" anchorCtr="0">
            <a:normAutofit/>
          </a:bodyPr>
          <a:lstStyle>
            <a:lvl1pPr algn="ctr">
              <a:lnSpc>
                <a:spcPts val="3800"/>
              </a:lnSpc>
              <a:defRPr sz="3200" b="0">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p>
        </p:txBody>
      </p:sp>
      <p:sp>
        <p:nvSpPr>
          <p:cNvPr id="3" name="Subtitle 2"/>
          <p:cNvSpPr>
            <a:spLocks noGrp="1"/>
          </p:cNvSpPr>
          <p:nvPr>
            <p:ph type="subTitle" idx="1"/>
          </p:nvPr>
        </p:nvSpPr>
        <p:spPr bwMode="gray">
          <a:xfrm>
            <a:off x="475201" y="5845184"/>
            <a:ext cx="5592011" cy="505645"/>
          </a:xfrm>
          <a:prstGeom prst="rect">
            <a:avLst/>
          </a:prstGeom>
        </p:spPr>
        <p:txBody>
          <a:bodyPr lIns="0" tIns="0" rIns="0" bIns="0" anchor="b" anchorCtr="0">
            <a:noAutofit/>
          </a:bodyPr>
          <a:lstStyle>
            <a:lvl1pPr marL="0" indent="0" algn="l">
              <a:lnSpc>
                <a:spcPct val="100000"/>
              </a:lnSpc>
              <a:spcAft>
                <a:spcPts val="0"/>
              </a:spcAft>
              <a:buNone/>
              <a:defRPr sz="1600">
                <a:solidFill>
                  <a:schemeClr val="bg1"/>
                </a:solidFill>
              </a:defRPr>
            </a:lvl1pPr>
            <a:lvl2pPr marL="609570" indent="0" algn="ctr">
              <a:buNone/>
              <a:defRPr sz="2667"/>
            </a:lvl2pPr>
            <a:lvl3pPr marL="1219140" indent="0" algn="ctr">
              <a:buNone/>
              <a:defRPr sz="2400"/>
            </a:lvl3pPr>
            <a:lvl4pPr marL="1828709" indent="0" algn="ctr">
              <a:buNone/>
              <a:defRPr sz="2133"/>
            </a:lvl4pPr>
            <a:lvl5pPr marL="2438278" indent="0" algn="ctr">
              <a:buNone/>
              <a:defRPr sz="2133"/>
            </a:lvl5pPr>
            <a:lvl6pPr marL="3047848" indent="0" algn="ctr">
              <a:buNone/>
              <a:defRPr sz="2133"/>
            </a:lvl6pPr>
            <a:lvl7pPr marL="3657418" indent="0" algn="ctr">
              <a:buNone/>
              <a:defRPr sz="2133"/>
            </a:lvl7pPr>
            <a:lvl8pPr marL="4266987" indent="0" algn="ctr">
              <a:buNone/>
              <a:defRPr sz="2133"/>
            </a:lvl8pPr>
            <a:lvl9pPr marL="4876557" indent="0" algn="ctr">
              <a:buNone/>
              <a:defRPr sz="2133"/>
            </a:lvl9pPr>
          </a:lstStyle>
          <a:p>
            <a:r>
              <a:rPr lang="en-US" noProof="0"/>
              <a:t>Click to edit Master subtitle style</a:t>
            </a:r>
          </a:p>
        </p:txBody>
      </p:sp>
      <p:sp>
        <p:nvSpPr>
          <p:cNvPr id="5" name="Text Placeholder 4"/>
          <p:cNvSpPr>
            <a:spLocks noGrp="1"/>
          </p:cNvSpPr>
          <p:nvPr>
            <p:ph type="body" sz="quarter" idx="10"/>
          </p:nvPr>
        </p:nvSpPr>
        <p:spPr>
          <a:xfrm>
            <a:off x="475200" y="6362703"/>
            <a:ext cx="5594349" cy="298451"/>
          </a:xfrm>
          <a:prstGeom prst="rect">
            <a:avLst/>
          </a:prstGeom>
        </p:spPr>
        <p:txBody>
          <a:bodyPr/>
          <a:lstStyle>
            <a:lvl1pPr>
              <a:spcAft>
                <a:spcPts val="0"/>
              </a:spcAft>
              <a:defRPr sz="1051">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16" name="Group 15"/>
          <p:cNvGrpSpPr>
            <a:grpSpLocks noChangeAspect="1"/>
          </p:cNvGrpSpPr>
          <p:nvPr userDrawn="1"/>
        </p:nvGrpSpPr>
        <p:grpSpPr>
          <a:xfrm>
            <a:off x="469900" y="457761"/>
            <a:ext cx="1998000" cy="374400"/>
            <a:chOff x="398463" y="404813"/>
            <a:chExt cx="1627187" cy="307976"/>
          </a:xfrm>
          <a:solidFill>
            <a:schemeClr val="tx1"/>
          </a:solidFill>
        </p:grpSpPr>
        <p:sp>
          <p:nvSpPr>
            <p:cNvPr id="17"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18"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19" name="Rectangle 7"/>
            <p:cNvSpPr>
              <a:spLocks noChangeArrowheads="1"/>
            </p:cNvSpPr>
            <p:nvPr userDrawn="1"/>
          </p:nvSpPr>
          <p:spPr bwMode="auto">
            <a:xfrm>
              <a:off x="906463" y="404813"/>
              <a:ext cx="74612" cy="303213"/>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0"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1" name="Rectangle 9"/>
            <p:cNvSpPr>
              <a:spLocks noChangeArrowheads="1"/>
            </p:cNvSpPr>
            <p:nvPr userDrawn="1"/>
          </p:nvSpPr>
          <p:spPr bwMode="auto">
            <a:xfrm>
              <a:off x="1257300" y="482601"/>
              <a:ext cx="74612" cy="225425"/>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3" name="Rectangle 10"/>
            <p:cNvSpPr>
              <a:spLocks noChangeArrowheads="1"/>
            </p:cNvSpPr>
            <p:nvPr userDrawn="1"/>
          </p:nvSpPr>
          <p:spPr bwMode="auto">
            <a:xfrm>
              <a:off x="1257300" y="404813"/>
              <a:ext cx="74612" cy="50800"/>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4"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5"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6"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7"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grpSp>
    </p:spTree>
    <p:extLst>
      <p:ext uri="{BB962C8B-B14F-4D97-AF65-F5344CB8AC3E}">
        <p14:creationId xmlns:p14="http://schemas.microsoft.com/office/powerpoint/2010/main" val="1231169194"/>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4088">
          <p15:clr>
            <a:srgbClr val="FBAE40"/>
          </p15:clr>
        </p15:guide>
      </p15:sldGuideLst>
    </p:ext>
  </p:extLst>
</p:sldLayout>
</file>

<file path=ppt/slideLayouts/slideLayout173.xml><?xml version="1.0" encoding="utf-8"?>
<p:sldLayout xmlns:a="http://schemas.openxmlformats.org/drawingml/2006/main" xmlns:r="http://schemas.openxmlformats.org/officeDocument/2006/relationships" xmlns:p="http://schemas.openxmlformats.org/presentationml/2006/main" showMasterSp="0" preserve="1" userDrawn="1">
  <p:cSld name="4_Title Slide - Circle White">
    <p:bg bwMode="gray">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4212000" y="1530000"/>
            <a:ext cx="3780000" cy="3780000"/>
          </a:xfrm>
          <a:prstGeom prst="ellipse">
            <a:avLst/>
          </a:prstGeom>
          <a:ln w="25400">
            <a:solidFill>
              <a:schemeClr val="accent1"/>
            </a:solidFill>
          </a:ln>
        </p:spPr>
        <p:txBody>
          <a:bodyPr lIns="108000" tIns="108000" rIns="108000" bIns="108000" anchor="ctr" anchorCtr="0">
            <a:normAutofit/>
          </a:bodyPr>
          <a:lstStyle>
            <a:lvl1pPr algn="ctr">
              <a:lnSpc>
                <a:spcPts val="3800"/>
              </a:lnSpc>
              <a:defRPr sz="3200" b="0">
                <a:solidFill>
                  <a:schemeClr val="tx1"/>
                </a:solidFill>
                <a:latin typeface="+mj-lt"/>
                <a:ea typeface="Open Sans" panose="020B0606030504020204" pitchFamily="34" charset="0"/>
                <a:cs typeface="Open Sans" panose="020B0606030504020204" pitchFamily="34" charset="0"/>
              </a:defRPr>
            </a:lvl1pPr>
          </a:lstStyle>
          <a:p>
            <a:r>
              <a:rPr lang="en-US" noProof="0"/>
              <a:t>Click to edit Master title style</a:t>
            </a:r>
          </a:p>
        </p:txBody>
      </p:sp>
      <p:sp>
        <p:nvSpPr>
          <p:cNvPr id="3" name="Subtitle 2"/>
          <p:cNvSpPr>
            <a:spLocks noGrp="1"/>
          </p:cNvSpPr>
          <p:nvPr>
            <p:ph type="subTitle" idx="1"/>
          </p:nvPr>
        </p:nvSpPr>
        <p:spPr bwMode="gray">
          <a:xfrm>
            <a:off x="475327" y="5845184"/>
            <a:ext cx="5594348" cy="505645"/>
          </a:xfrm>
          <a:prstGeom prst="rect">
            <a:avLst/>
          </a:prstGeom>
        </p:spPr>
        <p:txBody>
          <a:bodyPr lIns="0" tIns="0" rIns="0" bIns="0" anchor="b" anchorCtr="0">
            <a:noAutofit/>
          </a:bodyPr>
          <a:lstStyle>
            <a:lvl1pPr marL="0" indent="0" algn="l">
              <a:lnSpc>
                <a:spcPct val="100000"/>
              </a:lnSpc>
              <a:spcAft>
                <a:spcPts val="0"/>
              </a:spcAft>
              <a:buNone/>
              <a:defRPr sz="1600">
                <a:solidFill>
                  <a:schemeClr val="tx1"/>
                </a:solidFill>
              </a:defRPr>
            </a:lvl1pPr>
            <a:lvl2pPr marL="609570" indent="0" algn="ctr">
              <a:buNone/>
              <a:defRPr sz="2667"/>
            </a:lvl2pPr>
            <a:lvl3pPr marL="1219140" indent="0" algn="ctr">
              <a:buNone/>
              <a:defRPr sz="2400"/>
            </a:lvl3pPr>
            <a:lvl4pPr marL="1828709" indent="0" algn="ctr">
              <a:buNone/>
              <a:defRPr sz="2133"/>
            </a:lvl4pPr>
            <a:lvl5pPr marL="2438278" indent="0" algn="ctr">
              <a:buNone/>
              <a:defRPr sz="2133"/>
            </a:lvl5pPr>
            <a:lvl6pPr marL="3047848" indent="0" algn="ctr">
              <a:buNone/>
              <a:defRPr sz="2133"/>
            </a:lvl6pPr>
            <a:lvl7pPr marL="3657418" indent="0" algn="ctr">
              <a:buNone/>
              <a:defRPr sz="2133"/>
            </a:lvl7pPr>
            <a:lvl8pPr marL="4266987" indent="0" algn="ctr">
              <a:buNone/>
              <a:defRPr sz="2133"/>
            </a:lvl8pPr>
            <a:lvl9pPr marL="4876557" indent="0" algn="ctr">
              <a:buNone/>
              <a:defRPr sz="2133"/>
            </a:lvl9pPr>
          </a:lstStyle>
          <a:p>
            <a:r>
              <a:rPr lang="en-US" noProof="0"/>
              <a:t>Click to edit Master subtitle style</a:t>
            </a:r>
          </a:p>
        </p:txBody>
      </p:sp>
      <p:sp>
        <p:nvSpPr>
          <p:cNvPr id="5" name="Text Placeholder 4"/>
          <p:cNvSpPr>
            <a:spLocks noGrp="1"/>
          </p:cNvSpPr>
          <p:nvPr>
            <p:ph type="body" sz="quarter" idx="10"/>
          </p:nvPr>
        </p:nvSpPr>
        <p:spPr>
          <a:xfrm>
            <a:off x="475325" y="6362703"/>
            <a:ext cx="5594349" cy="298451"/>
          </a:xfrm>
          <a:prstGeom prst="rect">
            <a:avLst/>
          </a:prstGeom>
        </p:spPr>
        <p:txBody>
          <a:bodyPr>
            <a:noAutofit/>
          </a:bodyPr>
          <a:lstStyle>
            <a:lvl1pPr>
              <a:spcAft>
                <a:spcPts val="0"/>
              </a:spcAft>
              <a:defRPr sz="1051">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16" name="Group 15"/>
          <p:cNvGrpSpPr>
            <a:grpSpLocks noChangeAspect="1"/>
          </p:cNvGrpSpPr>
          <p:nvPr userDrawn="1"/>
        </p:nvGrpSpPr>
        <p:grpSpPr>
          <a:xfrm>
            <a:off x="475325" y="457200"/>
            <a:ext cx="1998000" cy="374400"/>
            <a:chOff x="398463" y="404813"/>
            <a:chExt cx="1627187" cy="307976"/>
          </a:xfrm>
          <a:solidFill>
            <a:schemeClr val="tx1"/>
          </a:solidFill>
        </p:grpSpPr>
        <p:sp>
          <p:nvSpPr>
            <p:cNvPr id="17"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18"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0" name="Rectangle 7"/>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1"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2" name="Rectangle 9"/>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3" name="Rectangle 10"/>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4"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5"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6"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7"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grpSp>
    </p:spTree>
    <p:extLst>
      <p:ext uri="{BB962C8B-B14F-4D97-AF65-F5344CB8AC3E}">
        <p14:creationId xmlns:p14="http://schemas.microsoft.com/office/powerpoint/2010/main" val="3113661502"/>
      </p:ext>
    </p:extLst>
  </p:cSld>
  <p:clrMapOvr>
    <a:masterClrMapping/>
  </p:clrMapOvr>
  <p:transition>
    <p:fade/>
  </p:transition>
  <p:extLst>
    <p:ext uri="{DCECCB84-F9BA-43D5-87BE-67443E8EF086}">
      <p15:sldGuideLst xmlns:p15="http://schemas.microsoft.com/office/powerpoint/2012/main">
        <p15:guide id="1" orient="horz" pos="4088">
          <p15:clr>
            <a:srgbClr val="FBAE40"/>
          </p15:clr>
        </p15:guide>
      </p15:sldGuideLst>
    </p:ext>
  </p:extLst>
</p:sldLayout>
</file>

<file path=ppt/slideLayouts/slideLayout174.xml><?xml version="1.0" encoding="utf-8"?>
<p:sldLayout xmlns:a="http://schemas.openxmlformats.org/drawingml/2006/main" xmlns:r="http://schemas.openxmlformats.org/officeDocument/2006/relationships" xmlns:p="http://schemas.openxmlformats.org/presentationml/2006/main" showMasterSp="0" preserve="1" userDrawn="1">
  <p:cSld name="4_Divider - Deloitte green">
    <p:bg bwMode="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69902" y="1700217"/>
            <a:ext cx="10418233" cy="1592403"/>
          </a:xfrm>
        </p:spPr>
        <p:txBody>
          <a:bodyPr anchor="b"/>
          <a:lstStyle>
            <a:lvl1pPr>
              <a:lnSpc>
                <a:spcPct val="95000"/>
              </a:lnSpc>
              <a:defRPr sz="3851"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p>
        </p:txBody>
      </p:sp>
      <p:sp>
        <p:nvSpPr>
          <p:cNvPr id="3" name="Text Placeholder 2"/>
          <p:cNvSpPr>
            <a:spLocks noGrp="1"/>
          </p:cNvSpPr>
          <p:nvPr>
            <p:ph type="body" idx="1"/>
          </p:nvPr>
        </p:nvSpPr>
        <p:spPr bwMode="gray">
          <a:xfrm>
            <a:off x="469901" y="3423545"/>
            <a:ext cx="10418235" cy="1566532"/>
          </a:xfrm>
        </p:spPr>
        <p:txBody>
          <a:bodyPr lIns="0" tIns="0" rIns="0" bIns="0">
            <a:noAutofit/>
          </a:bodyPr>
          <a:lstStyle>
            <a:lvl1pPr marL="0" indent="0">
              <a:lnSpc>
                <a:spcPct val="95000"/>
              </a:lnSpc>
              <a:spcAft>
                <a:spcPts val="0"/>
              </a:spcAft>
              <a:buNone/>
              <a:defRPr sz="3851">
                <a:solidFill>
                  <a:schemeClr val="bg1"/>
                </a:solidFill>
              </a:defRPr>
            </a:lvl1pPr>
            <a:lvl2pPr marL="609570" indent="0">
              <a:buNone/>
              <a:defRPr sz="2667">
                <a:solidFill>
                  <a:schemeClr val="tx1">
                    <a:tint val="75000"/>
                  </a:schemeClr>
                </a:solidFill>
              </a:defRPr>
            </a:lvl2pPr>
            <a:lvl3pPr marL="1219140" indent="0">
              <a:buNone/>
              <a:defRPr sz="2400">
                <a:solidFill>
                  <a:schemeClr val="tx1">
                    <a:tint val="75000"/>
                  </a:schemeClr>
                </a:solidFill>
              </a:defRPr>
            </a:lvl3pPr>
            <a:lvl4pPr marL="1828709" indent="0">
              <a:buNone/>
              <a:defRPr sz="2133">
                <a:solidFill>
                  <a:schemeClr val="tx1">
                    <a:tint val="75000"/>
                  </a:schemeClr>
                </a:solidFill>
              </a:defRPr>
            </a:lvl4pPr>
            <a:lvl5pPr marL="2438278" indent="0">
              <a:buNone/>
              <a:defRPr sz="2133">
                <a:solidFill>
                  <a:schemeClr val="tx1">
                    <a:tint val="75000"/>
                  </a:schemeClr>
                </a:solidFill>
              </a:defRPr>
            </a:lvl5pPr>
            <a:lvl6pPr marL="3047848" indent="0">
              <a:buNone/>
              <a:defRPr sz="2133">
                <a:solidFill>
                  <a:schemeClr val="tx1">
                    <a:tint val="75000"/>
                  </a:schemeClr>
                </a:solidFill>
              </a:defRPr>
            </a:lvl6pPr>
            <a:lvl7pPr marL="3657418" indent="0">
              <a:buNone/>
              <a:defRPr sz="2133">
                <a:solidFill>
                  <a:schemeClr val="tx1">
                    <a:tint val="75000"/>
                  </a:schemeClr>
                </a:solidFill>
              </a:defRPr>
            </a:lvl7pPr>
            <a:lvl8pPr marL="4266987" indent="0">
              <a:buNone/>
              <a:defRPr sz="2133">
                <a:solidFill>
                  <a:schemeClr val="tx1">
                    <a:tint val="75000"/>
                  </a:schemeClr>
                </a:solidFill>
              </a:defRPr>
            </a:lvl8pPr>
            <a:lvl9pPr marL="4876557" indent="0">
              <a:buNone/>
              <a:defRPr sz="2133">
                <a:solidFill>
                  <a:schemeClr val="tx1">
                    <a:tint val="75000"/>
                  </a:schemeClr>
                </a:solidFill>
              </a:defRPr>
            </a:lvl9pPr>
          </a:lstStyle>
          <a:p>
            <a:pPr lvl="0"/>
            <a:r>
              <a:rPr lang="en-US" noProof="0"/>
              <a:t>Click to edit Master text styles</a:t>
            </a:r>
          </a:p>
        </p:txBody>
      </p:sp>
      <p:sp>
        <p:nvSpPr>
          <p:cNvPr id="12" name="TextBox 11"/>
          <p:cNvSpPr txBox="1"/>
          <p:nvPr userDrawn="1"/>
        </p:nvSpPr>
        <p:spPr>
          <a:xfrm>
            <a:off x="5825067" y="6477004"/>
            <a:ext cx="4896560" cy="100156"/>
          </a:xfrm>
          <a:prstGeom prst="rect">
            <a:avLst/>
          </a:prstGeom>
          <a:noFill/>
        </p:spPr>
        <p:txBody>
          <a:bodyPr wrap="square" lIns="0" tIns="0" rIns="0" bIns="0" rtlCol="0">
            <a:spAutoFit/>
          </a:bodyPr>
          <a:lstStyle/>
          <a:p>
            <a:pPr algn="r" defTabSz="1219170">
              <a:buSzPct val="100000"/>
              <a:buFont typeface="Arial"/>
              <a:buNone/>
            </a:pPr>
            <a:r>
              <a:rPr lang="en-US" sz="651">
                <a:solidFill>
                  <a:prstClr val="white"/>
                </a:solidFill>
              </a:rPr>
              <a:t>Program Leadership Deck</a:t>
            </a:r>
          </a:p>
        </p:txBody>
      </p:sp>
      <p:sp>
        <p:nvSpPr>
          <p:cNvPr id="14" name="TextBox 13"/>
          <p:cNvSpPr txBox="1"/>
          <p:nvPr userDrawn="1"/>
        </p:nvSpPr>
        <p:spPr>
          <a:xfrm>
            <a:off x="11414127" y="6477001"/>
            <a:ext cx="307975" cy="100156"/>
          </a:xfrm>
          <a:prstGeom prst="rect">
            <a:avLst/>
          </a:prstGeom>
          <a:noFill/>
        </p:spPr>
        <p:txBody>
          <a:bodyPr wrap="square" lIns="0" tIns="0" rIns="0" bIns="0" rtlCol="0">
            <a:spAutoFit/>
          </a:bodyPr>
          <a:lstStyle/>
          <a:p>
            <a:pPr algn="r" defTabSz="1219170">
              <a:spcBef>
                <a:spcPts val="800"/>
              </a:spcBef>
              <a:buSzPct val="100000"/>
              <a:buFont typeface="Arial"/>
              <a:buNone/>
            </a:pPr>
            <a:fld id="{C58DF478-B544-4ED8-9ED4-6A2648E2D233}" type="slidenum">
              <a:rPr lang="en-US" sz="651">
                <a:solidFill>
                  <a:prstClr val="white"/>
                </a:solidFill>
              </a:rPr>
              <a:pPr algn="r" defTabSz="1219170">
                <a:spcBef>
                  <a:spcPts val="800"/>
                </a:spcBef>
                <a:buSzPct val="100000"/>
                <a:buFont typeface="Arial"/>
                <a:buNone/>
              </a:pPr>
              <a:t>‹#›</a:t>
            </a:fld>
            <a:endParaRPr lang="en-US" sz="651">
              <a:solidFill>
                <a:prstClr val="white"/>
              </a:solidFill>
            </a:endParaRPr>
          </a:p>
        </p:txBody>
      </p:sp>
    </p:spTree>
    <p:extLst>
      <p:ext uri="{BB962C8B-B14F-4D97-AF65-F5344CB8AC3E}">
        <p14:creationId xmlns:p14="http://schemas.microsoft.com/office/powerpoint/2010/main" val="1712804367"/>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175.xml><?xml version="1.0" encoding="utf-8"?>
<p:sldLayout xmlns:a="http://schemas.openxmlformats.org/drawingml/2006/main" xmlns:r="http://schemas.openxmlformats.org/officeDocument/2006/relationships" xmlns:p="http://schemas.openxmlformats.org/presentationml/2006/main" showMasterSp="0" preserve="1" userDrawn="1">
  <p:cSld name="4_Divider - Deloitte dark blue">
    <p:bg bwMode="gray">
      <p:bgPr>
        <a:solidFill>
          <a:schemeClr val="accent4"/>
        </a:solidFill>
        <a:effectLst/>
      </p:bgPr>
    </p:bg>
    <p:spTree>
      <p:nvGrpSpPr>
        <p:cNvPr id="1" name=""/>
        <p:cNvGrpSpPr/>
        <p:nvPr/>
      </p:nvGrpSpPr>
      <p:grpSpPr>
        <a:xfrm>
          <a:off x="0" y="0"/>
          <a:ext cx="0" cy="0"/>
          <a:chOff x="0" y="0"/>
          <a:chExt cx="0" cy="0"/>
        </a:xfrm>
      </p:grpSpPr>
      <p:sp>
        <p:nvSpPr>
          <p:cNvPr id="18" name="Title 1"/>
          <p:cNvSpPr>
            <a:spLocks noGrp="1"/>
          </p:cNvSpPr>
          <p:nvPr>
            <p:ph type="title"/>
          </p:nvPr>
        </p:nvSpPr>
        <p:spPr bwMode="gray">
          <a:xfrm>
            <a:off x="469902" y="1705672"/>
            <a:ext cx="10418233" cy="1592403"/>
          </a:xfrm>
        </p:spPr>
        <p:txBody>
          <a:bodyPr anchor="b"/>
          <a:lstStyle>
            <a:lvl1pPr>
              <a:lnSpc>
                <a:spcPct val="95000"/>
              </a:lnSpc>
              <a:defRPr sz="3851"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p>
        </p:txBody>
      </p:sp>
      <p:sp>
        <p:nvSpPr>
          <p:cNvPr id="19" name="Text Placeholder 2"/>
          <p:cNvSpPr>
            <a:spLocks noGrp="1"/>
          </p:cNvSpPr>
          <p:nvPr>
            <p:ph type="body" idx="1"/>
          </p:nvPr>
        </p:nvSpPr>
        <p:spPr bwMode="gray">
          <a:xfrm>
            <a:off x="469902" y="3429000"/>
            <a:ext cx="10418233" cy="1566532"/>
          </a:xfrm>
        </p:spPr>
        <p:txBody>
          <a:bodyPr lIns="0" tIns="0" rIns="0" bIns="0">
            <a:noAutofit/>
          </a:bodyPr>
          <a:lstStyle>
            <a:lvl1pPr marL="0" indent="0">
              <a:lnSpc>
                <a:spcPct val="95000"/>
              </a:lnSpc>
              <a:spcAft>
                <a:spcPts val="0"/>
              </a:spcAft>
              <a:buNone/>
              <a:defRPr sz="3851">
                <a:solidFill>
                  <a:schemeClr val="bg1"/>
                </a:solidFill>
              </a:defRPr>
            </a:lvl1pPr>
            <a:lvl2pPr marL="609570" indent="0">
              <a:buNone/>
              <a:defRPr sz="2667">
                <a:solidFill>
                  <a:schemeClr val="tx1">
                    <a:tint val="75000"/>
                  </a:schemeClr>
                </a:solidFill>
              </a:defRPr>
            </a:lvl2pPr>
            <a:lvl3pPr marL="1219140" indent="0">
              <a:buNone/>
              <a:defRPr sz="2400">
                <a:solidFill>
                  <a:schemeClr val="tx1">
                    <a:tint val="75000"/>
                  </a:schemeClr>
                </a:solidFill>
              </a:defRPr>
            </a:lvl3pPr>
            <a:lvl4pPr marL="1828709" indent="0">
              <a:buNone/>
              <a:defRPr sz="2133">
                <a:solidFill>
                  <a:schemeClr val="tx1">
                    <a:tint val="75000"/>
                  </a:schemeClr>
                </a:solidFill>
              </a:defRPr>
            </a:lvl4pPr>
            <a:lvl5pPr marL="2438278" indent="0">
              <a:buNone/>
              <a:defRPr sz="2133">
                <a:solidFill>
                  <a:schemeClr val="tx1">
                    <a:tint val="75000"/>
                  </a:schemeClr>
                </a:solidFill>
              </a:defRPr>
            </a:lvl5pPr>
            <a:lvl6pPr marL="3047848" indent="0">
              <a:buNone/>
              <a:defRPr sz="2133">
                <a:solidFill>
                  <a:schemeClr val="tx1">
                    <a:tint val="75000"/>
                  </a:schemeClr>
                </a:solidFill>
              </a:defRPr>
            </a:lvl6pPr>
            <a:lvl7pPr marL="3657418" indent="0">
              <a:buNone/>
              <a:defRPr sz="2133">
                <a:solidFill>
                  <a:schemeClr val="tx1">
                    <a:tint val="75000"/>
                  </a:schemeClr>
                </a:solidFill>
              </a:defRPr>
            </a:lvl7pPr>
            <a:lvl8pPr marL="4266987" indent="0">
              <a:buNone/>
              <a:defRPr sz="2133">
                <a:solidFill>
                  <a:schemeClr val="tx1">
                    <a:tint val="75000"/>
                  </a:schemeClr>
                </a:solidFill>
              </a:defRPr>
            </a:lvl8pPr>
            <a:lvl9pPr marL="4876557" indent="0">
              <a:buNone/>
              <a:defRPr sz="2133">
                <a:solidFill>
                  <a:schemeClr val="tx1">
                    <a:tint val="75000"/>
                  </a:schemeClr>
                </a:solidFill>
              </a:defRPr>
            </a:lvl9pPr>
          </a:lstStyle>
          <a:p>
            <a:pPr lvl="0"/>
            <a:r>
              <a:rPr lang="en-US" noProof="0"/>
              <a:t>Click to edit Master text styles</a:t>
            </a:r>
          </a:p>
        </p:txBody>
      </p:sp>
      <p:sp>
        <p:nvSpPr>
          <p:cNvPr id="20" name="TextBox 19"/>
          <p:cNvSpPr txBox="1"/>
          <p:nvPr userDrawn="1"/>
        </p:nvSpPr>
        <p:spPr>
          <a:xfrm>
            <a:off x="5825067" y="6477004"/>
            <a:ext cx="4896560" cy="200311"/>
          </a:xfrm>
          <a:prstGeom prst="rect">
            <a:avLst/>
          </a:prstGeom>
          <a:noFill/>
        </p:spPr>
        <p:txBody>
          <a:bodyPr wrap="square" lIns="0" tIns="0" rIns="0" bIns="0" rtlCol="0">
            <a:spAutoFit/>
          </a:bodyPr>
          <a:lstStyle/>
          <a:p>
            <a:pPr algn="r" defTabSz="1219170">
              <a:buSzPct val="100000"/>
              <a:buFont typeface="Arial"/>
              <a:buNone/>
            </a:pPr>
            <a:r>
              <a:rPr lang="en-US" sz="651">
                <a:solidFill>
                  <a:prstClr val="white"/>
                </a:solidFill>
              </a:rPr>
              <a:t>Presentation title</a:t>
            </a:r>
            <a:br>
              <a:rPr lang="en-US" sz="651">
                <a:solidFill>
                  <a:prstClr val="white"/>
                </a:solidFill>
              </a:rPr>
            </a:br>
            <a:r>
              <a:rPr lang="en-US" sz="651">
                <a:solidFill>
                  <a:prstClr val="white"/>
                </a:solidFill>
              </a:rPr>
              <a:t>[To edit, click View &gt; Slide Master &gt; Slide Master]</a:t>
            </a:r>
          </a:p>
        </p:txBody>
      </p:sp>
      <p:sp>
        <p:nvSpPr>
          <p:cNvPr id="21" name="TextBox 20"/>
          <p:cNvSpPr txBox="1"/>
          <p:nvPr userDrawn="1"/>
        </p:nvSpPr>
        <p:spPr>
          <a:xfrm>
            <a:off x="469903" y="6477004"/>
            <a:ext cx="5355167" cy="200311"/>
          </a:xfrm>
          <a:prstGeom prst="rect">
            <a:avLst/>
          </a:prstGeom>
          <a:noFill/>
        </p:spPr>
        <p:txBody>
          <a:bodyPr wrap="square" lIns="0" tIns="0" rIns="0" bIns="0" rtlCol="0">
            <a:spAutoFit/>
          </a:bodyPr>
          <a:lstStyle/>
          <a:p>
            <a:pPr defTabSz="1219170">
              <a:spcBef>
                <a:spcPts val="800"/>
              </a:spcBef>
              <a:buSzPct val="100000"/>
              <a:buFont typeface="Arial"/>
              <a:buNone/>
            </a:pPr>
            <a:r>
              <a:rPr lang="en-US" sz="651">
                <a:solidFill>
                  <a:prstClr val="white"/>
                </a:solidFill>
              </a:rPr>
              <a:t>Member firms and DTTL: Insert appropriate copyright</a:t>
            </a:r>
            <a:br>
              <a:rPr lang="en-US" sz="651">
                <a:solidFill>
                  <a:prstClr val="white"/>
                </a:solidFill>
              </a:rPr>
            </a:br>
            <a:r>
              <a:rPr lang="en-US" sz="651">
                <a:solidFill>
                  <a:prstClr val="white"/>
                </a:solidFill>
              </a:rPr>
              <a:t>[To edit, click View &gt; Slide Master &gt; Slide Master]</a:t>
            </a:r>
          </a:p>
        </p:txBody>
      </p:sp>
      <p:sp>
        <p:nvSpPr>
          <p:cNvPr id="22" name="TextBox 21"/>
          <p:cNvSpPr txBox="1"/>
          <p:nvPr userDrawn="1"/>
        </p:nvSpPr>
        <p:spPr>
          <a:xfrm>
            <a:off x="11414127" y="6477001"/>
            <a:ext cx="307975" cy="100156"/>
          </a:xfrm>
          <a:prstGeom prst="rect">
            <a:avLst/>
          </a:prstGeom>
          <a:noFill/>
        </p:spPr>
        <p:txBody>
          <a:bodyPr wrap="square" lIns="0" tIns="0" rIns="0" bIns="0" rtlCol="0">
            <a:spAutoFit/>
          </a:bodyPr>
          <a:lstStyle/>
          <a:p>
            <a:pPr algn="r" defTabSz="1219170">
              <a:spcBef>
                <a:spcPts val="800"/>
              </a:spcBef>
              <a:buSzPct val="100000"/>
              <a:buFont typeface="Arial"/>
              <a:buNone/>
            </a:pPr>
            <a:fld id="{C58DF478-B544-4ED8-9ED4-6A2648E2D233}" type="slidenum">
              <a:rPr lang="en-US" sz="651">
                <a:solidFill>
                  <a:prstClr val="white"/>
                </a:solidFill>
              </a:rPr>
              <a:pPr algn="r" defTabSz="1219170">
                <a:spcBef>
                  <a:spcPts val="800"/>
                </a:spcBef>
                <a:buSzPct val="100000"/>
                <a:buFont typeface="Arial"/>
                <a:buNone/>
              </a:pPr>
              <a:t>‹#›</a:t>
            </a:fld>
            <a:endParaRPr lang="en-US" sz="651">
              <a:solidFill>
                <a:prstClr val="white"/>
              </a:solidFill>
            </a:endParaRPr>
          </a:p>
        </p:txBody>
      </p:sp>
    </p:spTree>
    <p:extLst>
      <p:ext uri="{BB962C8B-B14F-4D97-AF65-F5344CB8AC3E}">
        <p14:creationId xmlns:p14="http://schemas.microsoft.com/office/powerpoint/2010/main" val="606553555"/>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176.xml><?xml version="1.0" encoding="utf-8"?>
<p:sldLayout xmlns:a="http://schemas.openxmlformats.org/drawingml/2006/main" xmlns:r="http://schemas.openxmlformats.org/officeDocument/2006/relationships" xmlns:p="http://schemas.openxmlformats.org/presentationml/2006/main" showMasterSp="0" userDrawn="1">
  <p:cSld name="6_Divider Medium Blue">
    <p:bg>
      <p:bgPr>
        <a:solidFill>
          <a:schemeClr val="accent5"/>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bwMode="black">
          <a:xfrm>
            <a:off x="486833" y="1782208"/>
            <a:ext cx="10972800" cy="1143000"/>
          </a:xfrm>
        </p:spPr>
        <p:txBody>
          <a:bodyPr lIns="0" tIns="0" rIns="0" bIns="0"/>
          <a:lstStyle>
            <a:lvl1pPr>
              <a:defRPr sz="6000">
                <a:solidFill>
                  <a:schemeClr val="bg1"/>
                </a:solidFill>
              </a:defRPr>
            </a:lvl1pPr>
            <a:lvl2pPr>
              <a:defRPr sz="6000">
                <a:solidFill>
                  <a:schemeClr val="bg2"/>
                </a:solidFill>
              </a:defRPr>
            </a:lvl2pPr>
            <a:lvl3pPr>
              <a:defRPr sz="6000">
                <a:solidFill>
                  <a:schemeClr val="bg2"/>
                </a:solidFill>
              </a:defRPr>
            </a:lvl3pPr>
            <a:lvl4pPr>
              <a:defRPr sz="6000">
                <a:solidFill>
                  <a:schemeClr val="bg2"/>
                </a:solidFill>
              </a:defRPr>
            </a:lvl4pPr>
            <a:lvl5pPr>
              <a:defRPr sz="6000">
                <a:solidFill>
                  <a:schemeClr val="bg2"/>
                </a:solidFill>
              </a:defRPr>
            </a:lvl5pPr>
          </a:lstStyle>
          <a:p>
            <a:pPr lvl="0"/>
            <a:r>
              <a:rPr lang="en-US"/>
              <a:t>Click to edit divider text</a:t>
            </a:r>
          </a:p>
        </p:txBody>
      </p:sp>
    </p:spTree>
    <p:extLst>
      <p:ext uri="{BB962C8B-B14F-4D97-AF65-F5344CB8AC3E}">
        <p14:creationId xmlns:p14="http://schemas.microsoft.com/office/powerpoint/2010/main" val="1895525995"/>
      </p:ext>
    </p:extLst>
  </p:cSld>
  <p:clrMapOvr>
    <a:masterClrMapping/>
  </p:clrMapOvr>
  <p:transition>
    <p:fade/>
  </p:transition>
</p:sldLayout>
</file>

<file path=ppt/slideLayouts/slideLayout177.xml><?xml version="1.0" encoding="utf-8"?>
<p:sldLayout xmlns:a="http://schemas.openxmlformats.org/drawingml/2006/main" xmlns:r="http://schemas.openxmlformats.org/officeDocument/2006/relationships" xmlns:p="http://schemas.openxmlformats.org/presentationml/2006/main" showMasterSp="0" preserve="1" userDrawn="1">
  <p:cSld name="5_Divider - Deloitte green">
    <p:bg bwMode="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69900" y="1700213"/>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p>
        </p:txBody>
      </p:sp>
      <p:sp>
        <p:nvSpPr>
          <p:cNvPr id="3" name="Text Placeholder 2"/>
          <p:cNvSpPr>
            <a:spLocks noGrp="1"/>
          </p:cNvSpPr>
          <p:nvPr>
            <p:ph type="body" idx="1"/>
          </p:nvPr>
        </p:nvSpPr>
        <p:spPr bwMode="gray">
          <a:xfrm>
            <a:off x="469899" y="3423545"/>
            <a:ext cx="10418235" cy="1566532"/>
          </a:xfrm>
        </p:spPr>
        <p:txBody>
          <a:bodyPr lIns="0" tIns="0" rIns="0" bIns="0">
            <a:noAutofit/>
          </a:bodyPr>
          <a:lstStyle>
            <a:lvl1pPr marL="0" indent="0">
              <a:lnSpc>
                <a:spcPct val="95000"/>
              </a:lnSpc>
              <a:spcAft>
                <a:spcPts val="0"/>
              </a:spcAft>
              <a:buNone/>
              <a:defRPr sz="385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US" noProof="0"/>
              <a:t>Click to edit Master text styles</a:t>
            </a:r>
          </a:p>
        </p:txBody>
      </p:sp>
      <p:sp>
        <p:nvSpPr>
          <p:cNvPr id="12" name="TextBox 11"/>
          <p:cNvSpPr txBox="1"/>
          <p:nvPr userDrawn="1"/>
        </p:nvSpPr>
        <p:spPr>
          <a:xfrm>
            <a:off x="5825067" y="6477000"/>
            <a:ext cx="4896560" cy="200055"/>
          </a:xfrm>
          <a:prstGeom prst="rect">
            <a:avLst/>
          </a:prstGeom>
          <a:noFill/>
        </p:spPr>
        <p:txBody>
          <a:bodyPr wrap="square" lIns="0" tIns="0" rIns="0" bIns="0" rtlCol="0">
            <a:spAutoFit/>
          </a:bodyPr>
          <a:lstStyle/>
          <a:p>
            <a:pPr algn="r" defTabSz="1219170">
              <a:buSzPct val="100000"/>
              <a:buFont typeface="Arial"/>
              <a:buNone/>
            </a:pPr>
            <a:r>
              <a:rPr lang="en-US" sz="650">
                <a:solidFill>
                  <a:prstClr val="white"/>
                </a:solidFill>
              </a:rPr>
              <a:t>Presentation title</a:t>
            </a:r>
            <a:br>
              <a:rPr lang="en-US" sz="650">
                <a:solidFill>
                  <a:prstClr val="white"/>
                </a:solidFill>
              </a:rPr>
            </a:br>
            <a:r>
              <a:rPr lang="en-US" sz="650">
                <a:solidFill>
                  <a:prstClr val="white"/>
                </a:solidFill>
              </a:rPr>
              <a:t>[To edit, click View &gt; Slide Master &gt; Slide Master]</a:t>
            </a:r>
          </a:p>
        </p:txBody>
      </p:sp>
      <p:sp>
        <p:nvSpPr>
          <p:cNvPr id="13" name="TextBox 12"/>
          <p:cNvSpPr txBox="1"/>
          <p:nvPr userDrawn="1"/>
        </p:nvSpPr>
        <p:spPr>
          <a:xfrm>
            <a:off x="469900" y="6477000"/>
            <a:ext cx="5355167" cy="200055"/>
          </a:xfrm>
          <a:prstGeom prst="rect">
            <a:avLst/>
          </a:prstGeom>
          <a:noFill/>
        </p:spPr>
        <p:txBody>
          <a:bodyPr wrap="square" lIns="0" tIns="0" rIns="0" bIns="0" rtlCol="0">
            <a:spAutoFit/>
          </a:bodyPr>
          <a:lstStyle/>
          <a:p>
            <a:pPr defTabSz="1219170">
              <a:spcBef>
                <a:spcPts val="800"/>
              </a:spcBef>
              <a:buSzPct val="100000"/>
              <a:buFont typeface="Arial"/>
              <a:buNone/>
            </a:pPr>
            <a:r>
              <a:rPr lang="en-US" sz="650">
                <a:solidFill>
                  <a:prstClr val="white"/>
                </a:solidFill>
              </a:rPr>
              <a:t>Member firms and DTTL: Insert appropriate copyright</a:t>
            </a:r>
            <a:br>
              <a:rPr lang="en-US" sz="650">
                <a:solidFill>
                  <a:prstClr val="white"/>
                </a:solidFill>
              </a:rPr>
            </a:br>
            <a:r>
              <a:rPr lang="en-US" sz="650">
                <a:solidFill>
                  <a:prstClr val="white"/>
                </a:solidFill>
              </a:rPr>
              <a:t>[To edit, click View &gt; Slide Master &gt; Slide Master]</a:t>
            </a:r>
          </a:p>
        </p:txBody>
      </p:sp>
      <p:sp>
        <p:nvSpPr>
          <p:cNvPr id="14" name="TextBox 13"/>
          <p:cNvSpPr txBox="1"/>
          <p:nvPr userDrawn="1"/>
        </p:nvSpPr>
        <p:spPr>
          <a:xfrm>
            <a:off x="11414125" y="6477000"/>
            <a:ext cx="307975" cy="100027"/>
          </a:xfrm>
          <a:prstGeom prst="rect">
            <a:avLst/>
          </a:prstGeom>
          <a:noFill/>
        </p:spPr>
        <p:txBody>
          <a:bodyPr wrap="square" lIns="0" tIns="0" rIns="0" bIns="0" rtlCol="0">
            <a:spAutoFit/>
          </a:bodyPr>
          <a:lstStyle/>
          <a:p>
            <a:pPr algn="r" defTabSz="1219170">
              <a:spcBef>
                <a:spcPts val="800"/>
              </a:spcBef>
              <a:buSzPct val="100000"/>
              <a:buFont typeface="Arial"/>
              <a:buNone/>
            </a:pPr>
            <a:fld id="{C58DF478-B544-4ED8-9ED4-6A2648E2D233}" type="slidenum">
              <a:rPr lang="en-US" sz="650">
                <a:solidFill>
                  <a:prstClr val="white"/>
                </a:solidFill>
              </a:rPr>
              <a:pPr algn="r" defTabSz="1219170">
                <a:spcBef>
                  <a:spcPts val="800"/>
                </a:spcBef>
                <a:buSzPct val="100000"/>
                <a:buFont typeface="Arial"/>
                <a:buNone/>
              </a:pPr>
              <a:t>‹#›</a:t>
            </a:fld>
            <a:endParaRPr lang="en-US" sz="650">
              <a:solidFill>
                <a:prstClr val="white"/>
              </a:solidFill>
            </a:endParaRPr>
          </a:p>
        </p:txBody>
      </p:sp>
    </p:spTree>
    <p:extLst>
      <p:ext uri="{BB962C8B-B14F-4D97-AF65-F5344CB8AC3E}">
        <p14:creationId xmlns:p14="http://schemas.microsoft.com/office/powerpoint/2010/main" val="2774638443"/>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178.xml><?xml version="1.0" encoding="utf-8"?>
<p:sldLayout xmlns:a="http://schemas.openxmlformats.org/drawingml/2006/main" xmlns:r="http://schemas.openxmlformats.org/officeDocument/2006/relationships" xmlns:p="http://schemas.openxmlformats.org/presentationml/2006/main" showMasterSp="0" preserve="1" userDrawn="1">
  <p:cSld name="5_Divider - Deloitte dark green">
    <p:bg bwMode="gray">
      <p:bgPr>
        <a:solidFill>
          <a:schemeClr val="accent2"/>
        </a:solidFill>
        <a:effectLst/>
      </p:bgPr>
    </p:bg>
    <p:spTree>
      <p:nvGrpSpPr>
        <p:cNvPr id="1" name=""/>
        <p:cNvGrpSpPr/>
        <p:nvPr/>
      </p:nvGrpSpPr>
      <p:grpSpPr>
        <a:xfrm>
          <a:off x="0" y="0"/>
          <a:ext cx="0" cy="0"/>
          <a:chOff x="0" y="0"/>
          <a:chExt cx="0" cy="0"/>
        </a:xfrm>
      </p:grpSpPr>
      <p:sp>
        <p:nvSpPr>
          <p:cNvPr id="18" name="Title 1"/>
          <p:cNvSpPr>
            <a:spLocks noGrp="1"/>
          </p:cNvSpPr>
          <p:nvPr>
            <p:ph type="title"/>
          </p:nvPr>
        </p:nvSpPr>
        <p:spPr bwMode="gray">
          <a:xfrm>
            <a:off x="469900" y="1705668"/>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p>
        </p:txBody>
      </p:sp>
      <p:sp>
        <p:nvSpPr>
          <p:cNvPr id="19" name="Text Placeholder 2"/>
          <p:cNvSpPr>
            <a:spLocks noGrp="1"/>
          </p:cNvSpPr>
          <p:nvPr>
            <p:ph type="body" idx="1"/>
          </p:nvPr>
        </p:nvSpPr>
        <p:spPr bwMode="gray">
          <a:xfrm>
            <a:off x="469900" y="3429000"/>
            <a:ext cx="10418233" cy="1566532"/>
          </a:xfrm>
        </p:spPr>
        <p:txBody>
          <a:bodyPr lIns="0" tIns="0" rIns="0" bIns="0">
            <a:noAutofit/>
          </a:bodyPr>
          <a:lstStyle>
            <a:lvl1pPr marL="0" indent="0">
              <a:lnSpc>
                <a:spcPct val="95000"/>
              </a:lnSpc>
              <a:spcAft>
                <a:spcPts val="0"/>
              </a:spcAft>
              <a:buNone/>
              <a:defRPr sz="385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US" noProof="0"/>
              <a:t>Click to edit Master text styles</a:t>
            </a:r>
          </a:p>
        </p:txBody>
      </p:sp>
      <p:sp>
        <p:nvSpPr>
          <p:cNvPr id="20" name="TextBox 19"/>
          <p:cNvSpPr txBox="1"/>
          <p:nvPr userDrawn="1"/>
        </p:nvSpPr>
        <p:spPr>
          <a:xfrm>
            <a:off x="5825067" y="6477000"/>
            <a:ext cx="4896560" cy="200055"/>
          </a:xfrm>
          <a:prstGeom prst="rect">
            <a:avLst/>
          </a:prstGeom>
          <a:noFill/>
        </p:spPr>
        <p:txBody>
          <a:bodyPr wrap="square" lIns="0" tIns="0" rIns="0" bIns="0" rtlCol="0">
            <a:spAutoFit/>
          </a:bodyPr>
          <a:lstStyle/>
          <a:p>
            <a:pPr algn="r" defTabSz="1219170">
              <a:buSzPct val="100000"/>
              <a:buFont typeface="Arial"/>
              <a:buNone/>
            </a:pPr>
            <a:r>
              <a:rPr lang="en-US" sz="650">
                <a:solidFill>
                  <a:prstClr val="white"/>
                </a:solidFill>
              </a:rPr>
              <a:t>Presentation title</a:t>
            </a:r>
            <a:br>
              <a:rPr lang="en-US" sz="650">
                <a:solidFill>
                  <a:prstClr val="white"/>
                </a:solidFill>
              </a:rPr>
            </a:br>
            <a:r>
              <a:rPr lang="en-US" sz="650">
                <a:solidFill>
                  <a:prstClr val="white"/>
                </a:solidFill>
              </a:rPr>
              <a:t>[To edit, click View &gt; Slide Master &gt; Slide Master]</a:t>
            </a:r>
          </a:p>
        </p:txBody>
      </p:sp>
      <p:sp>
        <p:nvSpPr>
          <p:cNvPr id="21" name="TextBox 20"/>
          <p:cNvSpPr txBox="1"/>
          <p:nvPr userDrawn="1"/>
        </p:nvSpPr>
        <p:spPr>
          <a:xfrm>
            <a:off x="469900" y="6477000"/>
            <a:ext cx="5355167" cy="200055"/>
          </a:xfrm>
          <a:prstGeom prst="rect">
            <a:avLst/>
          </a:prstGeom>
          <a:noFill/>
        </p:spPr>
        <p:txBody>
          <a:bodyPr wrap="square" lIns="0" tIns="0" rIns="0" bIns="0" rtlCol="0">
            <a:spAutoFit/>
          </a:bodyPr>
          <a:lstStyle/>
          <a:p>
            <a:pPr defTabSz="1219170">
              <a:spcBef>
                <a:spcPts val="800"/>
              </a:spcBef>
              <a:buSzPct val="100000"/>
              <a:buFont typeface="Arial"/>
              <a:buNone/>
            </a:pPr>
            <a:r>
              <a:rPr lang="en-US" sz="650">
                <a:solidFill>
                  <a:prstClr val="white"/>
                </a:solidFill>
              </a:rPr>
              <a:t>Member firms and DTTL: Insert appropriate copyright</a:t>
            </a:r>
            <a:br>
              <a:rPr lang="en-US" sz="650">
                <a:solidFill>
                  <a:prstClr val="white"/>
                </a:solidFill>
              </a:rPr>
            </a:br>
            <a:r>
              <a:rPr lang="en-US" sz="650">
                <a:solidFill>
                  <a:prstClr val="white"/>
                </a:solidFill>
              </a:rPr>
              <a:t>[To edit, click View &gt; Slide Master &gt; Slide Master]</a:t>
            </a:r>
          </a:p>
        </p:txBody>
      </p:sp>
      <p:sp>
        <p:nvSpPr>
          <p:cNvPr id="22" name="TextBox 21"/>
          <p:cNvSpPr txBox="1"/>
          <p:nvPr userDrawn="1"/>
        </p:nvSpPr>
        <p:spPr>
          <a:xfrm>
            <a:off x="11414125" y="6477000"/>
            <a:ext cx="307975" cy="100027"/>
          </a:xfrm>
          <a:prstGeom prst="rect">
            <a:avLst/>
          </a:prstGeom>
          <a:noFill/>
        </p:spPr>
        <p:txBody>
          <a:bodyPr wrap="square" lIns="0" tIns="0" rIns="0" bIns="0" rtlCol="0">
            <a:spAutoFit/>
          </a:bodyPr>
          <a:lstStyle/>
          <a:p>
            <a:pPr algn="r" defTabSz="1219170">
              <a:spcBef>
                <a:spcPts val="800"/>
              </a:spcBef>
              <a:buSzPct val="100000"/>
              <a:buFont typeface="Arial"/>
              <a:buNone/>
            </a:pPr>
            <a:fld id="{C58DF478-B544-4ED8-9ED4-6A2648E2D233}" type="slidenum">
              <a:rPr lang="en-US" sz="650">
                <a:solidFill>
                  <a:prstClr val="white"/>
                </a:solidFill>
              </a:rPr>
              <a:pPr algn="r" defTabSz="1219170">
                <a:spcBef>
                  <a:spcPts val="800"/>
                </a:spcBef>
                <a:buSzPct val="100000"/>
                <a:buFont typeface="Arial"/>
                <a:buNone/>
              </a:pPr>
              <a:t>‹#›</a:t>
            </a:fld>
            <a:endParaRPr lang="en-US" sz="650">
              <a:solidFill>
                <a:prstClr val="white"/>
              </a:solidFill>
            </a:endParaRPr>
          </a:p>
        </p:txBody>
      </p:sp>
    </p:spTree>
    <p:extLst>
      <p:ext uri="{BB962C8B-B14F-4D97-AF65-F5344CB8AC3E}">
        <p14:creationId xmlns:p14="http://schemas.microsoft.com/office/powerpoint/2010/main" val="3101289331"/>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179.xml><?xml version="1.0" encoding="utf-8"?>
<p:sldLayout xmlns:a="http://schemas.openxmlformats.org/drawingml/2006/main" xmlns:r="http://schemas.openxmlformats.org/officeDocument/2006/relationships" xmlns:p="http://schemas.openxmlformats.org/presentationml/2006/main" showMasterSp="0" preserve="1" userDrawn="1">
  <p:cSld name="7_Divider - Deloitte blue">
    <p:bg bwMode="gray">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69900" y="1705668"/>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p>
        </p:txBody>
      </p:sp>
      <p:sp>
        <p:nvSpPr>
          <p:cNvPr id="3" name="Text Placeholder 2"/>
          <p:cNvSpPr>
            <a:spLocks noGrp="1"/>
          </p:cNvSpPr>
          <p:nvPr>
            <p:ph type="body" idx="1"/>
          </p:nvPr>
        </p:nvSpPr>
        <p:spPr bwMode="gray">
          <a:xfrm>
            <a:off x="469900" y="3429000"/>
            <a:ext cx="10418233" cy="1566532"/>
          </a:xfrm>
        </p:spPr>
        <p:txBody>
          <a:bodyPr lIns="0" tIns="0" rIns="0" bIns="0">
            <a:noAutofit/>
          </a:bodyPr>
          <a:lstStyle>
            <a:lvl1pPr marL="0" indent="0">
              <a:lnSpc>
                <a:spcPct val="95000"/>
              </a:lnSpc>
              <a:spcAft>
                <a:spcPts val="0"/>
              </a:spcAft>
              <a:buNone/>
              <a:defRPr sz="385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US" noProof="0"/>
              <a:t>Click to edit Master text styles</a:t>
            </a:r>
          </a:p>
        </p:txBody>
      </p:sp>
      <p:sp>
        <p:nvSpPr>
          <p:cNvPr id="9" name="TextBox 8"/>
          <p:cNvSpPr txBox="1"/>
          <p:nvPr userDrawn="1"/>
        </p:nvSpPr>
        <p:spPr>
          <a:xfrm>
            <a:off x="11414125" y="6477000"/>
            <a:ext cx="307975" cy="100027"/>
          </a:xfrm>
          <a:prstGeom prst="rect">
            <a:avLst/>
          </a:prstGeom>
          <a:noFill/>
        </p:spPr>
        <p:txBody>
          <a:bodyPr wrap="square" lIns="0" tIns="0" rIns="0" bIns="0" rtlCol="0">
            <a:spAutoFit/>
          </a:bodyPr>
          <a:lstStyle/>
          <a:p>
            <a:pPr algn="r" defTabSz="1219170">
              <a:spcBef>
                <a:spcPts val="800"/>
              </a:spcBef>
              <a:buSzPct val="100000"/>
              <a:buFont typeface="Arial"/>
              <a:buNone/>
            </a:pPr>
            <a:fld id="{C58DF478-B544-4ED8-9ED4-6A2648E2D233}" type="slidenum">
              <a:rPr lang="en-US" sz="650">
                <a:solidFill>
                  <a:prstClr val="white"/>
                </a:solidFill>
              </a:rPr>
              <a:pPr algn="r" defTabSz="1219170">
                <a:spcBef>
                  <a:spcPts val="800"/>
                </a:spcBef>
                <a:buSzPct val="100000"/>
                <a:buFont typeface="Arial"/>
                <a:buNone/>
              </a:pPr>
              <a:t>‹#›</a:t>
            </a:fld>
            <a:endParaRPr lang="en-US" sz="650">
              <a:solidFill>
                <a:prstClr val="white"/>
              </a:solidFill>
            </a:endParaRPr>
          </a:p>
        </p:txBody>
      </p:sp>
    </p:spTree>
    <p:extLst>
      <p:ext uri="{BB962C8B-B14F-4D97-AF65-F5344CB8AC3E}">
        <p14:creationId xmlns:p14="http://schemas.microsoft.com/office/powerpoint/2010/main" val="847631578"/>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mp; 1 column text">
    <p:spTree>
      <p:nvGrpSpPr>
        <p:cNvPr id="1" name=""/>
        <p:cNvGrpSpPr/>
        <p:nvPr/>
      </p:nvGrpSpPr>
      <p:grpSpPr>
        <a:xfrm>
          <a:off x="0" y="0"/>
          <a:ext cx="0" cy="0"/>
          <a:chOff x="0" y="0"/>
          <a:chExt cx="0" cy="0"/>
        </a:xfrm>
      </p:grpSpPr>
      <p:sp>
        <p:nvSpPr>
          <p:cNvPr id="14" name="Text Placeholder 18"/>
          <p:cNvSpPr>
            <a:spLocks noGrp="1"/>
          </p:cNvSpPr>
          <p:nvPr>
            <p:ph idx="1"/>
          </p:nvPr>
        </p:nvSpPr>
        <p:spPr>
          <a:xfrm>
            <a:off x="469900" y="1665290"/>
            <a:ext cx="11252200" cy="4633911"/>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508593025"/>
      </p:ext>
    </p:extLst>
  </p:cSld>
  <p:clrMapOvr>
    <a:masterClrMapping/>
  </p:clrMapOvr>
  <p:transition>
    <p:fade/>
  </p:transition>
</p:sldLayout>
</file>

<file path=ppt/slideLayouts/slideLayout180.xml><?xml version="1.0" encoding="utf-8"?>
<p:sldLayout xmlns:a="http://schemas.openxmlformats.org/drawingml/2006/main" xmlns:r="http://schemas.openxmlformats.org/officeDocument/2006/relationships" xmlns:p="http://schemas.openxmlformats.org/presentationml/2006/main" showMasterSp="0" preserve="1" userDrawn="1">
  <p:cSld name="5_Divider - Deloitte black">
    <p:bg bwMode="gray">
      <p:bgPr>
        <a:solidFill>
          <a:schemeClr val="tx1"/>
        </a:solidFill>
        <a:effectLst/>
      </p:bgPr>
    </p:bg>
    <p:spTree>
      <p:nvGrpSpPr>
        <p:cNvPr id="1" name=""/>
        <p:cNvGrpSpPr/>
        <p:nvPr/>
      </p:nvGrpSpPr>
      <p:grpSpPr>
        <a:xfrm>
          <a:off x="0" y="0"/>
          <a:ext cx="0" cy="0"/>
          <a:chOff x="0" y="0"/>
          <a:chExt cx="0" cy="0"/>
        </a:xfrm>
      </p:grpSpPr>
      <p:sp>
        <p:nvSpPr>
          <p:cNvPr id="18" name="Title 1"/>
          <p:cNvSpPr>
            <a:spLocks noGrp="1"/>
          </p:cNvSpPr>
          <p:nvPr>
            <p:ph type="title"/>
          </p:nvPr>
        </p:nvSpPr>
        <p:spPr bwMode="gray">
          <a:xfrm>
            <a:off x="469900" y="1705668"/>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p>
        </p:txBody>
      </p:sp>
      <p:sp>
        <p:nvSpPr>
          <p:cNvPr id="19" name="Text Placeholder 2"/>
          <p:cNvSpPr>
            <a:spLocks noGrp="1"/>
          </p:cNvSpPr>
          <p:nvPr>
            <p:ph type="body" idx="1"/>
          </p:nvPr>
        </p:nvSpPr>
        <p:spPr bwMode="gray">
          <a:xfrm>
            <a:off x="469900" y="3429000"/>
            <a:ext cx="10418233" cy="1566532"/>
          </a:xfrm>
        </p:spPr>
        <p:txBody>
          <a:bodyPr lIns="0" tIns="0" rIns="0" bIns="0">
            <a:noAutofit/>
          </a:bodyPr>
          <a:lstStyle>
            <a:lvl1pPr marL="0" indent="0">
              <a:lnSpc>
                <a:spcPct val="95000"/>
              </a:lnSpc>
              <a:spcAft>
                <a:spcPts val="0"/>
              </a:spcAft>
              <a:buNone/>
              <a:defRPr sz="385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US" noProof="0"/>
              <a:t>Click to edit Master text styles</a:t>
            </a:r>
          </a:p>
        </p:txBody>
      </p:sp>
      <p:sp>
        <p:nvSpPr>
          <p:cNvPr id="20" name="TextBox 19"/>
          <p:cNvSpPr txBox="1"/>
          <p:nvPr userDrawn="1"/>
        </p:nvSpPr>
        <p:spPr>
          <a:xfrm>
            <a:off x="5825067" y="6477000"/>
            <a:ext cx="4896560" cy="200055"/>
          </a:xfrm>
          <a:prstGeom prst="rect">
            <a:avLst/>
          </a:prstGeom>
          <a:noFill/>
        </p:spPr>
        <p:txBody>
          <a:bodyPr wrap="square" lIns="0" tIns="0" rIns="0" bIns="0" rtlCol="0">
            <a:spAutoFit/>
          </a:bodyPr>
          <a:lstStyle/>
          <a:p>
            <a:pPr algn="r" defTabSz="1219170">
              <a:buSzPct val="100000"/>
              <a:buFont typeface="Arial"/>
              <a:buNone/>
            </a:pPr>
            <a:r>
              <a:rPr lang="en-US" sz="650">
                <a:solidFill>
                  <a:prstClr val="white"/>
                </a:solidFill>
              </a:rPr>
              <a:t>Presentation title</a:t>
            </a:r>
            <a:br>
              <a:rPr lang="en-US" sz="650">
                <a:solidFill>
                  <a:prstClr val="white"/>
                </a:solidFill>
              </a:rPr>
            </a:br>
            <a:r>
              <a:rPr lang="en-US" sz="650">
                <a:solidFill>
                  <a:prstClr val="white"/>
                </a:solidFill>
              </a:rPr>
              <a:t>[To edit, click View &gt; Slide Master &gt; Slide Master]</a:t>
            </a:r>
          </a:p>
        </p:txBody>
      </p:sp>
      <p:sp>
        <p:nvSpPr>
          <p:cNvPr id="21" name="TextBox 20"/>
          <p:cNvSpPr txBox="1"/>
          <p:nvPr userDrawn="1"/>
        </p:nvSpPr>
        <p:spPr>
          <a:xfrm>
            <a:off x="469900" y="6477000"/>
            <a:ext cx="5355167" cy="200055"/>
          </a:xfrm>
          <a:prstGeom prst="rect">
            <a:avLst/>
          </a:prstGeom>
          <a:noFill/>
        </p:spPr>
        <p:txBody>
          <a:bodyPr wrap="square" lIns="0" tIns="0" rIns="0" bIns="0" rtlCol="0">
            <a:spAutoFit/>
          </a:bodyPr>
          <a:lstStyle/>
          <a:p>
            <a:pPr defTabSz="1219170">
              <a:spcBef>
                <a:spcPts val="800"/>
              </a:spcBef>
              <a:buSzPct val="100000"/>
              <a:buFont typeface="Arial"/>
              <a:buNone/>
            </a:pPr>
            <a:r>
              <a:rPr lang="en-US" sz="650">
                <a:solidFill>
                  <a:prstClr val="white"/>
                </a:solidFill>
              </a:rPr>
              <a:t>Member firms and DTTL: Insert appropriate copyright</a:t>
            </a:r>
            <a:br>
              <a:rPr lang="en-US" sz="650">
                <a:solidFill>
                  <a:prstClr val="white"/>
                </a:solidFill>
              </a:rPr>
            </a:br>
            <a:r>
              <a:rPr lang="en-US" sz="650">
                <a:solidFill>
                  <a:prstClr val="white"/>
                </a:solidFill>
              </a:rPr>
              <a:t>[To edit, click View &gt; Slide Master &gt; Slide Master]</a:t>
            </a:r>
          </a:p>
        </p:txBody>
      </p:sp>
      <p:sp>
        <p:nvSpPr>
          <p:cNvPr id="22" name="TextBox 21"/>
          <p:cNvSpPr txBox="1"/>
          <p:nvPr userDrawn="1"/>
        </p:nvSpPr>
        <p:spPr>
          <a:xfrm>
            <a:off x="11414125" y="6477000"/>
            <a:ext cx="307975" cy="100027"/>
          </a:xfrm>
          <a:prstGeom prst="rect">
            <a:avLst/>
          </a:prstGeom>
          <a:noFill/>
        </p:spPr>
        <p:txBody>
          <a:bodyPr wrap="square" lIns="0" tIns="0" rIns="0" bIns="0" rtlCol="0">
            <a:spAutoFit/>
          </a:bodyPr>
          <a:lstStyle/>
          <a:p>
            <a:pPr algn="r" defTabSz="1219170">
              <a:spcBef>
                <a:spcPts val="800"/>
              </a:spcBef>
              <a:buSzPct val="100000"/>
              <a:buFont typeface="Arial"/>
              <a:buNone/>
            </a:pPr>
            <a:fld id="{C58DF478-B544-4ED8-9ED4-6A2648E2D233}" type="slidenum">
              <a:rPr lang="en-US" sz="650">
                <a:solidFill>
                  <a:prstClr val="white"/>
                </a:solidFill>
              </a:rPr>
              <a:pPr algn="r" defTabSz="1219170">
                <a:spcBef>
                  <a:spcPts val="800"/>
                </a:spcBef>
                <a:buSzPct val="100000"/>
                <a:buFont typeface="Arial"/>
                <a:buNone/>
              </a:pPr>
              <a:t>‹#›</a:t>
            </a:fld>
            <a:endParaRPr lang="en-US" sz="650">
              <a:solidFill>
                <a:prstClr val="white"/>
              </a:solidFill>
            </a:endParaRPr>
          </a:p>
        </p:txBody>
      </p:sp>
    </p:spTree>
    <p:extLst>
      <p:ext uri="{BB962C8B-B14F-4D97-AF65-F5344CB8AC3E}">
        <p14:creationId xmlns:p14="http://schemas.microsoft.com/office/powerpoint/2010/main" val="2557863283"/>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181.xml><?xml version="1.0" encoding="utf-8"?>
<p:sldLayout xmlns:a="http://schemas.openxmlformats.org/drawingml/2006/main" xmlns:r="http://schemas.openxmlformats.org/officeDocument/2006/relationships" xmlns:p="http://schemas.openxmlformats.org/presentationml/2006/main" showMasterSp="0" preserve="1" userDrawn="1">
  <p:cSld name="5_Key statement dark green">
    <p:bg>
      <p:bgPr>
        <a:solidFill>
          <a:schemeClr val="accent2"/>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80484" y="1590675"/>
            <a:ext cx="9029604" cy="4708525"/>
          </a:xfrm>
          <a:prstGeom prst="rect">
            <a:avLst/>
          </a:prstGeom>
        </p:spPr>
        <p:txBody>
          <a:bodyPr>
            <a:noAutofit/>
          </a:bodyPr>
          <a:lstStyle>
            <a:lvl1pPr>
              <a:spcBef>
                <a:spcPts val="4800"/>
              </a:spcBef>
              <a:defRPr sz="2800">
                <a:solidFill>
                  <a:schemeClr val="bg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US" noProof="0"/>
              <a:t>Click to edit Master text styles</a:t>
            </a:r>
          </a:p>
        </p:txBody>
      </p:sp>
      <p:sp>
        <p:nvSpPr>
          <p:cNvPr id="9" name="TextBox 8"/>
          <p:cNvSpPr txBox="1"/>
          <p:nvPr userDrawn="1"/>
        </p:nvSpPr>
        <p:spPr>
          <a:xfrm>
            <a:off x="5825067" y="6477000"/>
            <a:ext cx="4896560" cy="200055"/>
          </a:xfrm>
          <a:prstGeom prst="rect">
            <a:avLst/>
          </a:prstGeom>
          <a:noFill/>
        </p:spPr>
        <p:txBody>
          <a:bodyPr wrap="square" lIns="0" tIns="0" rIns="0" bIns="0" rtlCol="0">
            <a:spAutoFit/>
          </a:bodyPr>
          <a:lstStyle/>
          <a:p>
            <a:pPr algn="r" defTabSz="1219170">
              <a:buSzPct val="100000"/>
              <a:buFont typeface="Arial"/>
              <a:buNone/>
            </a:pPr>
            <a:r>
              <a:rPr lang="en-US" sz="650">
                <a:solidFill>
                  <a:prstClr val="white"/>
                </a:solidFill>
              </a:rPr>
              <a:t>Presentation title</a:t>
            </a:r>
            <a:br>
              <a:rPr lang="en-US" sz="650">
                <a:solidFill>
                  <a:prstClr val="white"/>
                </a:solidFill>
              </a:rPr>
            </a:br>
            <a:r>
              <a:rPr lang="en-US" sz="650">
                <a:solidFill>
                  <a:prstClr val="white"/>
                </a:solidFill>
              </a:rPr>
              <a:t>[To edit, click View &gt; Slide Master &gt; Slide Master]</a:t>
            </a:r>
          </a:p>
        </p:txBody>
      </p:sp>
      <p:sp>
        <p:nvSpPr>
          <p:cNvPr id="13" name="TextBox 12"/>
          <p:cNvSpPr txBox="1"/>
          <p:nvPr userDrawn="1"/>
        </p:nvSpPr>
        <p:spPr>
          <a:xfrm>
            <a:off x="469900" y="6477000"/>
            <a:ext cx="5355167" cy="200055"/>
          </a:xfrm>
          <a:prstGeom prst="rect">
            <a:avLst/>
          </a:prstGeom>
          <a:noFill/>
        </p:spPr>
        <p:txBody>
          <a:bodyPr wrap="square" lIns="0" tIns="0" rIns="0" bIns="0" rtlCol="0">
            <a:spAutoFit/>
          </a:bodyPr>
          <a:lstStyle/>
          <a:p>
            <a:pPr defTabSz="1219170">
              <a:spcBef>
                <a:spcPts val="800"/>
              </a:spcBef>
              <a:buSzPct val="100000"/>
              <a:buFont typeface="Arial"/>
              <a:buNone/>
            </a:pPr>
            <a:r>
              <a:rPr lang="en-US" sz="650">
                <a:solidFill>
                  <a:prstClr val="white"/>
                </a:solidFill>
              </a:rPr>
              <a:t>Member firms and DTTL: Insert appropriate copyright</a:t>
            </a:r>
            <a:br>
              <a:rPr lang="en-US" sz="650">
                <a:solidFill>
                  <a:prstClr val="white"/>
                </a:solidFill>
              </a:rPr>
            </a:br>
            <a:r>
              <a:rPr lang="en-US" sz="650">
                <a:solidFill>
                  <a:prstClr val="white"/>
                </a:solidFill>
              </a:rPr>
              <a:t>[To edit, click View &gt; Slide Master &gt; Slide Master]</a:t>
            </a:r>
          </a:p>
        </p:txBody>
      </p:sp>
      <p:sp>
        <p:nvSpPr>
          <p:cNvPr id="14" name="TextBox 13"/>
          <p:cNvSpPr txBox="1"/>
          <p:nvPr userDrawn="1"/>
        </p:nvSpPr>
        <p:spPr>
          <a:xfrm>
            <a:off x="11414125" y="6477000"/>
            <a:ext cx="307975" cy="100027"/>
          </a:xfrm>
          <a:prstGeom prst="rect">
            <a:avLst/>
          </a:prstGeom>
          <a:noFill/>
        </p:spPr>
        <p:txBody>
          <a:bodyPr wrap="square" lIns="0" tIns="0" rIns="0" bIns="0" rtlCol="0">
            <a:spAutoFit/>
          </a:bodyPr>
          <a:lstStyle/>
          <a:p>
            <a:pPr algn="r" defTabSz="1219170">
              <a:spcBef>
                <a:spcPts val="800"/>
              </a:spcBef>
              <a:buSzPct val="100000"/>
              <a:buFont typeface="Arial"/>
              <a:buNone/>
            </a:pPr>
            <a:fld id="{C58DF478-B544-4ED8-9ED4-6A2648E2D233}" type="slidenum">
              <a:rPr lang="en-US" sz="650">
                <a:solidFill>
                  <a:prstClr val="white"/>
                </a:solidFill>
              </a:rPr>
              <a:pPr algn="r" defTabSz="1219170">
                <a:spcBef>
                  <a:spcPts val="800"/>
                </a:spcBef>
                <a:buSzPct val="100000"/>
                <a:buFont typeface="Arial"/>
                <a:buNone/>
              </a:pPr>
              <a:t>‹#›</a:t>
            </a:fld>
            <a:endParaRPr lang="en-US" sz="650">
              <a:solidFill>
                <a:prstClr val="white"/>
              </a:solidFill>
            </a:endParaRPr>
          </a:p>
        </p:txBody>
      </p:sp>
    </p:spTree>
    <p:extLst>
      <p:ext uri="{BB962C8B-B14F-4D97-AF65-F5344CB8AC3E}">
        <p14:creationId xmlns:p14="http://schemas.microsoft.com/office/powerpoint/2010/main" val="4158676669"/>
      </p:ext>
    </p:extLst>
  </p:cSld>
  <p:clrMapOvr>
    <a:masterClrMapping/>
  </p:clrMapOvr>
  <p:transition>
    <p:fade/>
  </p:transition>
</p:sldLayout>
</file>

<file path=ppt/slideLayouts/slideLayout182.xml><?xml version="1.0" encoding="utf-8"?>
<p:sldLayout xmlns:a="http://schemas.openxmlformats.org/drawingml/2006/main" xmlns:r="http://schemas.openxmlformats.org/officeDocument/2006/relationships" xmlns:p="http://schemas.openxmlformats.org/presentationml/2006/main" showMasterSp="0" preserve="1" userDrawn="1">
  <p:cSld name="7_Key statement dark blue">
    <p:bg>
      <p:bgPr>
        <a:solidFill>
          <a:schemeClr val="accent4"/>
        </a:solidFill>
        <a:effectLst/>
      </p:bgPr>
    </p:bg>
    <p:spTree>
      <p:nvGrpSpPr>
        <p:cNvPr id="1" name=""/>
        <p:cNvGrpSpPr/>
        <p:nvPr/>
      </p:nvGrpSpPr>
      <p:grpSpPr>
        <a:xfrm>
          <a:off x="0" y="0"/>
          <a:ext cx="0" cy="0"/>
          <a:chOff x="0" y="0"/>
          <a:chExt cx="0" cy="0"/>
        </a:xfrm>
      </p:grpSpPr>
      <p:sp>
        <p:nvSpPr>
          <p:cNvPr id="13" name="Text Placeholder 3"/>
          <p:cNvSpPr>
            <a:spLocks noGrp="1"/>
          </p:cNvSpPr>
          <p:nvPr>
            <p:ph type="body" sz="quarter" idx="10"/>
          </p:nvPr>
        </p:nvSpPr>
        <p:spPr>
          <a:xfrm>
            <a:off x="480484" y="1590675"/>
            <a:ext cx="9029604" cy="4708525"/>
          </a:xfrm>
          <a:prstGeom prst="rect">
            <a:avLst/>
          </a:prstGeom>
        </p:spPr>
        <p:txBody>
          <a:bodyPr>
            <a:noAutofit/>
          </a:bodyPr>
          <a:lstStyle>
            <a:lvl1pPr>
              <a:spcBef>
                <a:spcPts val="4800"/>
              </a:spcBef>
              <a:defRPr sz="2800">
                <a:solidFill>
                  <a:schemeClr val="bg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US" noProof="0"/>
              <a:t>Click to edit Master text styles</a:t>
            </a:r>
          </a:p>
        </p:txBody>
      </p:sp>
      <p:sp>
        <p:nvSpPr>
          <p:cNvPr id="14" name="TextBox 13"/>
          <p:cNvSpPr txBox="1"/>
          <p:nvPr userDrawn="1"/>
        </p:nvSpPr>
        <p:spPr>
          <a:xfrm>
            <a:off x="5825067" y="6477000"/>
            <a:ext cx="4896560" cy="200055"/>
          </a:xfrm>
          <a:prstGeom prst="rect">
            <a:avLst/>
          </a:prstGeom>
          <a:noFill/>
        </p:spPr>
        <p:txBody>
          <a:bodyPr wrap="square" lIns="0" tIns="0" rIns="0" bIns="0" rtlCol="0">
            <a:spAutoFit/>
          </a:bodyPr>
          <a:lstStyle/>
          <a:p>
            <a:pPr algn="r" defTabSz="1219170">
              <a:buSzPct val="100000"/>
              <a:buFont typeface="Arial"/>
              <a:buNone/>
            </a:pPr>
            <a:r>
              <a:rPr lang="en-US" sz="650">
                <a:solidFill>
                  <a:prstClr val="white"/>
                </a:solidFill>
              </a:rPr>
              <a:t>Presentation title</a:t>
            </a:r>
            <a:br>
              <a:rPr lang="en-US" sz="650">
                <a:solidFill>
                  <a:prstClr val="white"/>
                </a:solidFill>
              </a:rPr>
            </a:br>
            <a:r>
              <a:rPr lang="en-US" sz="650">
                <a:solidFill>
                  <a:prstClr val="white"/>
                </a:solidFill>
              </a:rPr>
              <a:t>[To edit, click View &gt; Slide Master &gt; Slide Master]</a:t>
            </a:r>
          </a:p>
        </p:txBody>
      </p:sp>
      <p:sp>
        <p:nvSpPr>
          <p:cNvPr id="15" name="TextBox 14"/>
          <p:cNvSpPr txBox="1"/>
          <p:nvPr userDrawn="1"/>
        </p:nvSpPr>
        <p:spPr>
          <a:xfrm>
            <a:off x="469900" y="6477000"/>
            <a:ext cx="5355167" cy="200055"/>
          </a:xfrm>
          <a:prstGeom prst="rect">
            <a:avLst/>
          </a:prstGeom>
          <a:noFill/>
        </p:spPr>
        <p:txBody>
          <a:bodyPr wrap="square" lIns="0" tIns="0" rIns="0" bIns="0" rtlCol="0">
            <a:spAutoFit/>
          </a:bodyPr>
          <a:lstStyle/>
          <a:p>
            <a:pPr defTabSz="1219170">
              <a:spcBef>
                <a:spcPts val="800"/>
              </a:spcBef>
              <a:buSzPct val="100000"/>
              <a:buFont typeface="Arial"/>
              <a:buNone/>
            </a:pPr>
            <a:r>
              <a:rPr lang="en-US" sz="650">
                <a:solidFill>
                  <a:prstClr val="white"/>
                </a:solidFill>
              </a:rPr>
              <a:t>Member firms and DTTL: Insert appropriate copyright</a:t>
            </a:r>
            <a:br>
              <a:rPr lang="en-US" sz="650">
                <a:solidFill>
                  <a:prstClr val="white"/>
                </a:solidFill>
              </a:rPr>
            </a:br>
            <a:r>
              <a:rPr lang="en-US" sz="650">
                <a:solidFill>
                  <a:prstClr val="white"/>
                </a:solidFill>
              </a:rPr>
              <a:t>[To edit, click View &gt; Slide Master &gt; Slide Master]</a:t>
            </a:r>
          </a:p>
        </p:txBody>
      </p:sp>
      <p:sp>
        <p:nvSpPr>
          <p:cNvPr id="16" name="TextBox 15"/>
          <p:cNvSpPr txBox="1"/>
          <p:nvPr userDrawn="1"/>
        </p:nvSpPr>
        <p:spPr>
          <a:xfrm>
            <a:off x="11414125" y="6477000"/>
            <a:ext cx="307975" cy="100027"/>
          </a:xfrm>
          <a:prstGeom prst="rect">
            <a:avLst/>
          </a:prstGeom>
          <a:noFill/>
        </p:spPr>
        <p:txBody>
          <a:bodyPr wrap="square" lIns="0" tIns="0" rIns="0" bIns="0" rtlCol="0">
            <a:spAutoFit/>
          </a:bodyPr>
          <a:lstStyle/>
          <a:p>
            <a:pPr algn="r" defTabSz="1219170">
              <a:spcBef>
                <a:spcPts val="800"/>
              </a:spcBef>
              <a:buSzPct val="100000"/>
              <a:buFont typeface="Arial"/>
              <a:buNone/>
            </a:pPr>
            <a:fld id="{C58DF478-B544-4ED8-9ED4-6A2648E2D233}" type="slidenum">
              <a:rPr lang="en-US" sz="650">
                <a:solidFill>
                  <a:prstClr val="white"/>
                </a:solidFill>
              </a:rPr>
              <a:pPr algn="r" defTabSz="1219170">
                <a:spcBef>
                  <a:spcPts val="800"/>
                </a:spcBef>
                <a:buSzPct val="100000"/>
                <a:buFont typeface="Arial"/>
                <a:buNone/>
              </a:pPr>
              <a:t>‹#›</a:t>
            </a:fld>
            <a:endParaRPr lang="en-US" sz="650">
              <a:solidFill>
                <a:prstClr val="white"/>
              </a:solidFill>
            </a:endParaRPr>
          </a:p>
        </p:txBody>
      </p:sp>
    </p:spTree>
    <p:extLst>
      <p:ext uri="{BB962C8B-B14F-4D97-AF65-F5344CB8AC3E}">
        <p14:creationId xmlns:p14="http://schemas.microsoft.com/office/powerpoint/2010/main" val="737685819"/>
      </p:ext>
    </p:extLst>
  </p:cSld>
  <p:clrMapOvr>
    <a:masterClrMapping/>
  </p:clrMapOvr>
  <p:transition>
    <p:fade/>
  </p:transition>
</p:sldLayout>
</file>

<file path=ppt/slideLayouts/slideLayout183.xml><?xml version="1.0" encoding="utf-8"?>
<p:sldLayout xmlns:a="http://schemas.openxmlformats.org/drawingml/2006/main" xmlns:r="http://schemas.openxmlformats.org/officeDocument/2006/relationships" xmlns:p="http://schemas.openxmlformats.org/presentationml/2006/main" showMasterSp="0" preserve="1" userDrawn="1">
  <p:cSld name="5_Key statement teal">
    <p:bg>
      <p:bgPr>
        <a:solidFill>
          <a:schemeClr val="accent5"/>
        </a:solidFill>
        <a:effectLst/>
      </p:bgPr>
    </p:bg>
    <p:spTree>
      <p:nvGrpSpPr>
        <p:cNvPr id="1" name=""/>
        <p:cNvGrpSpPr/>
        <p:nvPr/>
      </p:nvGrpSpPr>
      <p:grpSpPr>
        <a:xfrm>
          <a:off x="0" y="0"/>
          <a:ext cx="0" cy="0"/>
          <a:chOff x="0" y="0"/>
          <a:chExt cx="0" cy="0"/>
        </a:xfrm>
      </p:grpSpPr>
      <p:sp>
        <p:nvSpPr>
          <p:cNvPr id="17" name="Text Placeholder 3"/>
          <p:cNvSpPr>
            <a:spLocks noGrp="1"/>
          </p:cNvSpPr>
          <p:nvPr>
            <p:ph type="body" sz="quarter" idx="10"/>
          </p:nvPr>
        </p:nvSpPr>
        <p:spPr>
          <a:xfrm>
            <a:off x="480484" y="1590675"/>
            <a:ext cx="9029604" cy="4708525"/>
          </a:xfrm>
          <a:prstGeom prst="rect">
            <a:avLst/>
          </a:prstGeom>
        </p:spPr>
        <p:txBody>
          <a:bodyPr>
            <a:noAutofit/>
          </a:bodyPr>
          <a:lstStyle>
            <a:lvl1pPr>
              <a:spcBef>
                <a:spcPts val="4800"/>
              </a:spcBef>
              <a:defRPr sz="2800">
                <a:solidFill>
                  <a:schemeClr val="bg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US" noProof="0"/>
              <a:t>Click to edit Master text styles</a:t>
            </a:r>
          </a:p>
        </p:txBody>
      </p:sp>
      <p:sp>
        <p:nvSpPr>
          <p:cNvPr id="18" name="TextBox 17"/>
          <p:cNvSpPr txBox="1"/>
          <p:nvPr userDrawn="1"/>
        </p:nvSpPr>
        <p:spPr>
          <a:xfrm>
            <a:off x="5825067" y="6477000"/>
            <a:ext cx="4896560" cy="200055"/>
          </a:xfrm>
          <a:prstGeom prst="rect">
            <a:avLst/>
          </a:prstGeom>
          <a:noFill/>
        </p:spPr>
        <p:txBody>
          <a:bodyPr wrap="square" lIns="0" tIns="0" rIns="0" bIns="0" rtlCol="0">
            <a:spAutoFit/>
          </a:bodyPr>
          <a:lstStyle/>
          <a:p>
            <a:pPr algn="r" defTabSz="1219170">
              <a:buSzPct val="100000"/>
              <a:buFont typeface="Arial"/>
              <a:buNone/>
            </a:pPr>
            <a:r>
              <a:rPr lang="en-US" sz="650">
                <a:solidFill>
                  <a:prstClr val="white"/>
                </a:solidFill>
              </a:rPr>
              <a:t>Presentation title</a:t>
            </a:r>
            <a:br>
              <a:rPr lang="en-US" sz="650">
                <a:solidFill>
                  <a:prstClr val="white"/>
                </a:solidFill>
              </a:rPr>
            </a:br>
            <a:r>
              <a:rPr lang="en-US" sz="650">
                <a:solidFill>
                  <a:prstClr val="white"/>
                </a:solidFill>
              </a:rPr>
              <a:t>[To edit, click View &gt; Slide Master &gt; Slide Master]</a:t>
            </a:r>
          </a:p>
        </p:txBody>
      </p:sp>
      <p:sp>
        <p:nvSpPr>
          <p:cNvPr id="19" name="TextBox 18"/>
          <p:cNvSpPr txBox="1"/>
          <p:nvPr userDrawn="1"/>
        </p:nvSpPr>
        <p:spPr>
          <a:xfrm>
            <a:off x="469900" y="6477000"/>
            <a:ext cx="5355167" cy="200055"/>
          </a:xfrm>
          <a:prstGeom prst="rect">
            <a:avLst/>
          </a:prstGeom>
          <a:noFill/>
        </p:spPr>
        <p:txBody>
          <a:bodyPr wrap="square" lIns="0" tIns="0" rIns="0" bIns="0" rtlCol="0">
            <a:spAutoFit/>
          </a:bodyPr>
          <a:lstStyle/>
          <a:p>
            <a:pPr defTabSz="1219170">
              <a:spcBef>
                <a:spcPts val="800"/>
              </a:spcBef>
              <a:buSzPct val="100000"/>
              <a:buFont typeface="Arial"/>
              <a:buNone/>
            </a:pPr>
            <a:r>
              <a:rPr lang="en-US" sz="650">
                <a:solidFill>
                  <a:prstClr val="white"/>
                </a:solidFill>
              </a:rPr>
              <a:t>Member firms and DTTL: Insert appropriate copyright</a:t>
            </a:r>
            <a:br>
              <a:rPr lang="en-US" sz="650">
                <a:solidFill>
                  <a:prstClr val="white"/>
                </a:solidFill>
              </a:rPr>
            </a:br>
            <a:r>
              <a:rPr lang="en-US" sz="650">
                <a:solidFill>
                  <a:prstClr val="white"/>
                </a:solidFill>
              </a:rPr>
              <a:t>[To edit, click View &gt; Slide Master &gt; Slide Master]</a:t>
            </a:r>
          </a:p>
        </p:txBody>
      </p:sp>
      <p:sp>
        <p:nvSpPr>
          <p:cNvPr id="20" name="TextBox 19"/>
          <p:cNvSpPr txBox="1"/>
          <p:nvPr userDrawn="1"/>
        </p:nvSpPr>
        <p:spPr>
          <a:xfrm>
            <a:off x="11414125" y="6477000"/>
            <a:ext cx="307975" cy="100027"/>
          </a:xfrm>
          <a:prstGeom prst="rect">
            <a:avLst/>
          </a:prstGeom>
          <a:noFill/>
        </p:spPr>
        <p:txBody>
          <a:bodyPr wrap="square" lIns="0" tIns="0" rIns="0" bIns="0" rtlCol="0">
            <a:spAutoFit/>
          </a:bodyPr>
          <a:lstStyle/>
          <a:p>
            <a:pPr algn="r" defTabSz="1219170">
              <a:spcBef>
                <a:spcPts val="800"/>
              </a:spcBef>
              <a:buSzPct val="100000"/>
              <a:buFont typeface="Arial"/>
              <a:buNone/>
            </a:pPr>
            <a:fld id="{C58DF478-B544-4ED8-9ED4-6A2648E2D233}" type="slidenum">
              <a:rPr lang="en-US" sz="650">
                <a:solidFill>
                  <a:prstClr val="white"/>
                </a:solidFill>
              </a:rPr>
              <a:pPr algn="r" defTabSz="1219170">
                <a:spcBef>
                  <a:spcPts val="800"/>
                </a:spcBef>
                <a:buSzPct val="100000"/>
                <a:buFont typeface="Arial"/>
                <a:buNone/>
              </a:pPr>
              <a:t>‹#›</a:t>
            </a:fld>
            <a:endParaRPr lang="en-US" sz="650">
              <a:solidFill>
                <a:prstClr val="white"/>
              </a:solidFill>
            </a:endParaRPr>
          </a:p>
        </p:txBody>
      </p:sp>
    </p:spTree>
    <p:extLst>
      <p:ext uri="{BB962C8B-B14F-4D97-AF65-F5344CB8AC3E}">
        <p14:creationId xmlns:p14="http://schemas.microsoft.com/office/powerpoint/2010/main" val="1965907186"/>
      </p:ext>
    </p:extLst>
  </p:cSld>
  <p:clrMapOvr>
    <a:masterClrMapping/>
  </p:clrMapOvr>
  <p:transition>
    <p:fade/>
  </p:transition>
</p:sldLayout>
</file>

<file path=ppt/slideLayouts/slideLayout184.xml><?xml version="1.0" encoding="utf-8"?>
<p:sldLayout xmlns:a="http://schemas.openxmlformats.org/drawingml/2006/main" xmlns:r="http://schemas.openxmlformats.org/officeDocument/2006/relationships" xmlns:p="http://schemas.openxmlformats.org/presentationml/2006/main" showMasterSp="0" preserve="1" userDrawn="1">
  <p:cSld name="5_Key statement black">
    <p:bg>
      <p:bgPr>
        <a:solidFill>
          <a:schemeClr val="tx1"/>
        </a:solidFill>
        <a:effectLst/>
      </p:bgPr>
    </p:bg>
    <p:spTree>
      <p:nvGrpSpPr>
        <p:cNvPr id="1" name=""/>
        <p:cNvGrpSpPr/>
        <p:nvPr/>
      </p:nvGrpSpPr>
      <p:grpSpPr>
        <a:xfrm>
          <a:off x="0" y="0"/>
          <a:ext cx="0" cy="0"/>
          <a:chOff x="0" y="0"/>
          <a:chExt cx="0" cy="0"/>
        </a:xfrm>
      </p:grpSpPr>
      <p:sp>
        <p:nvSpPr>
          <p:cNvPr id="13" name="Text Placeholder 3"/>
          <p:cNvSpPr>
            <a:spLocks noGrp="1"/>
          </p:cNvSpPr>
          <p:nvPr>
            <p:ph type="body" sz="quarter" idx="10"/>
          </p:nvPr>
        </p:nvSpPr>
        <p:spPr>
          <a:xfrm>
            <a:off x="480484" y="1590675"/>
            <a:ext cx="9029604" cy="4708525"/>
          </a:xfrm>
          <a:prstGeom prst="rect">
            <a:avLst/>
          </a:prstGeom>
        </p:spPr>
        <p:txBody>
          <a:bodyPr>
            <a:noAutofit/>
          </a:bodyPr>
          <a:lstStyle>
            <a:lvl1pPr>
              <a:spcBef>
                <a:spcPts val="4800"/>
              </a:spcBef>
              <a:defRPr sz="2800">
                <a:solidFill>
                  <a:schemeClr val="bg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US" noProof="0"/>
              <a:t>Click to edit Master text styles</a:t>
            </a:r>
          </a:p>
        </p:txBody>
      </p:sp>
      <p:sp>
        <p:nvSpPr>
          <p:cNvPr id="14" name="TextBox 13"/>
          <p:cNvSpPr txBox="1"/>
          <p:nvPr userDrawn="1"/>
        </p:nvSpPr>
        <p:spPr>
          <a:xfrm>
            <a:off x="5825067" y="6477000"/>
            <a:ext cx="4896560" cy="200055"/>
          </a:xfrm>
          <a:prstGeom prst="rect">
            <a:avLst/>
          </a:prstGeom>
          <a:noFill/>
        </p:spPr>
        <p:txBody>
          <a:bodyPr wrap="square" lIns="0" tIns="0" rIns="0" bIns="0" rtlCol="0">
            <a:spAutoFit/>
          </a:bodyPr>
          <a:lstStyle/>
          <a:p>
            <a:pPr algn="r" defTabSz="1219170">
              <a:buSzPct val="100000"/>
              <a:buFont typeface="Arial"/>
              <a:buNone/>
            </a:pPr>
            <a:r>
              <a:rPr lang="en-US" sz="650">
                <a:solidFill>
                  <a:prstClr val="white"/>
                </a:solidFill>
              </a:rPr>
              <a:t>Presentation title</a:t>
            </a:r>
            <a:br>
              <a:rPr lang="en-US" sz="650">
                <a:solidFill>
                  <a:prstClr val="white"/>
                </a:solidFill>
              </a:rPr>
            </a:br>
            <a:r>
              <a:rPr lang="en-US" sz="650">
                <a:solidFill>
                  <a:prstClr val="white"/>
                </a:solidFill>
              </a:rPr>
              <a:t>[To edit, click View &gt; Slide Master &gt; Slide Master]</a:t>
            </a:r>
          </a:p>
        </p:txBody>
      </p:sp>
      <p:sp>
        <p:nvSpPr>
          <p:cNvPr id="15" name="TextBox 14"/>
          <p:cNvSpPr txBox="1"/>
          <p:nvPr userDrawn="1"/>
        </p:nvSpPr>
        <p:spPr>
          <a:xfrm>
            <a:off x="469900" y="6477000"/>
            <a:ext cx="5355167" cy="200055"/>
          </a:xfrm>
          <a:prstGeom prst="rect">
            <a:avLst/>
          </a:prstGeom>
          <a:noFill/>
        </p:spPr>
        <p:txBody>
          <a:bodyPr wrap="square" lIns="0" tIns="0" rIns="0" bIns="0" rtlCol="0">
            <a:spAutoFit/>
          </a:bodyPr>
          <a:lstStyle/>
          <a:p>
            <a:pPr defTabSz="1219170">
              <a:spcBef>
                <a:spcPts val="800"/>
              </a:spcBef>
              <a:buSzPct val="100000"/>
              <a:buFont typeface="Arial"/>
              <a:buNone/>
            </a:pPr>
            <a:r>
              <a:rPr lang="en-US" sz="650">
                <a:solidFill>
                  <a:prstClr val="white"/>
                </a:solidFill>
              </a:rPr>
              <a:t>Member firms and DTTL: Insert appropriate copyright</a:t>
            </a:r>
            <a:br>
              <a:rPr lang="en-US" sz="650">
                <a:solidFill>
                  <a:prstClr val="white"/>
                </a:solidFill>
              </a:rPr>
            </a:br>
            <a:r>
              <a:rPr lang="en-US" sz="650">
                <a:solidFill>
                  <a:prstClr val="white"/>
                </a:solidFill>
              </a:rPr>
              <a:t>[To edit, click View &gt; Slide Master &gt; Slide Master]</a:t>
            </a:r>
          </a:p>
        </p:txBody>
      </p:sp>
      <p:sp>
        <p:nvSpPr>
          <p:cNvPr id="16" name="TextBox 15"/>
          <p:cNvSpPr txBox="1"/>
          <p:nvPr userDrawn="1"/>
        </p:nvSpPr>
        <p:spPr>
          <a:xfrm>
            <a:off x="11414125" y="6477000"/>
            <a:ext cx="307975" cy="100027"/>
          </a:xfrm>
          <a:prstGeom prst="rect">
            <a:avLst/>
          </a:prstGeom>
          <a:noFill/>
        </p:spPr>
        <p:txBody>
          <a:bodyPr wrap="square" lIns="0" tIns="0" rIns="0" bIns="0" rtlCol="0">
            <a:spAutoFit/>
          </a:bodyPr>
          <a:lstStyle/>
          <a:p>
            <a:pPr algn="r" defTabSz="1219170">
              <a:spcBef>
                <a:spcPts val="800"/>
              </a:spcBef>
              <a:buSzPct val="100000"/>
              <a:buFont typeface="Arial"/>
              <a:buNone/>
            </a:pPr>
            <a:fld id="{C58DF478-B544-4ED8-9ED4-6A2648E2D233}" type="slidenum">
              <a:rPr lang="en-US" sz="650">
                <a:solidFill>
                  <a:prstClr val="white"/>
                </a:solidFill>
              </a:rPr>
              <a:pPr algn="r" defTabSz="1219170">
                <a:spcBef>
                  <a:spcPts val="800"/>
                </a:spcBef>
                <a:buSzPct val="100000"/>
                <a:buFont typeface="Arial"/>
                <a:buNone/>
              </a:pPr>
              <a:t>‹#›</a:t>
            </a:fld>
            <a:endParaRPr lang="en-US" sz="650">
              <a:solidFill>
                <a:prstClr val="white"/>
              </a:solidFill>
            </a:endParaRPr>
          </a:p>
        </p:txBody>
      </p:sp>
    </p:spTree>
    <p:extLst>
      <p:ext uri="{BB962C8B-B14F-4D97-AF65-F5344CB8AC3E}">
        <p14:creationId xmlns:p14="http://schemas.microsoft.com/office/powerpoint/2010/main" val="285792758"/>
      </p:ext>
    </p:extLst>
  </p:cSld>
  <p:clrMapOvr>
    <a:masterClrMapping/>
  </p:clrMapOvr>
  <p:transition>
    <p:fade/>
  </p:transition>
</p:sldLayout>
</file>

<file path=ppt/slideLayouts/slideLayout185.xml><?xml version="1.0" encoding="utf-8"?>
<p:sldLayout xmlns:a="http://schemas.openxmlformats.org/drawingml/2006/main" xmlns:r="http://schemas.openxmlformats.org/officeDocument/2006/relationships" xmlns:p="http://schemas.openxmlformats.org/presentationml/2006/main" preserve="1" userDrawn="1">
  <p:cSld name="7_Contents">
    <p:spTree>
      <p:nvGrpSpPr>
        <p:cNvPr id="1" name=""/>
        <p:cNvGrpSpPr/>
        <p:nvPr/>
      </p:nvGrpSpPr>
      <p:grpSpPr>
        <a:xfrm>
          <a:off x="0" y="0"/>
          <a:ext cx="0" cy="0"/>
          <a:chOff x="0" y="0"/>
          <a:chExt cx="0" cy="0"/>
        </a:xfrm>
      </p:grpSpPr>
      <p:sp>
        <p:nvSpPr>
          <p:cNvPr id="4" name="Content Placeholder 3"/>
          <p:cNvSpPr>
            <a:spLocks noGrp="1"/>
          </p:cNvSpPr>
          <p:nvPr>
            <p:ph sz="quarter" idx="10"/>
          </p:nvPr>
        </p:nvSpPr>
        <p:spPr>
          <a:xfrm>
            <a:off x="469900" y="1665291"/>
            <a:ext cx="9348787" cy="4633910"/>
          </a:xfrm>
          <a:prstGeom prst="rect">
            <a:avLst/>
          </a:prstGeom>
        </p:spPr>
        <p:txBody>
          <a:bodyPr/>
          <a:lstStyle>
            <a:lvl1pPr>
              <a:tabLst>
                <a:tab pos="8972326" algn="r"/>
              </a:tabLst>
              <a:defRPr/>
            </a:lvl1pPr>
            <a:lvl2pPr>
              <a:tabLst>
                <a:tab pos="8972326" algn="r"/>
              </a:tabLst>
              <a:defRPr/>
            </a:lvl2pPr>
            <a:lvl3pPr>
              <a:tabLst>
                <a:tab pos="8972326" algn="r"/>
              </a:tabLst>
              <a:defRPr/>
            </a:lvl3pPr>
            <a:lvl4pPr>
              <a:tabLst>
                <a:tab pos="8972326" algn="r"/>
              </a:tabLst>
              <a:defRPr/>
            </a:lvl4pPr>
            <a:lvl5pPr>
              <a:tabLst>
                <a:tab pos="6705432" algn="r"/>
              </a:tabLst>
              <a:defRPr baseline="0"/>
            </a:lvl5pPr>
            <a:lvl6pPr>
              <a:tabLst>
                <a:tab pos="8972326" algn="r"/>
              </a:tabLst>
              <a:defRPr/>
            </a:lvl6pPr>
            <a:lvl7pPr>
              <a:tabLst>
                <a:tab pos="8972326" algn="r"/>
              </a:tabLst>
              <a:defRPr/>
            </a:lvl7pPr>
            <a:lvl8pPr>
              <a:tabLst>
                <a:tab pos="8972326" algn="r"/>
              </a:tabLst>
              <a:defRPr/>
            </a:lvl8pPr>
            <a:lvl9pPr>
              <a:tabLst>
                <a:tab pos="8972326" algn="r"/>
              </a:tabLst>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6"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2214696778"/>
      </p:ext>
    </p:extLst>
  </p:cSld>
  <p:clrMapOvr>
    <a:masterClrMapping/>
  </p:clrMapOvr>
  <p:transition>
    <p:fade/>
  </p:transition>
</p:sldLayout>
</file>

<file path=ppt/slideLayouts/slideLayout186.xml><?xml version="1.0" encoding="utf-8"?>
<p:sldLayout xmlns:a="http://schemas.openxmlformats.org/drawingml/2006/main" xmlns:r="http://schemas.openxmlformats.org/officeDocument/2006/relationships" xmlns:p="http://schemas.openxmlformats.org/presentationml/2006/main" preserve="1" userDrawn="1">
  <p:cSld name="5_Text and chart">
    <p:spTree>
      <p:nvGrpSpPr>
        <p:cNvPr id="1" name=""/>
        <p:cNvGrpSpPr/>
        <p:nvPr/>
      </p:nvGrpSpPr>
      <p:grpSpPr>
        <a:xfrm>
          <a:off x="0" y="0"/>
          <a:ext cx="0" cy="0"/>
          <a:chOff x="0" y="0"/>
          <a:chExt cx="0" cy="0"/>
        </a:xfrm>
      </p:grpSpPr>
      <p:sp>
        <p:nvSpPr>
          <p:cNvPr id="10" name="Content Placeholder 3"/>
          <p:cNvSpPr>
            <a:spLocks noGrp="1"/>
          </p:cNvSpPr>
          <p:nvPr>
            <p:ph sz="quarter" idx="10"/>
          </p:nvPr>
        </p:nvSpPr>
        <p:spPr>
          <a:xfrm>
            <a:off x="469900" y="1665288"/>
            <a:ext cx="5480400" cy="4317502"/>
          </a:xfrm>
          <a:prstGeom prst="rect">
            <a:avLst/>
          </a:prstGeom>
        </p:spPr>
        <p:txBody>
          <a:bodyPr>
            <a:noAutofit/>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 name="Chart Placeholder 2"/>
          <p:cNvSpPr>
            <a:spLocks noGrp="1"/>
          </p:cNvSpPr>
          <p:nvPr>
            <p:ph type="chart" sz="quarter" idx="21"/>
          </p:nvPr>
        </p:nvSpPr>
        <p:spPr>
          <a:xfrm>
            <a:off x="6239584" y="2125013"/>
            <a:ext cx="5482516" cy="3857777"/>
          </a:xfrm>
        </p:spPr>
        <p:txBody>
          <a:bodyPr>
            <a:noAutofit/>
          </a:bodyPr>
          <a:lstStyle/>
          <a:p>
            <a:r>
              <a:rPr lang="en-US" noProof="0"/>
              <a:t>Click icon to add chart</a:t>
            </a:r>
          </a:p>
        </p:txBody>
      </p:sp>
      <p:sp>
        <p:nvSpPr>
          <p:cNvPr id="6" name="Text Placeholder 5"/>
          <p:cNvSpPr>
            <a:spLocks noGrp="1"/>
          </p:cNvSpPr>
          <p:nvPr>
            <p:ph type="body" sz="quarter" idx="22"/>
          </p:nvPr>
        </p:nvSpPr>
        <p:spPr>
          <a:xfrm>
            <a:off x="6239584" y="1655763"/>
            <a:ext cx="5482516" cy="420687"/>
          </a:xfrm>
        </p:spPr>
        <p:txBody>
          <a:bodyPr>
            <a:noAutofit/>
          </a:bodyPr>
          <a:lstStyle/>
          <a:p>
            <a:pPr lvl="0"/>
            <a:r>
              <a:rPr lang="en-US" noProof="0"/>
              <a:t>Click to edit Master text styles</a:t>
            </a:r>
          </a:p>
        </p:txBody>
      </p:sp>
      <p:sp>
        <p:nvSpPr>
          <p:cNvPr id="9" name="Text Placeholder 7"/>
          <p:cNvSpPr>
            <a:spLocks noGrp="1"/>
          </p:cNvSpPr>
          <p:nvPr>
            <p:ph type="body" sz="quarter" idx="23"/>
          </p:nvPr>
        </p:nvSpPr>
        <p:spPr>
          <a:xfrm>
            <a:off x="468000" y="5982790"/>
            <a:ext cx="11252201" cy="316411"/>
          </a:xfrm>
        </p:spPr>
        <p:txBody>
          <a:bodyPr>
            <a:noAutofit/>
          </a:bodyPr>
          <a:lstStyle>
            <a:lvl1pPr>
              <a:spcAft>
                <a:spcPts val="0"/>
              </a:spcAft>
              <a:defRPr sz="900"/>
            </a:lvl1pPr>
          </a:lstStyle>
          <a:p>
            <a:pPr lvl="0"/>
            <a:r>
              <a:rPr lang="en-US" noProof="0"/>
              <a:t>Click to edit Master text styles</a:t>
            </a:r>
          </a:p>
        </p:txBody>
      </p:sp>
      <p:sp>
        <p:nvSpPr>
          <p:cNvPr id="12"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14"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4147364734"/>
      </p:ext>
    </p:extLst>
  </p:cSld>
  <p:clrMapOvr>
    <a:masterClrMapping/>
  </p:clrMapOvr>
  <p:transition>
    <p:fade/>
  </p:transition>
</p:sldLayout>
</file>

<file path=ppt/slideLayouts/slideLayout187.xml><?xml version="1.0" encoding="utf-8"?>
<p:sldLayout xmlns:a="http://schemas.openxmlformats.org/drawingml/2006/main" xmlns:r="http://schemas.openxmlformats.org/officeDocument/2006/relationships" xmlns:p="http://schemas.openxmlformats.org/presentationml/2006/main" preserve="1" userDrawn="1">
  <p:cSld name="5_Team profile">
    <p:spTree>
      <p:nvGrpSpPr>
        <p:cNvPr id="1" name=""/>
        <p:cNvGrpSpPr/>
        <p:nvPr/>
      </p:nvGrpSpPr>
      <p:grpSpPr>
        <a:xfrm>
          <a:off x="0" y="0"/>
          <a:ext cx="0" cy="0"/>
          <a:chOff x="0" y="0"/>
          <a:chExt cx="0" cy="0"/>
        </a:xfrm>
      </p:grpSpPr>
      <p:sp>
        <p:nvSpPr>
          <p:cNvPr id="4" name="Picture Placeholder 6"/>
          <p:cNvSpPr>
            <a:spLocks noGrp="1"/>
          </p:cNvSpPr>
          <p:nvPr>
            <p:ph type="pic" sz="quarter" idx="13"/>
          </p:nvPr>
        </p:nvSpPr>
        <p:spPr>
          <a:xfrm>
            <a:off x="488742" y="1700213"/>
            <a:ext cx="2664000" cy="1260000"/>
          </a:xfrm>
        </p:spPr>
        <p:txBody>
          <a:bodyPr lIns="0" tIns="0" rIns="0" bIns="0">
            <a:noAutofit/>
          </a:bodyPr>
          <a:lstStyle/>
          <a:p>
            <a:r>
              <a:rPr lang="en-US" noProof="0"/>
              <a:t>Click icon to add picture</a:t>
            </a:r>
          </a:p>
        </p:txBody>
      </p:sp>
      <p:sp>
        <p:nvSpPr>
          <p:cNvPr id="5" name="Picture Placeholder 6"/>
          <p:cNvSpPr>
            <a:spLocks noGrp="1"/>
          </p:cNvSpPr>
          <p:nvPr>
            <p:ph type="pic" sz="quarter" idx="14"/>
          </p:nvPr>
        </p:nvSpPr>
        <p:spPr>
          <a:xfrm>
            <a:off x="3341040" y="1700212"/>
            <a:ext cx="2664000" cy="1260000"/>
          </a:xfrm>
        </p:spPr>
        <p:txBody>
          <a:bodyPr lIns="0" tIns="0" rIns="0" bIns="0">
            <a:noAutofit/>
          </a:bodyPr>
          <a:lstStyle/>
          <a:p>
            <a:r>
              <a:rPr lang="en-US" noProof="0"/>
              <a:t>Click icon to add picture</a:t>
            </a:r>
          </a:p>
        </p:txBody>
      </p:sp>
      <p:sp>
        <p:nvSpPr>
          <p:cNvPr id="6" name="Picture Placeholder 6"/>
          <p:cNvSpPr>
            <a:spLocks noGrp="1"/>
          </p:cNvSpPr>
          <p:nvPr>
            <p:ph type="pic" sz="quarter" idx="15"/>
          </p:nvPr>
        </p:nvSpPr>
        <p:spPr>
          <a:xfrm>
            <a:off x="6193338" y="1700212"/>
            <a:ext cx="2664000" cy="1260000"/>
          </a:xfrm>
        </p:spPr>
        <p:txBody>
          <a:bodyPr lIns="0" tIns="0" rIns="0" bIns="0">
            <a:noAutofit/>
          </a:bodyPr>
          <a:lstStyle/>
          <a:p>
            <a:r>
              <a:rPr lang="en-US" noProof="0"/>
              <a:t>Click icon to add picture</a:t>
            </a:r>
          </a:p>
        </p:txBody>
      </p:sp>
      <p:sp>
        <p:nvSpPr>
          <p:cNvPr id="7" name="Picture Placeholder 6"/>
          <p:cNvSpPr>
            <a:spLocks noGrp="1"/>
          </p:cNvSpPr>
          <p:nvPr>
            <p:ph type="pic" sz="quarter" idx="16"/>
          </p:nvPr>
        </p:nvSpPr>
        <p:spPr>
          <a:xfrm>
            <a:off x="9045636" y="1700212"/>
            <a:ext cx="2664000" cy="1260000"/>
          </a:xfrm>
        </p:spPr>
        <p:txBody>
          <a:bodyPr lIns="0" tIns="0" rIns="0" bIns="0">
            <a:noAutofit/>
          </a:bodyPr>
          <a:lstStyle/>
          <a:p>
            <a:r>
              <a:rPr lang="en-US" noProof="0"/>
              <a:t>Click icon to add picture</a:t>
            </a:r>
          </a:p>
        </p:txBody>
      </p:sp>
      <p:sp>
        <p:nvSpPr>
          <p:cNvPr id="9" name="Text Placeholder 8"/>
          <p:cNvSpPr>
            <a:spLocks noGrp="1"/>
          </p:cNvSpPr>
          <p:nvPr>
            <p:ph type="body" sz="quarter" idx="17"/>
          </p:nvPr>
        </p:nvSpPr>
        <p:spPr>
          <a:xfrm>
            <a:off x="482363" y="3076573"/>
            <a:ext cx="2640000" cy="3222628"/>
          </a:xfrm>
        </p:spPr>
        <p:txBody>
          <a:bodyPr/>
          <a:lstStyle>
            <a:lvl1pPr>
              <a:defRPr b="1">
                <a:solidFill>
                  <a:schemeClr val="accent1"/>
                </a:solidFill>
              </a:defRPr>
            </a:lvl1pPr>
            <a:lvl2pPr>
              <a:spcAft>
                <a:spcPts val="0"/>
              </a:spcAft>
              <a:defRPr/>
            </a:lvl2pPr>
            <a:lvl3pPr marL="0" indent="0">
              <a:spcAft>
                <a:spcPts val="0"/>
              </a:spcAft>
              <a:buNone/>
              <a:defRPr/>
            </a:lvl3pPr>
            <a:lvl4pPr marL="235194" indent="-235194">
              <a:spcAft>
                <a:spcPts val="0"/>
              </a:spcAft>
              <a:buFont typeface="Arial" panose="020B0604020202020204" pitchFamily="34" charset="0"/>
              <a:buChar char="•"/>
              <a:defRPr/>
            </a:lvl4pPr>
            <a:lvl5pPr marL="475188" indent="-235194">
              <a:spcAft>
                <a:spcPts val="0"/>
              </a:spcAft>
              <a:defRPr baseline="0"/>
            </a:lvl5pPr>
            <a:lvl6pPr marL="475188" indent="-235194">
              <a:spcAft>
                <a:spcPts val="0"/>
              </a:spcAft>
              <a:buFont typeface="Verdana" panose="020B0604030504040204" pitchFamily="34" charset="0"/>
              <a:buChar char="−"/>
              <a:defRPr/>
            </a:lvl6pPr>
            <a:lvl7pPr marL="475188" indent="-235194">
              <a:spcAft>
                <a:spcPts val="0"/>
              </a:spcAft>
              <a:defRPr/>
            </a:lvl7pPr>
            <a:lvl8pPr marL="475188" indent="-235194">
              <a:spcAft>
                <a:spcPts val="0"/>
              </a:spcAft>
              <a:defRPr/>
            </a:lvl8pPr>
            <a:lvl9pPr marL="475188" indent="-235194">
              <a:spcAft>
                <a:spcPts val="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Text Placeholder 8"/>
          <p:cNvSpPr>
            <a:spLocks noGrp="1"/>
          </p:cNvSpPr>
          <p:nvPr>
            <p:ph type="body" sz="quarter" idx="18"/>
          </p:nvPr>
        </p:nvSpPr>
        <p:spPr>
          <a:xfrm>
            <a:off x="6207211" y="3079742"/>
            <a:ext cx="2640000" cy="3222628"/>
          </a:xfrm>
        </p:spPr>
        <p:txBody>
          <a:bodyPr/>
          <a:lstStyle>
            <a:lvl1pPr>
              <a:defRPr b="1">
                <a:solidFill>
                  <a:schemeClr val="accent1"/>
                </a:solidFill>
              </a:defRPr>
            </a:lvl1pPr>
            <a:lvl2pPr>
              <a:spcAft>
                <a:spcPts val="0"/>
              </a:spcAft>
              <a:defRPr/>
            </a:lvl2pPr>
            <a:lvl3pPr marL="0" indent="0">
              <a:spcAft>
                <a:spcPts val="0"/>
              </a:spcAft>
              <a:buNone/>
              <a:defRPr/>
            </a:lvl3pPr>
            <a:lvl4pPr marL="235194" indent="-235194">
              <a:spcAft>
                <a:spcPts val="0"/>
              </a:spcAft>
              <a:buFont typeface="Arial" panose="020B0604020202020204" pitchFamily="34" charset="0"/>
              <a:buChar char="•"/>
              <a:defRPr/>
            </a:lvl4pPr>
            <a:lvl5pPr marL="475188" indent="-235194">
              <a:spcAft>
                <a:spcPts val="0"/>
              </a:spcAft>
              <a:defRPr baseline="0"/>
            </a:lvl5pPr>
            <a:lvl6pPr marL="475188" indent="-235194">
              <a:spcAft>
                <a:spcPts val="0"/>
              </a:spcAft>
              <a:buFont typeface="Verdana" panose="020B0604030504040204" pitchFamily="34" charset="0"/>
              <a:buChar char="−"/>
              <a:defRPr/>
            </a:lvl6pPr>
            <a:lvl7pPr marL="475188" indent="-235194">
              <a:spcAft>
                <a:spcPts val="0"/>
              </a:spcAft>
              <a:defRPr/>
            </a:lvl7pPr>
            <a:lvl8pPr marL="475188" indent="-235194">
              <a:spcAft>
                <a:spcPts val="0"/>
              </a:spcAft>
              <a:defRPr/>
            </a:lvl8pPr>
            <a:lvl9pPr marL="475188" indent="-235194">
              <a:spcAft>
                <a:spcPts val="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Text Placeholder 8"/>
          <p:cNvSpPr>
            <a:spLocks noGrp="1"/>
          </p:cNvSpPr>
          <p:nvPr>
            <p:ph type="body" sz="quarter" idx="19"/>
          </p:nvPr>
        </p:nvSpPr>
        <p:spPr>
          <a:xfrm>
            <a:off x="3344787" y="3076573"/>
            <a:ext cx="2640000" cy="3222628"/>
          </a:xfrm>
        </p:spPr>
        <p:txBody>
          <a:bodyPr/>
          <a:lstStyle>
            <a:lvl1pPr>
              <a:defRPr b="1">
                <a:solidFill>
                  <a:schemeClr val="accent1"/>
                </a:solidFill>
              </a:defRPr>
            </a:lvl1pPr>
            <a:lvl2pPr>
              <a:spcAft>
                <a:spcPts val="0"/>
              </a:spcAft>
              <a:defRPr/>
            </a:lvl2pPr>
            <a:lvl3pPr marL="0" indent="0">
              <a:spcAft>
                <a:spcPts val="0"/>
              </a:spcAft>
              <a:buNone/>
              <a:defRPr/>
            </a:lvl3pPr>
            <a:lvl4pPr marL="235194" indent="-235194">
              <a:spcAft>
                <a:spcPts val="0"/>
              </a:spcAft>
              <a:buFont typeface="Arial" panose="020B0604020202020204" pitchFamily="34" charset="0"/>
              <a:buChar char="•"/>
              <a:defRPr/>
            </a:lvl4pPr>
            <a:lvl5pPr marL="475188" indent="-235194">
              <a:spcAft>
                <a:spcPts val="0"/>
              </a:spcAft>
              <a:defRPr baseline="0"/>
            </a:lvl5pPr>
            <a:lvl6pPr marL="475188" indent="-235194">
              <a:spcAft>
                <a:spcPts val="0"/>
              </a:spcAft>
              <a:buFont typeface="Verdana" panose="020B0604030504040204" pitchFamily="34" charset="0"/>
              <a:buChar char="−"/>
              <a:defRPr/>
            </a:lvl6pPr>
            <a:lvl7pPr marL="475188" indent="-235194">
              <a:spcAft>
                <a:spcPts val="0"/>
              </a:spcAft>
              <a:defRPr/>
            </a:lvl7pPr>
            <a:lvl8pPr marL="475188" indent="-235194">
              <a:spcAft>
                <a:spcPts val="0"/>
              </a:spcAft>
              <a:defRPr/>
            </a:lvl8pPr>
            <a:lvl9pPr marL="475188" indent="-235194">
              <a:spcAft>
                <a:spcPts val="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Text Placeholder 8"/>
          <p:cNvSpPr>
            <a:spLocks noGrp="1"/>
          </p:cNvSpPr>
          <p:nvPr>
            <p:ph type="body" sz="quarter" idx="20"/>
          </p:nvPr>
        </p:nvSpPr>
        <p:spPr>
          <a:xfrm>
            <a:off x="9069636" y="3079742"/>
            <a:ext cx="2640000" cy="3222628"/>
          </a:xfrm>
        </p:spPr>
        <p:txBody>
          <a:bodyPr/>
          <a:lstStyle>
            <a:lvl1pPr>
              <a:defRPr b="1">
                <a:solidFill>
                  <a:schemeClr val="accent1"/>
                </a:solidFill>
              </a:defRPr>
            </a:lvl1pPr>
            <a:lvl2pPr>
              <a:spcAft>
                <a:spcPts val="0"/>
              </a:spcAft>
              <a:defRPr/>
            </a:lvl2pPr>
            <a:lvl3pPr marL="0" indent="0">
              <a:spcAft>
                <a:spcPts val="0"/>
              </a:spcAft>
              <a:buNone/>
              <a:defRPr/>
            </a:lvl3pPr>
            <a:lvl4pPr marL="235194" indent="-235194">
              <a:spcAft>
                <a:spcPts val="0"/>
              </a:spcAft>
              <a:buFont typeface="Arial" panose="020B0604020202020204" pitchFamily="34" charset="0"/>
              <a:buChar char="•"/>
              <a:defRPr/>
            </a:lvl4pPr>
            <a:lvl5pPr marL="475188" indent="-235194">
              <a:spcAft>
                <a:spcPts val="0"/>
              </a:spcAft>
              <a:defRPr baseline="0"/>
            </a:lvl5pPr>
            <a:lvl6pPr marL="475188" indent="-235194">
              <a:spcAft>
                <a:spcPts val="0"/>
              </a:spcAft>
              <a:buFont typeface="Verdana" panose="020B0604030504040204" pitchFamily="34" charset="0"/>
              <a:buChar char="−"/>
              <a:defRPr/>
            </a:lvl6pPr>
            <a:lvl7pPr marL="475188" indent="-235194">
              <a:spcAft>
                <a:spcPts val="0"/>
              </a:spcAft>
              <a:defRPr/>
            </a:lvl7pPr>
            <a:lvl8pPr marL="475188" indent="-235194">
              <a:spcAft>
                <a:spcPts val="0"/>
              </a:spcAft>
              <a:defRPr/>
            </a:lvl8pPr>
            <a:lvl9pPr marL="475188" indent="-235194">
              <a:spcAft>
                <a:spcPts val="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4" name="Text Placeholder 8"/>
          <p:cNvSpPr>
            <a:spLocks noGrp="1"/>
          </p:cNvSpPr>
          <p:nvPr>
            <p:ph type="body" sz="quarter" idx="21"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15"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3732457623"/>
      </p:ext>
    </p:extLst>
  </p:cSld>
  <p:clrMapOvr>
    <a:masterClrMapping/>
  </p:clrMapOvr>
  <p:transition>
    <p:fade/>
  </p:transition>
</p:sldLayout>
</file>

<file path=ppt/slideLayouts/slideLayout188.xml><?xml version="1.0" encoding="utf-8"?>
<p:sldLayout xmlns:a="http://schemas.openxmlformats.org/drawingml/2006/main" xmlns:r="http://schemas.openxmlformats.org/officeDocument/2006/relationships" xmlns:p="http://schemas.openxmlformats.org/presentationml/2006/main" preserve="1" userDrawn="1">
  <p:cSld name="5_Qualifications 2 x 1">
    <p:spTree>
      <p:nvGrpSpPr>
        <p:cNvPr id="1" name=""/>
        <p:cNvGrpSpPr/>
        <p:nvPr/>
      </p:nvGrpSpPr>
      <p:grpSpPr>
        <a:xfrm>
          <a:off x="0" y="0"/>
          <a:ext cx="0" cy="0"/>
          <a:chOff x="0" y="0"/>
          <a:chExt cx="0" cy="0"/>
        </a:xfrm>
      </p:grpSpPr>
      <p:sp>
        <p:nvSpPr>
          <p:cNvPr id="10"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11" name="Title Placeholder 1"/>
          <p:cNvSpPr>
            <a:spLocks noGrp="1"/>
          </p:cNvSpPr>
          <p:nvPr>
            <p:ph type="title"/>
          </p:nvPr>
        </p:nvSpPr>
        <p:spPr>
          <a:xfrm>
            <a:off x="469900" y="402586"/>
            <a:ext cx="11252200" cy="334101"/>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
        <p:nvSpPr>
          <p:cNvPr id="14" name="Text Placeholder 8"/>
          <p:cNvSpPr>
            <a:spLocks noGrp="1"/>
          </p:cNvSpPr>
          <p:nvPr>
            <p:ph type="body" sz="quarter" idx="17"/>
          </p:nvPr>
        </p:nvSpPr>
        <p:spPr>
          <a:xfrm>
            <a:off x="469899" y="1857892"/>
            <a:ext cx="5544000" cy="1695451"/>
          </a:xfrm>
        </p:spPr>
        <p:txBody>
          <a:bodyPr/>
          <a:lstStyle>
            <a:lvl1pPr>
              <a:spcAft>
                <a:spcPts val="1333"/>
              </a:spcAft>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Text Placeholder 8"/>
          <p:cNvSpPr>
            <a:spLocks noGrp="1"/>
          </p:cNvSpPr>
          <p:nvPr>
            <p:ph type="body" sz="quarter" idx="21"/>
          </p:nvPr>
        </p:nvSpPr>
        <p:spPr>
          <a:xfrm>
            <a:off x="6177462" y="1857892"/>
            <a:ext cx="5544000" cy="1695451"/>
          </a:xfrm>
        </p:spPr>
        <p:txBody>
          <a:bodyPr/>
          <a:lstStyle>
            <a:lvl1pPr>
              <a:spcAft>
                <a:spcPts val="1333"/>
              </a:spcAft>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7" name="Rectangle 16"/>
          <p:cNvSpPr/>
          <p:nvPr userDrawn="1"/>
        </p:nvSpPr>
        <p:spPr>
          <a:xfrm>
            <a:off x="469899" y="1705379"/>
            <a:ext cx="55440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1219170">
              <a:spcAft>
                <a:spcPts val="1333"/>
              </a:spcAft>
            </a:pPr>
            <a:endParaRPr lang="en-US" sz="1467">
              <a:solidFill>
                <a:prstClr val="white"/>
              </a:solidFill>
            </a:endParaRPr>
          </a:p>
        </p:txBody>
      </p:sp>
      <p:sp>
        <p:nvSpPr>
          <p:cNvPr id="18" name="Rectangle 17"/>
          <p:cNvSpPr/>
          <p:nvPr userDrawn="1"/>
        </p:nvSpPr>
        <p:spPr>
          <a:xfrm>
            <a:off x="6167796" y="1705379"/>
            <a:ext cx="55440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1219170">
              <a:spcAft>
                <a:spcPts val="1333"/>
              </a:spcAft>
            </a:pPr>
            <a:endParaRPr lang="en-US" sz="1467">
              <a:solidFill>
                <a:prstClr val="white"/>
              </a:solidFill>
            </a:endParaRPr>
          </a:p>
        </p:txBody>
      </p:sp>
      <p:sp>
        <p:nvSpPr>
          <p:cNvPr id="19" name="Picture Placeholder 29"/>
          <p:cNvSpPr>
            <a:spLocks noGrp="1"/>
          </p:cNvSpPr>
          <p:nvPr>
            <p:ph type="pic" sz="quarter" idx="20" hasCustomPrompt="1"/>
          </p:nvPr>
        </p:nvSpPr>
        <p:spPr>
          <a:xfrm>
            <a:off x="10467635" y="1857892"/>
            <a:ext cx="1244161" cy="549275"/>
          </a:xfrm>
        </p:spPr>
        <p:txBody>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US" sz="1600" noProof="0">
                <a:solidFill>
                  <a:schemeClr val="bg1"/>
                </a:solidFill>
              </a:rPr>
              <a:t>Co-brand</a:t>
            </a:r>
            <a:br>
              <a:rPr lang="en-US" sz="1600" noProof="0">
                <a:solidFill>
                  <a:schemeClr val="bg1"/>
                </a:solidFill>
              </a:rPr>
            </a:br>
            <a:r>
              <a:rPr lang="en-US" sz="1600" noProof="0">
                <a:solidFill>
                  <a:schemeClr val="bg1"/>
                </a:solidFill>
              </a:rPr>
              <a:t>Logo</a:t>
            </a:r>
          </a:p>
          <a:p>
            <a:endParaRPr lang="en-US" noProof="0"/>
          </a:p>
        </p:txBody>
      </p:sp>
      <p:sp>
        <p:nvSpPr>
          <p:cNvPr id="20" name="Picture Placeholder 29"/>
          <p:cNvSpPr>
            <a:spLocks noGrp="1"/>
          </p:cNvSpPr>
          <p:nvPr>
            <p:ph type="pic" sz="quarter" idx="19" hasCustomPrompt="1"/>
          </p:nvPr>
        </p:nvSpPr>
        <p:spPr>
          <a:xfrm>
            <a:off x="4734795" y="1863917"/>
            <a:ext cx="1244906" cy="549275"/>
          </a:xfrm>
        </p:spPr>
        <p:txBody>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US" sz="1600" noProof="0">
                <a:solidFill>
                  <a:schemeClr val="bg1"/>
                </a:solidFill>
              </a:rPr>
              <a:t>Co-brand</a:t>
            </a:r>
            <a:br>
              <a:rPr lang="en-US" sz="1600" noProof="0">
                <a:solidFill>
                  <a:schemeClr val="bg1"/>
                </a:solidFill>
              </a:rPr>
            </a:br>
            <a:r>
              <a:rPr lang="en-US" sz="1600" noProof="0">
                <a:solidFill>
                  <a:schemeClr val="bg1"/>
                </a:solidFill>
              </a:rPr>
              <a:t>Logo</a:t>
            </a:r>
          </a:p>
          <a:p>
            <a:endParaRPr lang="en-US" noProof="0"/>
          </a:p>
        </p:txBody>
      </p:sp>
    </p:spTree>
    <p:extLst>
      <p:ext uri="{BB962C8B-B14F-4D97-AF65-F5344CB8AC3E}">
        <p14:creationId xmlns:p14="http://schemas.microsoft.com/office/powerpoint/2010/main" val="3298759307"/>
      </p:ext>
    </p:extLst>
  </p:cSld>
  <p:clrMapOvr>
    <a:masterClrMapping/>
  </p:clrMapOvr>
  <p:transition>
    <p:fade/>
  </p:transition>
</p:sldLayout>
</file>

<file path=ppt/slideLayouts/slideLayout189.xml><?xml version="1.0" encoding="utf-8"?>
<p:sldLayout xmlns:a="http://schemas.openxmlformats.org/drawingml/2006/main" xmlns:r="http://schemas.openxmlformats.org/officeDocument/2006/relationships" xmlns:p="http://schemas.openxmlformats.org/presentationml/2006/main" preserve="1" userDrawn="1">
  <p:cSld name="5_Qualifications 2 x 2">
    <p:spTree>
      <p:nvGrpSpPr>
        <p:cNvPr id="1" name=""/>
        <p:cNvGrpSpPr/>
        <p:nvPr/>
      </p:nvGrpSpPr>
      <p:grpSpPr>
        <a:xfrm>
          <a:off x="0" y="0"/>
          <a:ext cx="0" cy="0"/>
          <a:chOff x="0" y="0"/>
          <a:chExt cx="0" cy="0"/>
        </a:xfrm>
      </p:grpSpPr>
      <p:sp>
        <p:nvSpPr>
          <p:cNvPr id="8" name="Text Placeholder 8"/>
          <p:cNvSpPr>
            <a:spLocks noGrp="1"/>
          </p:cNvSpPr>
          <p:nvPr>
            <p:ph type="body" sz="quarter" idx="17"/>
          </p:nvPr>
        </p:nvSpPr>
        <p:spPr>
          <a:xfrm>
            <a:off x="469899" y="1857892"/>
            <a:ext cx="5544000" cy="1695451"/>
          </a:xfrm>
        </p:spPr>
        <p:txBody>
          <a:bodyPr>
            <a:noAutofit/>
          </a:bodyPr>
          <a:lstStyle>
            <a:lvl1pPr>
              <a:spcAft>
                <a:spcPts val="1333"/>
              </a:spcAft>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 name="Text Placeholder 8"/>
          <p:cNvSpPr>
            <a:spLocks noGrp="1"/>
          </p:cNvSpPr>
          <p:nvPr>
            <p:ph type="body" sz="quarter" idx="21"/>
          </p:nvPr>
        </p:nvSpPr>
        <p:spPr>
          <a:xfrm>
            <a:off x="6177462" y="1857892"/>
            <a:ext cx="5544000" cy="1695451"/>
          </a:xfrm>
        </p:spPr>
        <p:txBody>
          <a:bodyPr>
            <a:noAutofit/>
          </a:bodyPr>
          <a:lstStyle>
            <a:lvl1pPr>
              <a:spcAft>
                <a:spcPts val="1333"/>
              </a:spcAft>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Rectangle 3"/>
          <p:cNvSpPr/>
          <p:nvPr userDrawn="1"/>
        </p:nvSpPr>
        <p:spPr>
          <a:xfrm>
            <a:off x="469899" y="1705379"/>
            <a:ext cx="55440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algn="ctr" defTabSz="1219170">
              <a:spcAft>
                <a:spcPts val="1333"/>
              </a:spcAft>
            </a:pPr>
            <a:endParaRPr lang="en-US" sz="1467">
              <a:solidFill>
                <a:prstClr val="white"/>
              </a:solidFill>
            </a:endParaRPr>
          </a:p>
        </p:txBody>
      </p:sp>
      <p:sp>
        <p:nvSpPr>
          <p:cNvPr id="5" name="Rectangle 4"/>
          <p:cNvSpPr/>
          <p:nvPr userDrawn="1"/>
        </p:nvSpPr>
        <p:spPr>
          <a:xfrm>
            <a:off x="6167796" y="1705379"/>
            <a:ext cx="55440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algn="ctr" defTabSz="1219170">
              <a:spcAft>
                <a:spcPts val="1333"/>
              </a:spcAft>
            </a:pPr>
            <a:endParaRPr lang="en-US" sz="1467">
              <a:solidFill>
                <a:prstClr val="white"/>
              </a:solidFill>
            </a:endParaRPr>
          </a:p>
        </p:txBody>
      </p:sp>
      <p:sp>
        <p:nvSpPr>
          <p:cNvPr id="7" name="Picture Placeholder 29"/>
          <p:cNvSpPr>
            <a:spLocks noGrp="1"/>
          </p:cNvSpPr>
          <p:nvPr>
            <p:ph type="pic" sz="quarter" idx="20" hasCustomPrompt="1"/>
          </p:nvPr>
        </p:nvSpPr>
        <p:spPr>
          <a:xfrm>
            <a:off x="10467635" y="1857892"/>
            <a:ext cx="1244161" cy="549275"/>
          </a:xfrm>
        </p:spPr>
        <p:txBody>
          <a:bodyPr>
            <a:noAutofit/>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US" sz="1600" noProof="0">
                <a:solidFill>
                  <a:schemeClr val="bg1"/>
                </a:solidFill>
              </a:rPr>
              <a:t>Co-brand</a:t>
            </a:r>
            <a:br>
              <a:rPr lang="en-US" sz="1600" noProof="0">
                <a:solidFill>
                  <a:schemeClr val="bg1"/>
                </a:solidFill>
              </a:rPr>
            </a:br>
            <a:r>
              <a:rPr lang="en-US" sz="1600" noProof="0">
                <a:solidFill>
                  <a:schemeClr val="bg1"/>
                </a:solidFill>
              </a:rPr>
              <a:t>Logo</a:t>
            </a:r>
          </a:p>
          <a:p>
            <a:endParaRPr lang="en-US" noProof="0"/>
          </a:p>
        </p:txBody>
      </p:sp>
      <p:sp>
        <p:nvSpPr>
          <p:cNvPr id="10" name="Text Placeholder 8"/>
          <p:cNvSpPr>
            <a:spLocks noGrp="1"/>
          </p:cNvSpPr>
          <p:nvPr>
            <p:ph type="body" sz="quarter" idx="22"/>
          </p:nvPr>
        </p:nvSpPr>
        <p:spPr>
          <a:xfrm>
            <a:off x="469899" y="4249681"/>
            <a:ext cx="5544000" cy="1695451"/>
          </a:xfrm>
        </p:spPr>
        <p:txBody>
          <a:bodyPr>
            <a:noAutofit/>
          </a:bodyPr>
          <a:lstStyle>
            <a:lvl1pPr>
              <a:spcAft>
                <a:spcPts val="1333"/>
              </a:spcAft>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Text Placeholder 8"/>
          <p:cNvSpPr>
            <a:spLocks noGrp="1"/>
          </p:cNvSpPr>
          <p:nvPr>
            <p:ph type="body" sz="quarter" idx="23"/>
          </p:nvPr>
        </p:nvSpPr>
        <p:spPr>
          <a:xfrm>
            <a:off x="6177460" y="4249681"/>
            <a:ext cx="5544000" cy="1695451"/>
          </a:xfrm>
        </p:spPr>
        <p:txBody>
          <a:bodyPr>
            <a:noAutofit/>
          </a:bodyPr>
          <a:lstStyle>
            <a:lvl1pPr>
              <a:spcAft>
                <a:spcPts val="1333"/>
              </a:spcAft>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Rectangle 11"/>
          <p:cNvSpPr/>
          <p:nvPr userDrawn="1"/>
        </p:nvSpPr>
        <p:spPr>
          <a:xfrm>
            <a:off x="469899" y="4103519"/>
            <a:ext cx="55440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algn="ctr" defTabSz="1219170">
              <a:spcAft>
                <a:spcPts val="1333"/>
              </a:spcAft>
            </a:pPr>
            <a:endParaRPr lang="en-US" sz="1467">
              <a:solidFill>
                <a:prstClr val="white"/>
              </a:solidFill>
            </a:endParaRPr>
          </a:p>
        </p:txBody>
      </p:sp>
      <p:sp>
        <p:nvSpPr>
          <p:cNvPr id="13" name="Rectangle 12"/>
          <p:cNvSpPr/>
          <p:nvPr userDrawn="1"/>
        </p:nvSpPr>
        <p:spPr>
          <a:xfrm>
            <a:off x="6167796" y="4103519"/>
            <a:ext cx="55440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algn="ctr" defTabSz="1219170">
              <a:spcAft>
                <a:spcPts val="1333"/>
              </a:spcAft>
            </a:pPr>
            <a:endParaRPr lang="en-US" sz="1467">
              <a:solidFill>
                <a:prstClr val="white"/>
              </a:solidFill>
            </a:endParaRPr>
          </a:p>
        </p:txBody>
      </p:sp>
      <p:sp>
        <p:nvSpPr>
          <p:cNvPr id="14" name="Picture Placeholder 29"/>
          <p:cNvSpPr>
            <a:spLocks noGrp="1"/>
          </p:cNvSpPr>
          <p:nvPr>
            <p:ph type="pic" sz="quarter" idx="24" hasCustomPrompt="1"/>
          </p:nvPr>
        </p:nvSpPr>
        <p:spPr>
          <a:xfrm>
            <a:off x="4700436" y="4249683"/>
            <a:ext cx="1274916" cy="549275"/>
          </a:xfrm>
        </p:spPr>
        <p:txBody>
          <a:bodyPr>
            <a:noAutofit/>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US" sz="1600" noProof="0">
                <a:solidFill>
                  <a:schemeClr val="bg1"/>
                </a:solidFill>
              </a:rPr>
              <a:t>Co-brand</a:t>
            </a:r>
            <a:br>
              <a:rPr lang="en-US" sz="1600" noProof="0">
                <a:solidFill>
                  <a:schemeClr val="bg1"/>
                </a:solidFill>
              </a:rPr>
            </a:br>
            <a:r>
              <a:rPr lang="en-US" sz="1600" noProof="0">
                <a:solidFill>
                  <a:schemeClr val="bg1"/>
                </a:solidFill>
              </a:rPr>
              <a:t>Logo</a:t>
            </a:r>
          </a:p>
          <a:p>
            <a:endParaRPr lang="en-US" noProof="0"/>
          </a:p>
        </p:txBody>
      </p:sp>
      <p:sp>
        <p:nvSpPr>
          <p:cNvPr id="15" name="Picture Placeholder 29"/>
          <p:cNvSpPr>
            <a:spLocks noGrp="1"/>
          </p:cNvSpPr>
          <p:nvPr>
            <p:ph type="pic" sz="quarter" idx="25" hasCustomPrompt="1"/>
          </p:nvPr>
        </p:nvSpPr>
        <p:spPr>
          <a:xfrm>
            <a:off x="10459036" y="4248209"/>
            <a:ext cx="1244160" cy="549275"/>
          </a:xfrm>
        </p:spPr>
        <p:txBody>
          <a:bodyPr>
            <a:noAutofit/>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US" sz="1600" noProof="0">
                <a:solidFill>
                  <a:schemeClr val="bg1"/>
                </a:solidFill>
              </a:rPr>
              <a:t>Co-brand</a:t>
            </a:r>
            <a:br>
              <a:rPr lang="en-US" sz="1600" noProof="0">
                <a:solidFill>
                  <a:schemeClr val="bg1"/>
                </a:solidFill>
              </a:rPr>
            </a:br>
            <a:r>
              <a:rPr lang="en-US" sz="1600" noProof="0">
                <a:solidFill>
                  <a:schemeClr val="bg1"/>
                </a:solidFill>
              </a:rPr>
              <a:t>Logo</a:t>
            </a:r>
          </a:p>
          <a:p>
            <a:endParaRPr lang="en-US" noProof="0"/>
          </a:p>
        </p:txBody>
      </p:sp>
      <p:sp>
        <p:nvSpPr>
          <p:cNvPr id="17" name="Picture Placeholder 29"/>
          <p:cNvSpPr>
            <a:spLocks noGrp="1"/>
          </p:cNvSpPr>
          <p:nvPr>
            <p:ph type="pic" sz="quarter" idx="19" hasCustomPrompt="1"/>
          </p:nvPr>
        </p:nvSpPr>
        <p:spPr>
          <a:xfrm>
            <a:off x="4734795" y="1863917"/>
            <a:ext cx="1244906" cy="549275"/>
          </a:xfrm>
        </p:spPr>
        <p:txBody>
          <a:bodyPr>
            <a:noAutofit/>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US" sz="1600" noProof="0">
                <a:solidFill>
                  <a:schemeClr val="bg1"/>
                </a:solidFill>
              </a:rPr>
              <a:t>Co-brand</a:t>
            </a:r>
            <a:br>
              <a:rPr lang="en-US" sz="1600" noProof="0">
                <a:solidFill>
                  <a:schemeClr val="bg1"/>
                </a:solidFill>
              </a:rPr>
            </a:br>
            <a:r>
              <a:rPr lang="en-US" sz="1600" noProof="0">
                <a:solidFill>
                  <a:schemeClr val="bg1"/>
                </a:solidFill>
              </a:rPr>
              <a:t>Logo</a:t>
            </a:r>
          </a:p>
          <a:p>
            <a:endParaRPr lang="en-US" noProof="0"/>
          </a:p>
        </p:txBody>
      </p:sp>
      <p:sp>
        <p:nvSpPr>
          <p:cNvPr id="18"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19"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3264409135"/>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subtitle &amp; 1 column text">
    <p:spTree>
      <p:nvGrpSpPr>
        <p:cNvPr id="1" name=""/>
        <p:cNvGrpSpPr/>
        <p:nvPr/>
      </p:nvGrpSpPr>
      <p:grpSpPr>
        <a:xfrm>
          <a:off x="0" y="0"/>
          <a:ext cx="0" cy="0"/>
          <a:chOff x="0" y="0"/>
          <a:chExt cx="0" cy="0"/>
        </a:xfrm>
      </p:grpSpPr>
      <p:sp>
        <p:nvSpPr>
          <p:cNvPr id="9"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14"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
        <p:nvSpPr>
          <p:cNvPr id="8" name="Text Placeholder 18"/>
          <p:cNvSpPr>
            <a:spLocks noGrp="1"/>
          </p:cNvSpPr>
          <p:nvPr>
            <p:ph idx="1"/>
          </p:nvPr>
        </p:nvSpPr>
        <p:spPr>
          <a:xfrm>
            <a:off x="469900" y="1665818"/>
            <a:ext cx="11252200" cy="4633383"/>
          </a:xfrm>
          <a:prstGeom prst="rect">
            <a:avLst/>
          </a:prstGeom>
        </p:spPr>
        <p:txBody>
          <a:bodyPr vert="horz" lIns="0" tIns="0" rIns="0" bIns="0" rtlCol="0">
            <a:noAutofit/>
          </a:bodyPr>
          <a:lstStyle>
            <a:lvl1pPr marL="0" indent="0" algn="l">
              <a:buFontTx/>
              <a:buNone/>
              <a:defRPr/>
            </a:lvl1pPr>
            <a:lvl2pPr marL="127000" indent="-127000" algn="l">
              <a:buClrTx/>
              <a:buSzPct val="100000"/>
              <a:buFont typeface="Arial" panose="020B0604020202020204" pitchFamily="34" charset="0"/>
              <a:buChar char="•"/>
              <a:defRPr/>
            </a:lvl2pPr>
            <a:lvl3pPr marL="279400" indent="-127000" algn="l">
              <a:buClrTx/>
              <a:buSzPct val="100000"/>
              <a:buFont typeface="Arial" panose="020B0604020202020204" pitchFamily="34" charset="0"/>
              <a:buChar char="−"/>
              <a:defRPr/>
            </a:lvl3pPr>
            <a:lvl4pPr marL="431800" indent="-127000" algn="l">
              <a:buClrTx/>
              <a:buSzPct val="100000"/>
              <a:buFont typeface="Arial" panose="020B0604020202020204" pitchFamily="34" charset="0"/>
              <a:buChar char="◦"/>
              <a:defRPr/>
            </a:lvl4pPr>
            <a:lvl5pPr marL="584200" indent="-127000" algn="l">
              <a:buClrTx/>
              <a:buSzPct val="100000"/>
              <a:buFont typeface="Arial" panose="020B0604020202020204" pitchFamily="34" charset="0"/>
              <a:buChar cha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68460629"/>
      </p:ext>
    </p:extLst>
  </p:cSld>
  <p:clrMapOvr>
    <a:masterClrMapping/>
  </p:clrMapOvr>
  <p:transition>
    <p:fade/>
  </p:transition>
</p:sldLayout>
</file>

<file path=ppt/slideLayouts/slideLayout190.xml><?xml version="1.0" encoding="utf-8"?>
<p:sldLayout xmlns:a="http://schemas.openxmlformats.org/drawingml/2006/main" xmlns:r="http://schemas.openxmlformats.org/officeDocument/2006/relationships" xmlns:p="http://schemas.openxmlformats.org/presentationml/2006/main" preserve="1" userDrawn="1">
  <p:cSld name="5_3 column green line">
    <p:spTree>
      <p:nvGrpSpPr>
        <p:cNvPr id="1" name=""/>
        <p:cNvGrpSpPr/>
        <p:nvPr/>
      </p:nvGrpSpPr>
      <p:grpSpPr>
        <a:xfrm>
          <a:off x="0" y="0"/>
          <a:ext cx="0" cy="0"/>
          <a:chOff x="0" y="0"/>
          <a:chExt cx="0" cy="0"/>
        </a:xfrm>
      </p:grpSpPr>
      <p:sp>
        <p:nvSpPr>
          <p:cNvPr id="4" name="Rectangle 3"/>
          <p:cNvSpPr/>
          <p:nvPr userDrawn="1"/>
        </p:nvSpPr>
        <p:spPr>
          <a:xfrm>
            <a:off x="4278313" y="1705968"/>
            <a:ext cx="3636962"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1219170"/>
            <a:endParaRPr lang="en-US" sz="1467">
              <a:solidFill>
                <a:prstClr val="white"/>
              </a:solidFill>
            </a:endParaRPr>
          </a:p>
        </p:txBody>
      </p:sp>
      <p:sp>
        <p:nvSpPr>
          <p:cNvPr id="5" name="Rectangle 4"/>
          <p:cNvSpPr/>
          <p:nvPr userDrawn="1"/>
        </p:nvSpPr>
        <p:spPr>
          <a:xfrm>
            <a:off x="469900" y="1705968"/>
            <a:ext cx="3627438"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1219170"/>
            <a:endParaRPr lang="en-US" sz="1467">
              <a:solidFill>
                <a:prstClr val="white"/>
              </a:solidFill>
            </a:endParaRPr>
          </a:p>
        </p:txBody>
      </p:sp>
      <p:sp>
        <p:nvSpPr>
          <p:cNvPr id="6" name="Rectangle 5"/>
          <p:cNvSpPr/>
          <p:nvPr userDrawn="1"/>
        </p:nvSpPr>
        <p:spPr>
          <a:xfrm>
            <a:off x="8104176" y="1705968"/>
            <a:ext cx="3629025"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1219170"/>
            <a:endParaRPr lang="en-US" sz="1467">
              <a:solidFill>
                <a:prstClr val="white"/>
              </a:solidFill>
            </a:endParaRPr>
          </a:p>
        </p:txBody>
      </p:sp>
      <p:sp>
        <p:nvSpPr>
          <p:cNvPr id="7" name="Text Placeholder 8"/>
          <p:cNvSpPr>
            <a:spLocks noGrp="1"/>
          </p:cNvSpPr>
          <p:nvPr>
            <p:ph type="body" sz="quarter" idx="17"/>
          </p:nvPr>
        </p:nvSpPr>
        <p:spPr>
          <a:xfrm>
            <a:off x="4278313" y="1851441"/>
            <a:ext cx="3636962" cy="3845755"/>
          </a:xfrm>
        </p:spPr>
        <p:txBody>
          <a:bodyPr/>
          <a:lstStyle>
            <a:lvl1pPr>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Text Placeholder 8"/>
          <p:cNvSpPr>
            <a:spLocks noGrp="1"/>
          </p:cNvSpPr>
          <p:nvPr>
            <p:ph type="body" sz="quarter" idx="18"/>
          </p:nvPr>
        </p:nvSpPr>
        <p:spPr>
          <a:xfrm>
            <a:off x="469900" y="1851441"/>
            <a:ext cx="3627438" cy="3845755"/>
          </a:xfrm>
        </p:spPr>
        <p:txBody>
          <a:bodyPr/>
          <a:lstStyle>
            <a:lvl1pPr>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 name="Text Placeholder 8"/>
          <p:cNvSpPr>
            <a:spLocks noGrp="1"/>
          </p:cNvSpPr>
          <p:nvPr>
            <p:ph type="body" sz="quarter" idx="19"/>
          </p:nvPr>
        </p:nvSpPr>
        <p:spPr>
          <a:xfrm>
            <a:off x="8093075" y="1851441"/>
            <a:ext cx="3629025" cy="3845755"/>
          </a:xfrm>
        </p:spPr>
        <p:txBody>
          <a:bodyPr/>
          <a:lstStyle>
            <a:lvl1pPr>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12"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515304852"/>
      </p:ext>
    </p:extLst>
  </p:cSld>
  <p:clrMapOvr>
    <a:masterClrMapping/>
  </p:clrMapOvr>
  <p:transition>
    <p:fade/>
  </p:transition>
</p:sldLayout>
</file>

<file path=ppt/slideLayouts/slideLayout191.xml><?xml version="1.0" encoding="utf-8"?>
<p:sldLayout xmlns:a="http://schemas.openxmlformats.org/drawingml/2006/main" xmlns:r="http://schemas.openxmlformats.org/officeDocument/2006/relationships" xmlns:p="http://schemas.openxmlformats.org/presentationml/2006/main" preserve="1" userDrawn="1">
  <p:cSld name="5_4 column icon">
    <p:spTree>
      <p:nvGrpSpPr>
        <p:cNvPr id="1" name=""/>
        <p:cNvGrpSpPr/>
        <p:nvPr/>
      </p:nvGrpSpPr>
      <p:grpSpPr>
        <a:xfrm>
          <a:off x="0" y="0"/>
          <a:ext cx="0" cy="0"/>
          <a:chOff x="0" y="0"/>
          <a:chExt cx="0" cy="0"/>
        </a:xfrm>
      </p:grpSpPr>
      <p:sp>
        <p:nvSpPr>
          <p:cNvPr id="4" name="Text Placeholder 8"/>
          <p:cNvSpPr>
            <a:spLocks noGrp="1"/>
          </p:cNvSpPr>
          <p:nvPr>
            <p:ph type="body" sz="quarter" idx="17"/>
          </p:nvPr>
        </p:nvSpPr>
        <p:spPr>
          <a:xfrm>
            <a:off x="469900" y="2556000"/>
            <a:ext cx="2592000" cy="3394800"/>
          </a:xfrm>
        </p:spPr>
        <p:txBody>
          <a:bodyPr/>
          <a:lstStyle>
            <a:lvl1pPr>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8"/>
          <p:cNvSpPr>
            <a:spLocks noGrp="1"/>
          </p:cNvSpPr>
          <p:nvPr>
            <p:ph type="body" sz="quarter" idx="18"/>
          </p:nvPr>
        </p:nvSpPr>
        <p:spPr>
          <a:xfrm>
            <a:off x="9130100" y="2556000"/>
            <a:ext cx="2592000" cy="3394800"/>
          </a:xfrm>
        </p:spPr>
        <p:txBody>
          <a:bodyPr/>
          <a:lstStyle>
            <a:lvl1pPr>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Text Placeholder 8"/>
          <p:cNvSpPr>
            <a:spLocks noGrp="1"/>
          </p:cNvSpPr>
          <p:nvPr>
            <p:ph type="body" sz="quarter" idx="19"/>
          </p:nvPr>
        </p:nvSpPr>
        <p:spPr>
          <a:xfrm>
            <a:off x="3356633" y="2556000"/>
            <a:ext cx="2592000" cy="3394800"/>
          </a:xfrm>
        </p:spPr>
        <p:txBody>
          <a:bodyPr/>
          <a:lstStyle>
            <a:lvl1pPr>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Text Placeholder 8"/>
          <p:cNvSpPr>
            <a:spLocks noGrp="1"/>
          </p:cNvSpPr>
          <p:nvPr>
            <p:ph type="body" sz="quarter" idx="20"/>
          </p:nvPr>
        </p:nvSpPr>
        <p:spPr>
          <a:xfrm>
            <a:off x="6243366" y="2556000"/>
            <a:ext cx="2592000" cy="3394800"/>
          </a:xfrm>
        </p:spPr>
        <p:txBody>
          <a:bodyPr/>
          <a:lstStyle>
            <a:lvl1pPr>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10"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487862598"/>
      </p:ext>
    </p:extLst>
  </p:cSld>
  <p:clrMapOvr>
    <a:masterClrMapping/>
  </p:clrMapOvr>
  <p:transition>
    <p:fade/>
  </p:transition>
</p:sldLayout>
</file>

<file path=ppt/slideLayouts/slideLayout192.xml><?xml version="1.0" encoding="utf-8"?>
<p:sldLayout xmlns:a="http://schemas.openxmlformats.org/drawingml/2006/main" xmlns:r="http://schemas.openxmlformats.org/officeDocument/2006/relationships" xmlns:p="http://schemas.openxmlformats.org/presentationml/2006/main" showMasterSp="0" preserve="1" userDrawn="1">
  <p:cSld name="5_4 column icon green">
    <p:bg>
      <p:bgPr>
        <a:solidFill>
          <a:schemeClr val="accent2"/>
        </a:solidFill>
        <a:effectLst/>
      </p:bgPr>
    </p:bg>
    <p:spTree>
      <p:nvGrpSpPr>
        <p:cNvPr id="1" name=""/>
        <p:cNvGrpSpPr/>
        <p:nvPr/>
      </p:nvGrpSpPr>
      <p:grpSpPr>
        <a:xfrm>
          <a:off x="0" y="0"/>
          <a:ext cx="0" cy="0"/>
          <a:chOff x="0" y="0"/>
          <a:chExt cx="0" cy="0"/>
        </a:xfrm>
      </p:grpSpPr>
      <p:sp>
        <p:nvSpPr>
          <p:cNvPr id="4" name="Text Placeholder 8"/>
          <p:cNvSpPr>
            <a:spLocks noGrp="1"/>
          </p:cNvSpPr>
          <p:nvPr>
            <p:ph type="body" sz="quarter" idx="17"/>
          </p:nvPr>
        </p:nvSpPr>
        <p:spPr>
          <a:xfrm>
            <a:off x="469903" y="2556000"/>
            <a:ext cx="2592000" cy="3394800"/>
          </a:xfrm>
        </p:spPr>
        <p:txBody>
          <a:bodyPr/>
          <a:lstStyle>
            <a:lvl1pPr>
              <a:defRPr b="1">
                <a:solidFill>
                  <a:schemeClr val="bg1"/>
                </a:solidFill>
              </a:defRPr>
            </a:lvl1pPr>
            <a:lvl2pPr>
              <a:spcAft>
                <a:spcPts val="1333"/>
              </a:spcAft>
              <a:defRPr>
                <a:solidFill>
                  <a:schemeClr val="bg1"/>
                </a:solidFill>
              </a:defRPr>
            </a:lvl2pPr>
            <a:lvl3pPr marL="0" indent="0">
              <a:spcAft>
                <a:spcPts val="1333"/>
              </a:spcAft>
              <a:buNone/>
              <a:defRPr>
                <a:solidFill>
                  <a:schemeClr val="bg1"/>
                </a:solidFill>
              </a:defRPr>
            </a:lvl3pPr>
            <a:lvl4pPr marL="235194" indent="-235194">
              <a:spcAft>
                <a:spcPts val="1333"/>
              </a:spcAft>
              <a:buFont typeface="Arial" panose="020B0604020202020204" pitchFamily="34" charset="0"/>
              <a:buChar char="•"/>
              <a:defRPr>
                <a:solidFill>
                  <a:schemeClr val="bg1"/>
                </a:solidFill>
              </a:defRPr>
            </a:lvl4pPr>
            <a:lvl5pPr marL="475188" indent="-235194">
              <a:spcAft>
                <a:spcPts val="1333"/>
              </a:spcAft>
              <a:defRPr baseline="0">
                <a:solidFill>
                  <a:schemeClr val="bg1"/>
                </a:solidFill>
              </a:defRPr>
            </a:lvl5pPr>
            <a:lvl6pPr marL="475188" indent="-235194">
              <a:spcAft>
                <a:spcPts val="1333"/>
              </a:spcAft>
              <a:buFont typeface="Verdana" panose="020B0604030504040204" pitchFamily="34" charset="0"/>
              <a:buChar char="−"/>
              <a:defRPr>
                <a:solidFill>
                  <a:schemeClr val="bg1"/>
                </a:solidFill>
              </a:defRPr>
            </a:lvl6pPr>
            <a:lvl7pPr marL="475188" indent="-235194">
              <a:spcAft>
                <a:spcPts val="1333"/>
              </a:spcAft>
              <a:defRPr>
                <a:solidFill>
                  <a:schemeClr val="bg1"/>
                </a:solidFill>
              </a:defRPr>
            </a:lvl7pPr>
            <a:lvl8pPr marL="475188" indent="-235194">
              <a:spcAft>
                <a:spcPts val="1333"/>
              </a:spcAft>
              <a:defRPr>
                <a:solidFill>
                  <a:schemeClr val="bg1"/>
                </a:solidFill>
              </a:defRPr>
            </a:lvl8pPr>
            <a:lvl9pPr marL="475188" indent="-235194">
              <a:spcAft>
                <a:spcPts val="1333"/>
              </a:spcAft>
              <a:defRPr>
                <a:solidFill>
                  <a:schemeClr val="bg1"/>
                </a:solidFill>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8"/>
          <p:cNvSpPr>
            <a:spLocks noGrp="1"/>
          </p:cNvSpPr>
          <p:nvPr>
            <p:ph type="body" sz="quarter" idx="18"/>
          </p:nvPr>
        </p:nvSpPr>
        <p:spPr>
          <a:xfrm>
            <a:off x="9130100" y="2556000"/>
            <a:ext cx="2592000" cy="3394800"/>
          </a:xfrm>
        </p:spPr>
        <p:txBody>
          <a:bodyPr/>
          <a:lstStyle>
            <a:lvl1pPr>
              <a:defRPr b="1">
                <a:solidFill>
                  <a:schemeClr val="bg1"/>
                </a:solidFill>
              </a:defRPr>
            </a:lvl1pPr>
            <a:lvl2pPr>
              <a:spcAft>
                <a:spcPts val="1333"/>
              </a:spcAft>
              <a:defRPr>
                <a:solidFill>
                  <a:schemeClr val="bg1"/>
                </a:solidFill>
              </a:defRPr>
            </a:lvl2pPr>
            <a:lvl3pPr marL="0" indent="0">
              <a:spcAft>
                <a:spcPts val="1333"/>
              </a:spcAft>
              <a:buNone/>
              <a:defRPr>
                <a:solidFill>
                  <a:schemeClr val="bg1"/>
                </a:solidFill>
              </a:defRPr>
            </a:lvl3pPr>
            <a:lvl4pPr marL="235194" indent="-235194">
              <a:spcAft>
                <a:spcPts val="1333"/>
              </a:spcAft>
              <a:buFont typeface="Arial" panose="020B0604020202020204" pitchFamily="34" charset="0"/>
              <a:buChar char="•"/>
              <a:defRPr>
                <a:solidFill>
                  <a:schemeClr val="bg1"/>
                </a:solidFill>
              </a:defRPr>
            </a:lvl4pPr>
            <a:lvl5pPr marL="475188" indent="-235194">
              <a:spcAft>
                <a:spcPts val="1333"/>
              </a:spcAft>
              <a:defRPr baseline="0">
                <a:solidFill>
                  <a:schemeClr val="bg1"/>
                </a:solidFill>
              </a:defRPr>
            </a:lvl5pPr>
            <a:lvl6pPr marL="475188" indent="-235194">
              <a:spcAft>
                <a:spcPts val="1333"/>
              </a:spcAft>
              <a:buFont typeface="Verdana" panose="020B0604030504040204" pitchFamily="34" charset="0"/>
              <a:buChar char="−"/>
              <a:defRPr>
                <a:solidFill>
                  <a:schemeClr val="bg1"/>
                </a:solidFill>
              </a:defRPr>
            </a:lvl6pPr>
            <a:lvl7pPr marL="475188" indent="-235194">
              <a:spcAft>
                <a:spcPts val="1333"/>
              </a:spcAft>
              <a:defRPr>
                <a:solidFill>
                  <a:schemeClr val="bg1"/>
                </a:solidFill>
              </a:defRPr>
            </a:lvl7pPr>
            <a:lvl8pPr marL="475188" indent="-235194">
              <a:spcAft>
                <a:spcPts val="1333"/>
              </a:spcAft>
              <a:defRPr>
                <a:solidFill>
                  <a:schemeClr val="bg1"/>
                </a:solidFill>
              </a:defRPr>
            </a:lvl8pPr>
            <a:lvl9pPr marL="475188" indent="-235194">
              <a:spcAft>
                <a:spcPts val="1333"/>
              </a:spcAft>
              <a:defRPr>
                <a:solidFill>
                  <a:schemeClr val="bg1"/>
                </a:solidFill>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Text Placeholder 8"/>
          <p:cNvSpPr>
            <a:spLocks noGrp="1"/>
          </p:cNvSpPr>
          <p:nvPr>
            <p:ph type="body" sz="quarter" idx="19"/>
          </p:nvPr>
        </p:nvSpPr>
        <p:spPr>
          <a:xfrm>
            <a:off x="3356635" y="2556000"/>
            <a:ext cx="2592000" cy="3394800"/>
          </a:xfrm>
        </p:spPr>
        <p:txBody>
          <a:bodyPr/>
          <a:lstStyle>
            <a:lvl1pPr>
              <a:defRPr b="1">
                <a:solidFill>
                  <a:schemeClr val="bg1"/>
                </a:solidFill>
              </a:defRPr>
            </a:lvl1pPr>
            <a:lvl2pPr>
              <a:spcAft>
                <a:spcPts val="1333"/>
              </a:spcAft>
              <a:defRPr>
                <a:solidFill>
                  <a:schemeClr val="bg1"/>
                </a:solidFill>
              </a:defRPr>
            </a:lvl2pPr>
            <a:lvl3pPr marL="0" indent="0">
              <a:spcAft>
                <a:spcPts val="1333"/>
              </a:spcAft>
              <a:buNone/>
              <a:defRPr>
                <a:solidFill>
                  <a:schemeClr val="bg1"/>
                </a:solidFill>
              </a:defRPr>
            </a:lvl3pPr>
            <a:lvl4pPr marL="235194" indent="-235194">
              <a:spcAft>
                <a:spcPts val="1333"/>
              </a:spcAft>
              <a:buFont typeface="Arial" panose="020B0604020202020204" pitchFamily="34" charset="0"/>
              <a:buChar char="•"/>
              <a:defRPr>
                <a:solidFill>
                  <a:schemeClr val="bg1"/>
                </a:solidFill>
              </a:defRPr>
            </a:lvl4pPr>
            <a:lvl5pPr marL="475188" indent="-235194">
              <a:spcAft>
                <a:spcPts val="1333"/>
              </a:spcAft>
              <a:defRPr baseline="0">
                <a:solidFill>
                  <a:schemeClr val="bg1"/>
                </a:solidFill>
              </a:defRPr>
            </a:lvl5pPr>
            <a:lvl6pPr marL="475188" indent="-235194">
              <a:spcAft>
                <a:spcPts val="1333"/>
              </a:spcAft>
              <a:buFont typeface="Verdana" panose="020B0604030504040204" pitchFamily="34" charset="0"/>
              <a:buChar char="−"/>
              <a:defRPr>
                <a:solidFill>
                  <a:schemeClr val="bg1"/>
                </a:solidFill>
              </a:defRPr>
            </a:lvl6pPr>
            <a:lvl7pPr marL="475188" indent="-235194">
              <a:spcAft>
                <a:spcPts val="1333"/>
              </a:spcAft>
              <a:defRPr>
                <a:solidFill>
                  <a:schemeClr val="bg1"/>
                </a:solidFill>
              </a:defRPr>
            </a:lvl7pPr>
            <a:lvl8pPr marL="475188" indent="-235194">
              <a:spcAft>
                <a:spcPts val="1333"/>
              </a:spcAft>
              <a:defRPr>
                <a:solidFill>
                  <a:schemeClr val="bg1"/>
                </a:solidFill>
              </a:defRPr>
            </a:lvl8pPr>
            <a:lvl9pPr marL="475188" indent="-235194">
              <a:spcAft>
                <a:spcPts val="1333"/>
              </a:spcAft>
              <a:defRPr>
                <a:solidFill>
                  <a:schemeClr val="bg1"/>
                </a:solidFill>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Text Placeholder 8"/>
          <p:cNvSpPr>
            <a:spLocks noGrp="1"/>
          </p:cNvSpPr>
          <p:nvPr>
            <p:ph type="body" sz="quarter" idx="20"/>
          </p:nvPr>
        </p:nvSpPr>
        <p:spPr>
          <a:xfrm>
            <a:off x="6243367" y="2556000"/>
            <a:ext cx="2592000" cy="3394800"/>
          </a:xfrm>
        </p:spPr>
        <p:txBody>
          <a:bodyPr/>
          <a:lstStyle>
            <a:lvl1pPr>
              <a:defRPr b="1">
                <a:solidFill>
                  <a:schemeClr val="bg1"/>
                </a:solidFill>
              </a:defRPr>
            </a:lvl1pPr>
            <a:lvl2pPr>
              <a:spcAft>
                <a:spcPts val="1333"/>
              </a:spcAft>
              <a:defRPr>
                <a:solidFill>
                  <a:schemeClr val="bg1"/>
                </a:solidFill>
              </a:defRPr>
            </a:lvl2pPr>
            <a:lvl3pPr marL="0" indent="0">
              <a:spcAft>
                <a:spcPts val="1333"/>
              </a:spcAft>
              <a:buNone/>
              <a:defRPr>
                <a:solidFill>
                  <a:schemeClr val="bg1"/>
                </a:solidFill>
              </a:defRPr>
            </a:lvl3pPr>
            <a:lvl4pPr marL="235194" indent="-235194">
              <a:spcAft>
                <a:spcPts val="1333"/>
              </a:spcAft>
              <a:buFont typeface="Arial" panose="020B0604020202020204" pitchFamily="34" charset="0"/>
              <a:buChar char="•"/>
              <a:defRPr>
                <a:solidFill>
                  <a:schemeClr val="bg1"/>
                </a:solidFill>
              </a:defRPr>
            </a:lvl4pPr>
            <a:lvl5pPr marL="475188" indent="-235194">
              <a:spcAft>
                <a:spcPts val="1333"/>
              </a:spcAft>
              <a:defRPr baseline="0">
                <a:solidFill>
                  <a:schemeClr val="bg1"/>
                </a:solidFill>
              </a:defRPr>
            </a:lvl5pPr>
            <a:lvl6pPr marL="475188" indent="-235194">
              <a:spcAft>
                <a:spcPts val="1333"/>
              </a:spcAft>
              <a:buFont typeface="Verdana" panose="020B0604030504040204" pitchFamily="34" charset="0"/>
              <a:buChar char="−"/>
              <a:defRPr>
                <a:solidFill>
                  <a:schemeClr val="bg1"/>
                </a:solidFill>
              </a:defRPr>
            </a:lvl6pPr>
            <a:lvl7pPr marL="475188" indent="-235194">
              <a:spcAft>
                <a:spcPts val="1333"/>
              </a:spcAft>
              <a:defRPr>
                <a:solidFill>
                  <a:schemeClr val="bg1"/>
                </a:solidFill>
              </a:defRPr>
            </a:lvl7pPr>
            <a:lvl8pPr marL="475188" indent="-235194">
              <a:spcAft>
                <a:spcPts val="1333"/>
              </a:spcAft>
              <a:defRPr>
                <a:solidFill>
                  <a:schemeClr val="bg1"/>
                </a:solidFill>
              </a:defRPr>
            </a:lvl8pPr>
            <a:lvl9pPr marL="475188" indent="-235194">
              <a:spcAft>
                <a:spcPts val="1333"/>
              </a:spcAft>
              <a:defRPr>
                <a:solidFill>
                  <a:schemeClr val="bg1"/>
                </a:solidFill>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 name="TextBox 12"/>
          <p:cNvSpPr txBox="1"/>
          <p:nvPr userDrawn="1"/>
        </p:nvSpPr>
        <p:spPr>
          <a:xfrm>
            <a:off x="6335184" y="6477001"/>
            <a:ext cx="4896560" cy="200055"/>
          </a:xfrm>
          <a:prstGeom prst="rect">
            <a:avLst/>
          </a:prstGeom>
          <a:noFill/>
        </p:spPr>
        <p:txBody>
          <a:bodyPr wrap="square" lIns="0" tIns="0" rIns="0" bIns="0" rtlCol="0">
            <a:spAutoFit/>
          </a:bodyPr>
          <a:lstStyle/>
          <a:p>
            <a:pPr algn="r" defTabSz="1219170">
              <a:buSzPct val="100000"/>
              <a:buFont typeface="Arial"/>
              <a:buNone/>
            </a:pPr>
            <a:r>
              <a:rPr lang="en-US" sz="650">
                <a:solidFill>
                  <a:prstClr val="white"/>
                </a:solidFill>
              </a:rPr>
              <a:t>Presentation title</a:t>
            </a:r>
            <a:br>
              <a:rPr lang="en-US" sz="650">
                <a:solidFill>
                  <a:prstClr val="white"/>
                </a:solidFill>
              </a:rPr>
            </a:br>
            <a:r>
              <a:rPr lang="en-US" sz="650">
                <a:solidFill>
                  <a:prstClr val="white"/>
                </a:solidFill>
              </a:rPr>
              <a:t>[To edit, click View &gt; Slide Master &gt; Slide Master]</a:t>
            </a:r>
          </a:p>
        </p:txBody>
      </p:sp>
      <p:sp>
        <p:nvSpPr>
          <p:cNvPr id="14" name="TextBox 13"/>
          <p:cNvSpPr txBox="1"/>
          <p:nvPr userDrawn="1"/>
        </p:nvSpPr>
        <p:spPr>
          <a:xfrm>
            <a:off x="501653" y="6477000"/>
            <a:ext cx="5355167" cy="200055"/>
          </a:xfrm>
          <a:prstGeom prst="rect">
            <a:avLst/>
          </a:prstGeom>
          <a:noFill/>
        </p:spPr>
        <p:txBody>
          <a:bodyPr wrap="square" lIns="0" tIns="0" rIns="0" bIns="0" rtlCol="0">
            <a:spAutoFit/>
          </a:bodyPr>
          <a:lstStyle/>
          <a:p>
            <a:pPr defTabSz="1219170">
              <a:spcBef>
                <a:spcPts val="800"/>
              </a:spcBef>
              <a:buSzPct val="100000"/>
              <a:buFont typeface="Arial"/>
              <a:buNone/>
            </a:pPr>
            <a:r>
              <a:rPr lang="en-US" sz="650">
                <a:solidFill>
                  <a:prstClr val="white"/>
                </a:solidFill>
              </a:rPr>
              <a:t>Member firms and DTTL: Insert appropriate copyright</a:t>
            </a:r>
            <a:br>
              <a:rPr lang="en-US" sz="650">
                <a:solidFill>
                  <a:prstClr val="white"/>
                </a:solidFill>
              </a:rPr>
            </a:br>
            <a:r>
              <a:rPr lang="en-US" sz="650">
                <a:solidFill>
                  <a:prstClr val="white"/>
                </a:solidFill>
              </a:rPr>
              <a:t>[To edit, click View &gt; Slide Master &gt; Slide Master]</a:t>
            </a:r>
          </a:p>
        </p:txBody>
      </p:sp>
      <p:sp>
        <p:nvSpPr>
          <p:cNvPr id="15" name="TextBox 14"/>
          <p:cNvSpPr txBox="1"/>
          <p:nvPr userDrawn="1"/>
        </p:nvSpPr>
        <p:spPr>
          <a:xfrm>
            <a:off x="11382378" y="6477001"/>
            <a:ext cx="307975" cy="100027"/>
          </a:xfrm>
          <a:prstGeom prst="rect">
            <a:avLst/>
          </a:prstGeom>
          <a:noFill/>
        </p:spPr>
        <p:txBody>
          <a:bodyPr wrap="square" lIns="0" tIns="0" rIns="0" bIns="0" rtlCol="0">
            <a:spAutoFit/>
          </a:bodyPr>
          <a:lstStyle/>
          <a:p>
            <a:pPr algn="r" defTabSz="1219170">
              <a:spcBef>
                <a:spcPts val="800"/>
              </a:spcBef>
              <a:buSzPct val="100000"/>
              <a:buFont typeface="Arial"/>
              <a:buNone/>
            </a:pPr>
            <a:fld id="{C58DF478-B544-4ED8-9ED4-6A2648E2D233}" type="slidenum">
              <a:rPr lang="en-US" sz="650">
                <a:solidFill>
                  <a:prstClr val="white"/>
                </a:solidFill>
              </a:rPr>
              <a:pPr algn="r" defTabSz="1219170">
                <a:spcBef>
                  <a:spcPts val="800"/>
                </a:spcBef>
                <a:buSzPct val="100000"/>
                <a:buFont typeface="Arial"/>
                <a:buNone/>
              </a:pPr>
              <a:t>‹#›</a:t>
            </a:fld>
            <a:endParaRPr lang="en-US" sz="650">
              <a:solidFill>
                <a:prstClr val="white"/>
              </a:solidFill>
            </a:endParaRPr>
          </a:p>
        </p:txBody>
      </p:sp>
      <p:sp>
        <p:nvSpPr>
          <p:cNvPr id="16"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chemeClr val="bg1"/>
                </a:solidFill>
              </a:defRPr>
            </a:lvl1pPr>
          </a:lstStyle>
          <a:p>
            <a:pPr lvl="0"/>
            <a:r>
              <a:rPr lang="en-US" noProof="0"/>
              <a:t>Click to add subtitle</a:t>
            </a:r>
          </a:p>
        </p:txBody>
      </p:sp>
      <p:sp>
        <p:nvSpPr>
          <p:cNvPr id="17"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solidFill>
                  <a:schemeClr val="bg1"/>
                </a:solidFill>
              </a:defRPr>
            </a:lvl1pPr>
          </a:lstStyle>
          <a:p>
            <a:r>
              <a:rPr lang="en-US" noProof="0"/>
              <a:t>Click to edit Master title style</a:t>
            </a:r>
          </a:p>
        </p:txBody>
      </p:sp>
    </p:spTree>
    <p:extLst>
      <p:ext uri="{BB962C8B-B14F-4D97-AF65-F5344CB8AC3E}">
        <p14:creationId xmlns:p14="http://schemas.microsoft.com/office/powerpoint/2010/main" val="1082161491"/>
      </p:ext>
    </p:extLst>
  </p:cSld>
  <p:clrMapOvr>
    <a:masterClrMapping/>
  </p:clrMapOvr>
  <p:transition>
    <p:fade/>
  </p:transition>
</p:sldLayout>
</file>

<file path=ppt/slideLayouts/slideLayout193.xml><?xml version="1.0" encoding="utf-8"?>
<p:sldLayout xmlns:a="http://schemas.openxmlformats.org/drawingml/2006/main" xmlns:r="http://schemas.openxmlformats.org/officeDocument/2006/relationships" xmlns:p="http://schemas.openxmlformats.org/presentationml/2006/main" showMasterSp="0" userDrawn="1">
  <p:cSld name="6_Title Slide - Black">
    <p:bg bwMode="gray">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475201" y="5845184"/>
            <a:ext cx="5592011" cy="505645"/>
          </a:xfrm>
          <a:prstGeom prst="rect">
            <a:avLst/>
          </a:prstGeom>
        </p:spPr>
        <p:txBody>
          <a:bodyPr lIns="0" tIns="0" rIns="0" bIns="0" anchor="b" anchorCtr="0">
            <a:noAutofit/>
          </a:bodyPr>
          <a:lstStyle>
            <a:lvl1pPr marL="0" indent="0" algn="l">
              <a:lnSpc>
                <a:spcPct val="100000"/>
              </a:lnSpc>
              <a:spcAft>
                <a:spcPts val="0"/>
              </a:spcAft>
              <a:buNone/>
              <a:defRPr sz="1800" b="1">
                <a:solidFill>
                  <a:schemeClr val="bg1"/>
                </a:solidFill>
              </a:defRPr>
            </a:lvl1pPr>
            <a:lvl2pPr marL="0" indent="0" algn="l">
              <a:buNone/>
              <a:defRPr sz="1600" b="0">
                <a:solidFill>
                  <a:schemeClr val="bg1"/>
                </a:solidFill>
              </a:defRPr>
            </a:lvl2pPr>
            <a:lvl3pPr marL="1219140" indent="0" algn="ctr">
              <a:buNone/>
              <a:defRPr sz="2400"/>
            </a:lvl3pPr>
            <a:lvl4pPr marL="1828709" indent="0" algn="ctr">
              <a:buNone/>
              <a:defRPr sz="2133"/>
            </a:lvl4pPr>
            <a:lvl5pPr marL="2438278" indent="0" algn="ctr">
              <a:buNone/>
              <a:defRPr sz="2133"/>
            </a:lvl5pPr>
            <a:lvl6pPr marL="3047848" indent="0" algn="ctr">
              <a:buNone/>
              <a:defRPr sz="2133"/>
            </a:lvl6pPr>
            <a:lvl7pPr marL="3657418" indent="0" algn="ctr">
              <a:buNone/>
              <a:defRPr sz="2133"/>
            </a:lvl7pPr>
            <a:lvl8pPr marL="4266987" indent="0" algn="ctr">
              <a:buNone/>
              <a:defRPr sz="2133"/>
            </a:lvl8pPr>
            <a:lvl9pPr marL="4876557" indent="0" algn="ctr">
              <a:buNone/>
              <a:defRPr sz="2133"/>
            </a:lvl9pPr>
          </a:lstStyle>
          <a:p>
            <a:r>
              <a:rPr lang="en-US" noProof="0"/>
              <a:t>Click to edit Master title style</a:t>
            </a:r>
          </a:p>
          <a:p>
            <a:pPr lvl="1"/>
            <a:r>
              <a:rPr lang="en-US" noProof="0"/>
              <a:t>Click to edit Master subtitle style</a:t>
            </a:r>
          </a:p>
        </p:txBody>
      </p:sp>
      <p:sp>
        <p:nvSpPr>
          <p:cNvPr id="5" name="Text Placeholder 4"/>
          <p:cNvSpPr>
            <a:spLocks noGrp="1"/>
          </p:cNvSpPr>
          <p:nvPr>
            <p:ph type="body" sz="quarter" idx="10"/>
          </p:nvPr>
        </p:nvSpPr>
        <p:spPr>
          <a:xfrm>
            <a:off x="475200" y="6362703"/>
            <a:ext cx="5594349" cy="298451"/>
          </a:xfrm>
          <a:prstGeom prst="rect">
            <a:avLst/>
          </a:prstGeom>
        </p:spPr>
        <p:txBody>
          <a:bodyPr/>
          <a:lstStyle>
            <a:lvl1pPr>
              <a:spcAft>
                <a:spcPts val="0"/>
              </a:spcAft>
              <a:defRPr sz="1051">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22" name="Group 21"/>
          <p:cNvGrpSpPr>
            <a:grpSpLocks noChangeAspect="1"/>
          </p:cNvGrpSpPr>
          <p:nvPr userDrawn="1"/>
        </p:nvGrpSpPr>
        <p:grpSpPr>
          <a:xfrm>
            <a:off x="469900" y="457761"/>
            <a:ext cx="1998000" cy="374400"/>
            <a:chOff x="398463" y="404813"/>
            <a:chExt cx="1627187" cy="307976"/>
          </a:xfrm>
          <a:solidFill>
            <a:schemeClr val="tx1"/>
          </a:solidFill>
        </p:grpSpPr>
        <p:sp>
          <p:nvSpPr>
            <p:cNvPr id="23"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4"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5" name="Rectangle 7"/>
            <p:cNvSpPr>
              <a:spLocks noChangeArrowheads="1"/>
            </p:cNvSpPr>
            <p:nvPr userDrawn="1"/>
          </p:nvSpPr>
          <p:spPr bwMode="auto">
            <a:xfrm>
              <a:off x="906463" y="404813"/>
              <a:ext cx="74612" cy="303213"/>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6"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7" name="Rectangle 9"/>
            <p:cNvSpPr>
              <a:spLocks noChangeArrowheads="1"/>
            </p:cNvSpPr>
            <p:nvPr userDrawn="1"/>
          </p:nvSpPr>
          <p:spPr bwMode="auto">
            <a:xfrm>
              <a:off x="1257300" y="482601"/>
              <a:ext cx="74612" cy="225425"/>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8" name="Rectangle 10"/>
            <p:cNvSpPr>
              <a:spLocks noChangeArrowheads="1"/>
            </p:cNvSpPr>
            <p:nvPr userDrawn="1"/>
          </p:nvSpPr>
          <p:spPr bwMode="auto">
            <a:xfrm>
              <a:off x="1257300" y="404813"/>
              <a:ext cx="74612" cy="50800"/>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9"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0"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1"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2"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grpSp>
      <p:sp>
        <p:nvSpPr>
          <p:cNvPr id="33" name="Picture Placeholder 8"/>
          <p:cNvSpPr>
            <a:spLocks noGrp="1"/>
          </p:cNvSpPr>
          <p:nvPr>
            <p:ph type="pic" sz="quarter" idx="11"/>
          </p:nvPr>
        </p:nvSpPr>
        <p:spPr>
          <a:xfrm>
            <a:off x="3393716" y="727595"/>
            <a:ext cx="5400000" cy="5400000"/>
          </a:xfrm>
          <a:prstGeom prst="rect">
            <a:avLst/>
          </a:prstGeom>
        </p:spPr>
        <p:txBody>
          <a:bodyPr/>
          <a:lstStyle/>
          <a:p>
            <a:r>
              <a:rPr lang="en-US" noProof="0"/>
              <a:t>Click icon to add picture</a:t>
            </a:r>
          </a:p>
        </p:txBody>
      </p:sp>
    </p:spTree>
    <p:extLst>
      <p:ext uri="{BB962C8B-B14F-4D97-AF65-F5344CB8AC3E}">
        <p14:creationId xmlns:p14="http://schemas.microsoft.com/office/powerpoint/2010/main" val="2038360034"/>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4088">
          <p15:clr>
            <a:srgbClr val="FBAE40"/>
          </p15:clr>
        </p15:guide>
      </p15:sldGuideLst>
    </p:ext>
  </p:extLst>
</p:sldLayout>
</file>

<file path=ppt/slideLayouts/slideLayout194.xml><?xml version="1.0" encoding="utf-8"?>
<p:sldLayout xmlns:a="http://schemas.openxmlformats.org/drawingml/2006/main" xmlns:r="http://schemas.openxmlformats.org/officeDocument/2006/relationships" xmlns:p="http://schemas.openxmlformats.org/presentationml/2006/main" showMasterSp="0" userDrawn="1">
  <p:cSld name="7_Title Slide - Black">
    <p:bg bwMode="gray">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475201" y="5845184"/>
            <a:ext cx="5592011" cy="505645"/>
          </a:xfrm>
          <a:prstGeom prst="rect">
            <a:avLst/>
          </a:prstGeom>
        </p:spPr>
        <p:txBody>
          <a:bodyPr lIns="0" tIns="0" rIns="0" bIns="0" anchor="b" anchorCtr="0">
            <a:noAutofit/>
          </a:bodyPr>
          <a:lstStyle>
            <a:lvl1pPr marL="0" indent="0" algn="l">
              <a:lnSpc>
                <a:spcPct val="100000"/>
              </a:lnSpc>
              <a:spcAft>
                <a:spcPts val="0"/>
              </a:spcAft>
              <a:buNone/>
              <a:defRPr sz="1800" b="1">
                <a:solidFill>
                  <a:schemeClr val="bg1"/>
                </a:solidFill>
              </a:defRPr>
            </a:lvl1pPr>
            <a:lvl2pPr marL="0" indent="0" algn="l">
              <a:buNone/>
              <a:defRPr sz="1600" b="0">
                <a:solidFill>
                  <a:schemeClr val="bg1"/>
                </a:solidFill>
              </a:defRPr>
            </a:lvl2pPr>
            <a:lvl3pPr marL="1219140" indent="0" algn="ctr">
              <a:buNone/>
              <a:defRPr sz="2400"/>
            </a:lvl3pPr>
            <a:lvl4pPr marL="1828709" indent="0" algn="ctr">
              <a:buNone/>
              <a:defRPr sz="2133"/>
            </a:lvl4pPr>
            <a:lvl5pPr marL="2438278" indent="0" algn="ctr">
              <a:buNone/>
              <a:defRPr sz="2133"/>
            </a:lvl5pPr>
            <a:lvl6pPr marL="3047848" indent="0" algn="ctr">
              <a:buNone/>
              <a:defRPr sz="2133"/>
            </a:lvl6pPr>
            <a:lvl7pPr marL="3657418" indent="0" algn="ctr">
              <a:buNone/>
              <a:defRPr sz="2133"/>
            </a:lvl7pPr>
            <a:lvl8pPr marL="4266987" indent="0" algn="ctr">
              <a:buNone/>
              <a:defRPr sz="2133"/>
            </a:lvl8pPr>
            <a:lvl9pPr marL="4876557" indent="0" algn="ctr">
              <a:buNone/>
              <a:defRPr sz="2133"/>
            </a:lvl9pPr>
          </a:lstStyle>
          <a:p>
            <a:r>
              <a:rPr lang="en-US" noProof="0"/>
              <a:t>Click to edit Master title style</a:t>
            </a:r>
          </a:p>
          <a:p>
            <a:pPr lvl="1"/>
            <a:r>
              <a:rPr lang="en-US" noProof="0"/>
              <a:t>Click to edit Master subtitle style</a:t>
            </a:r>
          </a:p>
        </p:txBody>
      </p:sp>
      <p:sp>
        <p:nvSpPr>
          <p:cNvPr id="5" name="Text Placeholder 4"/>
          <p:cNvSpPr>
            <a:spLocks noGrp="1"/>
          </p:cNvSpPr>
          <p:nvPr>
            <p:ph type="body" sz="quarter" idx="10"/>
          </p:nvPr>
        </p:nvSpPr>
        <p:spPr>
          <a:xfrm>
            <a:off x="475200" y="6362703"/>
            <a:ext cx="5594349" cy="298451"/>
          </a:xfrm>
          <a:prstGeom prst="rect">
            <a:avLst/>
          </a:prstGeom>
        </p:spPr>
        <p:txBody>
          <a:bodyPr/>
          <a:lstStyle>
            <a:lvl1pPr>
              <a:spcAft>
                <a:spcPts val="0"/>
              </a:spcAft>
              <a:defRPr sz="1051">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22" name="Group 21"/>
          <p:cNvGrpSpPr>
            <a:grpSpLocks noChangeAspect="1"/>
          </p:cNvGrpSpPr>
          <p:nvPr userDrawn="1"/>
        </p:nvGrpSpPr>
        <p:grpSpPr>
          <a:xfrm>
            <a:off x="469900" y="457761"/>
            <a:ext cx="1998000" cy="374400"/>
            <a:chOff x="398463" y="404813"/>
            <a:chExt cx="1627187" cy="307976"/>
          </a:xfrm>
          <a:solidFill>
            <a:schemeClr val="tx1"/>
          </a:solidFill>
        </p:grpSpPr>
        <p:sp>
          <p:nvSpPr>
            <p:cNvPr id="23"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4"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5" name="Rectangle 7"/>
            <p:cNvSpPr>
              <a:spLocks noChangeArrowheads="1"/>
            </p:cNvSpPr>
            <p:nvPr userDrawn="1"/>
          </p:nvSpPr>
          <p:spPr bwMode="auto">
            <a:xfrm>
              <a:off x="906463" y="404813"/>
              <a:ext cx="74612" cy="303213"/>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6"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7" name="Rectangle 9"/>
            <p:cNvSpPr>
              <a:spLocks noChangeArrowheads="1"/>
            </p:cNvSpPr>
            <p:nvPr userDrawn="1"/>
          </p:nvSpPr>
          <p:spPr bwMode="auto">
            <a:xfrm>
              <a:off x="1257300" y="482601"/>
              <a:ext cx="74612" cy="225425"/>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8" name="Rectangle 10"/>
            <p:cNvSpPr>
              <a:spLocks noChangeArrowheads="1"/>
            </p:cNvSpPr>
            <p:nvPr userDrawn="1"/>
          </p:nvSpPr>
          <p:spPr bwMode="auto">
            <a:xfrm>
              <a:off x="1257300" y="404813"/>
              <a:ext cx="74612" cy="50800"/>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9"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0"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1"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2"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grpSp>
      <p:sp>
        <p:nvSpPr>
          <p:cNvPr id="33" name="Picture Placeholder 8"/>
          <p:cNvSpPr>
            <a:spLocks noGrp="1"/>
          </p:cNvSpPr>
          <p:nvPr>
            <p:ph type="pic" sz="quarter" idx="11"/>
          </p:nvPr>
        </p:nvSpPr>
        <p:spPr>
          <a:xfrm>
            <a:off x="3393716" y="727595"/>
            <a:ext cx="5400000" cy="5400000"/>
          </a:xfrm>
          <a:prstGeom prst="rect">
            <a:avLst/>
          </a:prstGeom>
        </p:spPr>
        <p:txBody>
          <a:bodyPr/>
          <a:lstStyle/>
          <a:p>
            <a:r>
              <a:rPr lang="en-US" noProof="0"/>
              <a:t>Click icon to add picture</a:t>
            </a:r>
          </a:p>
        </p:txBody>
      </p:sp>
    </p:spTree>
    <p:extLst>
      <p:ext uri="{BB962C8B-B14F-4D97-AF65-F5344CB8AC3E}">
        <p14:creationId xmlns:p14="http://schemas.microsoft.com/office/powerpoint/2010/main" val="1725003414"/>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4088">
          <p15:clr>
            <a:srgbClr val="FBAE40"/>
          </p15:clr>
        </p15:guide>
      </p15:sldGuideLst>
    </p:ext>
  </p:extLst>
</p:sldLayout>
</file>

<file path=ppt/slideLayouts/slideLayout195.xml><?xml version="1.0" encoding="utf-8"?>
<p:sldLayout xmlns:a="http://schemas.openxmlformats.org/drawingml/2006/main" xmlns:r="http://schemas.openxmlformats.org/officeDocument/2006/relationships" xmlns:p="http://schemas.openxmlformats.org/presentationml/2006/main" showMasterSp="0" preserve="1" userDrawn="1">
  <p:cSld name="5_Divider - Deloitte dark blue">
    <p:bg bwMode="gray">
      <p:bgPr>
        <a:solidFill>
          <a:schemeClr val="accent4"/>
        </a:solidFill>
        <a:effectLst/>
      </p:bgPr>
    </p:bg>
    <p:spTree>
      <p:nvGrpSpPr>
        <p:cNvPr id="1" name=""/>
        <p:cNvGrpSpPr/>
        <p:nvPr/>
      </p:nvGrpSpPr>
      <p:grpSpPr>
        <a:xfrm>
          <a:off x="0" y="0"/>
          <a:ext cx="0" cy="0"/>
          <a:chOff x="0" y="0"/>
          <a:chExt cx="0" cy="0"/>
        </a:xfrm>
      </p:grpSpPr>
      <p:sp>
        <p:nvSpPr>
          <p:cNvPr id="18" name="Title 1"/>
          <p:cNvSpPr>
            <a:spLocks noGrp="1"/>
          </p:cNvSpPr>
          <p:nvPr>
            <p:ph type="title"/>
          </p:nvPr>
        </p:nvSpPr>
        <p:spPr bwMode="gray">
          <a:xfrm>
            <a:off x="469900" y="1705668"/>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p>
        </p:txBody>
      </p:sp>
      <p:sp>
        <p:nvSpPr>
          <p:cNvPr id="19" name="Text Placeholder 2"/>
          <p:cNvSpPr>
            <a:spLocks noGrp="1"/>
          </p:cNvSpPr>
          <p:nvPr>
            <p:ph type="body" idx="1"/>
          </p:nvPr>
        </p:nvSpPr>
        <p:spPr bwMode="gray">
          <a:xfrm>
            <a:off x="469900" y="3429000"/>
            <a:ext cx="10418233" cy="1566532"/>
          </a:xfrm>
        </p:spPr>
        <p:txBody>
          <a:bodyPr lIns="0" tIns="0" rIns="0" bIns="0">
            <a:noAutofit/>
          </a:bodyPr>
          <a:lstStyle>
            <a:lvl1pPr marL="0" indent="0">
              <a:lnSpc>
                <a:spcPct val="95000"/>
              </a:lnSpc>
              <a:spcAft>
                <a:spcPts val="0"/>
              </a:spcAft>
              <a:buNone/>
              <a:defRPr sz="385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US" noProof="0"/>
              <a:t>Click to edit Master text styles</a:t>
            </a:r>
          </a:p>
        </p:txBody>
      </p:sp>
      <p:sp>
        <p:nvSpPr>
          <p:cNvPr id="22" name="TextBox 21"/>
          <p:cNvSpPr txBox="1"/>
          <p:nvPr userDrawn="1"/>
        </p:nvSpPr>
        <p:spPr>
          <a:xfrm>
            <a:off x="11414125" y="6477000"/>
            <a:ext cx="307975" cy="100027"/>
          </a:xfrm>
          <a:prstGeom prst="rect">
            <a:avLst/>
          </a:prstGeom>
          <a:noFill/>
        </p:spPr>
        <p:txBody>
          <a:bodyPr wrap="square" lIns="0" tIns="0" rIns="0" bIns="0" rtlCol="0">
            <a:spAutoFit/>
          </a:bodyPr>
          <a:lstStyle/>
          <a:p>
            <a:pPr algn="r" defTabSz="1219170">
              <a:spcBef>
                <a:spcPts val="800"/>
              </a:spcBef>
              <a:buSzPct val="100000"/>
              <a:buFont typeface="Arial"/>
              <a:buNone/>
            </a:pPr>
            <a:fld id="{C58DF478-B544-4ED8-9ED4-6A2648E2D233}" type="slidenum">
              <a:rPr lang="en-US" sz="650">
                <a:solidFill>
                  <a:prstClr val="white"/>
                </a:solidFill>
              </a:rPr>
              <a:pPr algn="r" defTabSz="1219170">
                <a:spcBef>
                  <a:spcPts val="800"/>
                </a:spcBef>
                <a:buSzPct val="100000"/>
                <a:buFont typeface="Arial"/>
                <a:buNone/>
              </a:pPr>
              <a:t>‹#›</a:t>
            </a:fld>
            <a:endParaRPr lang="en-US" sz="650">
              <a:solidFill>
                <a:prstClr val="white"/>
              </a:solidFill>
            </a:endParaRPr>
          </a:p>
        </p:txBody>
      </p:sp>
    </p:spTree>
    <p:extLst>
      <p:ext uri="{BB962C8B-B14F-4D97-AF65-F5344CB8AC3E}">
        <p14:creationId xmlns:p14="http://schemas.microsoft.com/office/powerpoint/2010/main" val="3220280732"/>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196.xml><?xml version="1.0" encoding="utf-8"?>
<p:sldLayout xmlns:a="http://schemas.openxmlformats.org/drawingml/2006/main" xmlns:r="http://schemas.openxmlformats.org/officeDocument/2006/relationships" xmlns:p="http://schemas.openxmlformats.org/presentationml/2006/main" showMasterSp="0" preserve="1" userDrawn="1">
  <p:cSld name="8_Key statement dark blue">
    <p:bg>
      <p:bgPr>
        <a:solidFill>
          <a:schemeClr val="accent4"/>
        </a:solidFill>
        <a:effectLst/>
      </p:bgPr>
    </p:bg>
    <p:spTree>
      <p:nvGrpSpPr>
        <p:cNvPr id="1" name=""/>
        <p:cNvGrpSpPr/>
        <p:nvPr/>
      </p:nvGrpSpPr>
      <p:grpSpPr>
        <a:xfrm>
          <a:off x="0" y="0"/>
          <a:ext cx="0" cy="0"/>
          <a:chOff x="0" y="0"/>
          <a:chExt cx="0" cy="0"/>
        </a:xfrm>
      </p:grpSpPr>
      <p:sp>
        <p:nvSpPr>
          <p:cNvPr id="13" name="Text Placeholder 3"/>
          <p:cNvSpPr>
            <a:spLocks noGrp="1"/>
          </p:cNvSpPr>
          <p:nvPr>
            <p:ph type="body" sz="quarter" idx="10"/>
          </p:nvPr>
        </p:nvSpPr>
        <p:spPr>
          <a:xfrm>
            <a:off x="480484" y="1590675"/>
            <a:ext cx="9029604" cy="4708525"/>
          </a:xfrm>
          <a:prstGeom prst="rect">
            <a:avLst/>
          </a:prstGeom>
        </p:spPr>
        <p:txBody>
          <a:bodyPr>
            <a:noAutofit/>
          </a:bodyPr>
          <a:lstStyle>
            <a:lvl1pPr>
              <a:spcBef>
                <a:spcPts val="4800"/>
              </a:spcBef>
              <a:defRPr sz="2800">
                <a:solidFill>
                  <a:schemeClr val="bg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US" noProof="0"/>
              <a:t>Click to edit Master text styles</a:t>
            </a:r>
          </a:p>
        </p:txBody>
      </p:sp>
      <p:sp>
        <p:nvSpPr>
          <p:cNvPr id="16" name="TextBox 15"/>
          <p:cNvSpPr txBox="1"/>
          <p:nvPr userDrawn="1"/>
        </p:nvSpPr>
        <p:spPr>
          <a:xfrm>
            <a:off x="11414125" y="6477000"/>
            <a:ext cx="307975" cy="100027"/>
          </a:xfrm>
          <a:prstGeom prst="rect">
            <a:avLst/>
          </a:prstGeom>
          <a:noFill/>
        </p:spPr>
        <p:txBody>
          <a:bodyPr wrap="square" lIns="0" tIns="0" rIns="0" bIns="0" rtlCol="0">
            <a:spAutoFit/>
          </a:bodyPr>
          <a:lstStyle/>
          <a:p>
            <a:pPr algn="r" defTabSz="1219170">
              <a:spcBef>
                <a:spcPts val="800"/>
              </a:spcBef>
              <a:buSzPct val="100000"/>
              <a:buFont typeface="Arial"/>
              <a:buNone/>
            </a:pPr>
            <a:fld id="{C58DF478-B544-4ED8-9ED4-6A2648E2D233}" type="slidenum">
              <a:rPr lang="en-US" sz="650">
                <a:solidFill>
                  <a:prstClr val="white"/>
                </a:solidFill>
              </a:rPr>
              <a:pPr algn="r" defTabSz="1219170">
                <a:spcBef>
                  <a:spcPts val="800"/>
                </a:spcBef>
                <a:buSzPct val="100000"/>
                <a:buFont typeface="Arial"/>
                <a:buNone/>
              </a:pPr>
              <a:t>‹#›</a:t>
            </a:fld>
            <a:endParaRPr lang="en-US" sz="650">
              <a:solidFill>
                <a:prstClr val="white"/>
              </a:solidFill>
            </a:endParaRPr>
          </a:p>
        </p:txBody>
      </p:sp>
    </p:spTree>
    <p:extLst>
      <p:ext uri="{BB962C8B-B14F-4D97-AF65-F5344CB8AC3E}">
        <p14:creationId xmlns:p14="http://schemas.microsoft.com/office/powerpoint/2010/main" val="3437219776"/>
      </p:ext>
    </p:extLst>
  </p:cSld>
  <p:clrMapOvr>
    <a:masterClrMapping/>
  </p:clrMapOvr>
  <p:transition>
    <p:fade/>
  </p:transition>
</p:sldLayout>
</file>

<file path=ppt/slideLayouts/slideLayout197.xml><?xml version="1.0" encoding="utf-8"?>
<p:sldLayout xmlns:a="http://schemas.openxmlformats.org/drawingml/2006/main" xmlns:r="http://schemas.openxmlformats.org/officeDocument/2006/relationships" xmlns:p="http://schemas.openxmlformats.org/presentationml/2006/main" preserve="1" userDrawn="1">
  <p:cSld name="9_Title &amp; subtitle">
    <p:spTree>
      <p:nvGrpSpPr>
        <p:cNvPr id="1" name=""/>
        <p:cNvGrpSpPr/>
        <p:nvPr/>
      </p:nvGrpSpPr>
      <p:grpSpPr>
        <a:xfrm>
          <a:off x="0" y="0"/>
          <a:ext cx="0" cy="0"/>
          <a:chOff x="0" y="0"/>
          <a:chExt cx="0" cy="0"/>
        </a:xfrm>
      </p:grpSpPr>
      <p:sp>
        <p:nvSpPr>
          <p:cNvPr id="4"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1400" b="0">
                <a:solidFill>
                  <a:srgbClr val="575757"/>
                </a:solidFill>
              </a:defRPr>
            </a:lvl1pPr>
          </a:lstStyle>
          <a:p>
            <a:pPr lvl="0"/>
            <a:r>
              <a:rPr lang="en-US" noProof="0"/>
              <a:t>Click to add subtitle</a:t>
            </a:r>
          </a:p>
        </p:txBody>
      </p:sp>
      <p:sp>
        <p:nvSpPr>
          <p:cNvPr id="5"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3458923299"/>
      </p:ext>
    </p:extLst>
  </p:cSld>
  <p:clrMapOvr>
    <a:masterClrMapping/>
  </p:clrMapOvr>
  <p:transition>
    <p:fade/>
  </p:transition>
</p:sldLayout>
</file>

<file path=ppt/slideLayouts/slideLayout198.xml><?xml version="1.0" encoding="utf-8"?>
<p:sldLayout xmlns:a="http://schemas.openxmlformats.org/drawingml/2006/main" xmlns:r="http://schemas.openxmlformats.org/officeDocument/2006/relationships" xmlns:p="http://schemas.openxmlformats.org/presentationml/2006/main" preserve="1" userDrawn="1">
  <p:cSld name="10_Title &amp; subtitle">
    <p:spTree>
      <p:nvGrpSpPr>
        <p:cNvPr id="1" name=""/>
        <p:cNvGrpSpPr/>
        <p:nvPr/>
      </p:nvGrpSpPr>
      <p:grpSpPr>
        <a:xfrm>
          <a:off x="0" y="0"/>
          <a:ext cx="0" cy="0"/>
          <a:chOff x="0" y="0"/>
          <a:chExt cx="0" cy="0"/>
        </a:xfrm>
      </p:grpSpPr>
      <p:sp>
        <p:nvSpPr>
          <p:cNvPr id="9" name="Text Placeholder 8"/>
          <p:cNvSpPr>
            <a:spLocks noGrp="1"/>
          </p:cNvSpPr>
          <p:nvPr>
            <p:ph type="body" sz="quarter" idx="13" hasCustomPrompt="1"/>
          </p:nvPr>
        </p:nvSpPr>
        <p:spPr>
          <a:xfrm>
            <a:off x="487680" y="782623"/>
            <a:ext cx="11216640" cy="757255"/>
          </a:xfrm>
        </p:spPr>
        <p:txBody>
          <a:bodyPr>
            <a:noAutofit/>
          </a:bodyPr>
          <a:lstStyle>
            <a:lvl1pPr marL="0" indent="0">
              <a:buNone/>
              <a:defRPr sz="1867" b="0">
                <a:solidFill>
                  <a:srgbClr val="575757"/>
                </a:solidFill>
              </a:defRPr>
            </a:lvl1pPr>
          </a:lstStyle>
          <a:p>
            <a:pPr lvl="0"/>
            <a:r>
              <a:rPr lang="en-US"/>
              <a:t>Click to add subtitle</a:t>
            </a:r>
          </a:p>
        </p:txBody>
      </p:sp>
      <p:sp>
        <p:nvSpPr>
          <p:cNvPr id="14" name="Title Placeholder 1"/>
          <p:cNvSpPr>
            <a:spLocks noGrp="1"/>
          </p:cNvSpPr>
          <p:nvPr>
            <p:ph type="title" hasCustomPrompt="1"/>
          </p:nvPr>
        </p:nvSpPr>
        <p:spPr>
          <a:xfrm>
            <a:off x="487680" y="295683"/>
            <a:ext cx="11216640" cy="469492"/>
          </a:xfrm>
          <a:prstGeom prst="rect">
            <a:avLst/>
          </a:prstGeom>
        </p:spPr>
        <p:txBody>
          <a:bodyPr vert="horz" lIns="0" tIns="0" rIns="0" bIns="0" rtlCol="0" anchor="t" anchorCtr="0">
            <a:noAutofit/>
          </a:bodyPr>
          <a:lstStyle>
            <a:lvl1pPr>
              <a:defRPr/>
            </a:lvl1pPr>
          </a:lstStyle>
          <a:p>
            <a:r>
              <a:rPr lang="en-US"/>
              <a:t>Click to add title</a:t>
            </a:r>
          </a:p>
        </p:txBody>
      </p:sp>
    </p:spTree>
    <p:extLst>
      <p:ext uri="{BB962C8B-B14F-4D97-AF65-F5344CB8AC3E}">
        <p14:creationId xmlns:p14="http://schemas.microsoft.com/office/powerpoint/2010/main" val="3840127826"/>
      </p:ext>
    </p:extLst>
  </p:cSld>
  <p:clrMapOvr>
    <a:masterClrMapping/>
  </p:clrMapOvr>
  <p:transition>
    <p:fade/>
  </p:transition>
</p:sldLayout>
</file>

<file path=ppt/slideLayouts/slideLayout199.xml><?xml version="1.0" encoding="utf-8"?>
<p:sldLayout xmlns:a="http://schemas.openxmlformats.org/drawingml/2006/main" xmlns:r="http://schemas.openxmlformats.org/officeDocument/2006/relationships" xmlns:p="http://schemas.openxmlformats.org/presentationml/2006/main" preserve="1" userDrawn="1">
  <p:cSld name="Title Only Custom">
    <p:spTree>
      <p:nvGrpSpPr>
        <p:cNvPr id="1" name=""/>
        <p:cNvGrpSpPr/>
        <p:nvPr/>
      </p:nvGrpSpPr>
      <p:grpSpPr>
        <a:xfrm>
          <a:off x="0" y="0"/>
          <a:ext cx="0" cy="0"/>
          <a:chOff x="0" y="0"/>
          <a:chExt cx="0" cy="0"/>
        </a:xfrm>
      </p:grpSpPr>
      <p:sp>
        <p:nvSpPr>
          <p:cNvPr id="14" name="Title Placeholder 1"/>
          <p:cNvSpPr>
            <a:spLocks noGrp="1"/>
          </p:cNvSpPr>
          <p:nvPr>
            <p:ph type="title" hasCustomPrompt="1"/>
          </p:nvPr>
        </p:nvSpPr>
        <p:spPr>
          <a:xfrm>
            <a:off x="487680" y="295683"/>
            <a:ext cx="11216640" cy="469492"/>
          </a:xfrm>
          <a:prstGeom prst="rect">
            <a:avLst/>
          </a:prstGeom>
        </p:spPr>
        <p:txBody>
          <a:bodyPr vert="horz" lIns="0" tIns="0" rIns="0" bIns="0" rtlCol="0" anchor="t" anchorCtr="0">
            <a:noAutofit/>
          </a:bodyPr>
          <a:lstStyle>
            <a:lvl1pPr>
              <a:defRPr/>
            </a:lvl1pPr>
          </a:lstStyle>
          <a:p>
            <a:r>
              <a:rPr lang="en-US"/>
              <a:t>Click to add title</a:t>
            </a:r>
          </a:p>
        </p:txBody>
      </p:sp>
    </p:spTree>
    <p:extLst>
      <p:ext uri="{BB962C8B-B14F-4D97-AF65-F5344CB8AC3E}">
        <p14:creationId xmlns:p14="http://schemas.microsoft.com/office/powerpoint/2010/main" val="1203415177"/>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 White">
    <p:bg bwMode="gray">
      <p:bgPr>
        <a:solidFill>
          <a:schemeClr val="bg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475327" y="5845180"/>
            <a:ext cx="5594348" cy="505645"/>
          </a:xfrm>
          <a:prstGeom prst="rect">
            <a:avLst/>
          </a:prstGeom>
        </p:spPr>
        <p:txBody>
          <a:bodyPr lIns="0" tIns="0" rIns="0" bIns="0" anchor="b" anchorCtr="0">
            <a:noAutofit/>
          </a:bodyPr>
          <a:lstStyle>
            <a:lvl1pPr marL="0" indent="0" algn="l">
              <a:lnSpc>
                <a:spcPct val="100000"/>
              </a:lnSpc>
              <a:spcAft>
                <a:spcPts val="0"/>
              </a:spcAft>
              <a:buNone/>
              <a:defRPr sz="1800" b="1">
                <a:solidFill>
                  <a:schemeClr val="tx1"/>
                </a:solidFill>
              </a:defRPr>
            </a:lvl1pPr>
            <a:lvl2pPr marL="0" indent="0" algn="l">
              <a:buNone/>
              <a:defRPr sz="1600" b="0"/>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en-US" noProof="0"/>
              <a:t>Click to edit Master title style</a:t>
            </a:r>
          </a:p>
          <a:p>
            <a:pPr lvl="1"/>
            <a:r>
              <a:rPr lang="en-US" noProof="0"/>
              <a:t>Click to edit Master subtitle style</a:t>
            </a:r>
          </a:p>
        </p:txBody>
      </p:sp>
      <p:sp>
        <p:nvSpPr>
          <p:cNvPr id="5" name="Text Placeholder 4"/>
          <p:cNvSpPr>
            <a:spLocks noGrp="1"/>
          </p:cNvSpPr>
          <p:nvPr>
            <p:ph type="body" sz="quarter" idx="10"/>
          </p:nvPr>
        </p:nvSpPr>
        <p:spPr>
          <a:xfrm>
            <a:off x="475325" y="6362699"/>
            <a:ext cx="5594349" cy="298451"/>
          </a:xfrm>
          <a:prstGeom prst="rect">
            <a:avLst/>
          </a:prstGeom>
        </p:spPr>
        <p:txBody>
          <a:bodyPr>
            <a:noAutofit/>
          </a:bodyPr>
          <a:lstStyle>
            <a:lvl1pPr>
              <a:spcAft>
                <a:spcPts val="0"/>
              </a:spcAft>
              <a:defRPr sz="105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19" name="Group 18"/>
          <p:cNvGrpSpPr>
            <a:grpSpLocks noChangeAspect="1"/>
          </p:cNvGrpSpPr>
          <p:nvPr userDrawn="1"/>
        </p:nvGrpSpPr>
        <p:grpSpPr>
          <a:xfrm>
            <a:off x="475325" y="457200"/>
            <a:ext cx="1998000" cy="374400"/>
            <a:chOff x="398463" y="404813"/>
            <a:chExt cx="1627187" cy="307976"/>
          </a:xfrm>
          <a:solidFill>
            <a:schemeClr val="tx1"/>
          </a:solidFill>
        </p:grpSpPr>
        <p:sp>
          <p:nvSpPr>
            <p:cNvPr id="20"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1"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2" name="Rectangle 7"/>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3"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4" name="Rectangle 9"/>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5" name="Rectangle 10"/>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6"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7"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8"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9"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grpSp>
      <p:sp>
        <p:nvSpPr>
          <p:cNvPr id="30" name="Picture Placeholder 8"/>
          <p:cNvSpPr>
            <a:spLocks noGrp="1"/>
          </p:cNvSpPr>
          <p:nvPr>
            <p:ph type="pic" sz="quarter" idx="11"/>
          </p:nvPr>
        </p:nvSpPr>
        <p:spPr>
          <a:xfrm>
            <a:off x="3393716" y="727595"/>
            <a:ext cx="5400000" cy="5400000"/>
          </a:xfrm>
          <a:prstGeom prst="rect">
            <a:avLst/>
          </a:prstGeom>
        </p:spPr>
        <p:txBody>
          <a:bodyPr/>
          <a:lstStyle/>
          <a:p>
            <a:r>
              <a:rPr lang="en-US" noProof="0"/>
              <a:t>Click icon to add picture</a:t>
            </a:r>
          </a:p>
        </p:txBody>
      </p:sp>
    </p:spTree>
    <p:extLst>
      <p:ext uri="{BB962C8B-B14F-4D97-AF65-F5344CB8AC3E}">
        <p14:creationId xmlns:p14="http://schemas.microsoft.com/office/powerpoint/2010/main" val="970390121"/>
      </p:ext>
    </p:extLst>
  </p:cSld>
  <p:clrMapOvr>
    <a:masterClrMapping/>
  </p:clrMapOvr>
  <p:transition>
    <p:fade/>
  </p:transition>
  <p:extLst>
    <p:ext uri="{DCECCB84-F9BA-43D5-87BE-67443E8EF086}">
      <p15:sldGuideLst xmlns:p15="http://schemas.microsoft.com/office/powerpoint/2012/main">
        <p15:guide id="1" orient="horz" pos="4088">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ubtitle &amp; 1 column - large">
    <p:spTree>
      <p:nvGrpSpPr>
        <p:cNvPr id="1" name=""/>
        <p:cNvGrpSpPr/>
        <p:nvPr/>
      </p:nvGrpSpPr>
      <p:grpSpPr>
        <a:xfrm>
          <a:off x="0" y="0"/>
          <a:ext cx="0" cy="0"/>
          <a:chOff x="0" y="0"/>
          <a:chExt cx="0" cy="0"/>
        </a:xfrm>
      </p:grpSpPr>
      <p:sp>
        <p:nvSpPr>
          <p:cNvPr id="8" name="Text Placeholder 18"/>
          <p:cNvSpPr>
            <a:spLocks noGrp="1"/>
          </p:cNvSpPr>
          <p:nvPr>
            <p:ph idx="1"/>
          </p:nvPr>
        </p:nvSpPr>
        <p:spPr>
          <a:xfrm>
            <a:off x="469900" y="1676402"/>
            <a:ext cx="11252200" cy="4622799"/>
          </a:xfrm>
          <a:prstGeom prst="rect">
            <a:avLst/>
          </a:prstGeom>
        </p:spPr>
        <p:txBody>
          <a:bodyPr vert="horz" lIns="0" tIns="0" rIns="0" bIns="0" rtlCol="0">
            <a:noAutofit/>
          </a:bodyPr>
          <a:lstStyle>
            <a:lvl1pPr>
              <a:defRPr sz="1600"/>
            </a:lvl1pPr>
            <a:lvl2pPr>
              <a:defRPr sz="1600"/>
            </a:lvl2pPr>
            <a:lvl3pPr>
              <a:defRPr sz="1600"/>
            </a:lvl3pPr>
            <a:lvl4pPr>
              <a:defRPr sz="1600"/>
            </a:lvl4pPr>
            <a:lvl5pPr>
              <a:defRPr sz="1600"/>
            </a:lvl5pPr>
            <a:lvl6pPr>
              <a:defRPr sz="2133"/>
            </a:lvl6pPr>
            <a:lvl7pPr>
              <a:defRPr sz="2133"/>
            </a:lvl7pPr>
            <a:lvl8pPr>
              <a:defRPr sz="2133"/>
            </a:lvl8pPr>
            <a:lvl9pPr>
              <a:defRPr sz="2133"/>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6"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3977195406"/>
      </p:ext>
    </p:extLst>
  </p:cSld>
  <p:clrMapOvr>
    <a:masterClrMapping/>
  </p:clrMapOvr>
  <p:transition>
    <p:fade/>
  </p:transition>
</p:sldLayout>
</file>

<file path=ppt/slideLayouts/slideLayout200.xml><?xml version="1.0" encoding="utf-8"?>
<p:sldLayout xmlns:a="http://schemas.openxmlformats.org/drawingml/2006/main" xmlns:r="http://schemas.openxmlformats.org/officeDocument/2006/relationships" xmlns:p="http://schemas.openxmlformats.org/presentationml/2006/main" showMasterSp="0" preserve="1" userDrawn="1">
  <p:cSld name="9_Title Slide - Black">
    <p:bg bwMode="gray">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475201" y="5845184"/>
            <a:ext cx="5592011" cy="505645"/>
          </a:xfrm>
          <a:prstGeom prst="rect">
            <a:avLst/>
          </a:prstGeom>
        </p:spPr>
        <p:txBody>
          <a:bodyPr lIns="0" tIns="0" rIns="0" bIns="0" anchor="b" anchorCtr="0">
            <a:noAutofit/>
          </a:bodyPr>
          <a:lstStyle>
            <a:lvl1pPr marL="0" indent="0" algn="l">
              <a:lnSpc>
                <a:spcPct val="100000"/>
              </a:lnSpc>
              <a:spcAft>
                <a:spcPts val="0"/>
              </a:spcAft>
              <a:buNone/>
              <a:defRPr sz="1800" b="1">
                <a:solidFill>
                  <a:schemeClr val="bg1"/>
                </a:solidFill>
              </a:defRPr>
            </a:lvl1pPr>
            <a:lvl2pPr marL="0" indent="0" algn="l">
              <a:buNone/>
              <a:defRPr sz="1600" b="0">
                <a:solidFill>
                  <a:schemeClr val="bg1"/>
                </a:solidFill>
              </a:defRPr>
            </a:lvl2pPr>
            <a:lvl3pPr marL="1219140" indent="0" algn="ctr">
              <a:buNone/>
              <a:defRPr sz="2400"/>
            </a:lvl3pPr>
            <a:lvl4pPr marL="1828709" indent="0" algn="ctr">
              <a:buNone/>
              <a:defRPr sz="2133"/>
            </a:lvl4pPr>
            <a:lvl5pPr marL="2438278" indent="0" algn="ctr">
              <a:buNone/>
              <a:defRPr sz="2133"/>
            </a:lvl5pPr>
            <a:lvl6pPr marL="3047848" indent="0" algn="ctr">
              <a:buNone/>
              <a:defRPr sz="2133"/>
            </a:lvl6pPr>
            <a:lvl7pPr marL="3657418" indent="0" algn="ctr">
              <a:buNone/>
              <a:defRPr sz="2133"/>
            </a:lvl7pPr>
            <a:lvl8pPr marL="4266987" indent="0" algn="ctr">
              <a:buNone/>
              <a:defRPr sz="2133"/>
            </a:lvl8pPr>
            <a:lvl9pPr marL="4876557" indent="0" algn="ctr">
              <a:buNone/>
              <a:defRPr sz="2133"/>
            </a:lvl9pPr>
          </a:lstStyle>
          <a:p>
            <a:r>
              <a:rPr lang="en-US" noProof="0"/>
              <a:t>Click to edit Master title style</a:t>
            </a:r>
          </a:p>
          <a:p>
            <a:pPr lvl="1"/>
            <a:r>
              <a:rPr lang="en-US" noProof="0"/>
              <a:t>Click to edit Master subtitle style</a:t>
            </a:r>
          </a:p>
        </p:txBody>
      </p:sp>
      <p:sp>
        <p:nvSpPr>
          <p:cNvPr id="5" name="Text Placeholder 4"/>
          <p:cNvSpPr>
            <a:spLocks noGrp="1"/>
          </p:cNvSpPr>
          <p:nvPr>
            <p:ph type="body" sz="quarter" idx="10"/>
          </p:nvPr>
        </p:nvSpPr>
        <p:spPr>
          <a:xfrm>
            <a:off x="475200" y="6362703"/>
            <a:ext cx="5594349" cy="298451"/>
          </a:xfrm>
          <a:prstGeom prst="rect">
            <a:avLst/>
          </a:prstGeom>
        </p:spPr>
        <p:txBody>
          <a:bodyPr/>
          <a:lstStyle>
            <a:lvl1pPr>
              <a:spcAft>
                <a:spcPts val="0"/>
              </a:spcAft>
              <a:defRPr sz="1051">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22" name="Group 21"/>
          <p:cNvGrpSpPr>
            <a:grpSpLocks noChangeAspect="1"/>
          </p:cNvGrpSpPr>
          <p:nvPr userDrawn="1"/>
        </p:nvGrpSpPr>
        <p:grpSpPr>
          <a:xfrm>
            <a:off x="469900" y="457761"/>
            <a:ext cx="1998000" cy="374400"/>
            <a:chOff x="398463" y="404813"/>
            <a:chExt cx="1627187" cy="307976"/>
          </a:xfrm>
          <a:solidFill>
            <a:schemeClr val="tx1"/>
          </a:solidFill>
        </p:grpSpPr>
        <p:sp>
          <p:nvSpPr>
            <p:cNvPr id="23"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4"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5" name="Rectangle 7"/>
            <p:cNvSpPr>
              <a:spLocks noChangeArrowheads="1"/>
            </p:cNvSpPr>
            <p:nvPr userDrawn="1"/>
          </p:nvSpPr>
          <p:spPr bwMode="auto">
            <a:xfrm>
              <a:off x="906463" y="404813"/>
              <a:ext cx="74612" cy="303213"/>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6"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7" name="Rectangle 9"/>
            <p:cNvSpPr>
              <a:spLocks noChangeArrowheads="1"/>
            </p:cNvSpPr>
            <p:nvPr userDrawn="1"/>
          </p:nvSpPr>
          <p:spPr bwMode="auto">
            <a:xfrm>
              <a:off x="1257300" y="482601"/>
              <a:ext cx="74612" cy="225425"/>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8" name="Rectangle 10"/>
            <p:cNvSpPr>
              <a:spLocks noChangeArrowheads="1"/>
            </p:cNvSpPr>
            <p:nvPr userDrawn="1"/>
          </p:nvSpPr>
          <p:spPr bwMode="auto">
            <a:xfrm>
              <a:off x="1257300" y="404813"/>
              <a:ext cx="74612" cy="50800"/>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9"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0"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1"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2"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grpSp>
      <p:sp>
        <p:nvSpPr>
          <p:cNvPr id="33" name="Picture Placeholder 8"/>
          <p:cNvSpPr>
            <a:spLocks noGrp="1"/>
          </p:cNvSpPr>
          <p:nvPr>
            <p:ph type="pic" sz="quarter" idx="11"/>
          </p:nvPr>
        </p:nvSpPr>
        <p:spPr>
          <a:xfrm>
            <a:off x="3393716" y="727595"/>
            <a:ext cx="5400000" cy="5400000"/>
          </a:xfrm>
          <a:prstGeom prst="rect">
            <a:avLst/>
          </a:prstGeom>
        </p:spPr>
        <p:txBody>
          <a:bodyPr/>
          <a:lstStyle/>
          <a:p>
            <a:r>
              <a:rPr lang="en-US" noProof="0"/>
              <a:t>Click icon to add picture</a:t>
            </a:r>
          </a:p>
        </p:txBody>
      </p:sp>
    </p:spTree>
    <p:extLst>
      <p:ext uri="{BB962C8B-B14F-4D97-AF65-F5344CB8AC3E}">
        <p14:creationId xmlns:p14="http://schemas.microsoft.com/office/powerpoint/2010/main" val="975472879"/>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4088">
          <p15:clr>
            <a:srgbClr val="FBAE40"/>
          </p15:clr>
        </p15:guide>
      </p15:sldGuideLst>
    </p:ext>
  </p:extLst>
</p:sldLayout>
</file>

<file path=ppt/slideLayouts/slideLayout201.xml><?xml version="1.0" encoding="utf-8"?>
<p:sldLayout xmlns:a="http://schemas.openxmlformats.org/drawingml/2006/main" xmlns:r="http://schemas.openxmlformats.org/officeDocument/2006/relationships" xmlns:p="http://schemas.openxmlformats.org/presentationml/2006/main" showMasterSp="0" preserve="1" userDrawn="1">
  <p:cSld name="7_Title Slide - White">
    <p:bg bwMode="gray">
      <p:bgPr>
        <a:solidFill>
          <a:schemeClr val="bg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475327" y="5845184"/>
            <a:ext cx="5594348" cy="505645"/>
          </a:xfrm>
          <a:prstGeom prst="rect">
            <a:avLst/>
          </a:prstGeom>
        </p:spPr>
        <p:txBody>
          <a:bodyPr lIns="0" tIns="0" rIns="0" bIns="0" anchor="b" anchorCtr="0">
            <a:noAutofit/>
          </a:bodyPr>
          <a:lstStyle>
            <a:lvl1pPr marL="0" indent="0" algn="l">
              <a:lnSpc>
                <a:spcPct val="100000"/>
              </a:lnSpc>
              <a:spcAft>
                <a:spcPts val="0"/>
              </a:spcAft>
              <a:buNone/>
              <a:defRPr sz="1800" b="1">
                <a:solidFill>
                  <a:schemeClr val="tx1"/>
                </a:solidFill>
              </a:defRPr>
            </a:lvl1pPr>
            <a:lvl2pPr marL="0" indent="0" algn="l">
              <a:buNone/>
              <a:defRPr sz="1600" b="0"/>
            </a:lvl2pPr>
            <a:lvl3pPr marL="1219140" indent="0" algn="ctr">
              <a:buNone/>
              <a:defRPr sz="2400"/>
            </a:lvl3pPr>
            <a:lvl4pPr marL="1828709" indent="0" algn="ctr">
              <a:buNone/>
              <a:defRPr sz="2133"/>
            </a:lvl4pPr>
            <a:lvl5pPr marL="2438278" indent="0" algn="ctr">
              <a:buNone/>
              <a:defRPr sz="2133"/>
            </a:lvl5pPr>
            <a:lvl6pPr marL="3047848" indent="0" algn="ctr">
              <a:buNone/>
              <a:defRPr sz="2133"/>
            </a:lvl6pPr>
            <a:lvl7pPr marL="3657418" indent="0" algn="ctr">
              <a:buNone/>
              <a:defRPr sz="2133"/>
            </a:lvl7pPr>
            <a:lvl8pPr marL="4266987" indent="0" algn="ctr">
              <a:buNone/>
              <a:defRPr sz="2133"/>
            </a:lvl8pPr>
            <a:lvl9pPr marL="4876557" indent="0" algn="ctr">
              <a:buNone/>
              <a:defRPr sz="2133"/>
            </a:lvl9pPr>
          </a:lstStyle>
          <a:p>
            <a:r>
              <a:rPr lang="en-US" noProof="0"/>
              <a:t>Click to edit Master title style</a:t>
            </a:r>
          </a:p>
          <a:p>
            <a:pPr lvl="1"/>
            <a:r>
              <a:rPr lang="en-US" noProof="0"/>
              <a:t>Click to edit Master subtitle style</a:t>
            </a:r>
          </a:p>
        </p:txBody>
      </p:sp>
      <p:sp>
        <p:nvSpPr>
          <p:cNvPr id="5" name="Text Placeholder 4"/>
          <p:cNvSpPr>
            <a:spLocks noGrp="1"/>
          </p:cNvSpPr>
          <p:nvPr>
            <p:ph type="body" sz="quarter" idx="10"/>
          </p:nvPr>
        </p:nvSpPr>
        <p:spPr>
          <a:xfrm>
            <a:off x="475325" y="6362703"/>
            <a:ext cx="5594349" cy="298451"/>
          </a:xfrm>
          <a:prstGeom prst="rect">
            <a:avLst/>
          </a:prstGeom>
        </p:spPr>
        <p:txBody>
          <a:bodyPr>
            <a:noAutofit/>
          </a:bodyPr>
          <a:lstStyle>
            <a:lvl1pPr>
              <a:spcAft>
                <a:spcPts val="0"/>
              </a:spcAft>
              <a:defRPr sz="1051">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19" name="Group 18"/>
          <p:cNvGrpSpPr>
            <a:grpSpLocks noChangeAspect="1"/>
          </p:cNvGrpSpPr>
          <p:nvPr userDrawn="1"/>
        </p:nvGrpSpPr>
        <p:grpSpPr>
          <a:xfrm>
            <a:off x="475325" y="457200"/>
            <a:ext cx="1998000" cy="374400"/>
            <a:chOff x="398463" y="404813"/>
            <a:chExt cx="1627187" cy="307976"/>
          </a:xfrm>
          <a:solidFill>
            <a:schemeClr val="tx1"/>
          </a:solidFill>
        </p:grpSpPr>
        <p:sp>
          <p:nvSpPr>
            <p:cNvPr id="20"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1"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2" name="Rectangle 7"/>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3"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4" name="Rectangle 9"/>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5" name="Rectangle 10"/>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6"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7"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8"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9"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grpSp>
      <p:sp>
        <p:nvSpPr>
          <p:cNvPr id="30" name="Picture Placeholder 8"/>
          <p:cNvSpPr>
            <a:spLocks noGrp="1"/>
          </p:cNvSpPr>
          <p:nvPr>
            <p:ph type="pic" sz="quarter" idx="11"/>
          </p:nvPr>
        </p:nvSpPr>
        <p:spPr>
          <a:xfrm>
            <a:off x="3393716" y="727595"/>
            <a:ext cx="5400000" cy="5400000"/>
          </a:xfrm>
          <a:prstGeom prst="rect">
            <a:avLst/>
          </a:prstGeom>
        </p:spPr>
        <p:txBody>
          <a:bodyPr/>
          <a:lstStyle/>
          <a:p>
            <a:r>
              <a:rPr lang="en-US" noProof="0"/>
              <a:t>Click icon to add picture</a:t>
            </a:r>
          </a:p>
        </p:txBody>
      </p:sp>
    </p:spTree>
    <p:extLst>
      <p:ext uri="{BB962C8B-B14F-4D97-AF65-F5344CB8AC3E}">
        <p14:creationId xmlns:p14="http://schemas.microsoft.com/office/powerpoint/2010/main" val="2310570736"/>
      </p:ext>
    </p:extLst>
  </p:cSld>
  <p:clrMapOvr>
    <a:masterClrMapping/>
  </p:clrMapOvr>
  <p:transition>
    <p:fade/>
  </p:transition>
  <p:extLst>
    <p:ext uri="{DCECCB84-F9BA-43D5-87BE-67443E8EF086}">
      <p15:sldGuideLst xmlns:p15="http://schemas.microsoft.com/office/powerpoint/2012/main">
        <p15:guide id="1" orient="horz" pos="4088">
          <p15:clr>
            <a:srgbClr val="FBAE40"/>
          </p15:clr>
        </p15:guide>
      </p15:sldGuideLst>
    </p:ext>
  </p:extLst>
</p:sldLayout>
</file>

<file path=ppt/slideLayouts/slideLayout202.xml><?xml version="1.0" encoding="utf-8"?>
<p:sldLayout xmlns:a="http://schemas.openxmlformats.org/drawingml/2006/main" xmlns:r="http://schemas.openxmlformats.org/officeDocument/2006/relationships" xmlns:p="http://schemas.openxmlformats.org/presentationml/2006/main" showMasterSp="0" preserve="1" userDrawn="1">
  <p:cSld name="7_Title Slide - Circle Black">
    <p:bg bwMode="gray">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4210149" y="1530450"/>
            <a:ext cx="3780000" cy="3780000"/>
          </a:xfrm>
          <a:prstGeom prst="ellipse">
            <a:avLst/>
          </a:prstGeom>
          <a:ln w="25400">
            <a:solidFill>
              <a:schemeClr val="accent1"/>
            </a:solidFill>
          </a:ln>
        </p:spPr>
        <p:txBody>
          <a:bodyPr lIns="108000" tIns="108000" rIns="108000" bIns="108000" anchor="ctr" anchorCtr="0">
            <a:normAutofit/>
          </a:bodyPr>
          <a:lstStyle>
            <a:lvl1pPr algn="ctr">
              <a:lnSpc>
                <a:spcPts val="3800"/>
              </a:lnSpc>
              <a:defRPr sz="3200" b="0">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p>
        </p:txBody>
      </p:sp>
      <p:sp>
        <p:nvSpPr>
          <p:cNvPr id="3" name="Subtitle 2"/>
          <p:cNvSpPr>
            <a:spLocks noGrp="1"/>
          </p:cNvSpPr>
          <p:nvPr>
            <p:ph type="subTitle" idx="1"/>
          </p:nvPr>
        </p:nvSpPr>
        <p:spPr bwMode="gray">
          <a:xfrm>
            <a:off x="475201" y="5845184"/>
            <a:ext cx="5592011" cy="505645"/>
          </a:xfrm>
          <a:prstGeom prst="rect">
            <a:avLst/>
          </a:prstGeom>
        </p:spPr>
        <p:txBody>
          <a:bodyPr lIns="0" tIns="0" rIns="0" bIns="0" anchor="b" anchorCtr="0">
            <a:noAutofit/>
          </a:bodyPr>
          <a:lstStyle>
            <a:lvl1pPr marL="0" indent="0" algn="l">
              <a:lnSpc>
                <a:spcPct val="100000"/>
              </a:lnSpc>
              <a:spcAft>
                <a:spcPts val="0"/>
              </a:spcAft>
              <a:buNone/>
              <a:defRPr sz="1600">
                <a:solidFill>
                  <a:schemeClr val="bg1"/>
                </a:solidFill>
              </a:defRPr>
            </a:lvl1pPr>
            <a:lvl2pPr marL="609570" indent="0" algn="ctr">
              <a:buNone/>
              <a:defRPr sz="2667"/>
            </a:lvl2pPr>
            <a:lvl3pPr marL="1219140" indent="0" algn="ctr">
              <a:buNone/>
              <a:defRPr sz="2400"/>
            </a:lvl3pPr>
            <a:lvl4pPr marL="1828709" indent="0" algn="ctr">
              <a:buNone/>
              <a:defRPr sz="2133"/>
            </a:lvl4pPr>
            <a:lvl5pPr marL="2438278" indent="0" algn="ctr">
              <a:buNone/>
              <a:defRPr sz="2133"/>
            </a:lvl5pPr>
            <a:lvl6pPr marL="3047848" indent="0" algn="ctr">
              <a:buNone/>
              <a:defRPr sz="2133"/>
            </a:lvl6pPr>
            <a:lvl7pPr marL="3657418" indent="0" algn="ctr">
              <a:buNone/>
              <a:defRPr sz="2133"/>
            </a:lvl7pPr>
            <a:lvl8pPr marL="4266987" indent="0" algn="ctr">
              <a:buNone/>
              <a:defRPr sz="2133"/>
            </a:lvl8pPr>
            <a:lvl9pPr marL="4876557" indent="0" algn="ctr">
              <a:buNone/>
              <a:defRPr sz="2133"/>
            </a:lvl9pPr>
          </a:lstStyle>
          <a:p>
            <a:r>
              <a:rPr lang="en-US" noProof="0"/>
              <a:t>Click to edit Master subtitle style</a:t>
            </a:r>
          </a:p>
        </p:txBody>
      </p:sp>
      <p:sp>
        <p:nvSpPr>
          <p:cNvPr id="5" name="Text Placeholder 4"/>
          <p:cNvSpPr>
            <a:spLocks noGrp="1"/>
          </p:cNvSpPr>
          <p:nvPr>
            <p:ph type="body" sz="quarter" idx="10"/>
          </p:nvPr>
        </p:nvSpPr>
        <p:spPr>
          <a:xfrm>
            <a:off x="475200" y="6362703"/>
            <a:ext cx="5594349" cy="298451"/>
          </a:xfrm>
          <a:prstGeom prst="rect">
            <a:avLst/>
          </a:prstGeom>
        </p:spPr>
        <p:txBody>
          <a:bodyPr/>
          <a:lstStyle>
            <a:lvl1pPr>
              <a:spcAft>
                <a:spcPts val="0"/>
              </a:spcAft>
              <a:defRPr sz="1051">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16" name="Group 15"/>
          <p:cNvGrpSpPr>
            <a:grpSpLocks noChangeAspect="1"/>
          </p:cNvGrpSpPr>
          <p:nvPr userDrawn="1"/>
        </p:nvGrpSpPr>
        <p:grpSpPr>
          <a:xfrm>
            <a:off x="469900" y="457761"/>
            <a:ext cx="1998000" cy="374400"/>
            <a:chOff x="398463" y="404813"/>
            <a:chExt cx="1627187" cy="307976"/>
          </a:xfrm>
          <a:solidFill>
            <a:schemeClr val="tx1"/>
          </a:solidFill>
        </p:grpSpPr>
        <p:sp>
          <p:nvSpPr>
            <p:cNvPr id="17"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18"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19" name="Rectangle 7"/>
            <p:cNvSpPr>
              <a:spLocks noChangeArrowheads="1"/>
            </p:cNvSpPr>
            <p:nvPr userDrawn="1"/>
          </p:nvSpPr>
          <p:spPr bwMode="auto">
            <a:xfrm>
              <a:off x="906463" y="404813"/>
              <a:ext cx="74612" cy="303213"/>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0"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1" name="Rectangle 9"/>
            <p:cNvSpPr>
              <a:spLocks noChangeArrowheads="1"/>
            </p:cNvSpPr>
            <p:nvPr userDrawn="1"/>
          </p:nvSpPr>
          <p:spPr bwMode="auto">
            <a:xfrm>
              <a:off x="1257300" y="482601"/>
              <a:ext cx="74612" cy="225425"/>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3" name="Rectangle 10"/>
            <p:cNvSpPr>
              <a:spLocks noChangeArrowheads="1"/>
            </p:cNvSpPr>
            <p:nvPr userDrawn="1"/>
          </p:nvSpPr>
          <p:spPr bwMode="auto">
            <a:xfrm>
              <a:off x="1257300" y="404813"/>
              <a:ext cx="74612" cy="50800"/>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4"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5"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6"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7"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grpSp>
    </p:spTree>
    <p:extLst>
      <p:ext uri="{BB962C8B-B14F-4D97-AF65-F5344CB8AC3E}">
        <p14:creationId xmlns:p14="http://schemas.microsoft.com/office/powerpoint/2010/main" val="1928232673"/>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4088">
          <p15:clr>
            <a:srgbClr val="FBAE40"/>
          </p15:clr>
        </p15:guide>
      </p15:sldGuideLst>
    </p:ext>
  </p:extLst>
</p:sldLayout>
</file>

<file path=ppt/slideLayouts/slideLayout203.xml><?xml version="1.0" encoding="utf-8"?>
<p:sldLayout xmlns:a="http://schemas.openxmlformats.org/drawingml/2006/main" xmlns:r="http://schemas.openxmlformats.org/officeDocument/2006/relationships" xmlns:p="http://schemas.openxmlformats.org/presentationml/2006/main" showMasterSp="0" preserve="1" userDrawn="1">
  <p:cSld name="7_Title Slide - Circle White">
    <p:bg bwMode="gray">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4212000" y="1530000"/>
            <a:ext cx="3780000" cy="3780000"/>
          </a:xfrm>
          <a:prstGeom prst="ellipse">
            <a:avLst/>
          </a:prstGeom>
          <a:ln w="25400">
            <a:solidFill>
              <a:schemeClr val="accent1"/>
            </a:solidFill>
          </a:ln>
        </p:spPr>
        <p:txBody>
          <a:bodyPr lIns="108000" tIns="108000" rIns="108000" bIns="108000" anchor="ctr" anchorCtr="0">
            <a:normAutofit/>
          </a:bodyPr>
          <a:lstStyle>
            <a:lvl1pPr algn="ctr">
              <a:lnSpc>
                <a:spcPts val="3800"/>
              </a:lnSpc>
              <a:defRPr sz="3200" b="0">
                <a:solidFill>
                  <a:schemeClr val="tx1"/>
                </a:solidFill>
                <a:latin typeface="+mj-lt"/>
                <a:ea typeface="Open Sans" panose="020B0606030504020204" pitchFamily="34" charset="0"/>
                <a:cs typeface="Open Sans" panose="020B0606030504020204" pitchFamily="34" charset="0"/>
              </a:defRPr>
            </a:lvl1pPr>
          </a:lstStyle>
          <a:p>
            <a:r>
              <a:rPr lang="en-US" noProof="0"/>
              <a:t>Click to edit Master title style</a:t>
            </a:r>
          </a:p>
        </p:txBody>
      </p:sp>
      <p:sp>
        <p:nvSpPr>
          <p:cNvPr id="3" name="Subtitle 2"/>
          <p:cNvSpPr>
            <a:spLocks noGrp="1"/>
          </p:cNvSpPr>
          <p:nvPr>
            <p:ph type="subTitle" idx="1"/>
          </p:nvPr>
        </p:nvSpPr>
        <p:spPr bwMode="gray">
          <a:xfrm>
            <a:off x="475327" y="5845184"/>
            <a:ext cx="5594348" cy="505645"/>
          </a:xfrm>
          <a:prstGeom prst="rect">
            <a:avLst/>
          </a:prstGeom>
        </p:spPr>
        <p:txBody>
          <a:bodyPr lIns="0" tIns="0" rIns="0" bIns="0" anchor="b" anchorCtr="0">
            <a:noAutofit/>
          </a:bodyPr>
          <a:lstStyle>
            <a:lvl1pPr marL="0" indent="0" algn="l">
              <a:lnSpc>
                <a:spcPct val="100000"/>
              </a:lnSpc>
              <a:spcAft>
                <a:spcPts val="0"/>
              </a:spcAft>
              <a:buNone/>
              <a:defRPr sz="1600">
                <a:solidFill>
                  <a:schemeClr val="tx1"/>
                </a:solidFill>
              </a:defRPr>
            </a:lvl1pPr>
            <a:lvl2pPr marL="609570" indent="0" algn="ctr">
              <a:buNone/>
              <a:defRPr sz="2667"/>
            </a:lvl2pPr>
            <a:lvl3pPr marL="1219140" indent="0" algn="ctr">
              <a:buNone/>
              <a:defRPr sz="2400"/>
            </a:lvl3pPr>
            <a:lvl4pPr marL="1828709" indent="0" algn="ctr">
              <a:buNone/>
              <a:defRPr sz="2133"/>
            </a:lvl4pPr>
            <a:lvl5pPr marL="2438278" indent="0" algn="ctr">
              <a:buNone/>
              <a:defRPr sz="2133"/>
            </a:lvl5pPr>
            <a:lvl6pPr marL="3047848" indent="0" algn="ctr">
              <a:buNone/>
              <a:defRPr sz="2133"/>
            </a:lvl6pPr>
            <a:lvl7pPr marL="3657418" indent="0" algn="ctr">
              <a:buNone/>
              <a:defRPr sz="2133"/>
            </a:lvl7pPr>
            <a:lvl8pPr marL="4266987" indent="0" algn="ctr">
              <a:buNone/>
              <a:defRPr sz="2133"/>
            </a:lvl8pPr>
            <a:lvl9pPr marL="4876557" indent="0" algn="ctr">
              <a:buNone/>
              <a:defRPr sz="2133"/>
            </a:lvl9pPr>
          </a:lstStyle>
          <a:p>
            <a:r>
              <a:rPr lang="en-US" noProof="0"/>
              <a:t>Click to edit Master subtitle style</a:t>
            </a:r>
          </a:p>
        </p:txBody>
      </p:sp>
      <p:sp>
        <p:nvSpPr>
          <p:cNvPr id="5" name="Text Placeholder 4"/>
          <p:cNvSpPr>
            <a:spLocks noGrp="1"/>
          </p:cNvSpPr>
          <p:nvPr>
            <p:ph type="body" sz="quarter" idx="10"/>
          </p:nvPr>
        </p:nvSpPr>
        <p:spPr>
          <a:xfrm>
            <a:off x="475325" y="6362703"/>
            <a:ext cx="5594349" cy="298451"/>
          </a:xfrm>
          <a:prstGeom prst="rect">
            <a:avLst/>
          </a:prstGeom>
        </p:spPr>
        <p:txBody>
          <a:bodyPr>
            <a:noAutofit/>
          </a:bodyPr>
          <a:lstStyle>
            <a:lvl1pPr>
              <a:spcAft>
                <a:spcPts val="0"/>
              </a:spcAft>
              <a:defRPr sz="1051">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16" name="Group 15"/>
          <p:cNvGrpSpPr>
            <a:grpSpLocks noChangeAspect="1"/>
          </p:cNvGrpSpPr>
          <p:nvPr userDrawn="1"/>
        </p:nvGrpSpPr>
        <p:grpSpPr>
          <a:xfrm>
            <a:off x="475325" y="457200"/>
            <a:ext cx="1998000" cy="374400"/>
            <a:chOff x="398463" y="404813"/>
            <a:chExt cx="1627187" cy="307976"/>
          </a:xfrm>
          <a:solidFill>
            <a:schemeClr val="tx1"/>
          </a:solidFill>
        </p:grpSpPr>
        <p:sp>
          <p:nvSpPr>
            <p:cNvPr id="17"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18"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0" name="Rectangle 7"/>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1"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2" name="Rectangle 9"/>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3" name="Rectangle 10"/>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4"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5"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6"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7"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grpSp>
    </p:spTree>
    <p:extLst>
      <p:ext uri="{BB962C8B-B14F-4D97-AF65-F5344CB8AC3E}">
        <p14:creationId xmlns:p14="http://schemas.microsoft.com/office/powerpoint/2010/main" val="1735636994"/>
      </p:ext>
    </p:extLst>
  </p:cSld>
  <p:clrMapOvr>
    <a:masterClrMapping/>
  </p:clrMapOvr>
  <p:transition>
    <p:fade/>
  </p:transition>
  <p:extLst>
    <p:ext uri="{DCECCB84-F9BA-43D5-87BE-67443E8EF086}">
      <p15:sldGuideLst xmlns:p15="http://schemas.microsoft.com/office/powerpoint/2012/main">
        <p15:guide id="1" orient="horz" pos="4088">
          <p15:clr>
            <a:srgbClr val="FBAE40"/>
          </p15:clr>
        </p15:guide>
      </p15:sldGuideLst>
    </p:ext>
  </p:extLst>
</p:sldLayout>
</file>

<file path=ppt/slideLayouts/slideLayout204.xml><?xml version="1.0" encoding="utf-8"?>
<p:sldLayout xmlns:a="http://schemas.openxmlformats.org/drawingml/2006/main" xmlns:r="http://schemas.openxmlformats.org/officeDocument/2006/relationships" xmlns:p="http://schemas.openxmlformats.org/presentationml/2006/main" showMasterSp="0" preserve="1" userDrawn="1">
  <p:cSld name="6_Divider - Deloitte dark blue">
    <p:bg bwMode="gray">
      <p:bgPr>
        <a:solidFill>
          <a:schemeClr val="accent4"/>
        </a:solidFill>
        <a:effectLst/>
      </p:bgPr>
    </p:bg>
    <p:spTree>
      <p:nvGrpSpPr>
        <p:cNvPr id="1" name=""/>
        <p:cNvGrpSpPr/>
        <p:nvPr/>
      </p:nvGrpSpPr>
      <p:grpSpPr>
        <a:xfrm>
          <a:off x="0" y="0"/>
          <a:ext cx="0" cy="0"/>
          <a:chOff x="0" y="0"/>
          <a:chExt cx="0" cy="0"/>
        </a:xfrm>
      </p:grpSpPr>
      <p:sp>
        <p:nvSpPr>
          <p:cNvPr id="18" name="Title 1"/>
          <p:cNvSpPr>
            <a:spLocks noGrp="1"/>
          </p:cNvSpPr>
          <p:nvPr>
            <p:ph type="title"/>
          </p:nvPr>
        </p:nvSpPr>
        <p:spPr bwMode="gray">
          <a:xfrm>
            <a:off x="469902" y="1705672"/>
            <a:ext cx="10418233" cy="1592403"/>
          </a:xfrm>
        </p:spPr>
        <p:txBody>
          <a:bodyPr anchor="b"/>
          <a:lstStyle>
            <a:lvl1pPr>
              <a:lnSpc>
                <a:spcPct val="95000"/>
              </a:lnSpc>
              <a:defRPr sz="3851"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p>
        </p:txBody>
      </p:sp>
      <p:sp>
        <p:nvSpPr>
          <p:cNvPr id="22" name="TextBox 21"/>
          <p:cNvSpPr txBox="1"/>
          <p:nvPr userDrawn="1"/>
        </p:nvSpPr>
        <p:spPr>
          <a:xfrm>
            <a:off x="11414127" y="6477001"/>
            <a:ext cx="307975" cy="100156"/>
          </a:xfrm>
          <a:prstGeom prst="rect">
            <a:avLst/>
          </a:prstGeom>
          <a:noFill/>
        </p:spPr>
        <p:txBody>
          <a:bodyPr wrap="square" lIns="0" tIns="0" rIns="0" bIns="0" rtlCol="0">
            <a:spAutoFit/>
          </a:bodyPr>
          <a:lstStyle/>
          <a:p>
            <a:pPr algn="r" defTabSz="1219170">
              <a:spcBef>
                <a:spcPts val="800"/>
              </a:spcBef>
              <a:buSzPct val="100000"/>
              <a:buFont typeface="Arial"/>
              <a:buNone/>
            </a:pPr>
            <a:fld id="{C58DF478-B544-4ED8-9ED4-6A2648E2D233}" type="slidenum">
              <a:rPr lang="en-US" sz="651">
                <a:solidFill>
                  <a:prstClr val="white"/>
                </a:solidFill>
              </a:rPr>
              <a:pPr algn="r" defTabSz="1219170">
                <a:spcBef>
                  <a:spcPts val="800"/>
                </a:spcBef>
                <a:buSzPct val="100000"/>
                <a:buFont typeface="Arial"/>
                <a:buNone/>
              </a:pPr>
              <a:t>‹#›</a:t>
            </a:fld>
            <a:endParaRPr lang="en-US" sz="651">
              <a:solidFill>
                <a:prstClr val="white"/>
              </a:solidFill>
            </a:endParaRPr>
          </a:p>
        </p:txBody>
      </p:sp>
    </p:spTree>
    <p:extLst>
      <p:ext uri="{BB962C8B-B14F-4D97-AF65-F5344CB8AC3E}">
        <p14:creationId xmlns:p14="http://schemas.microsoft.com/office/powerpoint/2010/main" val="3822463106"/>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205.xml><?xml version="1.0" encoding="utf-8"?>
<p:sldLayout xmlns:a="http://schemas.openxmlformats.org/drawingml/2006/main" xmlns:r="http://schemas.openxmlformats.org/officeDocument/2006/relationships" xmlns:p="http://schemas.openxmlformats.org/presentationml/2006/main" showMasterSp="0" preserve="1" userDrawn="1">
  <p:cSld name="8_Title Slide - Circle Black">
    <p:bg bwMode="gray">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4210149" y="1530450"/>
            <a:ext cx="3780000" cy="3780000"/>
          </a:xfrm>
          <a:prstGeom prst="ellipse">
            <a:avLst/>
          </a:prstGeom>
          <a:ln w="25400">
            <a:solidFill>
              <a:schemeClr val="accent1"/>
            </a:solidFill>
          </a:ln>
        </p:spPr>
        <p:txBody>
          <a:bodyPr lIns="108000" tIns="108000" rIns="108000" bIns="108000" anchor="ctr" anchorCtr="0">
            <a:normAutofit/>
          </a:bodyPr>
          <a:lstStyle>
            <a:lvl1pPr algn="ctr">
              <a:lnSpc>
                <a:spcPts val="3800"/>
              </a:lnSpc>
              <a:defRPr sz="3200" b="0">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p>
        </p:txBody>
      </p:sp>
      <p:sp>
        <p:nvSpPr>
          <p:cNvPr id="3" name="Subtitle 2"/>
          <p:cNvSpPr>
            <a:spLocks noGrp="1"/>
          </p:cNvSpPr>
          <p:nvPr>
            <p:ph type="subTitle" idx="1"/>
          </p:nvPr>
        </p:nvSpPr>
        <p:spPr bwMode="gray">
          <a:xfrm>
            <a:off x="475201" y="5845184"/>
            <a:ext cx="5592011" cy="505645"/>
          </a:xfrm>
          <a:prstGeom prst="rect">
            <a:avLst/>
          </a:prstGeom>
        </p:spPr>
        <p:txBody>
          <a:bodyPr lIns="0" tIns="0" rIns="0" bIns="0" anchor="b" anchorCtr="0">
            <a:noAutofit/>
          </a:bodyPr>
          <a:lstStyle>
            <a:lvl1pPr marL="0" indent="0" algn="l">
              <a:lnSpc>
                <a:spcPct val="100000"/>
              </a:lnSpc>
              <a:spcAft>
                <a:spcPts val="0"/>
              </a:spcAft>
              <a:buNone/>
              <a:defRPr sz="1600">
                <a:solidFill>
                  <a:schemeClr val="bg1"/>
                </a:solidFill>
              </a:defRPr>
            </a:lvl1pPr>
            <a:lvl2pPr marL="609570" indent="0" algn="ctr">
              <a:buNone/>
              <a:defRPr sz="2667"/>
            </a:lvl2pPr>
            <a:lvl3pPr marL="1219140" indent="0" algn="ctr">
              <a:buNone/>
              <a:defRPr sz="2400"/>
            </a:lvl3pPr>
            <a:lvl4pPr marL="1828709" indent="0" algn="ctr">
              <a:buNone/>
              <a:defRPr sz="2133"/>
            </a:lvl4pPr>
            <a:lvl5pPr marL="2438278" indent="0" algn="ctr">
              <a:buNone/>
              <a:defRPr sz="2133"/>
            </a:lvl5pPr>
            <a:lvl6pPr marL="3047848" indent="0" algn="ctr">
              <a:buNone/>
              <a:defRPr sz="2133"/>
            </a:lvl6pPr>
            <a:lvl7pPr marL="3657418" indent="0" algn="ctr">
              <a:buNone/>
              <a:defRPr sz="2133"/>
            </a:lvl7pPr>
            <a:lvl8pPr marL="4266987" indent="0" algn="ctr">
              <a:buNone/>
              <a:defRPr sz="2133"/>
            </a:lvl8pPr>
            <a:lvl9pPr marL="4876557" indent="0" algn="ctr">
              <a:buNone/>
              <a:defRPr sz="2133"/>
            </a:lvl9pPr>
          </a:lstStyle>
          <a:p>
            <a:r>
              <a:rPr lang="en-US" noProof="0"/>
              <a:t>Click to edit Master subtitle style</a:t>
            </a:r>
          </a:p>
        </p:txBody>
      </p:sp>
      <p:sp>
        <p:nvSpPr>
          <p:cNvPr id="5" name="Text Placeholder 4"/>
          <p:cNvSpPr>
            <a:spLocks noGrp="1"/>
          </p:cNvSpPr>
          <p:nvPr>
            <p:ph type="body" sz="quarter" idx="10"/>
          </p:nvPr>
        </p:nvSpPr>
        <p:spPr>
          <a:xfrm>
            <a:off x="475200" y="6362703"/>
            <a:ext cx="5594349" cy="298451"/>
          </a:xfrm>
          <a:prstGeom prst="rect">
            <a:avLst/>
          </a:prstGeom>
        </p:spPr>
        <p:txBody>
          <a:bodyPr/>
          <a:lstStyle>
            <a:lvl1pPr>
              <a:spcAft>
                <a:spcPts val="0"/>
              </a:spcAft>
              <a:defRPr sz="1051">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16" name="Group 15"/>
          <p:cNvGrpSpPr>
            <a:grpSpLocks noChangeAspect="1"/>
          </p:cNvGrpSpPr>
          <p:nvPr userDrawn="1"/>
        </p:nvGrpSpPr>
        <p:grpSpPr>
          <a:xfrm>
            <a:off x="469900" y="457761"/>
            <a:ext cx="1998000" cy="374400"/>
            <a:chOff x="398463" y="404813"/>
            <a:chExt cx="1627187" cy="307976"/>
          </a:xfrm>
          <a:solidFill>
            <a:schemeClr val="tx1"/>
          </a:solidFill>
        </p:grpSpPr>
        <p:sp>
          <p:nvSpPr>
            <p:cNvPr id="17"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18"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19" name="Rectangle 7"/>
            <p:cNvSpPr>
              <a:spLocks noChangeArrowheads="1"/>
            </p:cNvSpPr>
            <p:nvPr userDrawn="1"/>
          </p:nvSpPr>
          <p:spPr bwMode="auto">
            <a:xfrm>
              <a:off x="906463" y="404813"/>
              <a:ext cx="74612" cy="303213"/>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0"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1" name="Rectangle 9"/>
            <p:cNvSpPr>
              <a:spLocks noChangeArrowheads="1"/>
            </p:cNvSpPr>
            <p:nvPr userDrawn="1"/>
          </p:nvSpPr>
          <p:spPr bwMode="auto">
            <a:xfrm>
              <a:off x="1257300" y="482601"/>
              <a:ext cx="74612" cy="225425"/>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3" name="Rectangle 10"/>
            <p:cNvSpPr>
              <a:spLocks noChangeArrowheads="1"/>
            </p:cNvSpPr>
            <p:nvPr userDrawn="1"/>
          </p:nvSpPr>
          <p:spPr bwMode="auto">
            <a:xfrm>
              <a:off x="1257300" y="404813"/>
              <a:ext cx="74612" cy="50800"/>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4"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5"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6"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7"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grpSp>
    </p:spTree>
    <p:extLst>
      <p:ext uri="{BB962C8B-B14F-4D97-AF65-F5344CB8AC3E}">
        <p14:creationId xmlns:p14="http://schemas.microsoft.com/office/powerpoint/2010/main" val="576444118"/>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4088">
          <p15:clr>
            <a:srgbClr val="FBAE40"/>
          </p15:clr>
        </p15:guide>
      </p15:sldGuideLst>
    </p:ext>
  </p:extLst>
</p:sldLayout>
</file>

<file path=ppt/slideLayouts/slideLayout206.xml><?xml version="1.0" encoding="utf-8"?>
<p:sldLayout xmlns:a="http://schemas.openxmlformats.org/drawingml/2006/main" xmlns:r="http://schemas.openxmlformats.org/officeDocument/2006/relationships" xmlns:p="http://schemas.openxmlformats.org/presentationml/2006/main" showMasterSp="0" preserve="1" userDrawn="1">
  <p:cSld name="8_Title Slide - Circle White">
    <p:bg bwMode="gray">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4212000" y="1530000"/>
            <a:ext cx="3780000" cy="3780000"/>
          </a:xfrm>
          <a:prstGeom prst="ellipse">
            <a:avLst/>
          </a:prstGeom>
          <a:ln w="25400">
            <a:solidFill>
              <a:schemeClr val="accent1"/>
            </a:solidFill>
          </a:ln>
        </p:spPr>
        <p:txBody>
          <a:bodyPr lIns="108000" tIns="108000" rIns="108000" bIns="108000" anchor="ctr" anchorCtr="0">
            <a:normAutofit/>
          </a:bodyPr>
          <a:lstStyle>
            <a:lvl1pPr algn="ctr">
              <a:lnSpc>
                <a:spcPts val="3800"/>
              </a:lnSpc>
              <a:defRPr sz="3200" b="0">
                <a:solidFill>
                  <a:schemeClr val="tx1"/>
                </a:solidFill>
                <a:latin typeface="+mj-lt"/>
                <a:ea typeface="Open Sans" panose="020B0606030504020204" pitchFamily="34" charset="0"/>
                <a:cs typeface="Open Sans" panose="020B0606030504020204" pitchFamily="34" charset="0"/>
              </a:defRPr>
            </a:lvl1pPr>
          </a:lstStyle>
          <a:p>
            <a:r>
              <a:rPr lang="en-US" noProof="0"/>
              <a:t>Click to edit Master title style</a:t>
            </a:r>
          </a:p>
        </p:txBody>
      </p:sp>
      <p:sp>
        <p:nvSpPr>
          <p:cNvPr id="3" name="Subtitle 2"/>
          <p:cNvSpPr>
            <a:spLocks noGrp="1"/>
          </p:cNvSpPr>
          <p:nvPr>
            <p:ph type="subTitle" idx="1"/>
          </p:nvPr>
        </p:nvSpPr>
        <p:spPr bwMode="gray">
          <a:xfrm>
            <a:off x="475327" y="5845184"/>
            <a:ext cx="5594348" cy="505645"/>
          </a:xfrm>
          <a:prstGeom prst="rect">
            <a:avLst/>
          </a:prstGeom>
        </p:spPr>
        <p:txBody>
          <a:bodyPr lIns="0" tIns="0" rIns="0" bIns="0" anchor="b" anchorCtr="0">
            <a:noAutofit/>
          </a:bodyPr>
          <a:lstStyle>
            <a:lvl1pPr marL="0" indent="0" algn="l">
              <a:lnSpc>
                <a:spcPct val="100000"/>
              </a:lnSpc>
              <a:spcAft>
                <a:spcPts val="0"/>
              </a:spcAft>
              <a:buNone/>
              <a:defRPr sz="1600">
                <a:solidFill>
                  <a:schemeClr val="tx1"/>
                </a:solidFill>
              </a:defRPr>
            </a:lvl1pPr>
            <a:lvl2pPr marL="609570" indent="0" algn="ctr">
              <a:buNone/>
              <a:defRPr sz="2667"/>
            </a:lvl2pPr>
            <a:lvl3pPr marL="1219140" indent="0" algn="ctr">
              <a:buNone/>
              <a:defRPr sz="2400"/>
            </a:lvl3pPr>
            <a:lvl4pPr marL="1828709" indent="0" algn="ctr">
              <a:buNone/>
              <a:defRPr sz="2133"/>
            </a:lvl4pPr>
            <a:lvl5pPr marL="2438278" indent="0" algn="ctr">
              <a:buNone/>
              <a:defRPr sz="2133"/>
            </a:lvl5pPr>
            <a:lvl6pPr marL="3047848" indent="0" algn="ctr">
              <a:buNone/>
              <a:defRPr sz="2133"/>
            </a:lvl6pPr>
            <a:lvl7pPr marL="3657418" indent="0" algn="ctr">
              <a:buNone/>
              <a:defRPr sz="2133"/>
            </a:lvl7pPr>
            <a:lvl8pPr marL="4266987" indent="0" algn="ctr">
              <a:buNone/>
              <a:defRPr sz="2133"/>
            </a:lvl8pPr>
            <a:lvl9pPr marL="4876557" indent="0" algn="ctr">
              <a:buNone/>
              <a:defRPr sz="2133"/>
            </a:lvl9pPr>
          </a:lstStyle>
          <a:p>
            <a:r>
              <a:rPr lang="en-US" noProof="0"/>
              <a:t>Click to edit Master subtitle style</a:t>
            </a:r>
          </a:p>
        </p:txBody>
      </p:sp>
      <p:sp>
        <p:nvSpPr>
          <p:cNvPr id="5" name="Text Placeholder 4"/>
          <p:cNvSpPr>
            <a:spLocks noGrp="1"/>
          </p:cNvSpPr>
          <p:nvPr>
            <p:ph type="body" sz="quarter" idx="10"/>
          </p:nvPr>
        </p:nvSpPr>
        <p:spPr>
          <a:xfrm>
            <a:off x="475325" y="6362703"/>
            <a:ext cx="5594349" cy="298451"/>
          </a:xfrm>
          <a:prstGeom prst="rect">
            <a:avLst/>
          </a:prstGeom>
        </p:spPr>
        <p:txBody>
          <a:bodyPr>
            <a:noAutofit/>
          </a:bodyPr>
          <a:lstStyle>
            <a:lvl1pPr>
              <a:spcAft>
                <a:spcPts val="0"/>
              </a:spcAft>
              <a:defRPr sz="1051">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16" name="Group 15"/>
          <p:cNvGrpSpPr>
            <a:grpSpLocks noChangeAspect="1"/>
          </p:cNvGrpSpPr>
          <p:nvPr userDrawn="1"/>
        </p:nvGrpSpPr>
        <p:grpSpPr>
          <a:xfrm>
            <a:off x="475325" y="457200"/>
            <a:ext cx="1998000" cy="374400"/>
            <a:chOff x="398463" y="404813"/>
            <a:chExt cx="1627187" cy="307976"/>
          </a:xfrm>
          <a:solidFill>
            <a:schemeClr val="tx1"/>
          </a:solidFill>
        </p:grpSpPr>
        <p:sp>
          <p:nvSpPr>
            <p:cNvPr id="17"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18"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0" name="Rectangle 7"/>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1"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2" name="Rectangle 9"/>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3" name="Rectangle 10"/>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4"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5"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6"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7"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grpSp>
    </p:spTree>
    <p:extLst>
      <p:ext uri="{BB962C8B-B14F-4D97-AF65-F5344CB8AC3E}">
        <p14:creationId xmlns:p14="http://schemas.microsoft.com/office/powerpoint/2010/main" val="3741959466"/>
      </p:ext>
    </p:extLst>
  </p:cSld>
  <p:clrMapOvr>
    <a:masterClrMapping/>
  </p:clrMapOvr>
  <p:transition>
    <p:fade/>
  </p:transition>
  <p:extLst>
    <p:ext uri="{DCECCB84-F9BA-43D5-87BE-67443E8EF086}">
      <p15:sldGuideLst xmlns:p15="http://schemas.microsoft.com/office/powerpoint/2012/main">
        <p15:guide id="1" orient="horz" pos="4088">
          <p15:clr>
            <a:srgbClr val="FBAE40"/>
          </p15:clr>
        </p15:guide>
      </p15:sldGuideLst>
    </p:ext>
  </p:extLst>
</p:sldLayout>
</file>

<file path=ppt/slideLayouts/slideLayout207.xml><?xml version="1.0" encoding="utf-8"?>
<p:sldLayout xmlns:a="http://schemas.openxmlformats.org/drawingml/2006/main" xmlns:r="http://schemas.openxmlformats.org/officeDocument/2006/relationships" xmlns:p="http://schemas.openxmlformats.org/presentationml/2006/main" showMasterSp="0" preserve="1" userDrawn="1">
  <p:cSld name="10_Title Slide - Black">
    <p:bg bwMode="gray">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475201" y="5845184"/>
            <a:ext cx="5592011" cy="505645"/>
          </a:xfrm>
          <a:prstGeom prst="rect">
            <a:avLst/>
          </a:prstGeom>
        </p:spPr>
        <p:txBody>
          <a:bodyPr lIns="0" tIns="0" rIns="0" bIns="0" anchor="b" anchorCtr="0">
            <a:noAutofit/>
          </a:bodyPr>
          <a:lstStyle>
            <a:lvl1pPr marL="0" indent="0" algn="l">
              <a:lnSpc>
                <a:spcPct val="100000"/>
              </a:lnSpc>
              <a:spcAft>
                <a:spcPts val="0"/>
              </a:spcAft>
              <a:buNone/>
              <a:defRPr sz="1800" b="1">
                <a:solidFill>
                  <a:schemeClr val="bg1"/>
                </a:solidFill>
              </a:defRPr>
            </a:lvl1pPr>
            <a:lvl2pPr marL="0" indent="0" algn="l">
              <a:buNone/>
              <a:defRPr sz="1600" b="0">
                <a:solidFill>
                  <a:schemeClr val="bg1"/>
                </a:solidFill>
              </a:defRPr>
            </a:lvl2pPr>
            <a:lvl3pPr marL="1219140" indent="0" algn="ctr">
              <a:buNone/>
              <a:defRPr sz="2400"/>
            </a:lvl3pPr>
            <a:lvl4pPr marL="1828709" indent="0" algn="ctr">
              <a:buNone/>
              <a:defRPr sz="2133"/>
            </a:lvl4pPr>
            <a:lvl5pPr marL="2438278" indent="0" algn="ctr">
              <a:buNone/>
              <a:defRPr sz="2133"/>
            </a:lvl5pPr>
            <a:lvl6pPr marL="3047848" indent="0" algn="ctr">
              <a:buNone/>
              <a:defRPr sz="2133"/>
            </a:lvl6pPr>
            <a:lvl7pPr marL="3657418" indent="0" algn="ctr">
              <a:buNone/>
              <a:defRPr sz="2133"/>
            </a:lvl7pPr>
            <a:lvl8pPr marL="4266987" indent="0" algn="ctr">
              <a:buNone/>
              <a:defRPr sz="2133"/>
            </a:lvl8pPr>
            <a:lvl9pPr marL="4876557" indent="0" algn="ctr">
              <a:buNone/>
              <a:defRPr sz="2133"/>
            </a:lvl9pPr>
          </a:lstStyle>
          <a:p>
            <a:r>
              <a:rPr lang="en-US" noProof="0"/>
              <a:t>Click to edit Master title style</a:t>
            </a:r>
          </a:p>
          <a:p>
            <a:pPr lvl="1"/>
            <a:r>
              <a:rPr lang="en-US" noProof="0"/>
              <a:t>Click to edit Master subtitle style</a:t>
            </a:r>
          </a:p>
        </p:txBody>
      </p:sp>
      <p:sp>
        <p:nvSpPr>
          <p:cNvPr id="5" name="Text Placeholder 4"/>
          <p:cNvSpPr>
            <a:spLocks noGrp="1"/>
          </p:cNvSpPr>
          <p:nvPr>
            <p:ph type="body" sz="quarter" idx="10"/>
          </p:nvPr>
        </p:nvSpPr>
        <p:spPr>
          <a:xfrm>
            <a:off x="475200" y="6362703"/>
            <a:ext cx="5594349" cy="298451"/>
          </a:xfrm>
          <a:prstGeom prst="rect">
            <a:avLst/>
          </a:prstGeom>
        </p:spPr>
        <p:txBody>
          <a:bodyPr/>
          <a:lstStyle>
            <a:lvl1pPr>
              <a:spcAft>
                <a:spcPts val="0"/>
              </a:spcAft>
              <a:defRPr sz="1051">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22" name="Group 21"/>
          <p:cNvGrpSpPr>
            <a:grpSpLocks noChangeAspect="1"/>
          </p:cNvGrpSpPr>
          <p:nvPr userDrawn="1"/>
        </p:nvGrpSpPr>
        <p:grpSpPr>
          <a:xfrm>
            <a:off x="469900" y="457761"/>
            <a:ext cx="1998000" cy="374400"/>
            <a:chOff x="398463" y="404813"/>
            <a:chExt cx="1627187" cy="307976"/>
          </a:xfrm>
          <a:solidFill>
            <a:schemeClr val="tx1"/>
          </a:solidFill>
        </p:grpSpPr>
        <p:sp>
          <p:nvSpPr>
            <p:cNvPr id="23"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4"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5" name="Rectangle 7"/>
            <p:cNvSpPr>
              <a:spLocks noChangeArrowheads="1"/>
            </p:cNvSpPr>
            <p:nvPr userDrawn="1"/>
          </p:nvSpPr>
          <p:spPr bwMode="auto">
            <a:xfrm>
              <a:off x="906463" y="404813"/>
              <a:ext cx="74612" cy="303213"/>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6"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7" name="Rectangle 9"/>
            <p:cNvSpPr>
              <a:spLocks noChangeArrowheads="1"/>
            </p:cNvSpPr>
            <p:nvPr userDrawn="1"/>
          </p:nvSpPr>
          <p:spPr bwMode="auto">
            <a:xfrm>
              <a:off x="1257300" y="482601"/>
              <a:ext cx="74612" cy="225425"/>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8" name="Rectangle 10"/>
            <p:cNvSpPr>
              <a:spLocks noChangeArrowheads="1"/>
            </p:cNvSpPr>
            <p:nvPr userDrawn="1"/>
          </p:nvSpPr>
          <p:spPr bwMode="auto">
            <a:xfrm>
              <a:off x="1257300" y="404813"/>
              <a:ext cx="74612" cy="50800"/>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9"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0"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1"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2"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grpSp>
      <p:sp>
        <p:nvSpPr>
          <p:cNvPr id="33" name="Picture Placeholder 8"/>
          <p:cNvSpPr>
            <a:spLocks noGrp="1"/>
          </p:cNvSpPr>
          <p:nvPr>
            <p:ph type="pic" sz="quarter" idx="11"/>
          </p:nvPr>
        </p:nvSpPr>
        <p:spPr>
          <a:xfrm>
            <a:off x="3393716" y="727595"/>
            <a:ext cx="5400000" cy="5400000"/>
          </a:xfrm>
          <a:prstGeom prst="rect">
            <a:avLst/>
          </a:prstGeom>
        </p:spPr>
        <p:txBody>
          <a:bodyPr/>
          <a:lstStyle/>
          <a:p>
            <a:r>
              <a:rPr lang="en-US" noProof="0"/>
              <a:t>Click icon to add picture</a:t>
            </a:r>
          </a:p>
        </p:txBody>
      </p:sp>
    </p:spTree>
    <p:extLst>
      <p:ext uri="{BB962C8B-B14F-4D97-AF65-F5344CB8AC3E}">
        <p14:creationId xmlns:p14="http://schemas.microsoft.com/office/powerpoint/2010/main" val="1106891598"/>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4088">
          <p15:clr>
            <a:srgbClr val="FBAE40"/>
          </p15:clr>
        </p15:guide>
      </p15:sldGuideLst>
    </p:ext>
  </p:extLst>
</p:sldLayout>
</file>

<file path=ppt/slideLayouts/slideLayout208.xml><?xml version="1.0" encoding="utf-8"?>
<p:sldLayout xmlns:a="http://schemas.openxmlformats.org/drawingml/2006/main" xmlns:r="http://schemas.openxmlformats.org/officeDocument/2006/relationships" xmlns:p="http://schemas.openxmlformats.org/presentationml/2006/main" showMasterSp="0" preserve="1" userDrawn="1">
  <p:cSld name="8_Title Slide - White">
    <p:bg bwMode="gray">
      <p:bgPr>
        <a:solidFill>
          <a:schemeClr val="bg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475327" y="5845184"/>
            <a:ext cx="5594348" cy="505645"/>
          </a:xfrm>
          <a:prstGeom prst="rect">
            <a:avLst/>
          </a:prstGeom>
        </p:spPr>
        <p:txBody>
          <a:bodyPr lIns="0" tIns="0" rIns="0" bIns="0" anchor="b" anchorCtr="0">
            <a:noAutofit/>
          </a:bodyPr>
          <a:lstStyle>
            <a:lvl1pPr marL="0" indent="0" algn="l">
              <a:lnSpc>
                <a:spcPct val="100000"/>
              </a:lnSpc>
              <a:spcAft>
                <a:spcPts val="0"/>
              </a:spcAft>
              <a:buNone/>
              <a:defRPr sz="1800" b="1">
                <a:solidFill>
                  <a:schemeClr val="tx1"/>
                </a:solidFill>
              </a:defRPr>
            </a:lvl1pPr>
            <a:lvl2pPr marL="0" indent="0" algn="l">
              <a:buNone/>
              <a:defRPr sz="1600" b="0"/>
            </a:lvl2pPr>
            <a:lvl3pPr marL="1219140" indent="0" algn="ctr">
              <a:buNone/>
              <a:defRPr sz="2400"/>
            </a:lvl3pPr>
            <a:lvl4pPr marL="1828709" indent="0" algn="ctr">
              <a:buNone/>
              <a:defRPr sz="2133"/>
            </a:lvl4pPr>
            <a:lvl5pPr marL="2438278" indent="0" algn="ctr">
              <a:buNone/>
              <a:defRPr sz="2133"/>
            </a:lvl5pPr>
            <a:lvl6pPr marL="3047848" indent="0" algn="ctr">
              <a:buNone/>
              <a:defRPr sz="2133"/>
            </a:lvl6pPr>
            <a:lvl7pPr marL="3657418" indent="0" algn="ctr">
              <a:buNone/>
              <a:defRPr sz="2133"/>
            </a:lvl7pPr>
            <a:lvl8pPr marL="4266987" indent="0" algn="ctr">
              <a:buNone/>
              <a:defRPr sz="2133"/>
            </a:lvl8pPr>
            <a:lvl9pPr marL="4876557" indent="0" algn="ctr">
              <a:buNone/>
              <a:defRPr sz="2133"/>
            </a:lvl9pPr>
          </a:lstStyle>
          <a:p>
            <a:r>
              <a:rPr lang="en-US" noProof="0"/>
              <a:t>Click to edit Master title style</a:t>
            </a:r>
          </a:p>
          <a:p>
            <a:pPr lvl="1"/>
            <a:r>
              <a:rPr lang="en-US" noProof="0"/>
              <a:t>Click to edit Master subtitle style</a:t>
            </a:r>
          </a:p>
        </p:txBody>
      </p:sp>
      <p:sp>
        <p:nvSpPr>
          <p:cNvPr id="5" name="Text Placeholder 4"/>
          <p:cNvSpPr>
            <a:spLocks noGrp="1"/>
          </p:cNvSpPr>
          <p:nvPr>
            <p:ph type="body" sz="quarter" idx="10"/>
          </p:nvPr>
        </p:nvSpPr>
        <p:spPr>
          <a:xfrm>
            <a:off x="475325" y="6362703"/>
            <a:ext cx="5594349" cy="298451"/>
          </a:xfrm>
          <a:prstGeom prst="rect">
            <a:avLst/>
          </a:prstGeom>
        </p:spPr>
        <p:txBody>
          <a:bodyPr>
            <a:noAutofit/>
          </a:bodyPr>
          <a:lstStyle>
            <a:lvl1pPr>
              <a:spcAft>
                <a:spcPts val="0"/>
              </a:spcAft>
              <a:defRPr sz="1051">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19" name="Group 18"/>
          <p:cNvGrpSpPr>
            <a:grpSpLocks noChangeAspect="1"/>
          </p:cNvGrpSpPr>
          <p:nvPr userDrawn="1"/>
        </p:nvGrpSpPr>
        <p:grpSpPr>
          <a:xfrm>
            <a:off x="475325" y="457200"/>
            <a:ext cx="1998000" cy="374400"/>
            <a:chOff x="398463" y="404813"/>
            <a:chExt cx="1627187" cy="307976"/>
          </a:xfrm>
          <a:solidFill>
            <a:schemeClr val="tx1"/>
          </a:solidFill>
        </p:grpSpPr>
        <p:sp>
          <p:nvSpPr>
            <p:cNvPr id="20"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1"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2" name="Rectangle 7"/>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3"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4" name="Rectangle 9"/>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5" name="Rectangle 10"/>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6"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7"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8"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9"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grpSp>
      <p:sp>
        <p:nvSpPr>
          <p:cNvPr id="30" name="Picture Placeholder 8"/>
          <p:cNvSpPr>
            <a:spLocks noGrp="1"/>
          </p:cNvSpPr>
          <p:nvPr>
            <p:ph type="pic" sz="quarter" idx="11"/>
          </p:nvPr>
        </p:nvSpPr>
        <p:spPr>
          <a:xfrm>
            <a:off x="3393716" y="727595"/>
            <a:ext cx="5400000" cy="5400000"/>
          </a:xfrm>
          <a:prstGeom prst="rect">
            <a:avLst/>
          </a:prstGeom>
        </p:spPr>
        <p:txBody>
          <a:bodyPr/>
          <a:lstStyle/>
          <a:p>
            <a:r>
              <a:rPr lang="en-US" noProof="0"/>
              <a:t>Click icon to add picture</a:t>
            </a:r>
          </a:p>
        </p:txBody>
      </p:sp>
    </p:spTree>
    <p:extLst>
      <p:ext uri="{BB962C8B-B14F-4D97-AF65-F5344CB8AC3E}">
        <p14:creationId xmlns:p14="http://schemas.microsoft.com/office/powerpoint/2010/main" val="2756027290"/>
      </p:ext>
    </p:extLst>
  </p:cSld>
  <p:clrMapOvr>
    <a:masterClrMapping/>
  </p:clrMapOvr>
  <p:transition>
    <p:fade/>
  </p:transition>
  <p:extLst>
    <p:ext uri="{DCECCB84-F9BA-43D5-87BE-67443E8EF086}">
      <p15:sldGuideLst xmlns:p15="http://schemas.microsoft.com/office/powerpoint/2012/main">
        <p15:guide id="1" orient="horz" pos="4088">
          <p15:clr>
            <a:srgbClr val="FBAE40"/>
          </p15:clr>
        </p15:guide>
      </p15:sldGuideLst>
    </p:ext>
  </p:extLst>
</p:sldLayout>
</file>

<file path=ppt/slideLayouts/slideLayout209.xml><?xml version="1.0" encoding="utf-8"?>
<p:sldLayout xmlns:a="http://schemas.openxmlformats.org/drawingml/2006/main" xmlns:r="http://schemas.openxmlformats.org/officeDocument/2006/relationships" xmlns:p="http://schemas.openxmlformats.org/presentationml/2006/main" showMasterSp="0" preserve="1" userDrawn="1">
  <p:cSld name="9_Title Slide - Circle Black">
    <p:bg bwMode="gray">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4210149" y="1530450"/>
            <a:ext cx="3780000" cy="3780000"/>
          </a:xfrm>
          <a:prstGeom prst="ellipse">
            <a:avLst/>
          </a:prstGeom>
          <a:ln w="25400">
            <a:solidFill>
              <a:schemeClr val="accent1"/>
            </a:solidFill>
          </a:ln>
        </p:spPr>
        <p:txBody>
          <a:bodyPr lIns="108000" tIns="108000" rIns="108000" bIns="108000" anchor="ctr" anchorCtr="0">
            <a:normAutofit/>
          </a:bodyPr>
          <a:lstStyle>
            <a:lvl1pPr algn="ctr">
              <a:lnSpc>
                <a:spcPts val="3800"/>
              </a:lnSpc>
              <a:defRPr sz="3200" b="0">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p>
        </p:txBody>
      </p:sp>
      <p:sp>
        <p:nvSpPr>
          <p:cNvPr id="3" name="Subtitle 2"/>
          <p:cNvSpPr>
            <a:spLocks noGrp="1"/>
          </p:cNvSpPr>
          <p:nvPr>
            <p:ph type="subTitle" idx="1"/>
          </p:nvPr>
        </p:nvSpPr>
        <p:spPr bwMode="gray">
          <a:xfrm>
            <a:off x="475201" y="5845184"/>
            <a:ext cx="5592011" cy="505645"/>
          </a:xfrm>
          <a:prstGeom prst="rect">
            <a:avLst/>
          </a:prstGeom>
        </p:spPr>
        <p:txBody>
          <a:bodyPr lIns="0" tIns="0" rIns="0" bIns="0" anchor="b" anchorCtr="0">
            <a:noAutofit/>
          </a:bodyPr>
          <a:lstStyle>
            <a:lvl1pPr marL="0" indent="0" algn="l">
              <a:lnSpc>
                <a:spcPct val="100000"/>
              </a:lnSpc>
              <a:spcAft>
                <a:spcPts val="0"/>
              </a:spcAft>
              <a:buNone/>
              <a:defRPr sz="1600">
                <a:solidFill>
                  <a:schemeClr val="bg1"/>
                </a:solidFill>
              </a:defRPr>
            </a:lvl1pPr>
            <a:lvl2pPr marL="609570" indent="0" algn="ctr">
              <a:buNone/>
              <a:defRPr sz="2667"/>
            </a:lvl2pPr>
            <a:lvl3pPr marL="1219140" indent="0" algn="ctr">
              <a:buNone/>
              <a:defRPr sz="2400"/>
            </a:lvl3pPr>
            <a:lvl4pPr marL="1828709" indent="0" algn="ctr">
              <a:buNone/>
              <a:defRPr sz="2133"/>
            </a:lvl4pPr>
            <a:lvl5pPr marL="2438278" indent="0" algn="ctr">
              <a:buNone/>
              <a:defRPr sz="2133"/>
            </a:lvl5pPr>
            <a:lvl6pPr marL="3047848" indent="0" algn="ctr">
              <a:buNone/>
              <a:defRPr sz="2133"/>
            </a:lvl6pPr>
            <a:lvl7pPr marL="3657418" indent="0" algn="ctr">
              <a:buNone/>
              <a:defRPr sz="2133"/>
            </a:lvl7pPr>
            <a:lvl8pPr marL="4266987" indent="0" algn="ctr">
              <a:buNone/>
              <a:defRPr sz="2133"/>
            </a:lvl8pPr>
            <a:lvl9pPr marL="4876557" indent="0" algn="ctr">
              <a:buNone/>
              <a:defRPr sz="2133"/>
            </a:lvl9pPr>
          </a:lstStyle>
          <a:p>
            <a:r>
              <a:rPr lang="en-US" noProof="0"/>
              <a:t>Click to edit Master subtitle style</a:t>
            </a:r>
          </a:p>
        </p:txBody>
      </p:sp>
      <p:sp>
        <p:nvSpPr>
          <p:cNvPr id="5" name="Text Placeholder 4"/>
          <p:cNvSpPr>
            <a:spLocks noGrp="1"/>
          </p:cNvSpPr>
          <p:nvPr>
            <p:ph type="body" sz="quarter" idx="10"/>
          </p:nvPr>
        </p:nvSpPr>
        <p:spPr>
          <a:xfrm>
            <a:off x="475200" y="6362703"/>
            <a:ext cx="5594349" cy="298451"/>
          </a:xfrm>
          <a:prstGeom prst="rect">
            <a:avLst/>
          </a:prstGeom>
        </p:spPr>
        <p:txBody>
          <a:bodyPr/>
          <a:lstStyle>
            <a:lvl1pPr>
              <a:spcAft>
                <a:spcPts val="0"/>
              </a:spcAft>
              <a:defRPr sz="1051">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16" name="Group 15"/>
          <p:cNvGrpSpPr>
            <a:grpSpLocks noChangeAspect="1"/>
          </p:cNvGrpSpPr>
          <p:nvPr userDrawn="1"/>
        </p:nvGrpSpPr>
        <p:grpSpPr>
          <a:xfrm>
            <a:off x="469900" y="457761"/>
            <a:ext cx="1998000" cy="374400"/>
            <a:chOff x="398463" y="404813"/>
            <a:chExt cx="1627187" cy="307976"/>
          </a:xfrm>
          <a:solidFill>
            <a:schemeClr val="tx1"/>
          </a:solidFill>
        </p:grpSpPr>
        <p:sp>
          <p:nvSpPr>
            <p:cNvPr id="17"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18"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19" name="Rectangle 7"/>
            <p:cNvSpPr>
              <a:spLocks noChangeArrowheads="1"/>
            </p:cNvSpPr>
            <p:nvPr userDrawn="1"/>
          </p:nvSpPr>
          <p:spPr bwMode="auto">
            <a:xfrm>
              <a:off x="906463" y="404813"/>
              <a:ext cx="74612" cy="303213"/>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0"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1" name="Rectangle 9"/>
            <p:cNvSpPr>
              <a:spLocks noChangeArrowheads="1"/>
            </p:cNvSpPr>
            <p:nvPr userDrawn="1"/>
          </p:nvSpPr>
          <p:spPr bwMode="auto">
            <a:xfrm>
              <a:off x="1257300" y="482601"/>
              <a:ext cx="74612" cy="225425"/>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3" name="Rectangle 10"/>
            <p:cNvSpPr>
              <a:spLocks noChangeArrowheads="1"/>
            </p:cNvSpPr>
            <p:nvPr userDrawn="1"/>
          </p:nvSpPr>
          <p:spPr bwMode="auto">
            <a:xfrm>
              <a:off x="1257300" y="404813"/>
              <a:ext cx="74612" cy="50800"/>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4"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5"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6"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7"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grpSp>
    </p:spTree>
    <p:extLst>
      <p:ext uri="{BB962C8B-B14F-4D97-AF65-F5344CB8AC3E}">
        <p14:creationId xmlns:p14="http://schemas.microsoft.com/office/powerpoint/2010/main" val="4270367520"/>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4088">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subtitle &amp; chart">
    <p:spTree>
      <p:nvGrpSpPr>
        <p:cNvPr id="1" name=""/>
        <p:cNvGrpSpPr/>
        <p:nvPr/>
      </p:nvGrpSpPr>
      <p:grpSpPr>
        <a:xfrm>
          <a:off x="0" y="0"/>
          <a:ext cx="0" cy="0"/>
          <a:chOff x="0" y="0"/>
          <a:chExt cx="0" cy="0"/>
        </a:xfrm>
      </p:grpSpPr>
      <p:sp>
        <p:nvSpPr>
          <p:cNvPr id="17" name="Chart Placeholder 3"/>
          <p:cNvSpPr>
            <a:spLocks noGrp="1"/>
          </p:cNvSpPr>
          <p:nvPr>
            <p:ph type="chart" sz="quarter" idx="15"/>
          </p:nvPr>
        </p:nvSpPr>
        <p:spPr>
          <a:xfrm>
            <a:off x="468000" y="2054581"/>
            <a:ext cx="11252200" cy="3928209"/>
          </a:xfrm>
          <a:prstGeom prst="rect">
            <a:avLst/>
          </a:prstGeom>
        </p:spPr>
        <p:txBody>
          <a:bodyPr/>
          <a:lstStyle/>
          <a:p>
            <a:r>
              <a:rPr lang="en-US" noProof="0"/>
              <a:t>Click icon to add chart</a:t>
            </a:r>
          </a:p>
        </p:txBody>
      </p:sp>
      <p:sp>
        <p:nvSpPr>
          <p:cNvPr id="18" name="Text Placeholder 8"/>
          <p:cNvSpPr>
            <a:spLocks noGrp="1"/>
          </p:cNvSpPr>
          <p:nvPr>
            <p:ph type="body" sz="quarter" idx="18"/>
          </p:nvPr>
        </p:nvSpPr>
        <p:spPr>
          <a:xfrm>
            <a:off x="468000" y="1659816"/>
            <a:ext cx="11252200" cy="357187"/>
          </a:xfrm>
        </p:spPr>
        <p:txBody>
          <a:bodyPr/>
          <a:lstStyle/>
          <a:p>
            <a:pPr lvl="0"/>
            <a:r>
              <a:rPr lang="en-US" noProof="0"/>
              <a:t>Click to edit Master text styles</a:t>
            </a:r>
          </a:p>
        </p:txBody>
      </p:sp>
      <p:sp>
        <p:nvSpPr>
          <p:cNvPr id="7"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8"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4075118029"/>
      </p:ext>
    </p:extLst>
  </p:cSld>
  <p:clrMapOvr>
    <a:masterClrMapping/>
  </p:clrMapOvr>
  <p:transition>
    <p:fade/>
  </p:transition>
</p:sldLayout>
</file>

<file path=ppt/slideLayouts/slideLayout210.xml><?xml version="1.0" encoding="utf-8"?>
<p:sldLayout xmlns:a="http://schemas.openxmlformats.org/drawingml/2006/main" xmlns:r="http://schemas.openxmlformats.org/officeDocument/2006/relationships" xmlns:p="http://schemas.openxmlformats.org/presentationml/2006/main" showMasterSp="0" preserve="1" userDrawn="1">
  <p:cSld name="9_Title Slide - Circle White">
    <p:bg bwMode="gray">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4212000" y="1530000"/>
            <a:ext cx="3780000" cy="3780000"/>
          </a:xfrm>
          <a:prstGeom prst="ellipse">
            <a:avLst/>
          </a:prstGeom>
          <a:ln w="25400">
            <a:solidFill>
              <a:schemeClr val="accent1"/>
            </a:solidFill>
          </a:ln>
        </p:spPr>
        <p:txBody>
          <a:bodyPr lIns="108000" tIns="108000" rIns="108000" bIns="108000" anchor="ctr" anchorCtr="0">
            <a:normAutofit/>
          </a:bodyPr>
          <a:lstStyle>
            <a:lvl1pPr algn="ctr">
              <a:lnSpc>
                <a:spcPts val="3800"/>
              </a:lnSpc>
              <a:defRPr sz="3200" b="0">
                <a:solidFill>
                  <a:schemeClr val="tx1"/>
                </a:solidFill>
                <a:latin typeface="+mj-lt"/>
                <a:ea typeface="Open Sans" panose="020B0606030504020204" pitchFamily="34" charset="0"/>
                <a:cs typeface="Open Sans" panose="020B0606030504020204" pitchFamily="34" charset="0"/>
              </a:defRPr>
            </a:lvl1pPr>
          </a:lstStyle>
          <a:p>
            <a:r>
              <a:rPr lang="en-US" noProof="0"/>
              <a:t>Click to edit Master title style</a:t>
            </a:r>
          </a:p>
        </p:txBody>
      </p:sp>
      <p:sp>
        <p:nvSpPr>
          <p:cNvPr id="3" name="Subtitle 2"/>
          <p:cNvSpPr>
            <a:spLocks noGrp="1"/>
          </p:cNvSpPr>
          <p:nvPr>
            <p:ph type="subTitle" idx="1"/>
          </p:nvPr>
        </p:nvSpPr>
        <p:spPr bwMode="gray">
          <a:xfrm>
            <a:off x="475327" y="5845184"/>
            <a:ext cx="5594348" cy="505645"/>
          </a:xfrm>
          <a:prstGeom prst="rect">
            <a:avLst/>
          </a:prstGeom>
        </p:spPr>
        <p:txBody>
          <a:bodyPr lIns="0" tIns="0" rIns="0" bIns="0" anchor="b" anchorCtr="0">
            <a:noAutofit/>
          </a:bodyPr>
          <a:lstStyle>
            <a:lvl1pPr marL="0" indent="0" algn="l">
              <a:lnSpc>
                <a:spcPct val="100000"/>
              </a:lnSpc>
              <a:spcAft>
                <a:spcPts val="0"/>
              </a:spcAft>
              <a:buNone/>
              <a:defRPr sz="1600">
                <a:solidFill>
                  <a:schemeClr val="tx1"/>
                </a:solidFill>
              </a:defRPr>
            </a:lvl1pPr>
            <a:lvl2pPr marL="609570" indent="0" algn="ctr">
              <a:buNone/>
              <a:defRPr sz="2667"/>
            </a:lvl2pPr>
            <a:lvl3pPr marL="1219140" indent="0" algn="ctr">
              <a:buNone/>
              <a:defRPr sz="2400"/>
            </a:lvl3pPr>
            <a:lvl4pPr marL="1828709" indent="0" algn="ctr">
              <a:buNone/>
              <a:defRPr sz="2133"/>
            </a:lvl4pPr>
            <a:lvl5pPr marL="2438278" indent="0" algn="ctr">
              <a:buNone/>
              <a:defRPr sz="2133"/>
            </a:lvl5pPr>
            <a:lvl6pPr marL="3047848" indent="0" algn="ctr">
              <a:buNone/>
              <a:defRPr sz="2133"/>
            </a:lvl6pPr>
            <a:lvl7pPr marL="3657418" indent="0" algn="ctr">
              <a:buNone/>
              <a:defRPr sz="2133"/>
            </a:lvl7pPr>
            <a:lvl8pPr marL="4266987" indent="0" algn="ctr">
              <a:buNone/>
              <a:defRPr sz="2133"/>
            </a:lvl8pPr>
            <a:lvl9pPr marL="4876557" indent="0" algn="ctr">
              <a:buNone/>
              <a:defRPr sz="2133"/>
            </a:lvl9pPr>
          </a:lstStyle>
          <a:p>
            <a:r>
              <a:rPr lang="en-US" noProof="0"/>
              <a:t>Click to edit Master subtitle style</a:t>
            </a:r>
          </a:p>
        </p:txBody>
      </p:sp>
      <p:sp>
        <p:nvSpPr>
          <p:cNvPr id="5" name="Text Placeholder 4"/>
          <p:cNvSpPr>
            <a:spLocks noGrp="1"/>
          </p:cNvSpPr>
          <p:nvPr>
            <p:ph type="body" sz="quarter" idx="10"/>
          </p:nvPr>
        </p:nvSpPr>
        <p:spPr>
          <a:xfrm>
            <a:off x="475325" y="6362703"/>
            <a:ext cx="5594349" cy="298451"/>
          </a:xfrm>
          <a:prstGeom prst="rect">
            <a:avLst/>
          </a:prstGeom>
        </p:spPr>
        <p:txBody>
          <a:bodyPr>
            <a:noAutofit/>
          </a:bodyPr>
          <a:lstStyle>
            <a:lvl1pPr>
              <a:spcAft>
                <a:spcPts val="0"/>
              </a:spcAft>
              <a:defRPr sz="1051">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16" name="Group 15"/>
          <p:cNvGrpSpPr>
            <a:grpSpLocks noChangeAspect="1"/>
          </p:cNvGrpSpPr>
          <p:nvPr userDrawn="1"/>
        </p:nvGrpSpPr>
        <p:grpSpPr>
          <a:xfrm>
            <a:off x="475325" y="457200"/>
            <a:ext cx="1998000" cy="374400"/>
            <a:chOff x="398463" y="404813"/>
            <a:chExt cx="1627187" cy="307976"/>
          </a:xfrm>
          <a:solidFill>
            <a:schemeClr val="tx1"/>
          </a:solidFill>
        </p:grpSpPr>
        <p:sp>
          <p:nvSpPr>
            <p:cNvPr id="17"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18"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0" name="Rectangle 7"/>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1"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2" name="Rectangle 9"/>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3" name="Rectangle 10"/>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4"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5"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6"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7"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grpSp>
    </p:spTree>
    <p:extLst>
      <p:ext uri="{BB962C8B-B14F-4D97-AF65-F5344CB8AC3E}">
        <p14:creationId xmlns:p14="http://schemas.microsoft.com/office/powerpoint/2010/main" val="2973750318"/>
      </p:ext>
    </p:extLst>
  </p:cSld>
  <p:clrMapOvr>
    <a:masterClrMapping/>
  </p:clrMapOvr>
  <p:transition>
    <p:fade/>
  </p:transition>
  <p:extLst>
    <p:ext uri="{DCECCB84-F9BA-43D5-87BE-67443E8EF086}">
      <p15:sldGuideLst xmlns:p15="http://schemas.microsoft.com/office/powerpoint/2012/main">
        <p15:guide id="1" orient="horz" pos="4088">
          <p15:clr>
            <a:srgbClr val="FBAE40"/>
          </p15:clr>
        </p15:guide>
      </p15:sldGuideLst>
    </p:ext>
  </p:extLst>
</p:sldLayout>
</file>

<file path=ppt/slideLayouts/slideLayout211.xml><?xml version="1.0" encoding="utf-8"?>
<p:sldLayout xmlns:a="http://schemas.openxmlformats.org/drawingml/2006/main" xmlns:r="http://schemas.openxmlformats.org/officeDocument/2006/relationships" xmlns:p="http://schemas.openxmlformats.org/presentationml/2006/main" showMasterSp="0" preserve="1" userDrawn="1">
  <p:cSld name="13_Key statement dark blue">
    <p:bg>
      <p:bgPr>
        <a:solidFill>
          <a:schemeClr val="accent4"/>
        </a:solidFill>
        <a:effectLst/>
      </p:bgPr>
    </p:bg>
    <p:spTree>
      <p:nvGrpSpPr>
        <p:cNvPr id="1" name=""/>
        <p:cNvGrpSpPr/>
        <p:nvPr/>
      </p:nvGrpSpPr>
      <p:grpSpPr>
        <a:xfrm>
          <a:off x="0" y="0"/>
          <a:ext cx="0" cy="0"/>
          <a:chOff x="0" y="0"/>
          <a:chExt cx="0" cy="0"/>
        </a:xfrm>
      </p:grpSpPr>
      <p:sp>
        <p:nvSpPr>
          <p:cNvPr id="13" name="Text Placeholder 3"/>
          <p:cNvSpPr>
            <a:spLocks noGrp="1"/>
          </p:cNvSpPr>
          <p:nvPr>
            <p:ph type="body" sz="quarter" idx="10"/>
          </p:nvPr>
        </p:nvSpPr>
        <p:spPr>
          <a:xfrm>
            <a:off x="480486" y="1590679"/>
            <a:ext cx="9029604" cy="4708525"/>
          </a:xfrm>
          <a:prstGeom prst="rect">
            <a:avLst/>
          </a:prstGeom>
        </p:spPr>
        <p:txBody>
          <a:bodyPr>
            <a:noAutofit/>
          </a:bodyPr>
          <a:lstStyle>
            <a:lvl1pPr>
              <a:spcBef>
                <a:spcPts val="4800"/>
              </a:spcBef>
              <a:defRPr sz="2800">
                <a:solidFill>
                  <a:schemeClr val="bg1"/>
                </a:solidFill>
              </a:defRPr>
            </a:lvl1pPr>
            <a:lvl2pPr marL="609570" indent="-609570">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US" noProof="0"/>
              <a:t>Click to edit Master text styles</a:t>
            </a:r>
          </a:p>
        </p:txBody>
      </p:sp>
    </p:spTree>
    <p:extLst>
      <p:ext uri="{BB962C8B-B14F-4D97-AF65-F5344CB8AC3E}">
        <p14:creationId xmlns:p14="http://schemas.microsoft.com/office/powerpoint/2010/main" val="1029641798"/>
      </p:ext>
    </p:extLst>
  </p:cSld>
  <p:clrMapOvr>
    <a:masterClrMapping/>
  </p:clrMapOvr>
  <p:transition>
    <p:fade/>
  </p:transition>
</p:sldLayout>
</file>

<file path=ppt/slideLayouts/slideLayout212.xml><?xml version="1.0" encoding="utf-8"?>
<p:sldLayout xmlns:a="http://schemas.openxmlformats.org/drawingml/2006/main" xmlns:r="http://schemas.openxmlformats.org/officeDocument/2006/relationships" xmlns:p="http://schemas.openxmlformats.org/presentationml/2006/main" showMasterSp="0" preserve="1" userDrawn="1">
  <p:cSld name="11_Title Slide - Black">
    <p:bg bwMode="gray">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475201" y="5845184"/>
            <a:ext cx="5592011" cy="505645"/>
          </a:xfrm>
          <a:prstGeom prst="rect">
            <a:avLst/>
          </a:prstGeom>
        </p:spPr>
        <p:txBody>
          <a:bodyPr lIns="0" tIns="0" rIns="0" bIns="0" anchor="b" anchorCtr="0">
            <a:noAutofit/>
          </a:bodyPr>
          <a:lstStyle>
            <a:lvl1pPr marL="0" indent="0" algn="l">
              <a:lnSpc>
                <a:spcPct val="100000"/>
              </a:lnSpc>
              <a:spcAft>
                <a:spcPts val="0"/>
              </a:spcAft>
              <a:buNone/>
              <a:defRPr sz="1800" b="1">
                <a:solidFill>
                  <a:schemeClr val="bg1"/>
                </a:solidFill>
              </a:defRPr>
            </a:lvl1pPr>
            <a:lvl2pPr marL="0" indent="0" algn="l">
              <a:buNone/>
              <a:defRPr sz="1600" b="0">
                <a:solidFill>
                  <a:schemeClr val="bg1"/>
                </a:solidFill>
              </a:defRPr>
            </a:lvl2pPr>
            <a:lvl3pPr marL="1219140" indent="0" algn="ctr">
              <a:buNone/>
              <a:defRPr sz="2400"/>
            </a:lvl3pPr>
            <a:lvl4pPr marL="1828709" indent="0" algn="ctr">
              <a:buNone/>
              <a:defRPr sz="2133"/>
            </a:lvl4pPr>
            <a:lvl5pPr marL="2438278" indent="0" algn="ctr">
              <a:buNone/>
              <a:defRPr sz="2133"/>
            </a:lvl5pPr>
            <a:lvl6pPr marL="3047848" indent="0" algn="ctr">
              <a:buNone/>
              <a:defRPr sz="2133"/>
            </a:lvl6pPr>
            <a:lvl7pPr marL="3657418" indent="0" algn="ctr">
              <a:buNone/>
              <a:defRPr sz="2133"/>
            </a:lvl7pPr>
            <a:lvl8pPr marL="4266987" indent="0" algn="ctr">
              <a:buNone/>
              <a:defRPr sz="2133"/>
            </a:lvl8pPr>
            <a:lvl9pPr marL="4876557" indent="0" algn="ctr">
              <a:buNone/>
              <a:defRPr sz="2133"/>
            </a:lvl9pPr>
          </a:lstStyle>
          <a:p>
            <a:r>
              <a:rPr lang="en-US" noProof="0"/>
              <a:t>Click to edit Master title style</a:t>
            </a:r>
          </a:p>
          <a:p>
            <a:pPr lvl="1"/>
            <a:r>
              <a:rPr lang="en-US" noProof="0"/>
              <a:t>Click to edit Master subtitle style</a:t>
            </a:r>
          </a:p>
        </p:txBody>
      </p:sp>
      <p:sp>
        <p:nvSpPr>
          <p:cNvPr id="5" name="Text Placeholder 4"/>
          <p:cNvSpPr>
            <a:spLocks noGrp="1"/>
          </p:cNvSpPr>
          <p:nvPr>
            <p:ph type="body" sz="quarter" idx="10"/>
          </p:nvPr>
        </p:nvSpPr>
        <p:spPr>
          <a:xfrm>
            <a:off x="475200" y="6362703"/>
            <a:ext cx="5594349" cy="298451"/>
          </a:xfrm>
          <a:prstGeom prst="rect">
            <a:avLst/>
          </a:prstGeom>
        </p:spPr>
        <p:txBody>
          <a:bodyPr/>
          <a:lstStyle>
            <a:lvl1pPr>
              <a:spcAft>
                <a:spcPts val="0"/>
              </a:spcAft>
              <a:defRPr sz="1051">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22" name="Group 21"/>
          <p:cNvGrpSpPr>
            <a:grpSpLocks noChangeAspect="1"/>
          </p:cNvGrpSpPr>
          <p:nvPr userDrawn="1"/>
        </p:nvGrpSpPr>
        <p:grpSpPr>
          <a:xfrm>
            <a:off x="469900" y="457761"/>
            <a:ext cx="1998000" cy="374400"/>
            <a:chOff x="398463" y="404813"/>
            <a:chExt cx="1627187" cy="307976"/>
          </a:xfrm>
          <a:solidFill>
            <a:schemeClr val="tx1"/>
          </a:solidFill>
        </p:grpSpPr>
        <p:sp>
          <p:nvSpPr>
            <p:cNvPr id="23"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4"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5" name="Rectangle 7"/>
            <p:cNvSpPr>
              <a:spLocks noChangeArrowheads="1"/>
            </p:cNvSpPr>
            <p:nvPr userDrawn="1"/>
          </p:nvSpPr>
          <p:spPr bwMode="auto">
            <a:xfrm>
              <a:off x="906463" y="404813"/>
              <a:ext cx="74612" cy="303213"/>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6"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7" name="Rectangle 9"/>
            <p:cNvSpPr>
              <a:spLocks noChangeArrowheads="1"/>
            </p:cNvSpPr>
            <p:nvPr userDrawn="1"/>
          </p:nvSpPr>
          <p:spPr bwMode="auto">
            <a:xfrm>
              <a:off x="1257300" y="482601"/>
              <a:ext cx="74612" cy="225425"/>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8" name="Rectangle 10"/>
            <p:cNvSpPr>
              <a:spLocks noChangeArrowheads="1"/>
            </p:cNvSpPr>
            <p:nvPr userDrawn="1"/>
          </p:nvSpPr>
          <p:spPr bwMode="auto">
            <a:xfrm>
              <a:off x="1257300" y="404813"/>
              <a:ext cx="74612" cy="50800"/>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9"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0"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1"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2"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grpSp>
      <p:sp>
        <p:nvSpPr>
          <p:cNvPr id="33" name="Picture Placeholder 8"/>
          <p:cNvSpPr>
            <a:spLocks noGrp="1"/>
          </p:cNvSpPr>
          <p:nvPr>
            <p:ph type="pic" sz="quarter" idx="11"/>
          </p:nvPr>
        </p:nvSpPr>
        <p:spPr>
          <a:xfrm>
            <a:off x="3393716" y="727595"/>
            <a:ext cx="5400000" cy="5400000"/>
          </a:xfrm>
          <a:prstGeom prst="rect">
            <a:avLst/>
          </a:prstGeom>
        </p:spPr>
        <p:txBody>
          <a:bodyPr/>
          <a:lstStyle/>
          <a:p>
            <a:r>
              <a:rPr lang="en-US" noProof="0"/>
              <a:t>Click icon to add picture</a:t>
            </a:r>
          </a:p>
        </p:txBody>
      </p:sp>
    </p:spTree>
    <p:extLst>
      <p:ext uri="{BB962C8B-B14F-4D97-AF65-F5344CB8AC3E}">
        <p14:creationId xmlns:p14="http://schemas.microsoft.com/office/powerpoint/2010/main" val="3199567543"/>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4088">
          <p15:clr>
            <a:srgbClr val="FBAE40"/>
          </p15:clr>
        </p15:guide>
      </p15:sldGuideLst>
    </p:ext>
  </p:extLst>
</p:sldLayout>
</file>

<file path=ppt/slideLayouts/slideLayout213.xml><?xml version="1.0" encoding="utf-8"?>
<p:sldLayout xmlns:a="http://schemas.openxmlformats.org/drawingml/2006/main" xmlns:r="http://schemas.openxmlformats.org/officeDocument/2006/relationships" xmlns:p="http://schemas.openxmlformats.org/presentationml/2006/main" showMasterSp="0" preserve="1" userDrawn="1">
  <p:cSld name="9_Title Slide - White">
    <p:bg bwMode="gray">
      <p:bgPr>
        <a:solidFill>
          <a:schemeClr val="bg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475327" y="5845184"/>
            <a:ext cx="5594348" cy="505645"/>
          </a:xfrm>
          <a:prstGeom prst="rect">
            <a:avLst/>
          </a:prstGeom>
        </p:spPr>
        <p:txBody>
          <a:bodyPr lIns="0" tIns="0" rIns="0" bIns="0" anchor="b" anchorCtr="0">
            <a:noAutofit/>
          </a:bodyPr>
          <a:lstStyle>
            <a:lvl1pPr marL="0" indent="0" algn="l">
              <a:lnSpc>
                <a:spcPct val="100000"/>
              </a:lnSpc>
              <a:spcAft>
                <a:spcPts val="0"/>
              </a:spcAft>
              <a:buNone/>
              <a:defRPr sz="1800" b="1">
                <a:solidFill>
                  <a:schemeClr val="tx1"/>
                </a:solidFill>
              </a:defRPr>
            </a:lvl1pPr>
            <a:lvl2pPr marL="0" indent="0" algn="l">
              <a:buNone/>
              <a:defRPr sz="1600" b="0"/>
            </a:lvl2pPr>
            <a:lvl3pPr marL="1219140" indent="0" algn="ctr">
              <a:buNone/>
              <a:defRPr sz="2400"/>
            </a:lvl3pPr>
            <a:lvl4pPr marL="1828709" indent="0" algn="ctr">
              <a:buNone/>
              <a:defRPr sz="2133"/>
            </a:lvl4pPr>
            <a:lvl5pPr marL="2438278" indent="0" algn="ctr">
              <a:buNone/>
              <a:defRPr sz="2133"/>
            </a:lvl5pPr>
            <a:lvl6pPr marL="3047848" indent="0" algn="ctr">
              <a:buNone/>
              <a:defRPr sz="2133"/>
            </a:lvl6pPr>
            <a:lvl7pPr marL="3657418" indent="0" algn="ctr">
              <a:buNone/>
              <a:defRPr sz="2133"/>
            </a:lvl7pPr>
            <a:lvl8pPr marL="4266987" indent="0" algn="ctr">
              <a:buNone/>
              <a:defRPr sz="2133"/>
            </a:lvl8pPr>
            <a:lvl9pPr marL="4876557" indent="0" algn="ctr">
              <a:buNone/>
              <a:defRPr sz="2133"/>
            </a:lvl9pPr>
          </a:lstStyle>
          <a:p>
            <a:r>
              <a:rPr lang="en-US" noProof="0"/>
              <a:t>Click to edit Master title style</a:t>
            </a:r>
          </a:p>
          <a:p>
            <a:pPr lvl="1"/>
            <a:r>
              <a:rPr lang="en-US" noProof="0"/>
              <a:t>Click to edit Master subtitle style</a:t>
            </a:r>
          </a:p>
        </p:txBody>
      </p:sp>
      <p:sp>
        <p:nvSpPr>
          <p:cNvPr id="5" name="Text Placeholder 4"/>
          <p:cNvSpPr>
            <a:spLocks noGrp="1"/>
          </p:cNvSpPr>
          <p:nvPr>
            <p:ph type="body" sz="quarter" idx="10"/>
          </p:nvPr>
        </p:nvSpPr>
        <p:spPr>
          <a:xfrm>
            <a:off x="475325" y="6362703"/>
            <a:ext cx="5594349" cy="298451"/>
          </a:xfrm>
          <a:prstGeom prst="rect">
            <a:avLst/>
          </a:prstGeom>
        </p:spPr>
        <p:txBody>
          <a:bodyPr>
            <a:noAutofit/>
          </a:bodyPr>
          <a:lstStyle>
            <a:lvl1pPr>
              <a:spcAft>
                <a:spcPts val="0"/>
              </a:spcAft>
              <a:defRPr sz="1051">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19" name="Group 18"/>
          <p:cNvGrpSpPr>
            <a:grpSpLocks noChangeAspect="1"/>
          </p:cNvGrpSpPr>
          <p:nvPr userDrawn="1"/>
        </p:nvGrpSpPr>
        <p:grpSpPr>
          <a:xfrm>
            <a:off x="475325" y="457200"/>
            <a:ext cx="1998000" cy="374400"/>
            <a:chOff x="398463" y="404813"/>
            <a:chExt cx="1627187" cy="307976"/>
          </a:xfrm>
          <a:solidFill>
            <a:schemeClr val="tx1"/>
          </a:solidFill>
        </p:grpSpPr>
        <p:sp>
          <p:nvSpPr>
            <p:cNvPr id="20"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1"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2" name="Rectangle 7"/>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3"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4" name="Rectangle 9"/>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5" name="Rectangle 10"/>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6"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7"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8"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9"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grpSp>
      <p:sp>
        <p:nvSpPr>
          <p:cNvPr id="30" name="Picture Placeholder 8"/>
          <p:cNvSpPr>
            <a:spLocks noGrp="1"/>
          </p:cNvSpPr>
          <p:nvPr>
            <p:ph type="pic" sz="quarter" idx="11"/>
          </p:nvPr>
        </p:nvSpPr>
        <p:spPr>
          <a:xfrm>
            <a:off x="3393716" y="727595"/>
            <a:ext cx="5400000" cy="5400000"/>
          </a:xfrm>
          <a:prstGeom prst="rect">
            <a:avLst/>
          </a:prstGeom>
        </p:spPr>
        <p:txBody>
          <a:bodyPr/>
          <a:lstStyle/>
          <a:p>
            <a:r>
              <a:rPr lang="en-US" noProof="0"/>
              <a:t>Click icon to add picture</a:t>
            </a:r>
          </a:p>
        </p:txBody>
      </p:sp>
    </p:spTree>
    <p:extLst>
      <p:ext uri="{BB962C8B-B14F-4D97-AF65-F5344CB8AC3E}">
        <p14:creationId xmlns:p14="http://schemas.microsoft.com/office/powerpoint/2010/main" val="1198461865"/>
      </p:ext>
    </p:extLst>
  </p:cSld>
  <p:clrMapOvr>
    <a:masterClrMapping/>
  </p:clrMapOvr>
  <p:transition>
    <p:fade/>
  </p:transition>
  <p:extLst>
    <p:ext uri="{DCECCB84-F9BA-43D5-87BE-67443E8EF086}">
      <p15:sldGuideLst xmlns:p15="http://schemas.microsoft.com/office/powerpoint/2012/main">
        <p15:guide id="1" orient="horz" pos="4088">
          <p15:clr>
            <a:srgbClr val="FBAE40"/>
          </p15:clr>
        </p15:guide>
      </p15:sldGuideLst>
    </p:ext>
  </p:extLst>
</p:sldLayout>
</file>

<file path=ppt/slideLayouts/slideLayout214.xml><?xml version="1.0" encoding="utf-8"?>
<p:sldLayout xmlns:a="http://schemas.openxmlformats.org/drawingml/2006/main" xmlns:r="http://schemas.openxmlformats.org/officeDocument/2006/relationships" xmlns:p="http://schemas.openxmlformats.org/presentationml/2006/main" showMasterSp="0" preserve="1" userDrawn="1">
  <p:cSld name="10_Title Slide - Circle Black">
    <p:bg bwMode="gray">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4210149" y="1530450"/>
            <a:ext cx="3780000" cy="3780000"/>
          </a:xfrm>
          <a:prstGeom prst="ellipse">
            <a:avLst/>
          </a:prstGeom>
          <a:ln w="25400">
            <a:solidFill>
              <a:schemeClr val="accent1"/>
            </a:solidFill>
          </a:ln>
        </p:spPr>
        <p:txBody>
          <a:bodyPr lIns="108000" tIns="108000" rIns="108000" bIns="108000" anchor="ctr" anchorCtr="0">
            <a:normAutofit/>
          </a:bodyPr>
          <a:lstStyle>
            <a:lvl1pPr algn="ctr">
              <a:lnSpc>
                <a:spcPts val="3800"/>
              </a:lnSpc>
              <a:defRPr sz="3200" b="0">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p>
        </p:txBody>
      </p:sp>
      <p:sp>
        <p:nvSpPr>
          <p:cNvPr id="3" name="Subtitle 2"/>
          <p:cNvSpPr>
            <a:spLocks noGrp="1"/>
          </p:cNvSpPr>
          <p:nvPr>
            <p:ph type="subTitle" idx="1"/>
          </p:nvPr>
        </p:nvSpPr>
        <p:spPr bwMode="gray">
          <a:xfrm>
            <a:off x="475201" y="5845184"/>
            <a:ext cx="5592011" cy="505645"/>
          </a:xfrm>
          <a:prstGeom prst="rect">
            <a:avLst/>
          </a:prstGeom>
        </p:spPr>
        <p:txBody>
          <a:bodyPr lIns="0" tIns="0" rIns="0" bIns="0" anchor="b" anchorCtr="0">
            <a:noAutofit/>
          </a:bodyPr>
          <a:lstStyle>
            <a:lvl1pPr marL="0" indent="0" algn="l">
              <a:lnSpc>
                <a:spcPct val="100000"/>
              </a:lnSpc>
              <a:spcAft>
                <a:spcPts val="0"/>
              </a:spcAft>
              <a:buNone/>
              <a:defRPr sz="1600">
                <a:solidFill>
                  <a:schemeClr val="bg1"/>
                </a:solidFill>
              </a:defRPr>
            </a:lvl1pPr>
            <a:lvl2pPr marL="609570" indent="0" algn="ctr">
              <a:buNone/>
              <a:defRPr sz="2667"/>
            </a:lvl2pPr>
            <a:lvl3pPr marL="1219140" indent="0" algn="ctr">
              <a:buNone/>
              <a:defRPr sz="2400"/>
            </a:lvl3pPr>
            <a:lvl4pPr marL="1828709" indent="0" algn="ctr">
              <a:buNone/>
              <a:defRPr sz="2133"/>
            </a:lvl4pPr>
            <a:lvl5pPr marL="2438278" indent="0" algn="ctr">
              <a:buNone/>
              <a:defRPr sz="2133"/>
            </a:lvl5pPr>
            <a:lvl6pPr marL="3047848" indent="0" algn="ctr">
              <a:buNone/>
              <a:defRPr sz="2133"/>
            </a:lvl6pPr>
            <a:lvl7pPr marL="3657418" indent="0" algn="ctr">
              <a:buNone/>
              <a:defRPr sz="2133"/>
            </a:lvl7pPr>
            <a:lvl8pPr marL="4266987" indent="0" algn="ctr">
              <a:buNone/>
              <a:defRPr sz="2133"/>
            </a:lvl8pPr>
            <a:lvl9pPr marL="4876557" indent="0" algn="ctr">
              <a:buNone/>
              <a:defRPr sz="2133"/>
            </a:lvl9pPr>
          </a:lstStyle>
          <a:p>
            <a:r>
              <a:rPr lang="en-US" noProof="0"/>
              <a:t>Click to edit Master subtitle style</a:t>
            </a:r>
          </a:p>
        </p:txBody>
      </p:sp>
      <p:sp>
        <p:nvSpPr>
          <p:cNvPr id="5" name="Text Placeholder 4"/>
          <p:cNvSpPr>
            <a:spLocks noGrp="1"/>
          </p:cNvSpPr>
          <p:nvPr>
            <p:ph type="body" sz="quarter" idx="10"/>
          </p:nvPr>
        </p:nvSpPr>
        <p:spPr>
          <a:xfrm>
            <a:off x="475200" y="6362703"/>
            <a:ext cx="5594349" cy="298451"/>
          </a:xfrm>
          <a:prstGeom prst="rect">
            <a:avLst/>
          </a:prstGeom>
        </p:spPr>
        <p:txBody>
          <a:bodyPr/>
          <a:lstStyle>
            <a:lvl1pPr>
              <a:spcAft>
                <a:spcPts val="0"/>
              </a:spcAft>
              <a:defRPr sz="1051">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16" name="Group 15"/>
          <p:cNvGrpSpPr>
            <a:grpSpLocks noChangeAspect="1"/>
          </p:cNvGrpSpPr>
          <p:nvPr userDrawn="1"/>
        </p:nvGrpSpPr>
        <p:grpSpPr>
          <a:xfrm>
            <a:off x="469900" y="457761"/>
            <a:ext cx="1998000" cy="374400"/>
            <a:chOff x="398463" y="404813"/>
            <a:chExt cx="1627187" cy="307976"/>
          </a:xfrm>
          <a:solidFill>
            <a:schemeClr val="tx1"/>
          </a:solidFill>
        </p:grpSpPr>
        <p:sp>
          <p:nvSpPr>
            <p:cNvPr id="17"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18"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19" name="Rectangle 7"/>
            <p:cNvSpPr>
              <a:spLocks noChangeArrowheads="1"/>
            </p:cNvSpPr>
            <p:nvPr userDrawn="1"/>
          </p:nvSpPr>
          <p:spPr bwMode="auto">
            <a:xfrm>
              <a:off x="906463" y="404813"/>
              <a:ext cx="74612" cy="303213"/>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0"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1" name="Rectangle 9"/>
            <p:cNvSpPr>
              <a:spLocks noChangeArrowheads="1"/>
            </p:cNvSpPr>
            <p:nvPr userDrawn="1"/>
          </p:nvSpPr>
          <p:spPr bwMode="auto">
            <a:xfrm>
              <a:off x="1257300" y="482601"/>
              <a:ext cx="74612" cy="225425"/>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3" name="Rectangle 10"/>
            <p:cNvSpPr>
              <a:spLocks noChangeArrowheads="1"/>
            </p:cNvSpPr>
            <p:nvPr userDrawn="1"/>
          </p:nvSpPr>
          <p:spPr bwMode="auto">
            <a:xfrm>
              <a:off x="1257300" y="404813"/>
              <a:ext cx="74612" cy="50800"/>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4"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5"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6"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7"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grpSp>
    </p:spTree>
    <p:extLst>
      <p:ext uri="{BB962C8B-B14F-4D97-AF65-F5344CB8AC3E}">
        <p14:creationId xmlns:p14="http://schemas.microsoft.com/office/powerpoint/2010/main" val="2668884404"/>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4088">
          <p15:clr>
            <a:srgbClr val="FBAE40"/>
          </p15:clr>
        </p15:guide>
      </p15:sldGuideLst>
    </p:ext>
  </p:extLst>
</p:sldLayout>
</file>

<file path=ppt/slideLayouts/slideLayout215.xml><?xml version="1.0" encoding="utf-8"?>
<p:sldLayout xmlns:a="http://schemas.openxmlformats.org/drawingml/2006/main" xmlns:r="http://schemas.openxmlformats.org/officeDocument/2006/relationships" xmlns:p="http://schemas.openxmlformats.org/presentationml/2006/main" showMasterSp="0" preserve="1" userDrawn="1">
  <p:cSld name="10_Title Slide - Circle White">
    <p:bg bwMode="gray">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4212000" y="1530000"/>
            <a:ext cx="3780000" cy="3780000"/>
          </a:xfrm>
          <a:prstGeom prst="ellipse">
            <a:avLst/>
          </a:prstGeom>
          <a:ln w="25400">
            <a:solidFill>
              <a:schemeClr val="accent1"/>
            </a:solidFill>
          </a:ln>
        </p:spPr>
        <p:txBody>
          <a:bodyPr lIns="108000" tIns="108000" rIns="108000" bIns="108000" anchor="ctr" anchorCtr="0">
            <a:normAutofit/>
          </a:bodyPr>
          <a:lstStyle>
            <a:lvl1pPr algn="ctr">
              <a:lnSpc>
                <a:spcPts val="3800"/>
              </a:lnSpc>
              <a:defRPr sz="3200" b="0">
                <a:solidFill>
                  <a:schemeClr val="tx1"/>
                </a:solidFill>
                <a:latin typeface="+mj-lt"/>
                <a:ea typeface="Open Sans" panose="020B0606030504020204" pitchFamily="34" charset="0"/>
                <a:cs typeface="Open Sans" panose="020B0606030504020204" pitchFamily="34" charset="0"/>
              </a:defRPr>
            </a:lvl1pPr>
          </a:lstStyle>
          <a:p>
            <a:r>
              <a:rPr lang="en-US" noProof="0"/>
              <a:t>Click to edit Master title style</a:t>
            </a:r>
          </a:p>
        </p:txBody>
      </p:sp>
      <p:sp>
        <p:nvSpPr>
          <p:cNvPr id="3" name="Subtitle 2"/>
          <p:cNvSpPr>
            <a:spLocks noGrp="1"/>
          </p:cNvSpPr>
          <p:nvPr>
            <p:ph type="subTitle" idx="1"/>
          </p:nvPr>
        </p:nvSpPr>
        <p:spPr bwMode="gray">
          <a:xfrm>
            <a:off x="475327" y="5845184"/>
            <a:ext cx="5594348" cy="505645"/>
          </a:xfrm>
          <a:prstGeom prst="rect">
            <a:avLst/>
          </a:prstGeom>
        </p:spPr>
        <p:txBody>
          <a:bodyPr lIns="0" tIns="0" rIns="0" bIns="0" anchor="b" anchorCtr="0">
            <a:noAutofit/>
          </a:bodyPr>
          <a:lstStyle>
            <a:lvl1pPr marL="0" indent="0" algn="l">
              <a:lnSpc>
                <a:spcPct val="100000"/>
              </a:lnSpc>
              <a:spcAft>
                <a:spcPts val="0"/>
              </a:spcAft>
              <a:buNone/>
              <a:defRPr sz="1600">
                <a:solidFill>
                  <a:schemeClr val="tx1"/>
                </a:solidFill>
              </a:defRPr>
            </a:lvl1pPr>
            <a:lvl2pPr marL="609570" indent="0" algn="ctr">
              <a:buNone/>
              <a:defRPr sz="2667"/>
            </a:lvl2pPr>
            <a:lvl3pPr marL="1219140" indent="0" algn="ctr">
              <a:buNone/>
              <a:defRPr sz="2400"/>
            </a:lvl3pPr>
            <a:lvl4pPr marL="1828709" indent="0" algn="ctr">
              <a:buNone/>
              <a:defRPr sz="2133"/>
            </a:lvl4pPr>
            <a:lvl5pPr marL="2438278" indent="0" algn="ctr">
              <a:buNone/>
              <a:defRPr sz="2133"/>
            </a:lvl5pPr>
            <a:lvl6pPr marL="3047848" indent="0" algn="ctr">
              <a:buNone/>
              <a:defRPr sz="2133"/>
            </a:lvl6pPr>
            <a:lvl7pPr marL="3657418" indent="0" algn="ctr">
              <a:buNone/>
              <a:defRPr sz="2133"/>
            </a:lvl7pPr>
            <a:lvl8pPr marL="4266987" indent="0" algn="ctr">
              <a:buNone/>
              <a:defRPr sz="2133"/>
            </a:lvl8pPr>
            <a:lvl9pPr marL="4876557" indent="0" algn="ctr">
              <a:buNone/>
              <a:defRPr sz="2133"/>
            </a:lvl9pPr>
          </a:lstStyle>
          <a:p>
            <a:r>
              <a:rPr lang="en-US" noProof="0"/>
              <a:t>Click to edit Master subtitle style</a:t>
            </a:r>
          </a:p>
        </p:txBody>
      </p:sp>
      <p:sp>
        <p:nvSpPr>
          <p:cNvPr id="5" name="Text Placeholder 4"/>
          <p:cNvSpPr>
            <a:spLocks noGrp="1"/>
          </p:cNvSpPr>
          <p:nvPr>
            <p:ph type="body" sz="quarter" idx="10"/>
          </p:nvPr>
        </p:nvSpPr>
        <p:spPr>
          <a:xfrm>
            <a:off x="475325" y="6362703"/>
            <a:ext cx="5594349" cy="298451"/>
          </a:xfrm>
          <a:prstGeom prst="rect">
            <a:avLst/>
          </a:prstGeom>
        </p:spPr>
        <p:txBody>
          <a:bodyPr>
            <a:noAutofit/>
          </a:bodyPr>
          <a:lstStyle>
            <a:lvl1pPr>
              <a:spcAft>
                <a:spcPts val="0"/>
              </a:spcAft>
              <a:defRPr sz="1051">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16" name="Group 15"/>
          <p:cNvGrpSpPr>
            <a:grpSpLocks noChangeAspect="1"/>
          </p:cNvGrpSpPr>
          <p:nvPr userDrawn="1"/>
        </p:nvGrpSpPr>
        <p:grpSpPr>
          <a:xfrm>
            <a:off x="475325" y="457200"/>
            <a:ext cx="1998000" cy="374400"/>
            <a:chOff x="398463" y="404813"/>
            <a:chExt cx="1627187" cy="307976"/>
          </a:xfrm>
          <a:solidFill>
            <a:schemeClr val="tx1"/>
          </a:solidFill>
        </p:grpSpPr>
        <p:sp>
          <p:nvSpPr>
            <p:cNvPr id="17"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18"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0" name="Rectangle 7"/>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1"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2" name="Rectangle 9"/>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3" name="Rectangle 10"/>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4"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5"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6"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7"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grpSp>
    </p:spTree>
    <p:extLst>
      <p:ext uri="{BB962C8B-B14F-4D97-AF65-F5344CB8AC3E}">
        <p14:creationId xmlns:p14="http://schemas.microsoft.com/office/powerpoint/2010/main" val="3028717344"/>
      </p:ext>
    </p:extLst>
  </p:cSld>
  <p:clrMapOvr>
    <a:masterClrMapping/>
  </p:clrMapOvr>
  <p:transition>
    <p:fade/>
  </p:transition>
  <p:extLst>
    <p:ext uri="{DCECCB84-F9BA-43D5-87BE-67443E8EF086}">
      <p15:sldGuideLst xmlns:p15="http://schemas.microsoft.com/office/powerpoint/2012/main">
        <p15:guide id="1" orient="horz" pos="4088">
          <p15:clr>
            <a:srgbClr val="FBAE40"/>
          </p15:clr>
        </p15:guide>
      </p15:sldGuideLst>
    </p:ext>
  </p:extLst>
</p:sldLayout>
</file>

<file path=ppt/slideLayouts/slideLayout216.xml><?xml version="1.0" encoding="utf-8"?>
<p:sldLayout xmlns:a="http://schemas.openxmlformats.org/drawingml/2006/main" xmlns:r="http://schemas.openxmlformats.org/officeDocument/2006/relationships" xmlns:p="http://schemas.openxmlformats.org/presentationml/2006/main" showMasterSp="0" preserve="1" userDrawn="1">
  <p:cSld name="12_Title Slide - Black">
    <p:bg bwMode="gray">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475201" y="5845184"/>
            <a:ext cx="5592011" cy="505645"/>
          </a:xfrm>
          <a:prstGeom prst="rect">
            <a:avLst/>
          </a:prstGeom>
        </p:spPr>
        <p:txBody>
          <a:bodyPr lIns="0" tIns="0" rIns="0" bIns="0" anchor="b" anchorCtr="0">
            <a:noAutofit/>
          </a:bodyPr>
          <a:lstStyle>
            <a:lvl1pPr marL="0" indent="0" algn="l">
              <a:lnSpc>
                <a:spcPct val="100000"/>
              </a:lnSpc>
              <a:spcAft>
                <a:spcPts val="0"/>
              </a:spcAft>
              <a:buNone/>
              <a:defRPr sz="1800" b="1">
                <a:solidFill>
                  <a:schemeClr val="bg1"/>
                </a:solidFill>
              </a:defRPr>
            </a:lvl1pPr>
            <a:lvl2pPr marL="0" indent="0" algn="l">
              <a:buNone/>
              <a:defRPr sz="1600" b="0">
                <a:solidFill>
                  <a:schemeClr val="bg1"/>
                </a:solidFill>
              </a:defRPr>
            </a:lvl2pPr>
            <a:lvl3pPr marL="1219140" indent="0" algn="ctr">
              <a:buNone/>
              <a:defRPr sz="2400"/>
            </a:lvl3pPr>
            <a:lvl4pPr marL="1828709" indent="0" algn="ctr">
              <a:buNone/>
              <a:defRPr sz="2133"/>
            </a:lvl4pPr>
            <a:lvl5pPr marL="2438278" indent="0" algn="ctr">
              <a:buNone/>
              <a:defRPr sz="2133"/>
            </a:lvl5pPr>
            <a:lvl6pPr marL="3047848" indent="0" algn="ctr">
              <a:buNone/>
              <a:defRPr sz="2133"/>
            </a:lvl6pPr>
            <a:lvl7pPr marL="3657418" indent="0" algn="ctr">
              <a:buNone/>
              <a:defRPr sz="2133"/>
            </a:lvl7pPr>
            <a:lvl8pPr marL="4266987" indent="0" algn="ctr">
              <a:buNone/>
              <a:defRPr sz="2133"/>
            </a:lvl8pPr>
            <a:lvl9pPr marL="4876557" indent="0" algn="ctr">
              <a:buNone/>
              <a:defRPr sz="2133"/>
            </a:lvl9pPr>
          </a:lstStyle>
          <a:p>
            <a:r>
              <a:rPr lang="en-US" noProof="0"/>
              <a:t>Click to edit Master title style</a:t>
            </a:r>
          </a:p>
          <a:p>
            <a:pPr lvl="1"/>
            <a:r>
              <a:rPr lang="en-US" noProof="0"/>
              <a:t>Click to edit Master subtitle style</a:t>
            </a:r>
          </a:p>
        </p:txBody>
      </p:sp>
      <p:sp>
        <p:nvSpPr>
          <p:cNvPr id="5" name="Text Placeholder 4"/>
          <p:cNvSpPr>
            <a:spLocks noGrp="1"/>
          </p:cNvSpPr>
          <p:nvPr>
            <p:ph type="body" sz="quarter" idx="10"/>
          </p:nvPr>
        </p:nvSpPr>
        <p:spPr>
          <a:xfrm>
            <a:off x="475200" y="6362703"/>
            <a:ext cx="5594349" cy="298451"/>
          </a:xfrm>
          <a:prstGeom prst="rect">
            <a:avLst/>
          </a:prstGeom>
        </p:spPr>
        <p:txBody>
          <a:bodyPr/>
          <a:lstStyle>
            <a:lvl1pPr>
              <a:spcAft>
                <a:spcPts val="0"/>
              </a:spcAft>
              <a:defRPr sz="1051">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22" name="Group 21"/>
          <p:cNvGrpSpPr>
            <a:grpSpLocks noChangeAspect="1"/>
          </p:cNvGrpSpPr>
          <p:nvPr userDrawn="1"/>
        </p:nvGrpSpPr>
        <p:grpSpPr>
          <a:xfrm>
            <a:off x="469900" y="457761"/>
            <a:ext cx="1998000" cy="374400"/>
            <a:chOff x="398463" y="404813"/>
            <a:chExt cx="1627187" cy="307976"/>
          </a:xfrm>
          <a:solidFill>
            <a:schemeClr val="tx1"/>
          </a:solidFill>
        </p:grpSpPr>
        <p:sp>
          <p:nvSpPr>
            <p:cNvPr id="23"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4"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5" name="Rectangle 7"/>
            <p:cNvSpPr>
              <a:spLocks noChangeArrowheads="1"/>
            </p:cNvSpPr>
            <p:nvPr userDrawn="1"/>
          </p:nvSpPr>
          <p:spPr bwMode="auto">
            <a:xfrm>
              <a:off x="906463" y="404813"/>
              <a:ext cx="74612" cy="303213"/>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6"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7" name="Rectangle 9"/>
            <p:cNvSpPr>
              <a:spLocks noChangeArrowheads="1"/>
            </p:cNvSpPr>
            <p:nvPr userDrawn="1"/>
          </p:nvSpPr>
          <p:spPr bwMode="auto">
            <a:xfrm>
              <a:off x="1257300" y="482601"/>
              <a:ext cx="74612" cy="225425"/>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8" name="Rectangle 10"/>
            <p:cNvSpPr>
              <a:spLocks noChangeArrowheads="1"/>
            </p:cNvSpPr>
            <p:nvPr userDrawn="1"/>
          </p:nvSpPr>
          <p:spPr bwMode="auto">
            <a:xfrm>
              <a:off x="1257300" y="404813"/>
              <a:ext cx="74612" cy="50800"/>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9"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0"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1"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2"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grpSp>
      <p:sp>
        <p:nvSpPr>
          <p:cNvPr id="33" name="Picture Placeholder 8"/>
          <p:cNvSpPr>
            <a:spLocks noGrp="1"/>
          </p:cNvSpPr>
          <p:nvPr>
            <p:ph type="pic" sz="quarter" idx="11"/>
          </p:nvPr>
        </p:nvSpPr>
        <p:spPr>
          <a:xfrm>
            <a:off x="3393716" y="727595"/>
            <a:ext cx="5400000" cy="5400000"/>
          </a:xfrm>
          <a:prstGeom prst="rect">
            <a:avLst/>
          </a:prstGeom>
        </p:spPr>
        <p:txBody>
          <a:bodyPr/>
          <a:lstStyle/>
          <a:p>
            <a:r>
              <a:rPr lang="en-US" noProof="0"/>
              <a:t>Click icon to add picture</a:t>
            </a:r>
          </a:p>
        </p:txBody>
      </p:sp>
    </p:spTree>
    <p:extLst>
      <p:ext uri="{BB962C8B-B14F-4D97-AF65-F5344CB8AC3E}">
        <p14:creationId xmlns:p14="http://schemas.microsoft.com/office/powerpoint/2010/main" val="3406973761"/>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4088">
          <p15:clr>
            <a:srgbClr val="FBAE40"/>
          </p15:clr>
        </p15:guide>
      </p15:sldGuideLst>
    </p:ext>
  </p:extLst>
</p:sldLayout>
</file>

<file path=ppt/slideLayouts/slideLayout217.xml><?xml version="1.0" encoding="utf-8"?>
<p:sldLayout xmlns:a="http://schemas.openxmlformats.org/drawingml/2006/main" xmlns:r="http://schemas.openxmlformats.org/officeDocument/2006/relationships" xmlns:p="http://schemas.openxmlformats.org/presentationml/2006/main" showMasterSp="0" preserve="1" userDrawn="1">
  <p:cSld name="10_Title Slide - White">
    <p:bg bwMode="gray">
      <p:bgPr>
        <a:solidFill>
          <a:schemeClr val="bg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475327" y="5845184"/>
            <a:ext cx="5594348" cy="505645"/>
          </a:xfrm>
          <a:prstGeom prst="rect">
            <a:avLst/>
          </a:prstGeom>
        </p:spPr>
        <p:txBody>
          <a:bodyPr lIns="0" tIns="0" rIns="0" bIns="0" anchor="b" anchorCtr="0">
            <a:noAutofit/>
          </a:bodyPr>
          <a:lstStyle>
            <a:lvl1pPr marL="0" indent="0" algn="l">
              <a:lnSpc>
                <a:spcPct val="100000"/>
              </a:lnSpc>
              <a:spcAft>
                <a:spcPts val="0"/>
              </a:spcAft>
              <a:buNone/>
              <a:defRPr sz="1800" b="1">
                <a:solidFill>
                  <a:schemeClr val="tx1"/>
                </a:solidFill>
              </a:defRPr>
            </a:lvl1pPr>
            <a:lvl2pPr marL="0" indent="0" algn="l">
              <a:buNone/>
              <a:defRPr sz="1600" b="0"/>
            </a:lvl2pPr>
            <a:lvl3pPr marL="1219140" indent="0" algn="ctr">
              <a:buNone/>
              <a:defRPr sz="2400"/>
            </a:lvl3pPr>
            <a:lvl4pPr marL="1828709" indent="0" algn="ctr">
              <a:buNone/>
              <a:defRPr sz="2133"/>
            </a:lvl4pPr>
            <a:lvl5pPr marL="2438278" indent="0" algn="ctr">
              <a:buNone/>
              <a:defRPr sz="2133"/>
            </a:lvl5pPr>
            <a:lvl6pPr marL="3047848" indent="0" algn="ctr">
              <a:buNone/>
              <a:defRPr sz="2133"/>
            </a:lvl6pPr>
            <a:lvl7pPr marL="3657418" indent="0" algn="ctr">
              <a:buNone/>
              <a:defRPr sz="2133"/>
            </a:lvl7pPr>
            <a:lvl8pPr marL="4266987" indent="0" algn="ctr">
              <a:buNone/>
              <a:defRPr sz="2133"/>
            </a:lvl8pPr>
            <a:lvl9pPr marL="4876557" indent="0" algn="ctr">
              <a:buNone/>
              <a:defRPr sz="2133"/>
            </a:lvl9pPr>
          </a:lstStyle>
          <a:p>
            <a:r>
              <a:rPr lang="en-US" noProof="0"/>
              <a:t>Click to edit Master title style</a:t>
            </a:r>
          </a:p>
          <a:p>
            <a:pPr lvl="1"/>
            <a:r>
              <a:rPr lang="en-US" noProof="0"/>
              <a:t>Click to edit Master subtitle style</a:t>
            </a:r>
          </a:p>
        </p:txBody>
      </p:sp>
      <p:sp>
        <p:nvSpPr>
          <p:cNvPr id="5" name="Text Placeholder 4"/>
          <p:cNvSpPr>
            <a:spLocks noGrp="1"/>
          </p:cNvSpPr>
          <p:nvPr>
            <p:ph type="body" sz="quarter" idx="10"/>
          </p:nvPr>
        </p:nvSpPr>
        <p:spPr>
          <a:xfrm>
            <a:off x="475325" y="6362703"/>
            <a:ext cx="5594349" cy="298451"/>
          </a:xfrm>
          <a:prstGeom prst="rect">
            <a:avLst/>
          </a:prstGeom>
        </p:spPr>
        <p:txBody>
          <a:bodyPr>
            <a:noAutofit/>
          </a:bodyPr>
          <a:lstStyle>
            <a:lvl1pPr>
              <a:spcAft>
                <a:spcPts val="0"/>
              </a:spcAft>
              <a:defRPr sz="1051">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19" name="Group 18"/>
          <p:cNvGrpSpPr>
            <a:grpSpLocks noChangeAspect="1"/>
          </p:cNvGrpSpPr>
          <p:nvPr userDrawn="1"/>
        </p:nvGrpSpPr>
        <p:grpSpPr>
          <a:xfrm>
            <a:off x="475325" y="457200"/>
            <a:ext cx="1998000" cy="374400"/>
            <a:chOff x="398463" y="404813"/>
            <a:chExt cx="1627187" cy="307976"/>
          </a:xfrm>
          <a:solidFill>
            <a:schemeClr val="tx1"/>
          </a:solidFill>
        </p:grpSpPr>
        <p:sp>
          <p:nvSpPr>
            <p:cNvPr id="20"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1"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2" name="Rectangle 7"/>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3"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4" name="Rectangle 9"/>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5" name="Rectangle 10"/>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6"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7"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8"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9"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grpSp>
      <p:sp>
        <p:nvSpPr>
          <p:cNvPr id="30" name="Picture Placeholder 8"/>
          <p:cNvSpPr>
            <a:spLocks noGrp="1"/>
          </p:cNvSpPr>
          <p:nvPr>
            <p:ph type="pic" sz="quarter" idx="11"/>
          </p:nvPr>
        </p:nvSpPr>
        <p:spPr>
          <a:xfrm>
            <a:off x="3393716" y="727595"/>
            <a:ext cx="5400000" cy="5400000"/>
          </a:xfrm>
          <a:prstGeom prst="rect">
            <a:avLst/>
          </a:prstGeom>
        </p:spPr>
        <p:txBody>
          <a:bodyPr/>
          <a:lstStyle/>
          <a:p>
            <a:r>
              <a:rPr lang="en-US" noProof="0"/>
              <a:t>Click icon to add picture</a:t>
            </a:r>
          </a:p>
        </p:txBody>
      </p:sp>
    </p:spTree>
    <p:extLst>
      <p:ext uri="{BB962C8B-B14F-4D97-AF65-F5344CB8AC3E}">
        <p14:creationId xmlns:p14="http://schemas.microsoft.com/office/powerpoint/2010/main" val="3319919971"/>
      </p:ext>
    </p:extLst>
  </p:cSld>
  <p:clrMapOvr>
    <a:masterClrMapping/>
  </p:clrMapOvr>
  <p:transition>
    <p:fade/>
  </p:transition>
  <p:extLst>
    <p:ext uri="{DCECCB84-F9BA-43D5-87BE-67443E8EF086}">
      <p15:sldGuideLst xmlns:p15="http://schemas.microsoft.com/office/powerpoint/2012/main">
        <p15:guide id="1" orient="horz" pos="4088">
          <p15:clr>
            <a:srgbClr val="FBAE40"/>
          </p15:clr>
        </p15:guide>
      </p15:sldGuideLst>
    </p:ext>
  </p:extLst>
</p:sldLayout>
</file>

<file path=ppt/slideLayouts/slideLayout218.xml><?xml version="1.0" encoding="utf-8"?>
<p:sldLayout xmlns:a="http://schemas.openxmlformats.org/drawingml/2006/main" xmlns:r="http://schemas.openxmlformats.org/officeDocument/2006/relationships" xmlns:p="http://schemas.openxmlformats.org/presentationml/2006/main" showMasterSp="0" preserve="1" userDrawn="1">
  <p:cSld name="11_Title Slide - Circle Black">
    <p:bg bwMode="gray">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4210149" y="1530450"/>
            <a:ext cx="3780000" cy="3780000"/>
          </a:xfrm>
          <a:prstGeom prst="ellipse">
            <a:avLst/>
          </a:prstGeom>
          <a:ln w="25400">
            <a:solidFill>
              <a:schemeClr val="accent1"/>
            </a:solidFill>
          </a:ln>
        </p:spPr>
        <p:txBody>
          <a:bodyPr lIns="108000" tIns="108000" rIns="108000" bIns="108000" anchor="ctr" anchorCtr="0">
            <a:normAutofit/>
          </a:bodyPr>
          <a:lstStyle>
            <a:lvl1pPr algn="ctr">
              <a:lnSpc>
                <a:spcPts val="3800"/>
              </a:lnSpc>
              <a:defRPr sz="3200" b="0">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p>
        </p:txBody>
      </p:sp>
      <p:sp>
        <p:nvSpPr>
          <p:cNvPr id="3" name="Subtitle 2"/>
          <p:cNvSpPr>
            <a:spLocks noGrp="1"/>
          </p:cNvSpPr>
          <p:nvPr>
            <p:ph type="subTitle" idx="1"/>
          </p:nvPr>
        </p:nvSpPr>
        <p:spPr bwMode="gray">
          <a:xfrm>
            <a:off x="475201" y="5845184"/>
            <a:ext cx="5592011" cy="505645"/>
          </a:xfrm>
          <a:prstGeom prst="rect">
            <a:avLst/>
          </a:prstGeom>
        </p:spPr>
        <p:txBody>
          <a:bodyPr lIns="0" tIns="0" rIns="0" bIns="0" anchor="b" anchorCtr="0">
            <a:noAutofit/>
          </a:bodyPr>
          <a:lstStyle>
            <a:lvl1pPr marL="0" indent="0" algn="l">
              <a:lnSpc>
                <a:spcPct val="100000"/>
              </a:lnSpc>
              <a:spcAft>
                <a:spcPts val="0"/>
              </a:spcAft>
              <a:buNone/>
              <a:defRPr sz="1600">
                <a:solidFill>
                  <a:schemeClr val="bg1"/>
                </a:solidFill>
              </a:defRPr>
            </a:lvl1pPr>
            <a:lvl2pPr marL="609570" indent="0" algn="ctr">
              <a:buNone/>
              <a:defRPr sz="2667"/>
            </a:lvl2pPr>
            <a:lvl3pPr marL="1219140" indent="0" algn="ctr">
              <a:buNone/>
              <a:defRPr sz="2400"/>
            </a:lvl3pPr>
            <a:lvl4pPr marL="1828709" indent="0" algn="ctr">
              <a:buNone/>
              <a:defRPr sz="2133"/>
            </a:lvl4pPr>
            <a:lvl5pPr marL="2438278" indent="0" algn="ctr">
              <a:buNone/>
              <a:defRPr sz="2133"/>
            </a:lvl5pPr>
            <a:lvl6pPr marL="3047848" indent="0" algn="ctr">
              <a:buNone/>
              <a:defRPr sz="2133"/>
            </a:lvl6pPr>
            <a:lvl7pPr marL="3657418" indent="0" algn="ctr">
              <a:buNone/>
              <a:defRPr sz="2133"/>
            </a:lvl7pPr>
            <a:lvl8pPr marL="4266987" indent="0" algn="ctr">
              <a:buNone/>
              <a:defRPr sz="2133"/>
            </a:lvl8pPr>
            <a:lvl9pPr marL="4876557" indent="0" algn="ctr">
              <a:buNone/>
              <a:defRPr sz="2133"/>
            </a:lvl9pPr>
          </a:lstStyle>
          <a:p>
            <a:r>
              <a:rPr lang="en-US" noProof="0"/>
              <a:t>Click to edit Master subtitle style</a:t>
            </a:r>
          </a:p>
        </p:txBody>
      </p:sp>
      <p:sp>
        <p:nvSpPr>
          <p:cNvPr id="5" name="Text Placeholder 4"/>
          <p:cNvSpPr>
            <a:spLocks noGrp="1"/>
          </p:cNvSpPr>
          <p:nvPr>
            <p:ph type="body" sz="quarter" idx="10"/>
          </p:nvPr>
        </p:nvSpPr>
        <p:spPr>
          <a:xfrm>
            <a:off x="475200" y="6362703"/>
            <a:ext cx="5594349" cy="298451"/>
          </a:xfrm>
          <a:prstGeom prst="rect">
            <a:avLst/>
          </a:prstGeom>
        </p:spPr>
        <p:txBody>
          <a:bodyPr/>
          <a:lstStyle>
            <a:lvl1pPr>
              <a:spcAft>
                <a:spcPts val="0"/>
              </a:spcAft>
              <a:defRPr sz="1051">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16" name="Group 15"/>
          <p:cNvGrpSpPr>
            <a:grpSpLocks noChangeAspect="1"/>
          </p:cNvGrpSpPr>
          <p:nvPr userDrawn="1"/>
        </p:nvGrpSpPr>
        <p:grpSpPr>
          <a:xfrm>
            <a:off x="469900" y="457761"/>
            <a:ext cx="1998000" cy="374400"/>
            <a:chOff x="398463" y="404813"/>
            <a:chExt cx="1627187" cy="307976"/>
          </a:xfrm>
          <a:solidFill>
            <a:schemeClr val="tx1"/>
          </a:solidFill>
        </p:grpSpPr>
        <p:sp>
          <p:nvSpPr>
            <p:cNvPr id="17"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18"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19" name="Rectangle 7"/>
            <p:cNvSpPr>
              <a:spLocks noChangeArrowheads="1"/>
            </p:cNvSpPr>
            <p:nvPr userDrawn="1"/>
          </p:nvSpPr>
          <p:spPr bwMode="auto">
            <a:xfrm>
              <a:off x="906463" y="404813"/>
              <a:ext cx="74612" cy="303213"/>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0"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1" name="Rectangle 9"/>
            <p:cNvSpPr>
              <a:spLocks noChangeArrowheads="1"/>
            </p:cNvSpPr>
            <p:nvPr userDrawn="1"/>
          </p:nvSpPr>
          <p:spPr bwMode="auto">
            <a:xfrm>
              <a:off x="1257300" y="482601"/>
              <a:ext cx="74612" cy="225425"/>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3" name="Rectangle 10"/>
            <p:cNvSpPr>
              <a:spLocks noChangeArrowheads="1"/>
            </p:cNvSpPr>
            <p:nvPr userDrawn="1"/>
          </p:nvSpPr>
          <p:spPr bwMode="auto">
            <a:xfrm>
              <a:off x="1257300" y="404813"/>
              <a:ext cx="74612" cy="50800"/>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4"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5"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6"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7"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grpSp>
    </p:spTree>
    <p:extLst>
      <p:ext uri="{BB962C8B-B14F-4D97-AF65-F5344CB8AC3E}">
        <p14:creationId xmlns:p14="http://schemas.microsoft.com/office/powerpoint/2010/main" val="522531987"/>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4088">
          <p15:clr>
            <a:srgbClr val="FBAE40"/>
          </p15:clr>
        </p15:guide>
      </p15:sldGuideLst>
    </p:ext>
  </p:extLst>
</p:sldLayout>
</file>

<file path=ppt/slideLayouts/slideLayout219.xml><?xml version="1.0" encoding="utf-8"?>
<p:sldLayout xmlns:a="http://schemas.openxmlformats.org/drawingml/2006/main" xmlns:r="http://schemas.openxmlformats.org/officeDocument/2006/relationships" xmlns:p="http://schemas.openxmlformats.org/presentationml/2006/main" showMasterSp="0" preserve="1" userDrawn="1">
  <p:cSld name="11_Title Slide - Circle White">
    <p:bg bwMode="gray">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4212000" y="1530000"/>
            <a:ext cx="3780000" cy="3780000"/>
          </a:xfrm>
          <a:prstGeom prst="ellipse">
            <a:avLst/>
          </a:prstGeom>
          <a:ln w="25400">
            <a:solidFill>
              <a:schemeClr val="accent1"/>
            </a:solidFill>
          </a:ln>
        </p:spPr>
        <p:txBody>
          <a:bodyPr lIns="108000" tIns="108000" rIns="108000" bIns="108000" anchor="ctr" anchorCtr="0">
            <a:normAutofit/>
          </a:bodyPr>
          <a:lstStyle>
            <a:lvl1pPr algn="ctr">
              <a:lnSpc>
                <a:spcPts val="3800"/>
              </a:lnSpc>
              <a:defRPr sz="3200" b="0">
                <a:solidFill>
                  <a:schemeClr val="tx1"/>
                </a:solidFill>
                <a:latin typeface="+mj-lt"/>
                <a:ea typeface="Open Sans" panose="020B0606030504020204" pitchFamily="34" charset="0"/>
                <a:cs typeface="Open Sans" panose="020B0606030504020204" pitchFamily="34" charset="0"/>
              </a:defRPr>
            </a:lvl1pPr>
          </a:lstStyle>
          <a:p>
            <a:r>
              <a:rPr lang="en-US" noProof="0"/>
              <a:t>Click to edit Master title style</a:t>
            </a:r>
          </a:p>
        </p:txBody>
      </p:sp>
      <p:sp>
        <p:nvSpPr>
          <p:cNvPr id="3" name="Subtitle 2"/>
          <p:cNvSpPr>
            <a:spLocks noGrp="1"/>
          </p:cNvSpPr>
          <p:nvPr>
            <p:ph type="subTitle" idx="1"/>
          </p:nvPr>
        </p:nvSpPr>
        <p:spPr bwMode="gray">
          <a:xfrm>
            <a:off x="475327" y="5845184"/>
            <a:ext cx="5594348" cy="505645"/>
          </a:xfrm>
          <a:prstGeom prst="rect">
            <a:avLst/>
          </a:prstGeom>
        </p:spPr>
        <p:txBody>
          <a:bodyPr lIns="0" tIns="0" rIns="0" bIns="0" anchor="b" anchorCtr="0">
            <a:noAutofit/>
          </a:bodyPr>
          <a:lstStyle>
            <a:lvl1pPr marL="0" indent="0" algn="l">
              <a:lnSpc>
                <a:spcPct val="100000"/>
              </a:lnSpc>
              <a:spcAft>
                <a:spcPts val="0"/>
              </a:spcAft>
              <a:buNone/>
              <a:defRPr sz="1600">
                <a:solidFill>
                  <a:schemeClr val="tx1"/>
                </a:solidFill>
              </a:defRPr>
            </a:lvl1pPr>
            <a:lvl2pPr marL="609570" indent="0" algn="ctr">
              <a:buNone/>
              <a:defRPr sz="2667"/>
            </a:lvl2pPr>
            <a:lvl3pPr marL="1219140" indent="0" algn="ctr">
              <a:buNone/>
              <a:defRPr sz="2400"/>
            </a:lvl3pPr>
            <a:lvl4pPr marL="1828709" indent="0" algn="ctr">
              <a:buNone/>
              <a:defRPr sz="2133"/>
            </a:lvl4pPr>
            <a:lvl5pPr marL="2438278" indent="0" algn="ctr">
              <a:buNone/>
              <a:defRPr sz="2133"/>
            </a:lvl5pPr>
            <a:lvl6pPr marL="3047848" indent="0" algn="ctr">
              <a:buNone/>
              <a:defRPr sz="2133"/>
            </a:lvl6pPr>
            <a:lvl7pPr marL="3657418" indent="0" algn="ctr">
              <a:buNone/>
              <a:defRPr sz="2133"/>
            </a:lvl7pPr>
            <a:lvl8pPr marL="4266987" indent="0" algn="ctr">
              <a:buNone/>
              <a:defRPr sz="2133"/>
            </a:lvl8pPr>
            <a:lvl9pPr marL="4876557" indent="0" algn="ctr">
              <a:buNone/>
              <a:defRPr sz="2133"/>
            </a:lvl9pPr>
          </a:lstStyle>
          <a:p>
            <a:r>
              <a:rPr lang="en-US" noProof="0"/>
              <a:t>Click to edit Master subtitle style</a:t>
            </a:r>
          </a:p>
        </p:txBody>
      </p:sp>
      <p:sp>
        <p:nvSpPr>
          <p:cNvPr id="5" name="Text Placeholder 4"/>
          <p:cNvSpPr>
            <a:spLocks noGrp="1"/>
          </p:cNvSpPr>
          <p:nvPr>
            <p:ph type="body" sz="quarter" idx="10"/>
          </p:nvPr>
        </p:nvSpPr>
        <p:spPr>
          <a:xfrm>
            <a:off x="475325" y="6362703"/>
            <a:ext cx="5594349" cy="298451"/>
          </a:xfrm>
          <a:prstGeom prst="rect">
            <a:avLst/>
          </a:prstGeom>
        </p:spPr>
        <p:txBody>
          <a:bodyPr>
            <a:noAutofit/>
          </a:bodyPr>
          <a:lstStyle>
            <a:lvl1pPr>
              <a:spcAft>
                <a:spcPts val="0"/>
              </a:spcAft>
              <a:defRPr sz="1051">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16" name="Group 15"/>
          <p:cNvGrpSpPr>
            <a:grpSpLocks noChangeAspect="1"/>
          </p:cNvGrpSpPr>
          <p:nvPr userDrawn="1"/>
        </p:nvGrpSpPr>
        <p:grpSpPr>
          <a:xfrm>
            <a:off x="475325" y="457200"/>
            <a:ext cx="1998000" cy="374400"/>
            <a:chOff x="398463" y="404813"/>
            <a:chExt cx="1627187" cy="307976"/>
          </a:xfrm>
          <a:solidFill>
            <a:schemeClr val="tx1"/>
          </a:solidFill>
        </p:grpSpPr>
        <p:sp>
          <p:nvSpPr>
            <p:cNvPr id="17"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18"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0" name="Rectangle 7"/>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1"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2" name="Rectangle 9"/>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3" name="Rectangle 10"/>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4"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5"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6"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7"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grpSp>
    </p:spTree>
    <p:extLst>
      <p:ext uri="{BB962C8B-B14F-4D97-AF65-F5344CB8AC3E}">
        <p14:creationId xmlns:p14="http://schemas.microsoft.com/office/powerpoint/2010/main" val="3206643263"/>
      </p:ext>
    </p:extLst>
  </p:cSld>
  <p:clrMapOvr>
    <a:masterClrMapping/>
  </p:clrMapOvr>
  <p:transition>
    <p:fade/>
  </p:transition>
  <p:extLst>
    <p:ext uri="{DCECCB84-F9BA-43D5-87BE-67443E8EF086}">
      <p15:sldGuideLst xmlns:p15="http://schemas.microsoft.com/office/powerpoint/2012/main">
        <p15:guide id="1" orient="horz" pos="4088">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 chart">
    <p:spTree>
      <p:nvGrpSpPr>
        <p:cNvPr id="1" name=""/>
        <p:cNvGrpSpPr/>
        <p:nvPr/>
      </p:nvGrpSpPr>
      <p:grpSpPr>
        <a:xfrm>
          <a:off x="0" y="0"/>
          <a:ext cx="0" cy="0"/>
          <a:chOff x="0" y="0"/>
          <a:chExt cx="0" cy="0"/>
        </a:xfrm>
      </p:grpSpPr>
      <p:sp>
        <p:nvSpPr>
          <p:cNvPr id="17" name="Chart Placeholder 3"/>
          <p:cNvSpPr>
            <a:spLocks noGrp="1"/>
          </p:cNvSpPr>
          <p:nvPr>
            <p:ph type="chart" sz="quarter" idx="15"/>
          </p:nvPr>
        </p:nvSpPr>
        <p:spPr>
          <a:xfrm>
            <a:off x="468000" y="2051999"/>
            <a:ext cx="3600000" cy="3930791"/>
          </a:xfrm>
          <a:prstGeom prst="rect">
            <a:avLst/>
          </a:prstGeom>
        </p:spPr>
        <p:txBody>
          <a:bodyPr/>
          <a:lstStyle/>
          <a:p>
            <a:r>
              <a:rPr lang="en-US" noProof="0"/>
              <a:t>Click icon to add chart</a:t>
            </a:r>
          </a:p>
        </p:txBody>
      </p:sp>
      <p:sp>
        <p:nvSpPr>
          <p:cNvPr id="18" name="Text Placeholder 8"/>
          <p:cNvSpPr>
            <a:spLocks noGrp="1"/>
          </p:cNvSpPr>
          <p:nvPr>
            <p:ph type="body" sz="quarter" idx="18"/>
          </p:nvPr>
        </p:nvSpPr>
        <p:spPr>
          <a:xfrm>
            <a:off x="468000" y="1665289"/>
            <a:ext cx="3600000" cy="392112"/>
          </a:xfrm>
        </p:spPr>
        <p:txBody>
          <a:bodyPr/>
          <a:lstStyle/>
          <a:p>
            <a:pPr lvl="0"/>
            <a:r>
              <a:rPr lang="en-US" noProof="0"/>
              <a:t>Click to edit Master text styles</a:t>
            </a:r>
          </a:p>
        </p:txBody>
      </p:sp>
      <p:sp>
        <p:nvSpPr>
          <p:cNvPr id="7" name="Chart Placeholder 3"/>
          <p:cNvSpPr>
            <a:spLocks noGrp="1"/>
          </p:cNvSpPr>
          <p:nvPr>
            <p:ph type="chart" sz="quarter" idx="19"/>
          </p:nvPr>
        </p:nvSpPr>
        <p:spPr>
          <a:xfrm>
            <a:off x="4296000" y="2051998"/>
            <a:ext cx="3600000" cy="3930791"/>
          </a:xfrm>
          <a:prstGeom prst="rect">
            <a:avLst/>
          </a:prstGeom>
        </p:spPr>
        <p:txBody>
          <a:bodyPr/>
          <a:lstStyle/>
          <a:p>
            <a:r>
              <a:rPr lang="en-US" noProof="0"/>
              <a:t>Click icon to add chart</a:t>
            </a:r>
          </a:p>
        </p:txBody>
      </p:sp>
      <p:sp>
        <p:nvSpPr>
          <p:cNvPr id="8" name="Text Placeholder 8"/>
          <p:cNvSpPr>
            <a:spLocks noGrp="1"/>
          </p:cNvSpPr>
          <p:nvPr>
            <p:ph type="body" sz="quarter" idx="20"/>
          </p:nvPr>
        </p:nvSpPr>
        <p:spPr>
          <a:xfrm>
            <a:off x="4296003" y="1665288"/>
            <a:ext cx="3600000" cy="392112"/>
          </a:xfrm>
        </p:spPr>
        <p:txBody>
          <a:bodyPr/>
          <a:lstStyle/>
          <a:p>
            <a:pPr lvl="0"/>
            <a:r>
              <a:rPr lang="en-US" noProof="0"/>
              <a:t>Click to edit Master text styles</a:t>
            </a:r>
          </a:p>
        </p:txBody>
      </p:sp>
      <p:sp>
        <p:nvSpPr>
          <p:cNvPr id="9" name="Chart Placeholder 3"/>
          <p:cNvSpPr>
            <a:spLocks noGrp="1"/>
          </p:cNvSpPr>
          <p:nvPr>
            <p:ph type="chart" sz="quarter" idx="21"/>
          </p:nvPr>
        </p:nvSpPr>
        <p:spPr>
          <a:xfrm>
            <a:off x="8086960" y="2051999"/>
            <a:ext cx="3600000" cy="3930791"/>
          </a:xfrm>
          <a:prstGeom prst="rect">
            <a:avLst/>
          </a:prstGeom>
        </p:spPr>
        <p:txBody>
          <a:bodyPr/>
          <a:lstStyle/>
          <a:p>
            <a:r>
              <a:rPr lang="en-US" noProof="0"/>
              <a:t>Click icon to add chart</a:t>
            </a:r>
          </a:p>
        </p:txBody>
      </p:sp>
      <p:sp>
        <p:nvSpPr>
          <p:cNvPr id="10" name="Text Placeholder 8"/>
          <p:cNvSpPr>
            <a:spLocks noGrp="1"/>
          </p:cNvSpPr>
          <p:nvPr>
            <p:ph type="body" sz="quarter" idx="22"/>
          </p:nvPr>
        </p:nvSpPr>
        <p:spPr>
          <a:xfrm>
            <a:off x="8086959" y="1659145"/>
            <a:ext cx="3600000" cy="398256"/>
          </a:xfrm>
        </p:spPr>
        <p:txBody>
          <a:bodyPr/>
          <a:lstStyle/>
          <a:p>
            <a:pPr lvl="0"/>
            <a:r>
              <a:rPr lang="en-US" noProof="0"/>
              <a:t>Click to edit Master text styles</a:t>
            </a:r>
          </a:p>
        </p:txBody>
      </p:sp>
      <p:sp>
        <p:nvSpPr>
          <p:cNvPr id="13"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14" name="Title Placeholder 1"/>
          <p:cNvSpPr>
            <a:spLocks noGrp="1"/>
          </p:cNvSpPr>
          <p:nvPr>
            <p:ph type="title"/>
          </p:nvPr>
        </p:nvSpPr>
        <p:spPr>
          <a:xfrm>
            <a:off x="469900" y="402586"/>
            <a:ext cx="11252200" cy="334101"/>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2968952309"/>
      </p:ext>
    </p:extLst>
  </p:cSld>
  <p:clrMapOvr>
    <a:masterClrMapping/>
  </p:clrMapOvr>
  <p:transition>
    <p:fade/>
  </p:transition>
</p:sldLayout>
</file>

<file path=ppt/slideLayouts/slideLayout220.xml><?xml version="1.0" encoding="utf-8"?>
<p:sldLayout xmlns:a="http://schemas.openxmlformats.org/drawingml/2006/main" xmlns:r="http://schemas.openxmlformats.org/officeDocument/2006/relationships" xmlns:p="http://schemas.openxmlformats.org/presentationml/2006/main" showMasterSp="0" userDrawn="1">
  <p:cSld name="14_Title Slide - Black">
    <p:bg bwMode="gray">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475201" y="5845184"/>
            <a:ext cx="5592011" cy="505645"/>
          </a:xfrm>
          <a:prstGeom prst="rect">
            <a:avLst/>
          </a:prstGeom>
        </p:spPr>
        <p:txBody>
          <a:bodyPr lIns="0" tIns="0" rIns="0" bIns="0" anchor="b" anchorCtr="0">
            <a:noAutofit/>
          </a:bodyPr>
          <a:lstStyle>
            <a:lvl1pPr marL="0" indent="0" algn="l">
              <a:lnSpc>
                <a:spcPct val="100000"/>
              </a:lnSpc>
              <a:spcAft>
                <a:spcPts val="0"/>
              </a:spcAft>
              <a:buNone/>
              <a:defRPr sz="1800" b="1">
                <a:solidFill>
                  <a:schemeClr val="bg1"/>
                </a:solidFill>
              </a:defRPr>
            </a:lvl1pPr>
            <a:lvl2pPr marL="0" indent="0" algn="l">
              <a:buNone/>
              <a:defRPr sz="1600" b="0">
                <a:solidFill>
                  <a:schemeClr val="bg1"/>
                </a:solidFill>
              </a:defRPr>
            </a:lvl2pPr>
            <a:lvl3pPr marL="1219140" indent="0" algn="ctr">
              <a:buNone/>
              <a:defRPr sz="2400"/>
            </a:lvl3pPr>
            <a:lvl4pPr marL="1828709" indent="0" algn="ctr">
              <a:buNone/>
              <a:defRPr sz="2133"/>
            </a:lvl4pPr>
            <a:lvl5pPr marL="2438278" indent="0" algn="ctr">
              <a:buNone/>
              <a:defRPr sz="2133"/>
            </a:lvl5pPr>
            <a:lvl6pPr marL="3047848" indent="0" algn="ctr">
              <a:buNone/>
              <a:defRPr sz="2133"/>
            </a:lvl6pPr>
            <a:lvl7pPr marL="3657418" indent="0" algn="ctr">
              <a:buNone/>
              <a:defRPr sz="2133"/>
            </a:lvl7pPr>
            <a:lvl8pPr marL="4266987" indent="0" algn="ctr">
              <a:buNone/>
              <a:defRPr sz="2133"/>
            </a:lvl8pPr>
            <a:lvl9pPr marL="4876557" indent="0" algn="ctr">
              <a:buNone/>
              <a:defRPr sz="2133"/>
            </a:lvl9pPr>
          </a:lstStyle>
          <a:p>
            <a:r>
              <a:rPr lang="en-US" noProof="0"/>
              <a:t>Click to edit Master title style</a:t>
            </a:r>
          </a:p>
          <a:p>
            <a:pPr lvl="1"/>
            <a:r>
              <a:rPr lang="en-US" noProof="0"/>
              <a:t>Click to edit Master subtitle style</a:t>
            </a:r>
          </a:p>
        </p:txBody>
      </p:sp>
      <p:sp>
        <p:nvSpPr>
          <p:cNvPr id="5" name="Text Placeholder 4"/>
          <p:cNvSpPr>
            <a:spLocks noGrp="1"/>
          </p:cNvSpPr>
          <p:nvPr>
            <p:ph type="body" sz="quarter" idx="10"/>
          </p:nvPr>
        </p:nvSpPr>
        <p:spPr>
          <a:xfrm>
            <a:off x="475200" y="6362703"/>
            <a:ext cx="5594349" cy="298451"/>
          </a:xfrm>
          <a:prstGeom prst="rect">
            <a:avLst/>
          </a:prstGeom>
        </p:spPr>
        <p:txBody>
          <a:bodyPr/>
          <a:lstStyle>
            <a:lvl1pPr>
              <a:spcAft>
                <a:spcPts val="0"/>
              </a:spcAft>
              <a:defRPr sz="1051">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22" name="Group 21"/>
          <p:cNvGrpSpPr>
            <a:grpSpLocks noChangeAspect="1"/>
          </p:cNvGrpSpPr>
          <p:nvPr userDrawn="1"/>
        </p:nvGrpSpPr>
        <p:grpSpPr>
          <a:xfrm>
            <a:off x="469900" y="457761"/>
            <a:ext cx="1998000" cy="374400"/>
            <a:chOff x="398463" y="404813"/>
            <a:chExt cx="1627187" cy="307976"/>
          </a:xfrm>
          <a:solidFill>
            <a:schemeClr val="tx1"/>
          </a:solidFill>
        </p:grpSpPr>
        <p:sp>
          <p:nvSpPr>
            <p:cNvPr id="23"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4"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5" name="Rectangle 7"/>
            <p:cNvSpPr>
              <a:spLocks noChangeArrowheads="1"/>
            </p:cNvSpPr>
            <p:nvPr userDrawn="1"/>
          </p:nvSpPr>
          <p:spPr bwMode="auto">
            <a:xfrm>
              <a:off x="906463" y="404813"/>
              <a:ext cx="74612" cy="303213"/>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6"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7" name="Rectangle 9"/>
            <p:cNvSpPr>
              <a:spLocks noChangeArrowheads="1"/>
            </p:cNvSpPr>
            <p:nvPr userDrawn="1"/>
          </p:nvSpPr>
          <p:spPr bwMode="auto">
            <a:xfrm>
              <a:off x="1257300" y="482601"/>
              <a:ext cx="74612" cy="225425"/>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8" name="Rectangle 10"/>
            <p:cNvSpPr>
              <a:spLocks noChangeArrowheads="1"/>
            </p:cNvSpPr>
            <p:nvPr userDrawn="1"/>
          </p:nvSpPr>
          <p:spPr bwMode="auto">
            <a:xfrm>
              <a:off x="1257300" y="404813"/>
              <a:ext cx="74612" cy="50800"/>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9"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0"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1"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2"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grpSp>
      <p:sp>
        <p:nvSpPr>
          <p:cNvPr id="33" name="Picture Placeholder 8"/>
          <p:cNvSpPr>
            <a:spLocks noGrp="1"/>
          </p:cNvSpPr>
          <p:nvPr>
            <p:ph type="pic" sz="quarter" idx="11"/>
          </p:nvPr>
        </p:nvSpPr>
        <p:spPr>
          <a:xfrm>
            <a:off x="3393716" y="727595"/>
            <a:ext cx="5400000" cy="5400000"/>
          </a:xfrm>
          <a:prstGeom prst="rect">
            <a:avLst/>
          </a:prstGeom>
        </p:spPr>
        <p:txBody>
          <a:bodyPr/>
          <a:lstStyle/>
          <a:p>
            <a:r>
              <a:rPr lang="en-US" noProof="0"/>
              <a:t>Click icon to add picture</a:t>
            </a:r>
          </a:p>
        </p:txBody>
      </p:sp>
    </p:spTree>
    <p:extLst>
      <p:ext uri="{BB962C8B-B14F-4D97-AF65-F5344CB8AC3E}">
        <p14:creationId xmlns:p14="http://schemas.microsoft.com/office/powerpoint/2010/main" val="3159784114"/>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4088">
          <p15:clr>
            <a:srgbClr val="FBAE40"/>
          </p15:clr>
        </p15:guide>
      </p15:sldGuideLst>
    </p:ext>
  </p:extLst>
</p:sldLayout>
</file>

<file path=ppt/slideLayouts/slideLayout221.xml><?xml version="1.0" encoding="utf-8"?>
<p:sldLayout xmlns:a="http://schemas.openxmlformats.org/drawingml/2006/main" xmlns:r="http://schemas.openxmlformats.org/officeDocument/2006/relationships" xmlns:p="http://schemas.openxmlformats.org/presentationml/2006/main" showMasterSp="0" userDrawn="1">
  <p:cSld name="15_Title Slide - Black">
    <p:bg bwMode="gray">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475201" y="5845184"/>
            <a:ext cx="5592011" cy="505645"/>
          </a:xfrm>
          <a:prstGeom prst="rect">
            <a:avLst/>
          </a:prstGeom>
        </p:spPr>
        <p:txBody>
          <a:bodyPr lIns="0" tIns="0" rIns="0" bIns="0" anchor="b" anchorCtr="0">
            <a:noAutofit/>
          </a:bodyPr>
          <a:lstStyle>
            <a:lvl1pPr marL="0" indent="0" algn="l">
              <a:lnSpc>
                <a:spcPct val="100000"/>
              </a:lnSpc>
              <a:spcAft>
                <a:spcPts val="0"/>
              </a:spcAft>
              <a:buNone/>
              <a:defRPr sz="1800" b="1">
                <a:solidFill>
                  <a:schemeClr val="bg1"/>
                </a:solidFill>
              </a:defRPr>
            </a:lvl1pPr>
            <a:lvl2pPr marL="0" indent="0" algn="l">
              <a:buNone/>
              <a:defRPr sz="1600" b="0">
                <a:solidFill>
                  <a:schemeClr val="bg1"/>
                </a:solidFill>
              </a:defRPr>
            </a:lvl2pPr>
            <a:lvl3pPr marL="1219140" indent="0" algn="ctr">
              <a:buNone/>
              <a:defRPr sz="2400"/>
            </a:lvl3pPr>
            <a:lvl4pPr marL="1828709" indent="0" algn="ctr">
              <a:buNone/>
              <a:defRPr sz="2133"/>
            </a:lvl4pPr>
            <a:lvl5pPr marL="2438278" indent="0" algn="ctr">
              <a:buNone/>
              <a:defRPr sz="2133"/>
            </a:lvl5pPr>
            <a:lvl6pPr marL="3047848" indent="0" algn="ctr">
              <a:buNone/>
              <a:defRPr sz="2133"/>
            </a:lvl6pPr>
            <a:lvl7pPr marL="3657418" indent="0" algn="ctr">
              <a:buNone/>
              <a:defRPr sz="2133"/>
            </a:lvl7pPr>
            <a:lvl8pPr marL="4266987" indent="0" algn="ctr">
              <a:buNone/>
              <a:defRPr sz="2133"/>
            </a:lvl8pPr>
            <a:lvl9pPr marL="4876557" indent="0" algn="ctr">
              <a:buNone/>
              <a:defRPr sz="2133"/>
            </a:lvl9pPr>
          </a:lstStyle>
          <a:p>
            <a:r>
              <a:rPr lang="en-US" noProof="0"/>
              <a:t>Click to edit Master title style</a:t>
            </a:r>
          </a:p>
          <a:p>
            <a:pPr lvl="1"/>
            <a:r>
              <a:rPr lang="en-US" noProof="0"/>
              <a:t>Click to edit Master subtitle style</a:t>
            </a:r>
          </a:p>
        </p:txBody>
      </p:sp>
      <p:sp>
        <p:nvSpPr>
          <p:cNvPr id="5" name="Text Placeholder 4"/>
          <p:cNvSpPr>
            <a:spLocks noGrp="1"/>
          </p:cNvSpPr>
          <p:nvPr>
            <p:ph type="body" sz="quarter" idx="10"/>
          </p:nvPr>
        </p:nvSpPr>
        <p:spPr>
          <a:xfrm>
            <a:off x="475200" y="6362703"/>
            <a:ext cx="5594349" cy="298451"/>
          </a:xfrm>
          <a:prstGeom prst="rect">
            <a:avLst/>
          </a:prstGeom>
        </p:spPr>
        <p:txBody>
          <a:bodyPr/>
          <a:lstStyle>
            <a:lvl1pPr>
              <a:spcAft>
                <a:spcPts val="0"/>
              </a:spcAft>
              <a:defRPr sz="1051">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22" name="Group 21"/>
          <p:cNvGrpSpPr>
            <a:grpSpLocks noChangeAspect="1"/>
          </p:cNvGrpSpPr>
          <p:nvPr userDrawn="1"/>
        </p:nvGrpSpPr>
        <p:grpSpPr>
          <a:xfrm>
            <a:off x="469900" y="457761"/>
            <a:ext cx="1998000" cy="374400"/>
            <a:chOff x="398463" y="404813"/>
            <a:chExt cx="1627187" cy="307976"/>
          </a:xfrm>
          <a:solidFill>
            <a:schemeClr val="tx1"/>
          </a:solidFill>
        </p:grpSpPr>
        <p:sp>
          <p:nvSpPr>
            <p:cNvPr id="23"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4"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5" name="Rectangle 7"/>
            <p:cNvSpPr>
              <a:spLocks noChangeArrowheads="1"/>
            </p:cNvSpPr>
            <p:nvPr userDrawn="1"/>
          </p:nvSpPr>
          <p:spPr bwMode="auto">
            <a:xfrm>
              <a:off x="906463" y="404813"/>
              <a:ext cx="74612" cy="303213"/>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6"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7" name="Rectangle 9"/>
            <p:cNvSpPr>
              <a:spLocks noChangeArrowheads="1"/>
            </p:cNvSpPr>
            <p:nvPr userDrawn="1"/>
          </p:nvSpPr>
          <p:spPr bwMode="auto">
            <a:xfrm>
              <a:off x="1257300" y="482601"/>
              <a:ext cx="74612" cy="225425"/>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8" name="Rectangle 10"/>
            <p:cNvSpPr>
              <a:spLocks noChangeArrowheads="1"/>
            </p:cNvSpPr>
            <p:nvPr userDrawn="1"/>
          </p:nvSpPr>
          <p:spPr bwMode="auto">
            <a:xfrm>
              <a:off x="1257300" y="404813"/>
              <a:ext cx="74612" cy="50800"/>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9"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0"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1"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2"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grpSp>
      <p:sp>
        <p:nvSpPr>
          <p:cNvPr id="33" name="Picture Placeholder 8"/>
          <p:cNvSpPr>
            <a:spLocks noGrp="1"/>
          </p:cNvSpPr>
          <p:nvPr>
            <p:ph type="pic" sz="quarter" idx="11"/>
          </p:nvPr>
        </p:nvSpPr>
        <p:spPr>
          <a:xfrm>
            <a:off x="3393716" y="727595"/>
            <a:ext cx="5400000" cy="5400000"/>
          </a:xfrm>
          <a:prstGeom prst="rect">
            <a:avLst/>
          </a:prstGeom>
        </p:spPr>
        <p:txBody>
          <a:bodyPr/>
          <a:lstStyle/>
          <a:p>
            <a:r>
              <a:rPr lang="en-US" noProof="0"/>
              <a:t>Click icon to add picture</a:t>
            </a:r>
          </a:p>
        </p:txBody>
      </p:sp>
    </p:spTree>
    <p:extLst>
      <p:ext uri="{BB962C8B-B14F-4D97-AF65-F5344CB8AC3E}">
        <p14:creationId xmlns:p14="http://schemas.microsoft.com/office/powerpoint/2010/main" val="3666624028"/>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4088">
          <p15:clr>
            <a:srgbClr val="FBAE40"/>
          </p15:clr>
        </p15:guide>
      </p15:sldGuideLst>
    </p:ext>
  </p:extLst>
</p:sldLayout>
</file>

<file path=ppt/slideLayouts/slideLayout222.xml><?xml version="1.0" encoding="utf-8"?>
<p:sldLayout xmlns:a="http://schemas.openxmlformats.org/drawingml/2006/main" xmlns:r="http://schemas.openxmlformats.org/officeDocument/2006/relationships" xmlns:p="http://schemas.openxmlformats.org/presentationml/2006/main" showMasterSp="0" preserve="1" userDrawn="1">
  <p:cSld name="16_Title Slide - Black">
    <p:bg bwMode="gray">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475201" y="5845184"/>
            <a:ext cx="5592011" cy="505645"/>
          </a:xfrm>
          <a:prstGeom prst="rect">
            <a:avLst/>
          </a:prstGeom>
        </p:spPr>
        <p:txBody>
          <a:bodyPr lIns="0" tIns="0" rIns="0" bIns="0" anchor="b" anchorCtr="0">
            <a:noAutofit/>
          </a:bodyPr>
          <a:lstStyle>
            <a:lvl1pPr marL="0" indent="0" algn="l">
              <a:lnSpc>
                <a:spcPct val="100000"/>
              </a:lnSpc>
              <a:spcAft>
                <a:spcPts val="0"/>
              </a:spcAft>
              <a:buNone/>
              <a:defRPr sz="1800" b="1">
                <a:solidFill>
                  <a:schemeClr val="bg1"/>
                </a:solidFill>
              </a:defRPr>
            </a:lvl1pPr>
            <a:lvl2pPr marL="0" indent="0" algn="l">
              <a:buNone/>
              <a:defRPr sz="1600" b="0">
                <a:solidFill>
                  <a:schemeClr val="bg1"/>
                </a:solidFill>
              </a:defRPr>
            </a:lvl2pPr>
            <a:lvl3pPr marL="1219140" indent="0" algn="ctr">
              <a:buNone/>
              <a:defRPr sz="2400"/>
            </a:lvl3pPr>
            <a:lvl4pPr marL="1828709" indent="0" algn="ctr">
              <a:buNone/>
              <a:defRPr sz="2133"/>
            </a:lvl4pPr>
            <a:lvl5pPr marL="2438278" indent="0" algn="ctr">
              <a:buNone/>
              <a:defRPr sz="2133"/>
            </a:lvl5pPr>
            <a:lvl6pPr marL="3047848" indent="0" algn="ctr">
              <a:buNone/>
              <a:defRPr sz="2133"/>
            </a:lvl6pPr>
            <a:lvl7pPr marL="3657418" indent="0" algn="ctr">
              <a:buNone/>
              <a:defRPr sz="2133"/>
            </a:lvl7pPr>
            <a:lvl8pPr marL="4266987" indent="0" algn="ctr">
              <a:buNone/>
              <a:defRPr sz="2133"/>
            </a:lvl8pPr>
            <a:lvl9pPr marL="4876557" indent="0" algn="ctr">
              <a:buNone/>
              <a:defRPr sz="2133"/>
            </a:lvl9pPr>
          </a:lstStyle>
          <a:p>
            <a:r>
              <a:rPr lang="en-US" noProof="0"/>
              <a:t>Click to edit Master title style</a:t>
            </a:r>
          </a:p>
          <a:p>
            <a:pPr lvl="1"/>
            <a:r>
              <a:rPr lang="en-US" noProof="0"/>
              <a:t>Click to edit Master subtitle style</a:t>
            </a:r>
          </a:p>
        </p:txBody>
      </p:sp>
      <p:sp>
        <p:nvSpPr>
          <p:cNvPr id="5" name="Text Placeholder 4"/>
          <p:cNvSpPr>
            <a:spLocks noGrp="1"/>
          </p:cNvSpPr>
          <p:nvPr>
            <p:ph type="body" sz="quarter" idx="10"/>
          </p:nvPr>
        </p:nvSpPr>
        <p:spPr>
          <a:xfrm>
            <a:off x="475200" y="6362703"/>
            <a:ext cx="5594349" cy="298451"/>
          </a:xfrm>
          <a:prstGeom prst="rect">
            <a:avLst/>
          </a:prstGeom>
        </p:spPr>
        <p:txBody>
          <a:bodyPr/>
          <a:lstStyle>
            <a:lvl1pPr>
              <a:spcAft>
                <a:spcPts val="0"/>
              </a:spcAft>
              <a:defRPr sz="1051">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22" name="Group 21"/>
          <p:cNvGrpSpPr>
            <a:grpSpLocks noChangeAspect="1"/>
          </p:cNvGrpSpPr>
          <p:nvPr userDrawn="1"/>
        </p:nvGrpSpPr>
        <p:grpSpPr>
          <a:xfrm>
            <a:off x="469900" y="457761"/>
            <a:ext cx="1998000" cy="374400"/>
            <a:chOff x="398463" y="404813"/>
            <a:chExt cx="1627187" cy="307976"/>
          </a:xfrm>
          <a:solidFill>
            <a:schemeClr val="tx1"/>
          </a:solidFill>
        </p:grpSpPr>
        <p:sp>
          <p:nvSpPr>
            <p:cNvPr id="23"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4"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5" name="Rectangle 7"/>
            <p:cNvSpPr>
              <a:spLocks noChangeArrowheads="1"/>
            </p:cNvSpPr>
            <p:nvPr userDrawn="1"/>
          </p:nvSpPr>
          <p:spPr bwMode="auto">
            <a:xfrm>
              <a:off x="906463" y="404813"/>
              <a:ext cx="74612" cy="303213"/>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6"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7" name="Rectangle 9"/>
            <p:cNvSpPr>
              <a:spLocks noChangeArrowheads="1"/>
            </p:cNvSpPr>
            <p:nvPr userDrawn="1"/>
          </p:nvSpPr>
          <p:spPr bwMode="auto">
            <a:xfrm>
              <a:off x="1257300" y="482601"/>
              <a:ext cx="74612" cy="225425"/>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8" name="Rectangle 10"/>
            <p:cNvSpPr>
              <a:spLocks noChangeArrowheads="1"/>
            </p:cNvSpPr>
            <p:nvPr userDrawn="1"/>
          </p:nvSpPr>
          <p:spPr bwMode="auto">
            <a:xfrm>
              <a:off x="1257300" y="404813"/>
              <a:ext cx="74612" cy="50800"/>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9"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0"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1"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2"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grpSp>
      <p:sp>
        <p:nvSpPr>
          <p:cNvPr id="33" name="Picture Placeholder 8"/>
          <p:cNvSpPr>
            <a:spLocks noGrp="1"/>
          </p:cNvSpPr>
          <p:nvPr>
            <p:ph type="pic" sz="quarter" idx="11"/>
          </p:nvPr>
        </p:nvSpPr>
        <p:spPr>
          <a:xfrm>
            <a:off x="3393716" y="727595"/>
            <a:ext cx="5400000" cy="5400000"/>
          </a:xfrm>
          <a:prstGeom prst="rect">
            <a:avLst/>
          </a:prstGeom>
        </p:spPr>
        <p:txBody>
          <a:bodyPr/>
          <a:lstStyle/>
          <a:p>
            <a:r>
              <a:rPr lang="en-US" noProof="0"/>
              <a:t>Click icon to add picture</a:t>
            </a:r>
          </a:p>
        </p:txBody>
      </p:sp>
    </p:spTree>
    <p:extLst>
      <p:ext uri="{BB962C8B-B14F-4D97-AF65-F5344CB8AC3E}">
        <p14:creationId xmlns:p14="http://schemas.microsoft.com/office/powerpoint/2010/main" val="2292955907"/>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4088">
          <p15:clr>
            <a:srgbClr val="FBAE40"/>
          </p15:clr>
        </p15:guide>
      </p15:sldGuideLst>
    </p:ext>
  </p:extLst>
</p:sldLayout>
</file>

<file path=ppt/slideLayouts/slideLayout223.xml><?xml version="1.0" encoding="utf-8"?>
<p:sldLayout xmlns:a="http://schemas.openxmlformats.org/drawingml/2006/main" xmlns:r="http://schemas.openxmlformats.org/officeDocument/2006/relationships" xmlns:p="http://schemas.openxmlformats.org/presentationml/2006/main" showMasterSp="0" preserve="1" userDrawn="1">
  <p:cSld name="12_Title Slide - White">
    <p:bg bwMode="gray">
      <p:bgPr>
        <a:solidFill>
          <a:schemeClr val="bg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475327" y="5845184"/>
            <a:ext cx="5594348" cy="505645"/>
          </a:xfrm>
          <a:prstGeom prst="rect">
            <a:avLst/>
          </a:prstGeom>
        </p:spPr>
        <p:txBody>
          <a:bodyPr lIns="0" tIns="0" rIns="0" bIns="0" anchor="b" anchorCtr="0">
            <a:noAutofit/>
          </a:bodyPr>
          <a:lstStyle>
            <a:lvl1pPr marL="0" indent="0" algn="l">
              <a:lnSpc>
                <a:spcPct val="100000"/>
              </a:lnSpc>
              <a:spcAft>
                <a:spcPts val="0"/>
              </a:spcAft>
              <a:buNone/>
              <a:defRPr sz="1800" b="1">
                <a:solidFill>
                  <a:schemeClr val="tx1"/>
                </a:solidFill>
              </a:defRPr>
            </a:lvl1pPr>
            <a:lvl2pPr marL="0" indent="0" algn="l">
              <a:buNone/>
              <a:defRPr sz="1600" b="0"/>
            </a:lvl2pPr>
            <a:lvl3pPr marL="1219140" indent="0" algn="ctr">
              <a:buNone/>
              <a:defRPr sz="2400"/>
            </a:lvl3pPr>
            <a:lvl4pPr marL="1828709" indent="0" algn="ctr">
              <a:buNone/>
              <a:defRPr sz="2133"/>
            </a:lvl4pPr>
            <a:lvl5pPr marL="2438278" indent="0" algn="ctr">
              <a:buNone/>
              <a:defRPr sz="2133"/>
            </a:lvl5pPr>
            <a:lvl6pPr marL="3047848" indent="0" algn="ctr">
              <a:buNone/>
              <a:defRPr sz="2133"/>
            </a:lvl6pPr>
            <a:lvl7pPr marL="3657418" indent="0" algn="ctr">
              <a:buNone/>
              <a:defRPr sz="2133"/>
            </a:lvl7pPr>
            <a:lvl8pPr marL="4266987" indent="0" algn="ctr">
              <a:buNone/>
              <a:defRPr sz="2133"/>
            </a:lvl8pPr>
            <a:lvl9pPr marL="4876557" indent="0" algn="ctr">
              <a:buNone/>
              <a:defRPr sz="2133"/>
            </a:lvl9pPr>
          </a:lstStyle>
          <a:p>
            <a:r>
              <a:rPr lang="en-US" noProof="0"/>
              <a:t>Click to edit Master title style</a:t>
            </a:r>
          </a:p>
          <a:p>
            <a:pPr lvl="1"/>
            <a:r>
              <a:rPr lang="en-US" noProof="0"/>
              <a:t>Click to edit Master subtitle style</a:t>
            </a:r>
          </a:p>
        </p:txBody>
      </p:sp>
      <p:sp>
        <p:nvSpPr>
          <p:cNvPr id="5" name="Text Placeholder 4"/>
          <p:cNvSpPr>
            <a:spLocks noGrp="1"/>
          </p:cNvSpPr>
          <p:nvPr>
            <p:ph type="body" sz="quarter" idx="10"/>
          </p:nvPr>
        </p:nvSpPr>
        <p:spPr>
          <a:xfrm>
            <a:off x="475325" y="6362703"/>
            <a:ext cx="5594349" cy="298451"/>
          </a:xfrm>
          <a:prstGeom prst="rect">
            <a:avLst/>
          </a:prstGeom>
        </p:spPr>
        <p:txBody>
          <a:bodyPr>
            <a:noAutofit/>
          </a:bodyPr>
          <a:lstStyle>
            <a:lvl1pPr>
              <a:spcAft>
                <a:spcPts val="0"/>
              </a:spcAft>
              <a:defRPr sz="1051">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19" name="Group 18"/>
          <p:cNvGrpSpPr>
            <a:grpSpLocks noChangeAspect="1"/>
          </p:cNvGrpSpPr>
          <p:nvPr userDrawn="1"/>
        </p:nvGrpSpPr>
        <p:grpSpPr>
          <a:xfrm>
            <a:off x="475325" y="457200"/>
            <a:ext cx="1998000" cy="374400"/>
            <a:chOff x="398463" y="404813"/>
            <a:chExt cx="1627187" cy="307976"/>
          </a:xfrm>
          <a:solidFill>
            <a:schemeClr val="tx1"/>
          </a:solidFill>
        </p:grpSpPr>
        <p:sp>
          <p:nvSpPr>
            <p:cNvPr id="20"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1"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2" name="Rectangle 7"/>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3"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4" name="Rectangle 9"/>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5" name="Rectangle 10"/>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6"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7"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8"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9"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grpSp>
      <p:sp>
        <p:nvSpPr>
          <p:cNvPr id="30" name="Picture Placeholder 8"/>
          <p:cNvSpPr>
            <a:spLocks noGrp="1"/>
          </p:cNvSpPr>
          <p:nvPr>
            <p:ph type="pic" sz="quarter" idx="11"/>
          </p:nvPr>
        </p:nvSpPr>
        <p:spPr>
          <a:xfrm>
            <a:off x="3393716" y="727595"/>
            <a:ext cx="5400000" cy="5400000"/>
          </a:xfrm>
          <a:prstGeom prst="rect">
            <a:avLst/>
          </a:prstGeom>
        </p:spPr>
        <p:txBody>
          <a:bodyPr/>
          <a:lstStyle/>
          <a:p>
            <a:r>
              <a:rPr lang="en-US" noProof="0"/>
              <a:t>Click icon to add picture</a:t>
            </a:r>
          </a:p>
        </p:txBody>
      </p:sp>
    </p:spTree>
    <p:extLst>
      <p:ext uri="{BB962C8B-B14F-4D97-AF65-F5344CB8AC3E}">
        <p14:creationId xmlns:p14="http://schemas.microsoft.com/office/powerpoint/2010/main" val="1756604754"/>
      </p:ext>
    </p:extLst>
  </p:cSld>
  <p:clrMapOvr>
    <a:masterClrMapping/>
  </p:clrMapOvr>
  <p:transition>
    <p:fade/>
  </p:transition>
  <p:extLst>
    <p:ext uri="{DCECCB84-F9BA-43D5-87BE-67443E8EF086}">
      <p15:sldGuideLst xmlns:p15="http://schemas.microsoft.com/office/powerpoint/2012/main">
        <p15:guide id="1" orient="horz" pos="4088">
          <p15:clr>
            <a:srgbClr val="FBAE40"/>
          </p15:clr>
        </p15:guide>
      </p15:sldGuideLst>
    </p:ext>
  </p:extLst>
</p:sldLayout>
</file>

<file path=ppt/slideLayouts/slideLayout224.xml><?xml version="1.0" encoding="utf-8"?>
<p:sldLayout xmlns:a="http://schemas.openxmlformats.org/drawingml/2006/main" xmlns:r="http://schemas.openxmlformats.org/officeDocument/2006/relationships" xmlns:p="http://schemas.openxmlformats.org/presentationml/2006/main" showMasterSp="0" preserve="1" userDrawn="1">
  <p:cSld name="13_Title Slide - Circle Black">
    <p:bg bwMode="gray">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4210149" y="1530450"/>
            <a:ext cx="3780000" cy="3780000"/>
          </a:xfrm>
          <a:prstGeom prst="ellipse">
            <a:avLst/>
          </a:prstGeom>
          <a:ln w="25400">
            <a:solidFill>
              <a:schemeClr val="accent1"/>
            </a:solidFill>
          </a:ln>
        </p:spPr>
        <p:txBody>
          <a:bodyPr lIns="108000" tIns="108000" rIns="108000" bIns="108000" anchor="ctr" anchorCtr="0">
            <a:normAutofit/>
          </a:bodyPr>
          <a:lstStyle>
            <a:lvl1pPr algn="ctr">
              <a:lnSpc>
                <a:spcPts val="3800"/>
              </a:lnSpc>
              <a:defRPr sz="3200" b="0">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p>
        </p:txBody>
      </p:sp>
      <p:sp>
        <p:nvSpPr>
          <p:cNvPr id="3" name="Subtitle 2"/>
          <p:cNvSpPr>
            <a:spLocks noGrp="1"/>
          </p:cNvSpPr>
          <p:nvPr>
            <p:ph type="subTitle" idx="1"/>
          </p:nvPr>
        </p:nvSpPr>
        <p:spPr bwMode="gray">
          <a:xfrm>
            <a:off x="475201" y="5845184"/>
            <a:ext cx="5592011" cy="505645"/>
          </a:xfrm>
          <a:prstGeom prst="rect">
            <a:avLst/>
          </a:prstGeom>
        </p:spPr>
        <p:txBody>
          <a:bodyPr lIns="0" tIns="0" rIns="0" bIns="0" anchor="b" anchorCtr="0">
            <a:noAutofit/>
          </a:bodyPr>
          <a:lstStyle>
            <a:lvl1pPr marL="0" indent="0" algn="l">
              <a:lnSpc>
                <a:spcPct val="100000"/>
              </a:lnSpc>
              <a:spcAft>
                <a:spcPts val="0"/>
              </a:spcAft>
              <a:buNone/>
              <a:defRPr sz="1600">
                <a:solidFill>
                  <a:schemeClr val="bg1"/>
                </a:solidFill>
              </a:defRPr>
            </a:lvl1pPr>
            <a:lvl2pPr marL="609570" indent="0" algn="ctr">
              <a:buNone/>
              <a:defRPr sz="2667"/>
            </a:lvl2pPr>
            <a:lvl3pPr marL="1219140" indent="0" algn="ctr">
              <a:buNone/>
              <a:defRPr sz="2400"/>
            </a:lvl3pPr>
            <a:lvl4pPr marL="1828709" indent="0" algn="ctr">
              <a:buNone/>
              <a:defRPr sz="2133"/>
            </a:lvl4pPr>
            <a:lvl5pPr marL="2438278" indent="0" algn="ctr">
              <a:buNone/>
              <a:defRPr sz="2133"/>
            </a:lvl5pPr>
            <a:lvl6pPr marL="3047848" indent="0" algn="ctr">
              <a:buNone/>
              <a:defRPr sz="2133"/>
            </a:lvl6pPr>
            <a:lvl7pPr marL="3657418" indent="0" algn="ctr">
              <a:buNone/>
              <a:defRPr sz="2133"/>
            </a:lvl7pPr>
            <a:lvl8pPr marL="4266987" indent="0" algn="ctr">
              <a:buNone/>
              <a:defRPr sz="2133"/>
            </a:lvl8pPr>
            <a:lvl9pPr marL="4876557" indent="0" algn="ctr">
              <a:buNone/>
              <a:defRPr sz="2133"/>
            </a:lvl9pPr>
          </a:lstStyle>
          <a:p>
            <a:r>
              <a:rPr lang="en-US" noProof="0"/>
              <a:t>Click to edit Master subtitle style</a:t>
            </a:r>
          </a:p>
        </p:txBody>
      </p:sp>
      <p:sp>
        <p:nvSpPr>
          <p:cNvPr id="5" name="Text Placeholder 4"/>
          <p:cNvSpPr>
            <a:spLocks noGrp="1"/>
          </p:cNvSpPr>
          <p:nvPr>
            <p:ph type="body" sz="quarter" idx="10"/>
          </p:nvPr>
        </p:nvSpPr>
        <p:spPr>
          <a:xfrm>
            <a:off x="475200" y="6362703"/>
            <a:ext cx="5594349" cy="298451"/>
          </a:xfrm>
          <a:prstGeom prst="rect">
            <a:avLst/>
          </a:prstGeom>
        </p:spPr>
        <p:txBody>
          <a:bodyPr/>
          <a:lstStyle>
            <a:lvl1pPr>
              <a:spcAft>
                <a:spcPts val="0"/>
              </a:spcAft>
              <a:defRPr sz="1051">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16" name="Group 15"/>
          <p:cNvGrpSpPr>
            <a:grpSpLocks noChangeAspect="1"/>
          </p:cNvGrpSpPr>
          <p:nvPr userDrawn="1"/>
        </p:nvGrpSpPr>
        <p:grpSpPr>
          <a:xfrm>
            <a:off x="469900" y="457761"/>
            <a:ext cx="1998000" cy="374400"/>
            <a:chOff x="398463" y="404813"/>
            <a:chExt cx="1627187" cy="307976"/>
          </a:xfrm>
          <a:solidFill>
            <a:schemeClr val="tx1"/>
          </a:solidFill>
        </p:grpSpPr>
        <p:sp>
          <p:nvSpPr>
            <p:cNvPr id="17"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18"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19" name="Rectangle 7"/>
            <p:cNvSpPr>
              <a:spLocks noChangeArrowheads="1"/>
            </p:cNvSpPr>
            <p:nvPr userDrawn="1"/>
          </p:nvSpPr>
          <p:spPr bwMode="auto">
            <a:xfrm>
              <a:off x="906463" y="404813"/>
              <a:ext cx="74612" cy="303213"/>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0"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1" name="Rectangle 9"/>
            <p:cNvSpPr>
              <a:spLocks noChangeArrowheads="1"/>
            </p:cNvSpPr>
            <p:nvPr userDrawn="1"/>
          </p:nvSpPr>
          <p:spPr bwMode="auto">
            <a:xfrm>
              <a:off x="1257300" y="482601"/>
              <a:ext cx="74612" cy="225425"/>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3" name="Rectangle 10"/>
            <p:cNvSpPr>
              <a:spLocks noChangeArrowheads="1"/>
            </p:cNvSpPr>
            <p:nvPr userDrawn="1"/>
          </p:nvSpPr>
          <p:spPr bwMode="auto">
            <a:xfrm>
              <a:off x="1257300" y="404813"/>
              <a:ext cx="74612" cy="50800"/>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4"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5"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6"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7"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grpSp>
    </p:spTree>
    <p:extLst>
      <p:ext uri="{BB962C8B-B14F-4D97-AF65-F5344CB8AC3E}">
        <p14:creationId xmlns:p14="http://schemas.microsoft.com/office/powerpoint/2010/main" val="1142132367"/>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4088">
          <p15:clr>
            <a:srgbClr val="FBAE40"/>
          </p15:clr>
        </p15:guide>
      </p15:sldGuideLst>
    </p:ext>
  </p:extLst>
</p:sldLayout>
</file>

<file path=ppt/slideLayouts/slideLayout225.xml><?xml version="1.0" encoding="utf-8"?>
<p:sldLayout xmlns:a="http://schemas.openxmlformats.org/drawingml/2006/main" xmlns:r="http://schemas.openxmlformats.org/officeDocument/2006/relationships" xmlns:p="http://schemas.openxmlformats.org/presentationml/2006/main" showMasterSp="0" preserve="1" userDrawn="1">
  <p:cSld name="13_Title Slide - Circle White">
    <p:bg bwMode="gray">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4212000" y="1530000"/>
            <a:ext cx="3780000" cy="3780000"/>
          </a:xfrm>
          <a:prstGeom prst="ellipse">
            <a:avLst/>
          </a:prstGeom>
          <a:ln w="25400">
            <a:solidFill>
              <a:schemeClr val="accent1"/>
            </a:solidFill>
          </a:ln>
        </p:spPr>
        <p:txBody>
          <a:bodyPr lIns="108000" tIns="108000" rIns="108000" bIns="108000" anchor="ctr" anchorCtr="0">
            <a:normAutofit/>
          </a:bodyPr>
          <a:lstStyle>
            <a:lvl1pPr algn="ctr">
              <a:lnSpc>
                <a:spcPts val="3800"/>
              </a:lnSpc>
              <a:defRPr sz="3200" b="0">
                <a:solidFill>
                  <a:schemeClr val="tx1"/>
                </a:solidFill>
                <a:latin typeface="+mj-lt"/>
                <a:ea typeface="Open Sans" panose="020B0606030504020204" pitchFamily="34" charset="0"/>
                <a:cs typeface="Open Sans" panose="020B0606030504020204" pitchFamily="34" charset="0"/>
              </a:defRPr>
            </a:lvl1pPr>
          </a:lstStyle>
          <a:p>
            <a:r>
              <a:rPr lang="en-US" noProof="0"/>
              <a:t>Click to edit Master title style</a:t>
            </a:r>
          </a:p>
        </p:txBody>
      </p:sp>
      <p:sp>
        <p:nvSpPr>
          <p:cNvPr id="3" name="Subtitle 2"/>
          <p:cNvSpPr>
            <a:spLocks noGrp="1"/>
          </p:cNvSpPr>
          <p:nvPr>
            <p:ph type="subTitle" idx="1"/>
          </p:nvPr>
        </p:nvSpPr>
        <p:spPr bwMode="gray">
          <a:xfrm>
            <a:off x="475327" y="5845184"/>
            <a:ext cx="5594348" cy="505645"/>
          </a:xfrm>
          <a:prstGeom prst="rect">
            <a:avLst/>
          </a:prstGeom>
        </p:spPr>
        <p:txBody>
          <a:bodyPr lIns="0" tIns="0" rIns="0" bIns="0" anchor="b" anchorCtr="0">
            <a:noAutofit/>
          </a:bodyPr>
          <a:lstStyle>
            <a:lvl1pPr marL="0" indent="0" algn="l">
              <a:lnSpc>
                <a:spcPct val="100000"/>
              </a:lnSpc>
              <a:spcAft>
                <a:spcPts val="0"/>
              </a:spcAft>
              <a:buNone/>
              <a:defRPr sz="1600">
                <a:solidFill>
                  <a:schemeClr val="tx1"/>
                </a:solidFill>
              </a:defRPr>
            </a:lvl1pPr>
            <a:lvl2pPr marL="609570" indent="0" algn="ctr">
              <a:buNone/>
              <a:defRPr sz="2667"/>
            </a:lvl2pPr>
            <a:lvl3pPr marL="1219140" indent="0" algn="ctr">
              <a:buNone/>
              <a:defRPr sz="2400"/>
            </a:lvl3pPr>
            <a:lvl4pPr marL="1828709" indent="0" algn="ctr">
              <a:buNone/>
              <a:defRPr sz="2133"/>
            </a:lvl4pPr>
            <a:lvl5pPr marL="2438278" indent="0" algn="ctr">
              <a:buNone/>
              <a:defRPr sz="2133"/>
            </a:lvl5pPr>
            <a:lvl6pPr marL="3047848" indent="0" algn="ctr">
              <a:buNone/>
              <a:defRPr sz="2133"/>
            </a:lvl6pPr>
            <a:lvl7pPr marL="3657418" indent="0" algn="ctr">
              <a:buNone/>
              <a:defRPr sz="2133"/>
            </a:lvl7pPr>
            <a:lvl8pPr marL="4266987" indent="0" algn="ctr">
              <a:buNone/>
              <a:defRPr sz="2133"/>
            </a:lvl8pPr>
            <a:lvl9pPr marL="4876557" indent="0" algn="ctr">
              <a:buNone/>
              <a:defRPr sz="2133"/>
            </a:lvl9pPr>
          </a:lstStyle>
          <a:p>
            <a:r>
              <a:rPr lang="en-US" noProof="0"/>
              <a:t>Click to edit Master subtitle style</a:t>
            </a:r>
          </a:p>
        </p:txBody>
      </p:sp>
      <p:sp>
        <p:nvSpPr>
          <p:cNvPr id="5" name="Text Placeholder 4"/>
          <p:cNvSpPr>
            <a:spLocks noGrp="1"/>
          </p:cNvSpPr>
          <p:nvPr>
            <p:ph type="body" sz="quarter" idx="10"/>
          </p:nvPr>
        </p:nvSpPr>
        <p:spPr>
          <a:xfrm>
            <a:off x="475325" y="6362703"/>
            <a:ext cx="5594349" cy="298451"/>
          </a:xfrm>
          <a:prstGeom prst="rect">
            <a:avLst/>
          </a:prstGeom>
        </p:spPr>
        <p:txBody>
          <a:bodyPr>
            <a:noAutofit/>
          </a:bodyPr>
          <a:lstStyle>
            <a:lvl1pPr>
              <a:spcAft>
                <a:spcPts val="0"/>
              </a:spcAft>
              <a:defRPr sz="1051">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16" name="Group 15"/>
          <p:cNvGrpSpPr>
            <a:grpSpLocks noChangeAspect="1"/>
          </p:cNvGrpSpPr>
          <p:nvPr userDrawn="1"/>
        </p:nvGrpSpPr>
        <p:grpSpPr>
          <a:xfrm>
            <a:off x="475325" y="457200"/>
            <a:ext cx="1998000" cy="374400"/>
            <a:chOff x="398463" y="404813"/>
            <a:chExt cx="1627187" cy="307976"/>
          </a:xfrm>
          <a:solidFill>
            <a:schemeClr val="tx1"/>
          </a:solidFill>
        </p:grpSpPr>
        <p:sp>
          <p:nvSpPr>
            <p:cNvPr id="17"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18"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0" name="Rectangle 7"/>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1"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2" name="Rectangle 9"/>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3" name="Rectangle 10"/>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4"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5"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6"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7"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grpSp>
    </p:spTree>
    <p:extLst>
      <p:ext uri="{BB962C8B-B14F-4D97-AF65-F5344CB8AC3E}">
        <p14:creationId xmlns:p14="http://schemas.microsoft.com/office/powerpoint/2010/main" val="3765969240"/>
      </p:ext>
    </p:extLst>
  </p:cSld>
  <p:clrMapOvr>
    <a:masterClrMapping/>
  </p:clrMapOvr>
  <p:transition>
    <p:fade/>
  </p:transition>
  <p:extLst>
    <p:ext uri="{DCECCB84-F9BA-43D5-87BE-67443E8EF086}">
      <p15:sldGuideLst xmlns:p15="http://schemas.microsoft.com/office/powerpoint/2012/main">
        <p15:guide id="1" orient="horz" pos="4088">
          <p15:clr>
            <a:srgbClr val="FBAE40"/>
          </p15:clr>
        </p15:guide>
      </p15:sldGuideLst>
    </p:ext>
  </p:extLst>
</p:sldLayout>
</file>

<file path=ppt/slideLayouts/slideLayout226.xml><?xml version="1.0" encoding="utf-8"?>
<p:sldLayout xmlns:a="http://schemas.openxmlformats.org/drawingml/2006/main" xmlns:r="http://schemas.openxmlformats.org/officeDocument/2006/relationships" xmlns:p="http://schemas.openxmlformats.org/presentationml/2006/main" showMasterSp="0" preserve="1" userDrawn="1">
  <p:cSld name="17_Title Slide - Black">
    <p:bg bwMode="gray">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475201" y="5845184"/>
            <a:ext cx="5592011" cy="505645"/>
          </a:xfrm>
          <a:prstGeom prst="rect">
            <a:avLst/>
          </a:prstGeom>
        </p:spPr>
        <p:txBody>
          <a:bodyPr lIns="0" tIns="0" rIns="0" bIns="0" anchor="b" anchorCtr="0">
            <a:noAutofit/>
          </a:bodyPr>
          <a:lstStyle>
            <a:lvl1pPr marL="0" indent="0" algn="l">
              <a:lnSpc>
                <a:spcPct val="100000"/>
              </a:lnSpc>
              <a:spcAft>
                <a:spcPts val="0"/>
              </a:spcAft>
              <a:buNone/>
              <a:defRPr sz="1800" b="1">
                <a:solidFill>
                  <a:schemeClr val="bg1"/>
                </a:solidFill>
              </a:defRPr>
            </a:lvl1pPr>
            <a:lvl2pPr marL="0" indent="0" algn="l">
              <a:buNone/>
              <a:defRPr sz="1600" b="0">
                <a:solidFill>
                  <a:schemeClr val="bg1"/>
                </a:solidFill>
              </a:defRPr>
            </a:lvl2pPr>
            <a:lvl3pPr marL="1219140" indent="0" algn="ctr">
              <a:buNone/>
              <a:defRPr sz="2400"/>
            </a:lvl3pPr>
            <a:lvl4pPr marL="1828709" indent="0" algn="ctr">
              <a:buNone/>
              <a:defRPr sz="2133"/>
            </a:lvl4pPr>
            <a:lvl5pPr marL="2438278" indent="0" algn="ctr">
              <a:buNone/>
              <a:defRPr sz="2133"/>
            </a:lvl5pPr>
            <a:lvl6pPr marL="3047848" indent="0" algn="ctr">
              <a:buNone/>
              <a:defRPr sz="2133"/>
            </a:lvl6pPr>
            <a:lvl7pPr marL="3657418" indent="0" algn="ctr">
              <a:buNone/>
              <a:defRPr sz="2133"/>
            </a:lvl7pPr>
            <a:lvl8pPr marL="4266987" indent="0" algn="ctr">
              <a:buNone/>
              <a:defRPr sz="2133"/>
            </a:lvl8pPr>
            <a:lvl9pPr marL="4876557" indent="0" algn="ctr">
              <a:buNone/>
              <a:defRPr sz="2133"/>
            </a:lvl9pPr>
          </a:lstStyle>
          <a:p>
            <a:r>
              <a:rPr lang="en-US" noProof="0"/>
              <a:t>Click to edit Master title style</a:t>
            </a:r>
          </a:p>
          <a:p>
            <a:pPr lvl="1"/>
            <a:r>
              <a:rPr lang="en-US" noProof="0"/>
              <a:t>Click to edit Master subtitle style</a:t>
            </a:r>
          </a:p>
        </p:txBody>
      </p:sp>
      <p:sp>
        <p:nvSpPr>
          <p:cNvPr id="5" name="Text Placeholder 4"/>
          <p:cNvSpPr>
            <a:spLocks noGrp="1"/>
          </p:cNvSpPr>
          <p:nvPr>
            <p:ph type="body" sz="quarter" idx="10"/>
          </p:nvPr>
        </p:nvSpPr>
        <p:spPr>
          <a:xfrm>
            <a:off x="475200" y="6362703"/>
            <a:ext cx="5594349" cy="298451"/>
          </a:xfrm>
          <a:prstGeom prst="rect">
            <a:avLst/>
          </a:prstGeom>
        </p:spPr>
        <p:txBody>
          <a:bodyPr/>
          <a:lstStyle>
            <a:lvl1pPr>
              <a:spcAft>
                <a:spcPts val="0"/>
              </a:spcAft>
              <a:defRPr sz="1051">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22" name="Group 21"/>
          <p:cNvGrpSpPr>
            <a:grpSpLocks noChangeAspect="1"/>
          </p:cNvGrpSpPr>
          <p:nvPr userDrawn="1"/>
        </p:nvGrpSpPr>
        <p:grpSpPr>
          <a:xfrm>
            <a:off x="469900" y="457761"/>
            <a:ext cx="1998000" cy="374400"/>
            <a:chOff x="398463" y="404813"/>
            <a:chExt cx="1627187" cy="307976"/>
          </a:xfrm>
          <a:solidFill>
            <a:schemeClr val="tx1"/>
          </a:solidFill>
        </p:grpSpPr>
        <p:sp>
          <p:nvSpPr>
            <p:cNvPr id="23"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4"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5" name="Rectangle 7"/>
            <p:cNvSpPr>
              <a:spLocks noChangeArrowheads="1"/>
            </p:cNvSpPr>
            <p:nvPr userDrawn="1"/>
          </p:nvSpPr>
          <p:spPr bwMode="auto">
            <a:xfrm>
              <a:off x="906463" y="404813"/>
              <a:ext cx="74612" cy="303213"/>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6"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7" name="Rectangle 9"/>
            <p:cNvSpPr>
              <a:spLocks noChangeArrowheads="1"/>
            </p:cNvSpPr>
            <p:nvPr userDrawn="1"/>
          </p:nvSpPr>
          <p:spPr bwMode="auto">
            <a:xfrm>
              <a:off x="1257300" y="482601"/>
              <a:ext cx="74612" cy="225425"/>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8" name="Rectangle 10"/>
            <p:cNvSpPr>
              <a:spLocks noChangeArrowheads="1"/>
            </p:cNvSpPr>
            <p:nvPr userDrawn="1"/>
          </p:nvSpPr>
          <p:spPr bwMode="auto">
            <a:xfrm>
              <a:off x="1257300" y="404813"/>
              <a:ext cx="74612" cy="50800"/>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9"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0"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1"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2"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grpSp>
      <p:sp>
        <p:nvSpPr>
          <p:cNvPr id="33" name="Picture Placeholder 8"/>
          <p:cNvSpPr>
            <a:spLocks noGrp="1"/>
          </p:cNvSpPr>
          <p:nvPr>
            <p:ph type="pic" sz="quarter" idx="11"/>
          </p:nvPr>
        </p:nvSpPr>
        <p:spPr>
          <a:xfrm>
            <a:off x="3393716" y="727595"/>
            <a:ext cx="5400000" cy="5400000"/>
          </a:xfrm>
          <a:prstGeom prst="rect">
            <a:avLst/>
          </a:prstGeom>
        </p:spPr>
        <p:txBody>
          <a:bodyPr/>
          <a:lstStyle/>
          <a:p>
            <a:r>
              <a:rPr lang="en-US" noProof="0"/>
              <a:t>Click icon to add picture</a:t>
            </a:r>
          </a:p>
        </p:txBody>
      </p:sp>
    </p:spTree>
    <p:extLst>
      <p:ext uri="{BB962C8B-B14F-4D97-AF65-F5344CB8AC3E}">
        <p14:creationId xmlns:p14="http://schemas.microsoft.com/office/powerpoint/2010/main" val="1417189801"/>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4088">
          <p15:clr>
            <a:srgbClr val="FBAE40"/>
          </p15:clr>
        </p15:guide>
      </p15:sldGuideLst>
    </p:ext>
  </p:extLst>
</p:sldLayout>
</file>

<file path=ppt/slideLayouts/slideLayout227.xml><?xml version="1.0" encoding="utf-8"?>
<p:sldLayout xmlns:a="http://schemas.openxmlformats.org/drawingml/2006/main" xmlns:r="http://schemas.openxmlformats.org/officeDocument/2006/relationships" xmlns:p="http://schemas.openxmlformats.org/presentationml/2006/main" showMasterSp="0" preserve="1" userDrawn="1">
  <p:cSld name="13_Title Slide - White">
    <p:bg bwMode="gray">
      <p:bgPr>
        <a:solidFill>
          <a:schemeClr val="bg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475327" y="5845184"/>
            <a:ext cx="5594348" cy="505645"/>
          </a:xfrm>
          <a:prstGeom prst="rect">
            <a:avLst/>
          </a:prstGeom>
        </p:spPr>
        <p:txBody>
          <a:bodyPr lIns="0" tIns="0" rIns="0" bIns="0" anchor="b" anchorCtr="0">
            <a:noAutofit/>
          </a:bodyPr>
          <a:lstStyle>
            <a:lvl1pPr marL="0" indent="0" algn="l">
              <a:lnSpc>
                <a:spcPct val="100000"/>
              </a:lnSpc>
              <a:spcAft>
                <a:spcPts val="0"/>
              </a:spcAft>
              <a:buNone/>
              <a:defRPr sz="1800" b="1">
                <a:solidFill>
                  <a:schemeClr val="tx1"/>
                </a:solidFill>
              </a:defRPr>
            </a:lvl1pPr>
            <a:lvl2pPr marL="0" indent="0" algn="l">
              <a:buNone/>
              <a:defRPr sz="1600" b="0"/>
            </a:lvl2pPr>
            <a:lvl3pPr marL="1219140" indent="0" algn="ctr">
              <a:buNone/>
              <a:defRPr sz="2400"/>
            </a:lvl3pPr>
            <a:lvl4pPr marL="1828709" indent="0" algn="ctr">
              <a:buNone/>
              <a:defRPr sz="2133"/>
            </a:lvl4pPr>
            <a:lvl5pPr marL="2438278" indent="0" algn="ctr">
              <a:buNone/>
              <a:defRPr sz="2133"/>
            </a:lvl5pPr>
            <a:lvl6pPr marL="3047848" indent="0" algn="ctr">
              <a:buNone/>
              <a:defRPr sz="2133"/>
            </a:lvl6pPr>
            <a:lvl7pPr marL="3657418" indent="0" algn="ctr">
              <a:buNone/>
              <a:defRPr sz="2133"/>
            </a:lvl7pPr>
            <a:lvl8pPr marL="4266987" indent="0" algn="ctr">
              <a:buNone/>
              <a:defRPr sz="2133"/>
            </a:lvl8pPr>
            <a:lvl9pPr marL="4876557" indent="0" algn="ctr">
              <a:buNone/>
              <a:defRPr sz="2133"/>
            </a:lvl9pPr>
          </a:lstStyle>
          <a:p>
            <a:r>
              <a:rPr lang="en-US" noProof="0"/>
              <a:t>Click to edit Master title style</a:t>
            </a:r>
          </a:p>
          <a:p>
            <a:pPr lvl="1"/>
            <a:r>
              <a:rPr lang="en-US" noProof="0"/>
              <a:t>Click to edit Master subtitle style</a:t>
            </a:r>
          </a:p>
        </p:txBody>
      </p:sp>
      <p:sp>
        <p:nvSpPr>
          <p:cNvPr id="5" name="Text Placeholder 4"/>
          <p:cNvSpPr>
            <a:spLocks noGrp="1"/>
          </p:cNvSpPr>
          <p:nvPr>
            <p:ph type="body" sz="quarter" idx="10"/>
          </p:nvPr>
        </p:nvSpPr>
        <p:spPr>
          <a:xfrm>
            <a:off x="475325" y="6362703"/>
            <a:ext cx="5594349" cy="298451"/>
          </a:xfrm>
          <a:prstGeom prst="rect">
            <a:avLst/>
          </a:prstGeom>
        </p:spPr>
        <p:txBody>
          <a:bodyPr>
            <a:noAutofit/>
          </a:bodyPr>
          <a:lstStyle>
            <a:lvl1pPr>
              <a:spcAft>
                <a:spcPts val="0"/>
              </a:spcAft>
              <a:defRPr sz="1051">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19" name="Group 18"/>
          <p:cNvGrpSpPr>
            <a:grpSpLocks noChangeAspect="1"/>
          </p:cNvGrpSpPr>
          <p:nvPr userDrawn="1"/>
        </p:nvGrpSpPr>
        <p:grpSpPr>
          <a:xfrm>
            <a:off x="475325" y="457200"/>
            <a:ext cx="1998000" cy="374400"/>
            <a:chOff x="398463" y="404813"/>
            <a:chExt cx="1627187" cy="307976"/>
          </a:xfrm>
          <a:solidFill>
            <a:schemeClr val="tx1"/>
          </a:solidFill>
        </p:grpSpPr>
        <p:sp>
          <p:nvSpPr>
            <p:cNvPr id="20"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1"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2" name="Rectangle 7"/>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3"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4" name="Rectangle 9"/>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5" name="Rectangle 10"/>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6"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7"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8"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9"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grpSp>
      <p:sp>
        <p:nvSpPr>
          <p:cNvPr id="30" name="Picture Placeholder 8"/>
          <p:cNvSpPr>
            <a:spLocks noGrp="1"/>
          </p:cNvSpPr>
          <p:nvPr>
            <p:ph type="pic" sz="quarter" idx="11"/>
          </p:nvPr>
        </p:nvSpPr>
        <p:spPr>
          <a:xfrm>
            <a:off x="3393716" y="727595"/>
            <a:ext cx="5400000" cy="5400000"/>
          </a:xfrm>
          <a:prstGeom prst="rect">
            <a:avLst/>
          </a:prstGeom>
        </p:spPr>
        <p:txBody>
          <a:bodyPr/>
          <a:lstStyle/>
          <a:p>
            <a:r>
              <a:rPr lang="en-US" noProof="0"/>
              <a:t>Click icon to add picture</a:t>
            </a:r>
          </a:p>
        </p:txBody>
      </p:sp>
    </p:spTree>
    <p:extLst>
      <p:ext uri="{BB962C8B-B14F-4D97-AF65-F5344CB8AC3E}">
        <p14:creationId xmlns:p14="http://schemas.microsoft.com/office/powerpoint/2010/main" val="1511527629"/>
      </p:ext>
    </p:extLst>
  </p:cSld>
  <p:clrMapOvr>
    <a:masterClrMapping/>
  </p:clrMapOvr>
  <p:transition>
    <p:fade/>
  </p:transition>
  <p:extLst>
    <p:ext uri="{DCECCB84-F9BA-43D5-87BE-67443E8EF086}">
      <p15:sldGuideLst xmlns:p15="http://schemas.microsoft.com/office/powerpoint/2012/main">
        <p15:guide id="1" orient="horz" pos="4088">
          <p15:clr>
            <a:srgbClr val="FBAE40"/>
          </p15:clr>
        </p15:guide>
      </p15:sldGuideLst>
    </p:ext>
  </p:extLst>
</p:sldLayout>
</file>

<file path=ppt/slideLayouts/slideLayout228.xml><?xml version="1.0" encoding="utf-8"?>
<p:sldLayout xmlns:a="http://schemas.openxmlformats.org/drawingml/2006/main" xmlns:r="http://schemas.openxmlformats.org/officeDocument/2006/relationships" xmlns:p="http://schemas.openxmlformats.org/presentationml/2006/main" showMasterSp="0" preserve="1" userDrawn="1">
  <p:cSld name="14_Title Slide - Circle Black">
    <p:bg bwMode="gray">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4210149" y="1530450"/>
            <a:ext cx="3780000" cy="3780000"/>
          </a:xfrm>
          <a:prstGeom prst="ellipse">
            <a:avLst/>
          </a:prstGeom>
          <a:ln w="25400">
            <a:solidFill>
              <a:schemeClr val="accent1"/>
            </a:solidFill>
          </a:ln>
        </p:spPr>
        <p:txBody>
          <a:bodyPr lIns="108000" tIns="108000" rIns="108000" bIns="108000" anchor="ctr" anchorCtr="0">
            <a:normAutofit/>
          </a:bodyPr>
          <a:lstStyle>
            <a:lvl1pPr algn="ctr">
              <a:lnSpc>
                <a:spcPts val="3800"/>
              </a:lnSpc>
              <a:defRPr sz="3200" b="0">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p>
        </p:txBody>
      </p:sp>
      <p:sp>
        <p:nvSpPr>
          <p:cNvPr id="3" name="Subtitle 2"/>
          <p:cNvSpPr>
            <a:spLocks noGrp="1"/>
          </p:cNvSpPr>
          <p:nvPr>
            <p:ph type="subTitle" idx="1"/>
          </p:nvPr>
        </p:nvSpPr>
        <p:spPr bwMode="gray">
          <a:xfrm>
            <a:off x="475201" y="5845184"/>
            <a:ext cx="5592011" cy="505645"/>
          </a:xfrm>
          <a:prstGeom prst="rect">
            <a:avLst/>
          </a:prstGeom>
        </p:spPr>
        <p:txBody>
          <a:bodyPr lIns="0" tIns="0" rIns="0" bIns="0" anchor="b" anchorCtr="0">
            <a:noAutofit/>
          </a:bodyPr>
          <a:lstStyle>
            <a:lvl1pPr marL="0" indent="0" algn="l">
              <a:lnSpc>
                <a:spcPct val="100000"/>
              </a:lnSpc>
              <a:spcAft>
                <a:spcPts val="0"/>
              </a:spcAft>
              <a:buNone/>
              <a:defRPr sz="1600">
                <a:solidFill>
                  <a:schemeClr val="bg1"/>
                </a:solidFill>
              </a:defRPr>
            </a:lvl1pPr>
            <a:lvl2pPr marL="609570" indent="0" algn="ctr">
              <a:buNone/>
              <a:defRPr sz="2667"/>
            </a:lvl2pPr>
            <a:lvl3pPr marL="1219140" indent="0" algn="ctr">
              <a:buNone/>
              <a:defRPr sz="2400"/>
            </a:lvl3pPr>
            <a:lvl4pPr marL="1828709" indent="0" algn="ctr">
              <a:buNone/>
              <a:defRPr sz="2133"/>
            </a:lvl4pPr>
            <a:lvl5pPr marL="2438278" indent="0" algn="ctr">
              <a:buNone/>
              <a:defRPr sz="2133"/>
            </a:lvl5pPr>
            <a:lvl6pPr marL="3047848" indent="0" algn="ctr">
              <a:buNone/>
              <a:defRPr sz="2133"/>
            </a:lvl6pPr>
            <a:lvl7pPr marL="3657418" indent="0" algn="ctr">
              <a:buNone/>
              <a:defRPr sz="2133"/>
            </a:lvl7pPr>
            <a:lvl8pPr marL="4266987" indent="0" algn="ctr">
              <a:buNone/>
              <a:defRPr sz="2133"/>
            </a:lvl8pPr>
            <a:lvl9pPr marL="4876557" indent="0" algn="ctr">
              <a:buNone/>
              <a:defRPr sz="2133"/>
            </a:lvl9pPr>
          </a:lstStyle>
          <a:p>
            <a:r>
              <a:rPr lang="en-US" noProof="0"/>
              <a:t>Click to edit Master subtitle style</a:t>
            </a:r>
          </a:p>
        </p:txBody>
      </p:sp>
      <p:sp>
        <p:nvSpPr>
          <p:cNvPr id="5" name="Text Placeholder 4"/>
          <p:cNvSpPr>
            <a:spLocks noGrp="1"/>
          </p:cNvSpPr>
          <p:nvPr>
            <p:ph type="body" sz="quarter" idx="10"/>
          </p:nvPr>
        </p:nvSpPr>
        <p:spPr>
          <a:xfrm>
            <a:off x="475200" y="6362703"/>
            <a:ext cx="5594349" cy="298451"/>
          </a:xfrm>
          <a:prstGeom prst="rect">
            <a:avLst/>
          </a:prstGeom>
        </p:spPr>
        <p:txBody>
          <a:bodyPr/>
          <a:lstStyle>
            <a:lvl1pPr>
              <a:spcAft>
                <a:spcPts val="0"/>
              </a:spcAft>
              <a:defRPr sz="1051">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16" name="Group 15"/>
          <p:cNvGrpSpPr>
            <a:grpSpLocks noChangeAspect="1"/>
          </p:cNvGrpSpPr>
          <p:nvPr userDrawn="1"/>
        </p:nvGrpSpPr>
        <p:grpSpPr>
          <a:xfrm>
            <a:off x="469900" y="457761"/>
            <a:ext cx="1998000" cy="374400"/>
            <a:chOff x="398463" y="404813"/>
            <a:chExt cx="1627187" cy="307976"/>
          </a:xfrm>
          <a:solidFill>
            <a:schemeClr val="tx1"/>
          </a:solidFill>
        </p:grpSpPr>
        <p:sp>
          <p:nvSpPr>
            <p:cNvPr id="17"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18"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19" name="Rectangle 7"/>
            <p:cNvSpPr>
              <a:spLocks noChangeArrowheads="1"/>
            </p:cNvSpPr>
            <p:nvPr userDrawn="1"/>
          </p:nvSpPr>
          <p:spPr bwMode="auto">
            <a:xfrm>
              <a:off x="906463" y="404813"/>
              <a:ext cx="74612" cy="303213"/>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0"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1" name="Rectangle 9"/>
            <p:cNvSpPr>
              <a:spLocks noChangeArrowheads="1"/>
            </p:cNvSpPr>
            <p:nvPr userDrawn="1"/>
          </p:nvSpPr>
          <p:spPr bwMode="auto">
            <a:xfrm>
              <a:off x="1257300" y="482601"/>
              <a:ext cx="74612" cy="225425"/>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3" name="Rectangle 10"/>
            <p:cNvSpPr>
              <a:spLocks noChangeArrowheads="1"/>
            </p:cNvSpPr>
            <p:nvPr userDrawn="1"/>
          </p:nvSpPr>
          <p:spPr bwMode="auto">
            <a:xfrm>
              <a:off x="1257300" y="404813"/>
              <a:ext cx="74612" cy="50800"/>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4"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5"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6"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7"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grpSp>
    </p:spTree>
    <p:extLst>
      <p:ext uri="{BB962C8B-B14F-4D97-AF65-F5344CB8AC3E}">
        <p14:creationId xmlns:p14="http://schemas.microsoft.com/office/powerpoint/2010/main" val="1739730444"/>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4088">
          <p15:clr>
            <a:srgbClr val="FBAE40"/>
          </p15:clr>
        </p15:guide>
      </p15:sldGuideLst>
    </p:ext>
  </p:extLst>
</p:sldLayout>
</file>

<file path=ppt/slideLayouts/slideLayout229.xml><?xml version="1.0" encoding="utf-8"?>
<p:sldLayout xmlns:a="http://schemas.openxmlformats.org/drawingml/2006/main" xmlns:r="http://schemas.openxmlformats.org/officeDocument/2006/relationships" xmlns:p="http://schemas.openxmlformats.org/presentationml/2006/main" showMasterSp="0" preserve="1" userDrawn="1">
  <p:cSld name="14_Title Slide - Circle White">
    <p:bg bwMode="gray">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4212000" y="1530000"/>
            <a:ext cx="3780000" cy="3780000"/>
          </a:xfrm>
          <a:prstGeom prst="ellipse">
            <a:avLst/>
          </a:prstGeom>
          <a:ln w="25400">
            <a:solidFill>
              <a:schemeClr val="accent1"/>
            </a:solidFill>
          </a:ln>
        </p:spPr>
        <p:txBody>
          <a:bodyPr lIns="108000" tIns="108000" rIns="108000" bIns="108000" anchor="ctr" anchorCtr="0">
            <a:normAutofit/>
          </a:bodyPr>
          <a:lstStyle>
            <a:lvl1pPr algn="ctr">
              <a:lnSpc>
                <a:spcPts val="3800"/>
              </a:lnSpc>
              <a:defRPr sz="3200" b="0">
                <a:solidFill>
                  <a:schemeClr val="tx1"/>
                </a:solidFill>
                <a:latin typeface="+mj-lt"/>
                <a:ea typeface="Open Sans" panose="020B0606030504020204" pitchFamily="34" charset="0"/>
                <a:cs typeface="Open Sans" panose="020B0606030504020204" pitchFamily="34" charset="0"/>
              </a:defRPr>
            </a:lvl1pPr>
          </a:lstStyle>
          <a:p>
            <a:r>
              <a:rPr lang="en-US" noProof="0"/>
              <a:t>Click to edit Master title style</a:t>
            </a:r>
          </a:p>
        </p:txBody>
      </p:sp>
      <p:sp>
        <p:nvSpPr>
          <p:cNvPr id="3" name="Subtitle 2"/>
          <p:cNvSpPr>
            <a:spLocks noGrp="1"/>
          </p:cNvSpPr>
          <p:nvPr>
            <p:ph type="subTitle" idx="1"/>
          </p:nvPr>
        </p:nvSpPr>
        <p:spPr bwMode="gray">
          <a:xfrm>
            <a:off x="475327" y="5845184"/>
            <a:ext cx="5594348" cy="505645"/>
          </a:xfrm>
          <a:prstGeom prst="rect">
            <a:avLst/>
          </a:prstGeom>
        </p:spPr>
        <p:txBody>
          <a:bodyPr lIns="0" tIns="0" rIns="0" bIns="0" anchor="b" anchorCtr="0">
            <a:noAutofit/>
          </a:bodyPr>
          <a:lstStyle>
            <a:lvl1pPr marL="0" indent="0" algn="l">
              <a:lnSpc>
                <a:spcPct val="100000"/>
              </a:lnSpc>
              <a:spcAft>
                <a:spcPts val="0"/>
              </a:spcAft>
              <a:buNone/>
              <a:defRPr sz="1600">
                <a:solidFill>
                  <a:schemeClr val="tx1"/>
                </a:solidFill>
              </a:defRPr>
            </a:lvl1pPr>
            <a:lvl2pPr marL="609570" indent="0" algn="ctr">
              <a:buNone/>
              <a:defRPr sz="2667"/>
            </a:lvl2pPr>
            <a:lvl3pPr marL="1219140" indent="0" algn="ctr">
              <a:buNone/>
              <a:defRPr sz="2400"/>
            </a:lvl3pPr>
            <a:lvl4pPr marL="1828709" indent="0" algn="ctr">
              <a:buNone/>
              <a:defRPr sz="2133"/>
            </a:lvl4pPr>
            <a:lvl5pPr marL="2438278" indent="0" algn="ctr">
              <a:buNone/>
              <a:defRPr sz="2133"/>
            </a:lvl5pPr>
            <a:lvl6pPr marL="3047848" indent="0" algn="ctr">
              <a:buNone/>
              <a:defRPr sz="2133"/>
            </a:lvl6pPr>
            <a:lvl7pPr marL="3657418" indent="0" algn="ctr">
              <a:buNone/>
              <a:defRPr sz="2133"/>
            </a:lvl7pPr>
            <a:lvl8pPr marL="4266987" indent="0" algn="ctr">
              <a:buNone/>
              <a:defRPr sz="2133"/>
            </a:lvl8pPr>
            <a:lvl9pPr marL="4876557" indent="0" algn="ctr">
              <a:buNone/>
              <a:defRPr sz="2133"/>
            </a:lvl9pPr>
          </a:lstStyle>
          <a:p>
            <a:r>
              <a:rPr lang="en-US" noProof="0"/>
              <a:t>Click to edit Master subtitle style</a:t>
            </a:r>
          </a:p>
        </p:txBody>
      </p:sp>
      <p:sp>
        <p:nvSpPr>
          <p:cNvPr id="5" name="Text Placeholder 4"/>
          <p:cNvSpPr>
            <a:spLocks noGrp="1"/>
          </p:cNvSpPr>
          <p:nvPr>
            <p:ph type="body" sz="quarter" idx="10"/>
          </p:nvPr>
        </p:nvSpPr>
        <p:spPr>
          <a:xfrm>
            <a:off x="475325" y="6362703"/>
            <a:ext cx="5594349" cy="298451"/>
          </a:xfrm>
          <a:prstGeom prst="rect">
            <a:avLst/>
          </a:prstGeom>
        </p:spPr>
        <p:txBody>
          <a:bodyPr>
            <a:noAutofit/>
          </a:bodyPr>
          <a:lstStyle>
            <a:lvl1pPr>
              <a:spcAft>
                <a:spcPts val="0"/>
              </a:spcAft>
              <a:defRPr sz="1051">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16" name="Group 15"/>
          <p:cNvGrpSpPr>
            <a:grpSpLocks noChangeAspect="1"/>
          </p:cNvGrpSpPr>
          <p:nvPr userDrawn="1"/>
        </p:nvGrpSpPr>
        <p:grpSpPr>
          <a:xfrm>
            <a:off x="475325" y="457200"/>
            <a:ext cx="1998000" cy="374400"/>
            <a:chOff x="398463" y="404813"/>
            <a:chExt cx="1627187" cy="307976"/>
          </a:xfrm>
          <a:solidFill>
            <a:schemeClr val="tx1"/>
          </a:solidFill>
        </p:grpSpPr>
        <p:sp>
          <p:nvSpPr>
            <p:cNvPr id="17"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18"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0" name="Rectangle 7"/>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1"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2" name="Rectangle 9"/>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3" name="Rectangle 10"/>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4"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5"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6"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7"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grpSp>
    </p:spTree>
    <p:extLst>
      <p:ext uri="{BB962C8B-B14F-4D97-AF65-F5344CB8AC3E}">
        <p14:creationId xmlns:p14="http://schemas.microsoft.com/office/powerpoint/2010/main" val="2676665554"/>
      </p:ext>
    </p:extLst>
  </p:cSld>
  <p:clrMapOvr>
    <a:masterClrMapping/>
  </p:clrMapOvr>
  <p:transition>
    <p:fade/>
  </p:transition>
  <p:extLst>
    <p:ext uri="{DCECCB84-F9BA-43D5-87BE-67443E8EF086}">
      <p15:sldGuideLst xmlns:p15="http://schemas.microsoft.com/office/powerpoint/2012/main">
        <p15:guide id="1" orient="horz" pos="4088">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 columns of text">
    <p:spTree>
      <p:nvGrpSpPr>
        <p:cNvPr id="1" name=""/>
        <p:cNvGrpSpPr/>
        <p:nvPr/>
      </p:nvGrpSpPr>
      <p:grpSpPr>
        <a:xfrm>
          <a:off x="0" y="0"/>
          <a:ext cx="0" cy="0"/>
          <a:chOff x="0" y="0"/>
          <a:chExt cx="0" cy="0"/>
        </a:xfrm>
      </p:grpSpPr>
      <p:sp>
        <p:nvSpPr>
          <p:cNvPr id="13" name="Content Placeholder 3"/>
          <p:cNvSpPr>
            <a:spLocks noGrp="1"/>
          </p:cNvSpPr>
          <p:nvPr>
            <p:ph sz="quarter" idx="10"/>
          </p:nvPr>
        </p:nvSpPr>
        <p:spPr>
          <a:xfrm>
            <a:off x="468000" y="1665288"/>
            <a:ext cx="5328000" cy="4622507"/>
          </a:xfrm>
          <a:prstGeom prst="rect">
            <a:avLst/>
          </a:prstGeom>
        </p:spPr>
        <p:txBody>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Content Placeholder 3"/>
          <p:cNvSpPr>
            <a:spLocks noGrp="1"/>
          </p:cNvSpPr>
          <p:nvPr>
            <p:ph sz="quarter" idx="20"/>
          </p:nvPr>
        </p:nvSpPr>
        <p:spPr>
          <a:xfrm>
            <a:off x="6394100" y="1656000"/>
            <a:ext cx="5328000" cy="4631795"/>
          </a:xfrm>
          <a:prstGeom prst="rect">
            <a:avLst/>
          </a:prstGeom>
        </p:spPr>
        <p:txBody>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7"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1757091748"/>
      </p:ext>
    </p:extLst>
  </p:cSld>
  <p:clrMapOvr>
    <a:masterClrMapping/>
  </p:clrMapOvr>
  <p:transition>
    <p:fade/>
  </p:transition>
</p:sldLayout>
</file>

<file path=ppt/slideLayouts/slideLayout230.xml><?xml version="1.0" encoding="utf-8"?>
<p:sldLayout xmlns:a="http://schemas.openxmlformats.org/drawingml/2006/main" xmlns:r="http://schemas.openxmlformats.org/officeDocument/2006/relationships" xmlns:p="http://schemas.openxmlformats.org/presentationml/2006/main" showMasterSp="0" preserve="1" userDrawn="1">
  <p:cSld name="16_Divider - Deloitte green">
    <p:bg bwMode="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69900" y="1700213"/>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p>
        </p:txBody>
      </p:sp>
      <p:sp>
        <p:nvSpPr>
          <p:cNvPr id="3" name="Text Placeholder 2"/>
          <p:cNvSpPr>
            <a:spLocks noGrp="1"/>
          </p:cNvSpPr>
          <p:nvPr>
            <p:ph type="body" idx="1"/>
          </p:nvPr>
        </p:nvSpPr>
        <p:spPr bwMode="gray">
          <a:xfrm>
            <a:off x="469899" y="3423545"/>
            <a:ext cx="10418235" cy="1566532"/>
          </a:xfrm>
        </p:spPr>
        <p:txBody>
          <a:bodyPr lIns="0" tIns="0" rIns="0" bIns="0">
            <a:noAutofit/>
          </a:bodyPr>
          <a:lstStyle>
            <a:lvl1pPr marL="0" indent="0">
              <a:lnSpc>
                <a:spcPct val="95000"/>
              </a:lnSpc>
              <a:spcAft>
                <a:spcPts val="0"/>
              </a:spcAft>
              <a:buNone/>
              <a:defRPr sz="385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US" noProof="0"/>
              <a:t>Click to edit Master text styles</a:t>
            </a:r>
          </a:p>
        </p:txBody>
      </p:sp>
      <p:sp>
        <p:nvSpPr>
          <p:cNvPr id="14" name="TextBox 13"/>
          <p:cNvSpPr txBox="1"/>
          <p:nvPr userDrawn="1"/>
        </p:nvSpPr>
        <p:spPr>
          <a:xfrm>
            <a:off x="11414125" y="6477000"/>
            <a:ext cx="307975" cy="100027"/>
          </a:xfrm>
          <a:prstGeom prst="rect">
            <a:avLst/>
          </a:prstGeom>
          <a:noFill/>
        </p:spPr>
        <p:txBody>
          <a:bodyPr wrap="square" lIns="0" tIns="0" rIns="0" bIns="0" rtlCol="0">
            <a:spAutoFit/>
          </a:bodyPr>
          <a:lstStyle/>
          <a:p>
            <a:pPr algn="r" defTabSz="1219170">
              <a:spcBef>
                <a:spcPts val="800"/>
              </a:spcBef>
              <a:buSzPct val="100000"/>
              <a:buFont typeface="Arial"/>
              <a:buNone/>
            </a:pPr>
            <a:fld id="{C58DF478-B544-4ED8-9ED4-6A2648E2D233}" type="slidenum">
              <a:rPr lang="en-US" sz="650">
                <a:solidFill>
                  <a:prstClr val="white"/>
                </a:solidFill>
              </a:rPr>
              <a:pPr algn="r" defTabSz="1219170">
                <a:spcBef>
                  <a:spcPts val="800"/>
                </a:spcBef>
                <a:buSzPct val="100000"/>
                <a:buFont typeface="Arial"/>
                <a:buNone/>
              </a:pPr>
              <a:t>‹#›</a:t>
            </a:fld>
            <a:endParaRPr lang="en-US" sz="650">
              <a:solidFill>
                <a:prstClr val="white"/>
              </a:solidFill>
            </a:endParaRPr>
          </a:p>
        </p:txBody>
      </p:sp>
    </p:spTree>
    <p:extLst>
      <p:ext uri="{BB962C8B-B14F-4D97-AF65-F5344CB8AC3E}">
        <p14:creationId xmlns:p14="http://schemas.microsoft.com/office/powerpoint/2010/main" val="1179801593"/>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231.xml><?xml version="1.0" encoding="utf-8"?>
<p:sldLayout xmlns:a="http://schemas.openxmlformats.org/drawingml/2006/main" xmlns:r="http://schemas.openxmlformats.org/officeDocument/2006/relationships" xmlns:p="http://schemas.openxmlformats.org/presentationml/2006/main" showMasterSp="0" preserve="1" userDrawn="1">
  <p:cSld name="16_Divider - Deloitte dark green">
    <p:bg bwMode="gray">
      <p:bgPr>
        <a:solidFill>
          <a:schemeClr val="accent2"/>
        </a:solidFill>
        <a:effectLst/>
      </p:bgPr>
    </p:bg>
    <p:spTree>
      <p:nvGrpSpPr>
        <p:cNvPr id="1" name=""/>
        <p:cNvGrpSpPr/>
        <p:nvPr/>
      </p:nvGrpSpPr>
      <p:grpSpPr>
        <a:xfrm>
          <a:off x="0" y="0"/>
          <a:ext cx="0" cy="0"/>
          <a:chOff x="0" y="0"/>
          <a:chExt cx="0" cy="0"/>
        </a:xfrm>
      </p:grpSpPr>
      <p:sp>
        <p:nvSpPr>
          <p:cNvPr id="18" name="Title 1"/>
          <p:cNvSpPr>
            <a:spLocks noGrp="1"/>
          </p:cNvSpPr>
          <p:nvPr>
            <p:ph type="title"/>
          </p:nvPr>
        </p:nvSpPr>
        <p:spPr bwMode="gray">
          <a:xfrm>
            <a:off x="469900" y="1705668"/>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p>
        </p:txBody>
      </p:sp>
      <p:sp>
        <p:nvSpPr>
          <p:cNvPr id="19" name="Text Placeholder 2"/>
          <p:cNvSpPr>
            <a:spLocks noGrp="1"/>
          </p:cNvSpPr>
          <p:nvPr>
            <p:ph type="body" idx="1"/>
          </p:nvPr>
        </p:nvSpPr>
        <p:spPr bwMode="gray">
          <a:xfrm>
            <a:off x="469900" y="3429000"/>
            <a:ext cx="10418233" cy="1566532"/>
          </a:xfrm>
        </p:spPr>
        <p:txBody>
          <a:bodyPr lIns="0" tIns="0" rIns="0" bIns="0">
            <a:noAutofit/>
          </a:bodyPr>
          <a:lstStyle>
            <a:lvl1pPr marL="0" indent="0">
              <a:lnSpc>
                <a:spcPct val="95000"/>
              </a:lnSpc>
              <a:spcAft>
                <a:spcPts val="0"/>
              </a:spcAft>
              <a:buNone/>
              <a:defRPr sz="385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US" noProof="0"/>
              <a:t>Click to edit Master text styles</a:t>
            </a:r>
          </a:p>
        </p:txBody>
      </p:sp>
      <p:sp>
        <p:nvSpPr>
          <p:cNvPr id="22" name="TextBox 21"/>
          <p:cNvSpPr txBox="1"/>
          <p:nvPr userDrawn="1"/>
        </p:nvSpPr>
        <p:spPr>
          <a:xfrm>
            <a:off x="11414125" y="6477000"/>
            <a:ext cx="307975" cy="100027"/>
          </a:xfrm>
          <a:prstGeom prst="rect">
            <a:avLst/>
          </a:prstGeom>
          <a:noFill/>
        </p:spPr>
        <p:txBody>
          <a:bodyPr wrap="square" lIns="0" tIns="0" rIns="0" bIns="0" rtlCol="0">
            <a:spAutoFit/>
          </a:bodyPr>
          <a:lstStyle/>
          <a:p>
            <a:pPr algn="r" defTabSz="1219170">
              <a:spcBef>
                <a:spcPts val="800"/>
              </a:spcBef>
              <a:buSzPct val="100000"/>
              <a:buFont typeface="Arial"/>
              <a:buNone/>
            </a:pPr>
            <a:fld id="{C58DF478-B544-4ED8-9ED4-6A2648E2D233}" type="slidenum">
              <a:rPr lang="en-US" sz="650">
                <a:solidFill>
                  <a:prstClr val="white"/>
                </a:solidFill>
              </a:rPr>
              <a:pPr algn="r" defTabSz="1219170">
                <a:spcBef>
                  <a:spcPts val="800"/>
                </a:spcBef>
                <a:buSzPct val="100000"/>
                <a:buFont typeface="Arial"/>
                <a:buNone/>
              </a:pPr>
              <a:t>‹#›</a:t>
            </a:fld>
            <a:endParaRPr lang="en-US" sz="650">
              <a:solidFill>
                <a:prstClr val="white"/>
              </a:solidFill>
            </a:endParaRPr>
          </a:p>
        </p:txBody>
      </p:sp>
    </p:spTree>
    <p:extLst>
      <p:ext uri="{BB962C8B-B14F-4D97-AF65-F5344CB8AC3E}">
        <p14:creationId xmlns:p14="http://schemas.microsoft.com/office/powerpoint/2010/main" val="415166268"/>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232.xml><?xml version="1.0" encoding="utf-8"?>
<p:sldLayout xmlns:a="http://schemas.openxmlformats.org/drawingml/2006/main" xmlns:r="http://schemas.openxmlformats.org/officeDocument/2006/relationships" xmlns:p="http://schemas.openxmlformats.org/presentationml/2006/main" showMasterSp="0" preserve="1" userDrawn="1">
  <p:cSld name="16_Divider - Deloitte black">
    <p:bg bwMode="gray">
      <p:bgPr>
        <a:solidFill>
          <a:schemeClr val="tx1"/>
        </a:solidFill>
        <a:effectLst/>
      </p:bgPr>
    </p:bg>
    <p:spTree>
      <p:nvGrpSpPr>
        <p:cNvPr id="1" name=""/>
        <p:cNvGrpSpPr/>
        <p:nvPr/>
      </p:nvGrpSpPr>
      <p:grpSpPr>
        <a:xfrm>
          <a:off x="0" y="0"/>
          <a:ext cx="0" cy="0"/>
          <a:chOff x="0" y="0"/>
          <a:chExt cx="0" cy="0"/>
        </a:xfrm>
      </p:grpSpPr>
      <p:sp>
        <p:nvSpPr>
          <p:cNvPr id="18" name="Title 1"/>
          <p:cNvSpPr>
            <a:spLocks noGrp="1"/>
          </p:cNvSpPr>
          <p:nvPr>
            <p:ph type="title"/>
          </p:nvPr>
        </p:nvSpPr>
        <p:spPr bwMode="gray">
          <a:xfrm>
            <a:off x="469900" y="1705668"/>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p>
        </p:txBody>
      </p:sp>
      <p:sp>
        <p:nvSpPr>
          <p:cNvPr id="19" name="Text Placeholder 2"/>
          <p:cNvSpPr>
            <a:spLocks noGrp="1"/>
          </p:cNvSpPr>
          <p:nvPr>
            <p:ph type="body" idx="1"/>
          </p:nvPr>
        </p:nvSpPr>
        <p:spPr bwMode="gray">
          <a:xfrm>
            <a:off x="469900" y="3429000"/>
            <a:ext cx="10418233" cy="1566532"/>
          </a:xfrm>
        </p:spPr>
        <p:txBody>
          <a:bodyPr lIns="0" tIns="0" rIns="0" bIns="0">
            <a:noAutofit/>
          </a:bodyPr>
          <a:lstStyle>
            <a:lvl1pPr marL="0" indent="0">
              <a:lnSpc>
                <a:spcPct val="95000"/>
              </a:lnSpc>
              <a:spcAft>
                <a:spcPts val="0"/>
              </a:spcAft>
              <a:buNone/>
              <a:defRPr sz="385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US" noProof="0"/>
              <a:t>Click to edit Master text styles</a:t>
            </a:r>
          </a:p>
        </p:txBody>
      </p:sp>
      <p:sp>
        <p:nvSpPr>
          <p:cNvPr id="22" name="TextBox 21"/>
          <p:cNvSpPr txBox="1"/>
          <p:nvPr userDrawn="1"/>
        </p:nvSpPr>
        <p:spPr>
          <a:xfrm>
            <a:off x="11414125" y="6477000"/>
            <a:ext cx="307975" cy="100027"/>
          </a:xfrm>
          <a:prstGeom prst="rect">
            <a:avLst/>
          </a:prstGeom>
          <a:noFill/>
        </p:spPr>
        <p:txBody>
          <a:bodyPr wrap="square" lIns="0" tIns="0" rIns="0" bIns="0" rtlCol="0">
            <a:spAutoFit/>
          </a:bodyPr>
          <a:lstStyle/>
          <a:p>
            <a:pPr algn="r" defTabSz="1219170">
              <a:spcBef>
                <a:spcPts val="800"/>
              </a:spcBef>
              <a:buSzPct val="100000"/>
              <a:buFont typeface="Arial"/>
              <a:buNone/>
            </a:pPr>
            <a:fld id="{C58DF478-B544-4ED8-9ED4-6A2648E2D233}" type="slidenum">
              <a:rPr lang="en-US" sz="650">
                <a:solidFill>
                  <a:prstClr val="white"/>
                </a:solidFill>
              </a:rPr>
              <a:pPr algn="r" defTabSz="1219170">
                <a:spcBef>
                  <a:spcPts val="800"/>
                </a:spcBef>
                <a:buSzPct val="100000"/>
                <a:buFont typeface="Arial"/>
                <a:buNone/>
              </a:pPr>
              <a:t>‹#›</a:t>
            </a:fld>
            <a:endParaRPr lang="en-US" sz="650">
              <a:solidFill>
                <a:prstClr val="white"/>
              </a:solidFill>
            </a:endParaRPr>
          </a:p>
        </p:txBody>
      </p:sp>
    </p:spTree>
    <p:extLst>
      <p:ext uri="{BB962C8B-B14F-4D97-AF65-F5344CB8AC3E}">
        <p14:creationId xmlns:p14="http://schemas.microsoft.com/office/powerpoint/2010/main" val="3023104480"/>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233.xml><?xml version="1.0" encoding="utf-8"?>
<p:sldLayout xmlns:a="http://schemas.openxmlformats.org/drawingml/2006/main" xmlns:r="http://schemas.openxmlformats.org/officeDocument/2006/relationships" xmlns:p="http://schemas.openxmlformats.org/presentationml/2006/main" showMasterSp="0" preserve="1" userDrawn="1">
  <p:cSld name="16_Key statement dark green">
    <p:bg>
      <p:bgPr>
        <a:solidFill>
          <a:schemeClr val="accent2"/>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80484" y="1590675"/>
            <a:ext cx="9029604" cy="4708525"/>
          </a:xfrm>
          <a:prstGeom prst="rect">
            <a:avLst/>
          </a:prstGeom>
        </p:spPr>
        <p:txBody>
          <a:bodyPr>
            <a:noAutofit/>
          </a:bodyPr>
          <a:lstStyle>
            <a:lvl1pPr>
              <a:spcBef>
                <a:spcPts val="4800"/>
              </a:spcBef>
              <a:defRPr sz="2800">
                <a:solidFill>
                  <a:schemeClr val="bg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US" noProof="0"/>
              <a:t>Click to edit Master text styles</a:t>
            </a:r>
          </a:p>
        </p:txBody>
      </p:sp>
      <p:sp>
        <p:nvSpPr>
          <p:cNvPr id="14" name="TextBox 13"/>
          <p:cNvSpPr txBox="1"/>
          <p:nvPr userDrawn="1"/>
        </p:nvSpPr>
        <p:spPr>
          <a:xfrm>
            <a:off x="11414125" y="6477000"/>
            <a:ext cx="307975" cy="100027"/>
          </a:xfrm>
          <a:prstGeom prst="rect">
            <a:avLst/>
          </a:prstGeom>
          <a:noFill/>
        </p:spPr>
        <p:txBody>
          <a:bodyPr wrap="square" lIns="0" tIns="0" rIns="0" bIns="0" rtlCol="0">
            <a:spAutoFit/>
          </a:bodyPr>
          <a:lstStyle/>
          <a:p>
            <a:pPr algn="r" defTabSz="1219170">
              <a:spcBef>
                <a:spcPts val="800"/>
              </a:spcBef>
              <a:buSzPct val="100000"/>
              <a:buFont typeface="Arial"/>
              <a:buNone/>
            </a:pPr>
            <a:fld id="{C58DF478-B544-4ED8-9ED4-6A2648E2D233}" type="slidenum">
              <a:rPr lang="en-US" sz="650">
                <a:solidFill>
                  <a:prstClr val="white"/>
                </a:solidFill>
              </a:rPr>
              <a:pPr algn="r" defTabSz="1219170">
                <a:spcBef>
                  <a:spcPts val="800"/>
                </a:spcBef>
                <a:buSzPct val="100000"/>
                <a:buFont typeface="Arial"/>
                <a:buNone/>
              </a:pPr>
              <a:t>‹#›</a:t>
            </a:fld>
            <a:endParaRPr lang="en-US" sz="650">
              <a:solidFill>
                <a:prstClr val="white"/>
              </a:solidFill>
            </a:endParaRPr>
          </a:p>
        </p:txBody>
      </p:sp>
    </p:spTree>
    <p:extLst>
      <p:ext uri="{BB962C8B-B14F-4D97-AF65-F5344CB8AC3E}">
        <p14:creationId xmlns:p14="http://schemas.microsoft.com/office/powerpoint/2010/main" val="3881448322"/>
      </p:ext>
    </p:extLst>
  </p:cSld>
  <p:clrMapOvr>
    <a:masterClrMapping/>
  </p:clrMapOvr>
  <p:transition>
    <p:fade/>
  </p:transition>
</p:sldLayout>
</file>

<file path=ppt/slideLayouts/slideLayout234.xml><?xml version="1.0" encoding="utf-8"?>
<p:sldLayout xmlns:a="http://schemas.openxmlformats.org/drawingml/2006/main" xmlns:r="http://schemas.openxmlformats.org/officeDocument/2006/relationships" xmlns:p="http://schemas.openxmlformats.org/presentationml/2006/main" showMasterSp="0" preserve="1" userDrawn="1">
  <p:cSld name="16_Key statement teal">
    <p:bg>
      <p:bgPr>
        <a:solidFill>
          <a:schemeClr val="accent5"/>
        </a:solidFill>
        <a:effectLst/>
      </p:bgPr>
    </p:bg>
    <p:spTree>
      <p:nvGrpSpPr>
        <p:cNvPr id="1" name=""/>
        <p:cNvGrpSpPr/>
        <p:nvPr/>
      </p:nvGrpSpPr>
      <p:grpSpPr>
        <a:xfrm>
          <a:off x="0" y="0"/>
          <a:ext cx="0" cy="0"/>
          <a:chOff x="0" y="0"/>
          <a:chExt cx="0" cy="0"/>
        </a:xfrm>
      </p:grpSpPr>
      <p:sp>
        <p:nvSpPr>
          <p:cNvPr id="17" name="Text Placeholder 3"/>
          <p:cNvSpPr>
            <a:spLocks noGrp="1"/>
          </p:cNvSpPr>
          <p:nvPr>
            <p:ph type="body" sz="quarter" idx="10"/>
          </p:nvPr>
        </p:nvSpPr>
        <p:spPr>
          <a:xfrm>
            <a:off x="480484" y="1590675"/>
            <a:ext cx="9029604" cy="4708525"/>
          </a:xfrm>
          <a:prstGeom prst="rect">
            <a:avLst/>
          </a:prstGeom>
        </p:spPr>
        <p:txBody>
          <a:bodyPr>
            <a:noAutofit/>
          </a:bodyPr>
          <a:lstStyle>
            <a:lvl1pPr>
              <a:spcBef>
                <a:spcPts val="4800"/>
              </a:spcBef>
              <a:defRPr sz="2800">
                <a:solidFill>
                  <a:schemeClr val="bg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US" noProof="0"/>
              <a:t>Click to edit Master text styles</a:t>
            </a:r>
          </a:p>
        </p:txBody>
      </p:sp>
      <p:sp>
        <p:nvSpPr>
          <p:cNvPr id="20" name="TextBox 19"/>
          <p:cNvSpPr txBox="1"/>
          <p:nvPr userDrawn="1"/>
        </p:nvSpPr>
        <p:spPr>
          <a:xfrm>
            <a:off x="11414125" y="6477000"/>
            <a:ext cx="307975" cy="100027"/>
          </a:xfrm>
          <a:prstGeom prst="rect">
            <a:avLst/>
          </a:prstGeom>
          <a:noFill/>
        </p:spPr>
        <p:txBody>
          <a:bodyPr wrap="square" lIns="0" tIns="0" rIns="0" bIns="0" rtlCol="0">
            <a:spAutoFit/>
          </a:bodyPr>
          <a:lstStyle/>
          <a:p>
            <a:pPr algn="r" defTabSz="1219170">
              <a:spcBef>
                <a:spcPts val="800"/>
              </a:spcBef>
              <a:buSzPct val="100000"/>
              <a:buFont typeface="Arial"/>
              <a:buNone/>
            </a:pPr>
            <a:fld id="{C58DF478-B544-4ED8-9ED4-6A2648E2D233}" type="slidenum">
              <a:rPr lang="en-US" sz="650">
                <a:solidFill>
                  <a:prstClr val="white"/>
                </a:solidFill>
              </a:rPr>
              <a:pPr algn="r" defTabSz="1219170">
                <a:spcBef>
                  <a:spcPts val="800"/>
                </a:spcBef>
                <a:buSzPct val="100000"/>
                <a:buFont typeface="Arial"/>
                <a:buNone/>
              </a:pPr>
              <a:t>‹#›</a:t>
            </a:fld>
            <a:endParaRPr lang="en-US" sz="650">
              <a:solidFill>
                <a:prstClr val="white"/>
              </a:solidFill>
            </a:endParaRPr>
          </a:p>
        </p:txBody>
      </p:sp>
    </p:spTree>
    <p:extLst>
      <p:ext uri="{BB962C8B-B14F-4D97-AF65-F5344CB8AC3E}">
        <p14:creationId xmlns:p14="http://schemas.microsoft.com/office/powerpoint/2010/main" val="253178079"/>
      </p:ext>
    </p:extLst>
  </p:cSld>
  <p:clrMapOvr>
    <a:masterClrMapping/>
  </p:clrMapOvr>
  <p:transition>
    <p:fade/>
  </p:transition>
</p:sldLayout>
</file>

<file path=ppt/slideLayouts/slideLayout235.xml><?xml version="1.0" encoding="utf-8"?>
<p:sldLayout xmlns:a="http://schemas.openxmlformats.org/drawingml/2006/main" xmlns:r="http://schemas.openxmlformats.org/officeDocument/2006/relationships" xmlns:p="http://schemas.openxmlformats.org/presentationml/2006/main" showMasterSp="0" preserve="1" userDrawn="1">
  <p:cSld name="16_Key statement black">
    <p:bg>
      <p:bgPr>
        <a:solidFill>
          <a:schemeClr val="tx1"/>
        </a:solidFill>
        <a:effectLst/>
      </p:bgPr>
    </p:bg>
    <p:spTree>
      <p:nvGrpSpPr>
        <p:cNvPr id="1" name=""/>
        <p:cNvGrpSpPr/>
        <p:nvPr/>
      </p:nvGrpSpPr>
      <p:grpSpPr>
        <a:xfrm>
          <a:off x="0" y="0"/>
          <a:ext cx="0" cy="0"/>
          <a:chOff x="0" y="0"/>
          <a:chExt cx="0" cy="0"/>
        </a:xfrm>
      </p:grpSpPr>
      <p:sp>
        <p:nvSpPr>
          <p:cNvPr id="13" name="Text Placeholder 3"/>
          <p:cNvSpPr>
            <a:spLocks noGrp="1"/>
          </p:cNvSpPr>
          <p:nvPr>
            <p:ph type="body" sz="quarter" idx="10"/>
          </p:nvPr>
        </p:nvSpPr>
        <p:spPr>
          <a:xfrm>
            <a:off x="480484" y="1590675"/>
            <a:ext cx="9029604" cy="4708525"/>
          </a:xfrm>
          <a:prstGeom prst="rect">
            <a:avLst/>
          </a:prstGeom>
        </p:spPr>
        <p:txBody>
          <a:bodyPr>
            <a:noAutofit/>
          </a:bodyPr>
          <a:lstStyle>
            <a:lvl1pPr>
              <a:spcBef>
                <a:spcPts val="4800"/>
              </a:spcBef>
              <a:defRPr sz="2800">
                <a:solidFill>
                  <a:schemeClr val="bg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US" noProof="0"/>
              <a:t>Click to edit Master text styles</a:t>
            </a:r>
          </a:p>
        </p:txBody>
      </p:sp>
      <p:sp>
        <p:nvSpPr>
          <p:cNvPr id="16" name="TextBox 15"/>
          <p:cNvSpPr txBox="1"/>
          <p:nvPr userDrawn="1"/>
        </p:nvSpPr>
        <p:spPr>
          <a:xfrm>
            <a:off x="11414125" y="6477000"/>
            <a:ext cx="307975" cy="100027"/>
          </a:xfrm>
          <a:prstGeom prst="rect">
            <a:avLst/>
          </a:prstGeom>
          <a:noFill/>
        </p:spPr>
        <p:txBody>
          <a:bodyPr wrap="square" lIns="0" tIns="0" rIns="0" bIns="0" rtlCol="0">
            <a:spAutoFit/>
          </a:bodyPr>
          <a:lstStyle/>
          <a:p>
            <a:pPr algn="r" defTabSz="1219170">
              <a:spcBef>
                <a:spcPts val="800"/>
              </a:spcBef>
              <a:buSzPct val="100000"/>
              <a:buFont typeface="Arial"/>
              <a:buNone/>
            </a:pPr>
            <a:fld id="{C58DF478-B544-4ED8-9ED4-6A2648E2D233}" type="slidenum">
              <a:rPr lang="en-US" sz="650">
                <a:solidFill>
                  <a:prstClr val="white"/>
                </a:solidFill>
              </a:rPr>
              <a:pPr algn="r" defTabSz="1219170">
                <a:spcBef>
                  <a:spcPts val="800"/>
                </a:spcBef>
                <a:buSzPct val="100000"/>
                <a:buFont typeface="Arial"/>
                <a:buNone/>
              </a:pPr>
              <a:t>‹#›</a:t>
            </a:fld>
            <a:endParaRPr lang="en-US" sz="650">
              <a:solidFill>
                <a:prstClr val="white"/>
              </a:solidFill>
            </a:endParaRPr>
          </a:p>
        </p:txBody>
      </p:sp>
    </p:spTree>
    <p:extLst>
      <p:ext uri="{BB962C8B-B14F-4D97-AF65-F5344CB8AC3E}">
        <p14:creationId xmlns:p14="http://schemas.microsoft.com/office/powerpoint/2010/main" val="826666263"/>
      </p:ext>
    </p:extLst>
  </p:cSld>
  <p:clrMapOvr>
    <a:masterClrMapping/>
  </p:clrMapOvr>
  <p:transition>
    <p:fade/>
  </p:transition>
</p:sldLayout>
</file>

<file path=ppt/slideLayouts/slideLayout236.xml><?xml version="1.0" encoding="utf-8"?>
<p:sldLayout xmlns:a="http://schemas.openxmlformats.org/drawingml/2006/main" xmlns:r="http://schemas.openxmlformats.org/officeDocument/2006/relationships" xmlns:p="http://schemas.openxmlformats.org/presentationml/2006/main" showMasterSp="0" userDrawn="1">
  <p:cSld name="Divider">
    <p:bg>
      <p:bgPr>
        <a:solidFill>
          <a:schemeClr val="bg1"/>
        </a:solidFill>
        <a:effectLst/>
      </p:bgPr>
    </p:bg>
    <p:spTree>
      <p:nvGrpSpPr>
        <p:cNvPr id="1" name=""/>
        <p:cNvGrpSpPr/>
        <p:nvPr/>
      </p:nvGrpSpPr>
      <p:grpSpPr>
        <a:xfrm>
          <a:off x="0" y="0"/>
          <a:ext cx="0" cy="0"/>
          <a:chOff x="0" y="0"/>
          <a:chExt cx="0" cy="0"/>
        </a:xfrm>
      </p:grpSpPr>
      <p:sp>
        <p:nvSpPr>
          <p:cNvPr id="6" name="Picture Placeholder 5"/>
          <p:cNvSpPr>
            <a:spLocks noGrp="1"/>
          </p:cNvSpPr>
          <p:nvPr>
            <p:ph type="pic" sz="quarter" idx="11"/>
          </p:nvPr>
        </p:nvSpPr>
        <p:spPr>
          <a:xfrm>
            <a:off x="0" y="0"/>
            <a:ext cx="12192000" cy="6857999"/>
          </a:xfrm>
          <a:noFill/>
        </p:spPr>
        <p:txBody>
          <a:bodyPr anchor="ctr"/>
          <a:lstStyle>
            <a:lvl1pPr marL="0" indent="0" algn="ctr">
              <a:buNone/>
              <a:defRPr>
                <a:solidFill>
                  <a:schemeClr val="accent6"/>
                </a:solidFill>
              </a:defRPr>
            </a:lvl1pPr>
          </a:lstStyle>
          <a:p>
            <a:r>
              <a:rPr lang="en-US"/>
              <a:t>Click icon to add picture</a:t>
            </a:r>
          </a:p>
        </p:txBody>
      </p:sp>
      <p:sp>
        <p:nvSpPr>
          <p:cNvPr id="3" name="Title 1"/>
          <p:cNvSpPr>
            <a:spLocks noGrp="1"/>
          </p:cNvSpPr>
          <p:nvPr>
            <p:ph type="title" hasCustomPrompt="1"/>
          </p:nvPr>
        </p:nvSpPr>
        <p:spPr>
          <a:xfrm>
            <a:off x="914402" y="4725108"/>
            <a:ext cx="4389120" cy="2132892"/>
          </a:xfrm>
          <a:solidFill>
            <a:schemeClr val="bg1"/>
          </a:solidFill>
        </p:spPr>
        <p:txBody>
          <a:bodyPr vert="horz" lIns="365760" tIns="365760" rIns="365760" bIns="1280160" rtlCol="0" anchor="b" anchorCtr="0">
            <a:spAutoFit/>
          </a:bodyPr>
          <a:lstStyle>
            <a:lvl1pPr>
              <a:lnSpc>
                <a:spcPct val="90000"/>
              </a:lnSpc>
              <a:defRPr lang="en-US" sz="3600" b="1" baseline="0" dirty="0">
                <a:solidFill>
                  <a:sysClr val="windowText" lastClr="000000"/>
                </a:solidFill>
                <a:latin typeface="+mn-lt"/>
              </a:defRPr>
            </a:lvl1pPr>
          </a:lstStyle>
          <a:p>
            <a:pPr lvl="0">
              <a:lnSpc>
                <a:spcPct val="85000"/>
              </a:lnSpc>
            </a:pPr>
            <a:r>
              <a:rPr lang="en-US"/>
              <a:t>Click to edit Title</a:t>
            </a:r>
          </a:p>
        </p:txBody>
      </p:sp>
      <p:sp>
        <p:nvSpPr>
          <p:cNvPr id="4" name="Text Placeholder 4"/>
          <p:cNvSpPr>
            <a:spLocks noGrp="1"/>
          </p:cNvSpPr>
          <p:nvPr>
            <p:ph type="body" sz="quarter" idx="10" hasCustomPrompt="1"/>
          </p:nvPr>
        </p:nvSpPr>
        <p:spPr>
          <a:xfrm>
            <a:off x="914402" y="5694829"/>
            <a:ext cx="4389120" cy="1163171"/>
          </a:xfrm>
        </p:spPr>
        <p:txBody>
          <a:bodyPr vert="horz" lIns="365760" tIns="0" rIns="365760" bIns="0" rtlCol="0">
            <a:noAutofit/>
          </a:bodyPr>
          <a:lstStyle>
            <a:lvl1pPr marL="0" indent="0">
              <a:buNone/>
              <a:defRPr lang="en-US" sz="1400" baseline="0" dirty="0"/>
            </a:lvl1pPr>
          </a:lstStyle>
          <a:p>
            <a:pPr marL="228600" lvl="0" indent="-228600">
              <a:lnSpc>
                <a:spcPct val="130000"/>
              </a:lnSpc>
            </a:pPr>
            <a:r>
              <a:rPr lang="en-US"/>
              <a:t>Click to edit subtitle</a:t>
            </a:r>
          </a:p>
        </p:txBody>
      </p:sp>
    </p:spTree>
    <p:extLst>
      <p:ext uri="{BB962C8B-B14F-4D97-AF65-F5344CB8AC3E}">
        <p14:creationId xmlns:p14="http://schemas.microsoft.com/office/powerpoint/2010/main" val="465036927"/>
      </p:ext>
    </p:extLst>
  </p:cSld>
  <p:clrMapOvr>
    <a:masterClrMapping/>
  </p:clrMapOvr>
</p:sldLayout>
</file>

<file path=ppt/slideLayouts/slideLayout237.xml><?xml version="1.0" encoding="utf-8"?>
<p:sldLayout xmlns:a="http://schemas.openxmlformats.org/drawingml/2006/main" xmlns:r="http://schemas.openxmlformats.org/officeDocument/2006/relationships" xmlns:p="http://schemas.openxmlformats.org/presentationml/2006/main" userDrawn="1">
  <p:cSld name="3_2 content with quote ">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635FD2B-C9AD-40CB-9B97-9705C91FFE43}"/>
              </a:ext>
            </a:extLst>
          </p:cNvPr>
          <p:cNvSpPr/>
          <p:nvPr userDrawn="1"/>
        </p:nvSpPr>
        <p:spPr bwMode="gray">
          <a:xfrm>
            <a:off x="11568701" y="6482993"/>
            <a:ext cx="503434" cy="375007"/>
          </a:xfrm>
          <a:prstGeom prst="rect">
            <a:avLst/>
          </a:prstGeom>
          <a:solidFill>
            <a:schemeClr val="bg1"/>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a:solidFill>
                <a:schemeClr val="bg1"/>
              </a:solidFill>
            </a:endParaRPr>
          </a:p>
        </p:txBody>
      </p:sp>
      <p:sp>
        <p:nvSpPr>
          <p:cNvPr id="9" name="TextBox 8">
            <a:extLst>
              <a:ext uri="{FF2B5EF4-FFF2-40B4-BE49-F238E27FC236}">
                <a16:creationId xmlns:a16="http://schemas.microsoft.com/office/drawing/2014/main" id="{B0F11C41-49D9-42A9-8A0B-755B3FABCBDC}"/>
              </a:ext>
            </a:extLst>
          </p:cNvPr>
          <p:cNvSpPr txBox="1"/>
          <p:nvPr userDrawn="1"/>
        </p:nvSpPr>
        <p:spPr>
          <a:xfrm>
            <a:off x="11410953"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tx1"/>
                </a:solidFill>
                <a:latin typeface="Open Sans" panose="020B0606030504020204" pitchFamily="34" charset="0"/>
                <a:ea typeface="Open Sans" panose="020B0606030504020204" pitchFamily="34" charset="0"/>
                <a:cs typeface="Open Sans" panose="020B0606030504020204" pitchFamily="34" charset="0"/>
              </a:rPr>
              <a:pPr marL="0" indent="0" algn="r">
                <a:spcBef>
                  <a:spcPts val="800"/>
                </a:spcBef>
                <a:buSzPct val="100000"/>
                <a:buFont typeface="Arial"/>
                <a:buNone/>
              </a:pPr>
              <a:t>‹#›</a:t>
            </a:fld>
            <a:endParaRPr lang="en-US" sz="650" noProof="0">
              <a:solidFill>
                <a:schemeClr val="tx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2" name="object 10">
            <a:extLst>
              <a:ext uri="{FF2B5EF4-FFF2-40B4-BE49-F238E27FC236}">
                <a16:creationId xmlns:a16="http://schemas.microsoft.com/office/drawing/2014/main" id="{9F019FF0-0A91-4040-BE63-06C383BA70FF}"/>
              </a:ext>
            </a:extLst>
          </p:cNvPr>
          <p:cNvSpPr txBox="1">
            <a:spLocks/>
          </p:cNvSpPr>
          <p:nvPr userDrawn="1"/>
        </p:nvSpPr>
        <p:spPr bwMode="gray">
          <a:xfrm rot="10800000">
            <a:off x="0" y="0"/>
            <a:ext cx="12192000" cy="45719"/>
          </a:xfrm>
          <a:prstGeom prst="rect">
            <a:avLst/>
          </a:prstGeom>
          <a:gradFill>
            <a:gsLst>
              <a:gs pos="98000">
                <a:srgbClr val="0076A8"/>
              </a:gs>
              <a:gs pos="75000">
                <a:srgbClr val="0097A9">
                  <a:alpha val="70000"/>
                </a:srgbClr>
              </a:gs>
              <a:gs pos="23000">
                <a:srgbClr val="86BC25">
                  <a:alpha val="59000"/>
                </a:srgbClr>
              </a:gs>
              <a:gs pos="0">
                <a:srgbClr val="C4D600"/>
              </a:gs>
              <a:gs pos="52000">
                <a:srgbClr val="00A3E0">
                  <a:alpha val="57000"/>
                </a:srgbClr>
              </a:gs>
            </a:gsLst>
            <a:lin ang="6600000" scaled="0"/>
          </a:gradFill>
          <a:ln w="28575">
            <a:noFill/>
          </a:ln>
        </p:spPr>
        <p:txBody>
          <a:bodyPr vert="horz" wrap="square" lIns="182880" tIns="0" rIns="0" bIns="0" rtlCol="0" anchor="ctr" anchorCtr="0">
            <a:noAutofit/>
          </a:bodyPr>
          <a:lstStyle>
            <a:lvl1pPr algn="l" defTabSz="1219170" rtl="0" eaLnBrk="1" latinLnBrk="0" hangingPunct="1">
              <a:spcBef>
                <a:spcPct val="0"/>
              </a:spcBef>
              <a:buNone/>
              <a:defRPr sz="2000" b="0" i="0" kern="1200">
                <a:solidFill>
                  <a:schemeClr val="tx1"/>
                </a:solidFill>
                <a:latin typeface="Verdana"/>
                <a:ea typeface="+mj-ea"/>
                <a:cs typeface="Verdana"/>
              </a:defRPr>
            </a:lvl1pPr>
          </a:lstStyle>
          <a:p>
            <a:pPr marL="17145" marR="0" lvl="0" indent="0" algn="l" defTabSz="1219170" rtl="0" eaLnBrk="1" fontAlgn="auto" latinLnBrk="0" hangingPunct="1">
              <a:lnSpc>
                <a:spcPct val="100000"/>
              </a:lnSpc>
              <a:spcBef>
                <a:spcPct val="0"/>
              </a:spcBef>
              <a:spcAft>
                <a:spcPts val="0"/>
              </a:spcAft>
              <a:buClrTx/>
              <a:buSzTx/>
              <a:buFontTx/>
              <a:buNone/>
              <a:tabLst/>
              <a:defRPr/>
            </a:pPr>
            <a:endParaRPr kumimoji="0" lang="en-US" sz="2000" b="0" i="0" u="none" strike="noStrike" kern="1200" cap="none" spc="0" normalizeH="0" baseline="0" noProof="0">
              <a:ln>
                <a:noFill/>
              </a:ln>
              <a:solidFill>
                <a:prstClr val="white"/>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827302729"/>
      </p:ext>
    </p:extLst>
  </p:cSld>
  <p:clrMapOvr>
    <a:masterClrMapping/>
  </p:clrMapOvr>
  <p:transition>
    <p:fade/>
  </p:transition>
</p:sldLayout>
</file>

<file path=ppt/slideLayouts/slideLayout238.xml><?xml version="1.0" encoding="utf-8"?>
<p:sldLayout xmlns:a="http://schemas.openxmlformats.org/drawingml/2006/main" xmlns:r="http://schemas.openxmlformats.org/officeDocument/2006/relationships" xmlns:p="http://schemas.openxmlformats.org/presentationml/2006/main" userDrawn="1">
  <p:cSld name="Monitor Red Title, Bullets">
    <p:spTree>
      <p:nvGrpSpPr>
        <p:cNvPr id="1" name=""/>
        <p:cNvGrpSpPr/>
        <p:nvPr/>
      </p:nvGrpSpPr>
      <p:grpSpPr>
        <a:xfrm>
          <a:off x="0" y="0"/>
          <a:ext cx="0" cy="0"/>
          <a:chOff x="0" y="0"/>
          <a:chExt cx="0" cy="0"/>
        </a:xfrm>
      </p:grpSpPr>
      <p:sp>
        <p:nvSpPr>
          <p:cNvPr id="2" name="Title 1"/>
          <p:cNvSpPr>
            <a:spLocks noGrp="1"/>
          </p:cNvSpPr>
          <p:nvPr>
            <p:ph type="title"/>
          </p:nvPr>
        </p:nvSpPr>
        <p:spPr>
          <a:xfrm>
            <a:off x="304793" y="0"/>
            <a:ext cx="10972800" cy="841248"/>
          </a:xfrm>
        </p:spPr>
        <p:txBody>
          <a:bodyPr/>
          <a:lstStyle/>
          <a:p>
            <a:r>
              <a:rPr lang="en-US"/>
              <a:t>Click to edit Master title style</a:t>
            </a:r>
          </a:p>
        </p:txBody>
      </p:sp>
      <p:sp>
        <p:nvSpPr>
          <p:cNvPr id="4" name="Text Placeholder 3"/>
          <p:cNvSpPr>
            <a:spLocks noGrp="1"/>
          </p:cNvSpPr>
          <p:nvPr>
            <p:ph type="body" sz="quarter" idx="10"/>
          </p:nvPr>
        </p:nvSpPr>
        <p:spPr>
          <a:xfrm>
            <a:off x="304793" y="992996"/>
            <a:ext cx="10972800" cy="726077"/>
          </a:xfrm>
        </p:spPr>
        <p:txBody>
          <a:bodyPr/>
          <a:lstStyle>
            <a:lvl1pPr>
              <a:defRPr sz="1600" i="1">
                <a:latin typeface="Calibri" pitchFamily="34" charset="0"/>
                <a:cs typeface="Calibri" pitchFamily="34" charset="0"/>
              </a:defRPr>
            </a:lvl1pPr>
            <a:lvl2pPr marL="342900" indent="-228600">
              <a:buSzPct val="100000"/>
              <a:buFont typeface="Arial" pitchFamily="34" charset="0"/>
              <a:buChar char="•"/>
              <a:defRPr sz="1600" i="1">
                <a:latin typeface="Calibri" pitchFamily="34" charset="0"/>
                <a:cs typeface="Calibri" pitchFamily="34" charset="0"/>
              </a:defRPr>
            </a:lvl2pPr>
            <a:lvl3pPr>
              <a:defRPr sz="1600" i="1">
                <a:latin typeface="Calibri" pitchFamily="34" charset="0"/>
                <a:cs typeface="Calibri" pitchFamily="34" charset="0"/>
              </a:defRPr>
            </a:lvl3pPr>
            <a:lvl4pPr>
              <a:defRPr sz="1400" i="1">
                <a:latin typeface="Calibri" pitchFamily="34" charset="0"/>
                <a:cs typeface="Calibri" pitchFamily="34" charset="0"/>
              </a:defRPr>
            </a:lvl4pPr>
            <a:lvl5pPr>
              <a:defRPr sz="1400" i="1">
                <a:latin typeface="Calibri" pitchFamily="34" charset="0"/>
                <a:cs typeface="Calibri"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61965656"/>
      </p:ext>
    </p:extLst>
  </p:cSld>
  <p:clrMapOvr>
    <a:masterClrMapping/>
  </p:clrMapOvr>
</p:sldLayout>
</file>

<file path=ppt/slideLayouts/slideLayout239.xml><?xml version="1.0" encoding="utf-8"?>
<p:sldLayout xmlns:a="http://schemas.openxmlformats.org/drawingml/2006/main" xmlns:r="http://schemas.openxmlformats.org/officeDocument/2006/relationships" xmlns:p="http://schemas.openxmlformats.org/presentationml/2006/main" userDrawn="1">
  <p:cSld name="2_Title, subtitle, 1 column text with charts">
    <p:spTree>
      <p:nvGrpSpPr>
        <p:cNvPr id="1" name=""/>
        <p:cNvGrpSpPr/>
        <p:nvPr/>
      </p:nvGrpSpPr>
      <p:grpSpPr>
        <a:xfrm>
          <a:off x="0" y="0"/>
          <a:ext cx="0" cy="0"/>
          <a:chOff x="0" y="0"/>
          <a:chExt cx="0" cy="0"/>
        </a:xfrm>
      </p:grpSpPr>
      <p:sp>
        <p:nvSpPr>
          <p:cNvPr id="6"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n-US" noProof="0"/>
              <a:t>Click to edit Master title style</a:t>
            </a:r>
          </a:p>
        </p:txBody>
      </p:sp>
    </p:spTree>
    <p:extLst>
      <p:ext uri="{BB962C8B-B14F-4D97-AF65-F5344CB8AC3E}">
        <p14:creationId xmlns:p14="http://schemas.microsoft.com/office/powerpoint/2010/main" val="3777405239"/>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 column content">
    <p:spTree>
      <p:nvGrpSpPr>
        <p:cNvPr id="1" name=""/>
        <p:cNvGrpSpPr/>
        <p:nvPr/>
      </p:nvGrpSpPr>
      <p:grpSpPr>
        <a:xfrm>
          <a:off x="0" y="0"/>
          <a:ext cx="0" cy="0"/>
          <a:chOff x="0" y="0"/>
          <a:chExt cx="0" cy="0"/>
        </a:xfrm>
      </p:grpSpPr>
      <p:sp>
        <p:nvSpPr>
          <p:cNvPr id="6" name="Content Placeholder 3"/>
          <p:cNvSpPr>
            <a:spLocks noGrp="1"/>
          </p:cNvSpPr>
          <p:nvPr>
            <p:ph sz="quarter" idx="10"/>
          </p:nvPr>
        </p:nvSpPr>
        <p:spPr>
          <a:xfrm>
            <a:off x="469900" y="1665289"/>
            <a:ext cx="4431857" cy="4633913"/>
          </a:xfrm>
          <a:prstGeom prst="rect">
            <a:avLst/>
          </a:prstGeom>
        </p:spPr>
        <p:txBody>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Content Placeholder 3"/>
          <p:cNvSpPr>
            <a:spLocks noGrp="1"/>
          </p:cNvSpPr>
          <p:nvPr>
            <p:ph sz="quarter" idx="16"/>
          </p:nvPr>
        </p:nvSpPr>
        <p:spPr>
          <a:xfrm>
            <a:off x="5482100" y="1700213"/>
            <a:ext cx="6240000" cy="4598989"/>
          </a:xfrm>
          <a:prstGeom prst="rect">
            <a:avLst/>
          </a:prstGeom>
        </p:spPr>
        <p:txBody>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11"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961531301"/>
      </p:ext>
    </p:extLst>
  </p:cSld>
  <p:clrMapOvr>
    <a:masterClrMapping/>
  </p:clrMapOvr>
  <p:transition>
    <p:fade/>
  </p:transition>
</p:sldLayout>
</file>

<file path=ppt/slideLayouts/slideLayout240.xml><?xml version="1.0" encoding="utf-8"?>
<p:sldLayout xmlns:a="http://schemas.openxmlformats.org/drawingml/2006/main" xmlns:r="http://schemas.openxmlformats.org/officeDocument/2006/relationships" xmlns:p="http://schemas.openxmlformats.org/presentationml/2006/main" showMasterSp="0" preserve="1" userDrawn="1">
  <p:cSld name="5_Title Slide - Black">
    <p:bg bwMode="gray">
      <p:bgPr>
        <a:solidFill>
          <a:schemeClr val="tx1"/>
        </a:solidFill>
        <a:effectLst/>
      </p:bgPr>
    </p:bg>
    <p:spTree>
      <p:nvGrpSpPr>
        <p:cNvPr id="1" name=""/>
        <p:cNvGrpSpPr/>
        <p:nvPr/>
      </p:nvGrpSpPr>
      <p:grpSpPr>
        <a:xfrm>
          <a:off x="0" y="0"/>
          <a:ext cx="0" cy="0"/>
          <a:chOff x="0" y="0"/>
          <a:chExt cx="0" cy="0"/>
        </a:xfrm>
      </p:grpSpPr>
      <p:sp>
        <p:nvSpPr>
          <p:cNvPr id="43" name="Text Placeholder 4">
            <a:extLst>
              <a:ext uri="{FF2B5EF4-FFF2-40B4-BE49-F238E27FC236}">
                <a16:creationId xmlns:a16="http://schemas.microsoft.com/office/drawing/2014/main" id="{470C5F18-5824-4737-AA04-AA61C1FBBF1A}"/>
              </a:ext>
            </a:extLst>
          </p:cNvPr>
          <p:cNvSpPr>
            <a:spLocks noGrp="1"/>
          </p:cNvSpPr>
          <p:nvPr>
            <p:ph type="body" sz="quarter" idx="10"/>
          </p:nvPr>
        </p:nvSpPr>
        <p:spPr>
          <a:xfrm>
            <a:off x="463296" y="6365848"/>
            <a:ext cx="4446269" cy="273050"/>
          </a:xfrm>
          <a:prstGeom prst="rect">
            <a:avLst/>
          </a:prstGeom>
        </p:spPr>
        <p:txBody>
          <a:bodyPr anchor="t">
            <a:noAutofit/>
          </a:bodyPr>
          <a:lstStyle>
            <a:lvl1pPr>
              <a:spcAft>
                <a:spcPts val="0"/>
              </a:spcAft>
              <a:defRPr sz="1400" b="1">
                <a:solidFill>
                  <a:schemeClr val="bg1"/>
                </a:solidFill>
                <a:latin typeface="Calibri" panose="020F0502020204030204" pitchFamily="34" charset="0"/>
                <a:cs typeface="Calibri" panose="020F050202020403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27" name="Group 26">
            <a:extLst>
              <a:ext uri="{FF2B5EF4-FFF2-40B4-BE49-F238E27FC236}">
                <a16:creationId xmlns:a16="http://schemas.microsoft.com/office/drawing/2014/main" id="{B6F50CF5-77BF-459B-9A79-3C4CC22A0F3A}"/>
              </a:ext>
            </a:extLst>
          </p:cNvPr>
          <p:cNvGrpSpPr/>
          <p:nvPr userDrawn="1"/>
        </p:nvGrpSpPr>
        <p:grpSpPr>
          <a:xfrm>
            <a:off x="463296" y="341312"/>
            <a:ext cx="1819656" cy="347472"/>
            <a:chOff x="398463" y="404813"/>
            <a:chExt cx="1627187" cy="307976"/>
          </a:xfrm>
          <a:solidFill>
            <a:schemeClr val="bg1"/>
          </a:solidFill>
        </p:grpSpPr>
        <p:sp>
          <p:nvSpPr>
            <p:cNvPr id="28" name="Oval 5">
              <a:extLst>
                <a:ext uri="{FF2B5EF4-FFF2-40B4-BE49-F238E27FC236}">
                  <a16:creationId xmlns:a16="http://schemas.microsoft.com/office/drawing/2014/main" id="{E9128BED-07B9-451E-B858-7CC1141471B6}"/>
                </a:ext>
              </a:extLst>
            </p:cNvPr>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a:solidFill>
                  <a:schemeClr val="bg1"/>
                </a:solidFill>
              </a:endParaRPr>
            </a:p>
          </p:txBody>
        </p:sp>
        <p:sp>
          <p:nvSpPr>
            <p:cNvPr id="29" name="Freeform 6">
              <a:extLst>
                <a:ext uri="{FF2B5EF4-FFF2-40B4-BE49-F238E27FC236}">
                  <a16:creationId xmlns:a16="http://schemas.microsoft.com/office/drawing/2014/main" id="{C68196BA-7D11-4539-BDF9-983E22D34232}"/>
                </a:ext>
              </a:extLst>
            </p:cNvPr>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a:solidFill>
                  <a:schemeClr val="bg1"/>
                </a:solidFill>
              </a:endParaRPr>
            </a:p>
          </p:txBody>
        </p:sp>
        <p:sp>
          <p:nvSpPr>
            <p:cNvPr id="44" name="Rectangle 7">
              <a:extLst>
                <a:ext uri="{FF2B5EF4-FFF2-40B4-BE49-F238E27FC236}">
                  <a16:creationId xmlns:a16="http://schemas.microsoft.com/office/drawing/2014/main" id="{42AF1C77-6287-4499-B04A-87B27165DE90}"/>
                </a:ext>
              </a:extLst>
            </p:cNvPr>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noProof="0">
                <a:solidFill>
                  <a:schemeClr val="bg1"/>
                </a:solidFill>
              </a:endParaRPr>
            </a:p>
          </p:txBody>
        </p:sp>
        <p:sp>
          <p:nvSpPr>
            <p:cNvPr id="45" name="Freeform 8">
              <a:extLst>
                <a:ext uri="{FF2B5EF4-FFF2-40B4-BE49-F238E27FC236}">
                  <a16:creationId xmlns:a16="http://schemas.microsoft.com/office/drawing/2014/main" id="{25579AED-BEB3-43B3-8ED1-4F00DD4BD00F}"/>
                </a:ext>
              </a:extLst>
            </p:cNvPr>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a:solidFill>
                  <a:schemeClr val="bg1"/>
                </a:solidFill>
              </a:endParaRPr>
            </a:p>
          </p:txBody>
        </p:sp>
        <p:sp>
          <p:nvSpPr>
            <p:cNvPr id="46" name="Rectangle 9">
              <a:extLst>
                <a:ext uri="{FF2B5EF4-FFF2-40B4-BE49-F238E27FC236}">
                  <a16:creationId xmlns:a16="http://schemas.microsoft.com/office/drawing/2014/main" id="{E45E9D0B-F5C0-4893-92F0-D69A666C1B0B}"/>
                </a:ext>
              </a:extLst>
            </p:cNvPr>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noProof="0">
                <a:solidFill>
                  <a:schemeClr val="bg1"/>
                </a:solidFill>
              </a:endParaRPr>
            </a:p>
          </p:txBody>
        </p:sp>
        <p:sp>
          <p:nvSpPr>
            <p:cNvPr id="47" name="Rectangle 10">
              <a:extLst>
                <a:ext uri="{FF2B5EF4-FFF2-40B4-BE49-F238E27FC236}">
                  <a16:creationId xmlns:a16="http://schemas.microsoft.com/office/drawing/2014/main" id="{DE5C210F-0B06-4949-8E4D-64301D93E9D9}"/>
                </a:ext>
              </a:extLst>
            </p:cNvPr>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noProof="0">
                <a:solidFill>
                  <a:schemeClr val="bg1"/>
                </a:solidFill>
              </a:endParaRPr>
            </a:p>
          </p:txBody>
        </p:sp>
        <p:sp>
          <p:nvSpPr>
            <p:cNvPr id="48" name="Freeform 11">
              <a:extLst>
                <a:ext uri="{FF2B5EF4-FFF2-40B4-BE49-F238E27FC236}">
                  <a16:creationId xmlns:a16="http://schemas.microsoft.com/office/drawing/2014/main" id="{F24B8B3C-D0AE-4485-8A30-2C7813EFDEE1}"/>
                </a:ext>
              </a:extLst>
            </p:cNvPr>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a:solidFill>
                  <a:schemeClr val="bg1"/>
                </a:solidFill>
              </a:endParaRPr>
            </a:p>
          </p:txBody>
        </p:sp>
        <p:sp>
          <p:nvSpPr>
            <p:cNvPr id="49" name="Freeform 12">
              <a:extLst>
                <a:ext uri="{FF2B5EF4-FFF2-40B4-BE49-F238E27FC236}">
                  <a16:creationId xmlns:a16="http://schemas.microsoft.com/office/drawing/2014/main" id="{0DD172EE-B893-46D5-9A64-6715E431296D}"/>
                </a:ext>
              </a:extLst>
            </p:cNvPr>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a:solidFill>
                  <a:schemeClr val="bg1"/>
                </a:solidFill>
              </a:endParaRPr>
            </a:p>
          </p:txBody>
        </p:sp>
        <p:sp>
          <p:nvSpPr>
            <p:cNvPr id="50" name="Freeform 13">
              <a:extLst>
                <a:ext uri="{FF2B5EF4-FFF2-40B4-BE49-F238E27FC236}">
                  <a16:creationId xmlns:a16="http://schemas.microsoft.com/office/drawing/2014/main" id="{41641FDD-35E1-4F42-B99C-FFA6812569B0}"/>
                </a:ext>
              </a:extLst>
            </p:cNvPr>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a:solidFill>
                  <a:schemeClr val="bg1"/>
                </a:solidFill>
              </a:endParaRPr>
            </a:p>
          </p:txBody>
        </p:sp>
        <p:sp>
          <p:nvSpPr>
            <p:cNvPr id="51" name="Freeform 14">
              <a:extLst>
                <a:ext uri="{FF2B5EF4-FFF2-40B4-BE49-F238E27FC236}">
                  <a16:creationId xmlns:a16="http://schemas.microsoft.com/office/drawing/2014/main" id="{DFE30DEA-FA20-4812-875C-D70A3CA3F5F2}"/>
                </a:ext>
              </a:extLst>
            </p:cNvPr>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a:solidFill>
                  <a:schemeClr val="bg1"/>
                </a:solidFill>
              </a:endParaRPr>
            </a:p>
          </p:txBody>
        </p:sp>
      </p:grpSp>
      <p:sp>
        <p:nvSpPr>
          <p:cNvPr id="53" name="Title 1">
            <a:extLst>
              <a:ext uri="{FF2B5EF4-FFF2-40B4-BE49-F238E27FC236}">
                <a16:creationId xmlns:a16="http://schemas.microsoft.com/office/drawing/2014/main" id="{647FBB06-57A1-478F-8BCE-57D05265516A}"/>
              </a:ext>
            </a:extLst>
          </p:cNvPr>
          <p:cNvSpPr>
            <a:spLocks noGrp="1"/>
          </p:cNvSpPr>
          <p:nvPr>
            <p:ph type="ctrTitle"/>
          </p:nvPr>
        </p:nvSpPr>
        <p:spPr bwMode="gray">
          <a:xfrm>
            <a:off x="463296" y="5186209"/>
            <a:ext cx="4446269" cy="895983"/>
          </a:xfrm>
          <a:prstGeom prst="rect">
            <a:avLst/>
          </a:prstGeom>
        </p:spPr>
        <p:txBody>
          <a:bodyPr anchor="b" anchorCtr="0">
            <a:noAutofit/>
          </a:bodyPr>
          <a:lstStyle>
            <a:lvl1pPr algn="l">
              <a:lnSpc>
                <a:spcPts val="3200"/>
              </a:lnSpc>
              <a:defRPr sz="3200" b="0" i="0">
                <a:solidFill>
                  <a:schemeClr val="accent1"/>
                </a:solidFill>
                <a:latin typeface="Calibri Light" panose="020F0302020204030204" pitchFamily="34" charset="0"/>
                <a:ea typeface="Open Sans" panose="020B0606030504020204" pitchFamily="34" charset="0"/>
                <a:cs typeface="Calibri Light" panose="020F0302020204030204" pitchFamily="34" charset="0"/>
              </a:defRPr>
            </a:lvl1pPr>
          </a:lstStyle>
          <a:p>
            <a:r>
              <a:rPr lang="en-US" noProof="0"/>
              <a:t>Click to edit Master title style</a:t>
            </a:r>
          </a:p>
        </p:txBody>
      </p:sp>
      <p:sp>
        <p:nvSpPr>
          <p:cNvPr id="17" name="Picture Placeholder 8">
            <a:extLst>
              <a:ext uri="{FF2B5EF4-FFF2-40B4-BE49-F238E27FC236}">
                <a16:creationId xmlns:a16="http://schemas.microsoft.com/office/drawing/2014/main" id="{AA5D9D6B-8AE5-40BD-B06B-DB5F7F3841FC}"/>
              </a:ext>
            </a:extLst>
          </p:cNvPr>
          <p:cNvSpPr>
            <a:spLocks noGrp="1"/>
          </p:cNvSpPr>
          <p:nvPr>
            <p:ph type="pic" sz="quarter" idx="11"/>
          </p:nvPr>
        </p:nvSpPr>
        <p:spPr>
          <a:xfrm>
            <a:off x="3316942" y="688848"/>
            <a:ext cx="5562600" cy="5556504"/>
          </a:xfrm>
          <a:prstGeom prst="rect">
            <a:avLst/>
          </a:prstGeom>
        </p:spPr>
        <p:txBody>
          <a:bodyPr/>
          <a:lstStyle/>
          <a:p>
            <a:r>
              <a:rPr lang="en-US" noProof="0"/>
              <a:t>Click icon to add picture</a:t>
            </a:r>
          </a:p>
        </p:txBody>
      </p:sp>
    </p:spTree>
    <p:extLst>
      <p:ext uri="{BB962C8B-B14F-4D97-AF65-F5344CB8AC3E}">
        <p14:creationId xmlns:p14="http://schemas.microsoft.com/office/powerpoint/2010/main" val="2380270936"/>
      </p:ext>
    </p:extLst>
  </p:cSld>
  <p:clrMapOvr>
    <a:masterClrMapping/>
  </p:clrMapOvr>
  <p:transition>
    <p:fade/>
  </p:transition>
  <p:extLst>
    <p:ext uri="{DCECCB84-F9BA-43D5-87BE-67443E8EF086}">
      <p15:sldGuideLst xmlns:p15="http://schemas.microsoft.com/office/powerpoint/2012/main"/>
    </p:ext>
  </p:extLst>
</p:sldLayout>
</file>

<file path=ppt/slideLayouts/slideLayout241.xml><?xml version="1.0" encoding="utf-8"?>
<p:sldLayout xmlns:a="http://schemas.openxmlformats.org/drawingml/2006/main" xmlns:r="http://schemas.openxmlformats.org/officeDocument/2006/relationships" xmlns:p="http://schemas.openxmlformats.org/presentationml/2006/main" showMasterSp="0" preserve="1" userDrawn="1">
  <p:cSld name="Title Slide - White Page Image">
    <p:bg bwMode="gray">
      <p:bgPr>
        <a:solidFill>
          <a:schemeClr val="bg1"/>
        </a:solidFill>
        <a:effectLst/>
      </p:bgPr>
    </p:bg>
    <p:spTree>
      <p:nvGrpSpPr>
        <p:cNvPr id="1" name=""/>
        <p:cNvGrpSpPr/>
        <p:nvPr/>
      </p:nvGrpSpPr>
      <p:grpSpPr>
        <a:xfrm>
          <a:off x="0" y="0"/>
          <a:ext cx="0" cy="0"/>
          <a:chOff x="0" y="0"/>
          <a:chExt cx="0" cy="0"/>
        </a:xfrm>
      </p:grpSpPr>
      <p:sp>
        <p:nvSpPr>
          <p:cNvPr id="17" name="Picture Placeholder 8">
            <a:extLst>
              <a:ext uri="{FF2B5EF4-FFF2-40B4-BE49-F238E27FC236}">
                <a16:creationId xmlns:a16="http://schemas.microsoft.com/office/drawing/2014/main" id="{DEF77F0F-DE6A-48C9-92BD-013174DD643C}"/>
              </a:ext>
            </a:extLst>
          </p:cNvPr>
          <p:cNvSpPr>
            <a:spLocks noGrp="1"/>
          </p:cNvSpPr>
          <p:nvPr>
            <p:ph type="pic" sz="quarter" idx="11"/>
          </p:nvPr>
        </p:nvSpPr>
        <p:spPr>
          <a:xfrm>
            <a:off x="6095448" y="0"/>
            <a:ext cx="6096552" cy="6858000"/>
          </a:xfrm>
          <a:prstGeom prst="rect">
            <a:avLst/>
          </a:prstGeom>
        </p:spPr>
        <p:txBody>
          <a:bodyPr/>
          <a:lstStyle>
            <a:lvl1pPr>
              <a:defRPr>
                <a:solidFill>
                  <a:schemeClr val="tx1"/>
                </a:solidFill>
              </a:defRPr>
            </a:lvl1pPr>
          </a:lstStyle>
          <a:p>
            <a:r>
              <a:rPr lang="en-US" noProof="0"/>
              <a:t>Click icon to add picture</a:t>
            </a:r>
          </a:p>
        </p:txBody>
      </p:sp>
      <p:sp>
        <p:nvSpPr>
          <p:cNvPr id="30" name="Title 1">
            <a:extLst>
              <a:ext uri="{FF2B5EF4-FFF2-40B4-BE49-F238E27FC236}">
                <a16:creationId xmlns:a16="http://schemas.microsoft.com/office/drawing/2014/main" id="{33F3218B-282D-9C42-A036-99F9AA02CD99}"/>
              </a:ext>
            </a:extLst>
          </p:cNvPr>
          <p:cNvSpPr>
            <a:spLocks noGrp="1"/>
          </p:cNvSpPr>
          <p:nvPr>
            <p:ph type="ctrTitle"/>
          </p:nvPr>
        </p:nvSpPr>
        <p:spPr bwMode="gray">
          <a:xfrm>
            <a:off x="457201" y="5186209"/>
            <a:ext cx="4490721" cy="895983"/>
          </a:xfrm>
          <a:prstGeom prst="rect">
            <a:avLst/>
          </a:prstGeom>
        </p:spPr>
        <p:txBody>
          <a:bodyPr anchor="b" anchorCtr="0">
            <a:noAutofit/>
          </a:bodyPr>
          <a:lstStyle>
            <a:lvl1pPr algn="l">
              <a:lnSpc>
                <a:spcPts val="3200"/>
              </a:lnSpc>
              <a:defRPr sz="3200" b="0" i="0">
                <a:solidFill>
                  <a:schemeClr val="accent1"/>
                </a:solidFill>
                <a:latin typeface="Calibri Light" panose="020F0302020204030204" pitchFamily="34" charset="0"/>
                <a:ea typeface="Open Sans" panose="020B0606030504020204" pitchFamily="34" charset="0"/>
                <a:cs typeface="Calibri Light" panose="020F0302020204030204" pitchFamily="34" charset="0"/>
              </a:defRPr>
            </a:lvl1pPr>
          </a:lstStyle>
          <a:p>
            <a:r>
              <a:rPr lang="en-US" noProof="0"/>
              <a:t>Click to edit Master title style</a:t>
            </a:r>
          </a:p>
        </p:txBody>
      </p:sp>
      <p:sp>
        <p:nvSpPr>
          <p:cNvPr id="31" name="Text Placeholder 4">
            <a:extLst>
              <a:ext uri="{FF2B5EF4-FFF2-40B4-BE49-F238E27FC236}">
                <a16:creationId xmlns:a16="http://schemas.microsoft.com/office/drawing/2014/main" id="{6707EF1E-C66B-E943-9968-239C2FC47741}"/>
              </a:ext>
            </a:extLst>
          </p:cNvPr>
          <p:cNvSpPr>
            <a:spLocks noGrp="1"/>
          </p:cNvSpPr>
          <p:nvPr>
            <p:ph type="body" sz="quarter" idx="10"/>
          </p:nvPr>
        </p:nvSpPr>
        <p:spPr>
          <a:xfrm>
            <a:off x="457201" y="6365848"/>
            <a:ext cx="4490721" cy="273050"/>
          </a:xfrm>
          <a:prstGeom prst="rect">
            <a:avLst/>
          </a:prstGeom>
        </p:spPr>
        <p:txBody>
          <a:bodyPr anchor="t">
            <a:noAutofit/>
          </a:bodyPr>
          <a:lstStyle>
            <a:lvl1pPr>
              <a:spcAft>
                <a:spcPts val="0"/>
              </a:spcAft>
              <a:defRPr sz="1400" b="1">
                <a:solidFill>
                  <a:schemeClr val="tx1"/>
                </a:solidFill>
                <a:latin typeface="Calibri" panose="020F0502020204030204" pitchFamily="34" charset="0"/>
                <a:cs typeface="Calibri" panose="020F050202020403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32" name="Group 31">
            <a:extLst>
              <a:ext uri="{FF2B5EF4-FFF2-40B4-BE49-F238E27FC236}">
                <a16:creationId xmlns:a16="http://schemas.microsoft.com/office/drawing/2014/main" id="{7A31D534-3B30-8D41-B7D4-FBA1E96B9370}"/>
              </a:ext>
            </a:extLst>
          </p:cNvPr>
          <p:cNvGrpSpPr>
            <a:grpSpLocks noChangeAspect="1"/>
          </p:cNvGrpSpPr>
          <p:nvPr userDrawn="1"/>
        </p:nvGrpSpPr>
        <p:grpSpPr>
          <a:xfrm>
            <a:off x="460541" y="344137"/>
            <a:ext cx="1819109" cy="345828"/>
            <a:chOff x="398463" y="404813"/>
            <a:chExt cx="1627187" cy="307976"/>
          </a:xfrm>
          <a:solidFill>
            <a:schemeClr val="tx1"/>
          </a:solidFill>
        </p:grpSpPr>
        <p:sp>
          <p:nvSpPr>
            <p:cNvPr id="33" name="Oval 5">
              <a:extLst>
                <a:ext uri="{FF2B5EF4-FFF2-40B4-BE49-F238E27FC236}">
                  <a16:creationId xmlns:a16="http://schemas.microsoft.com/office/drawing/2014/main" id="{F9EAE4C2-FDC3-2248-92D0-DFF9B0BEE7CF}"/>
                </a:ext>
              </a:extLst>
            </p:cNvPr>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a:solidFill>
                  <a:schemeClr val="bg1"/>
                </a:solidFill>
              </a:endParaRPr>
            </a:p>
          </p:txBody>
        </p:sp>
        <p:sp>
          <p:nvSpPr>
            <p:cNvPr id="34" name="Freeform 6">
              <a:extLst>
                <a:ext uri="{FF2B5EF4-FFF2-40B4-BE49-F238E27FC236}">
                  <a16:creationId xmlns:a16="http://schemas.microsoft.com/office/drawing/2014/main" id="{529BA35E-28CE-324A-83CC-26EEBFA707C0}"/>
                </a:ext>
              </a:extLst>
            </p:cNvPr>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a:solidFill>
                  <a:schemeClr val="bg1"/>
                </a:solidFill>
              </a:endParaRPr>
            </a:p>
          </p:txBody>
        </p:sp>
        <p:sp>
          <p:nvSpPr>
            <p:cNvPr id="35" name="Rectangle 7">
              <a:extLst>
                <a:ext uri="{FF2B5EF4-FFF2-40B4-BE49-F238E27FC236}">
                  <a16:creationId xmlns:a16="http://schemas.microsoft.com/office/drawing/2014/main" id="{A92355DF-C977-A24D-9C71-968724D691AC}"/>
                </a:ext>
              </a:extLst>
            </p:cNvPr>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noProof="0">
                <a:solidFill>
                  <a:schemeClr val="bg1"/>
                </a:solidFill>
              </a:endParaRPr>
            </a:p>
          </p:txBody>
        </p:sp>
        <p:sp>
          <p:nvSpPr>
            <p:cNvPr id="36" name="Freeform 8">
              <a:extLst>
                <a:ext uri="{FF2B5EF4-FFF2-40B4-BE49-F238E27FC236}">
                  <a16:creationId xmlns:a16="http://schemas.microsoft.com/office/drawing/2014/main" id="{1707270F-3667-1E45-9FD7-EB61B63D469F}"/>
                </a:ext>
              </a:extLst>
            </p:cNvPr>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a:solidFill>
                  <a:schemeClr val="bg1"/>
                </a:solidFill>
              </a:endParaRPr>
            </a:p>
          </p:txBody>
        </p:sp>
        <p:sp>
          <p:nvSpPr>
            <p:cNvPr id="37" name="Rectangle 9">
              <a:extLst>
                <a:ext uri="{FF2B5EF4-FFF2-40B4-BE49-F238E27FC236}">
                  <a16:creationId xmlns:a16="http://schemas.microsoft.com/office/drawing/2014/main" id="{9357A920-993E-A84F-84F0-E0F8B717A2F7}"/>
                </a:ext>
              </a:extLst>
            </p:cNvPr>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noProof="0">
                <a:solidFill>
                  <a:schemeClr val="bg1"/>
                </a:solidFill>
              </a:endParaRPr>
            </a:p>
          </p:txBody>
        </p:sp>
        <p:sp>
          <p:nvSpPr>
            <p:cNvPr id="38" name="Rectangle 10">
              <a:extLst>
                <a:ext uri="{FF2B5EF4-FFF2-40B4-BE49-F238E27FC236}">
                  <a16:creationId xmlns:a16="http://schemas.microsoft.com/office/drawing/2014/main" id="{B417042F-8074-284D-812F-0F4F1687251C}"/>
                </a:ext>
              </a:extLst>
            </p:cNvPr>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noProof="0">
                <a:solidFill>
                  <a:schemeClr val="bg1"/>
                </a:solidFill>
              </a:endParaRPr>
            </a:p>
          </p:txBody>
        </p:sp>
        <p:sp>
          <p:nvSpPr>
            <p:cNvPr id="39" name="Freeform 11">
              <a:extLst>
                <a:ext uri="{FF2B5EF4-FFF2-40B4-BE49-F238E27FC236}">
                  <a16:creationId xmlns:a16="http://schemas.microsoft.com/office/drawing/2014/main" id="{F670A509-E09A-F247-B8D8-A59F8C40507A}"/>
                </a:ext>
              </a:extLst>
            </p:cNvPr>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a:solidFill>
                  <a:schemeClr val="bg1"/>
                </a:solidFill>
              </a:endParaRPr>
            </a:p>
          </p:txBody>
        </p:sp>
        <p:sp>
          <p:nvSpPr>
            <p:cNvPr id="40" name="Freeform 12">
              <a:extLst>
                <a:ext uri="{FF2B5EF4-FFF2-40B4-BE49-F238E27FC236}">
                  <a16:creationId xmlns:a16="http://schemas.microsoft.com/office/drawing/2014/main" id="{4A1E327F-AA16-DD4F-B777-D8DD85C29BFE}"/>
                </a:ext>
              </a:extLst>
            </p:cNvPr>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a:solidFill>
                  <a:schemeClr val="bg1"/>
                </a:solidFill>
              </a:endParaRPr>
            </a:p>
          </p:txBody>
        </p:sp>
        <p:sp>
          <p:nvSpPr>
            <p:cNvPr id="42" name="Freeform 13">
              <a:extLst>
                <a:ext uri="{FF2B5EF4-FFF2-40B4-BE49-F238E27FC236}">
                  <a16:creationId xmlns:a16="http://schemas.microsoft.com/office/drawing/2014/main" id="{00AC5D30-250C-DD44-9A96-6826F7513B68}"/>
                </a:ext>
              </a:extLst>
            </p:cNvPr>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a:solidFill>
                  <a:schemeClr val="bg1"/>
                </a:solidFill>
              </a:endParaRPr>
            </a:p>
          </p:txBody>
        </p:sp>
        <p:sp>
          <p:nvSpPr>
            <p:cNvPr id="43" name="Freeform 14">
              <a:extLst>
                <a:ext uri="{FF2B5EF4-FFF2-40B4-BE49-F238E27FC236}">
                  <a16:creationId xmlns:a16="http://schemas.microsoft.com/office/drawing/2014/main" id="{B0F843B4-8C16-4E4A-BAD2-35EF79342CE6}"/>
                </a:ext>
              </a:extLst>
            </p:cNvPr>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a:solidFill>
                  <a:schemeClr val="bg1"/>
                </a:solidFill>
              </a:endParaRPr>
            </a:p>
          </p:txBody>
        </p:sp>
      </p:grpSp>
    </p:spTree>
    <p:extLst>
      <p:ext uri="{BB962C8B-B14F-4D97-AF65-F5344CB8AC3E}">
        <p14:creationId xmlns:p14="http://schemas.microsoft.com/office/powerpoint/2010/main" val="4137834679"/>
      </p:ext>
    </p:extLst>
  </p:cSld>
  <p:clrMapOvr>
    <a:masterClrMapping/>
  </p:clrMapOvr>
  <p:transition>
    <p:fade/>
  </p:transition>
  <p:extLst>
    <p:ext uri="{DCECCB84-F9BA-43D5-87BE-67443E8EF086}">
      <p15:sldGuideLst xmlns:p15="http://schemas.microsoft.com/office/powerpoint/2012/main"/>
    </p:ext>
  </p:extLst>
</p:sldLayout>
</file>

<file path=ppt/slideLayouts/slideLayout242.xml><?xml version="1.0" encoding="utf-8"?>
<p:sldLayout xmlns:a="http://schemas.openxmlformats.org/drawingml/2006/main" xmlns:r="http://schemas.openxmlformats.org/officeDocument/2006/relationships" xmlns:p="http://schemas.openxmlformats.org/presentationml/2006/main" showMasterSp="0" preserve="1" userDrawn="1">
  <p:cSld name="Title Slide - Black Page Image">
    <p:bg bwMode="gray">
      <p:bgPr>
        <a:solidFill>
          <a:schemeClr val="tx1"/>
        </a:solidFill>
        <a:effectLst/>
      </p:bgPr>
    </p:bg>
    <p:spTree>
      <p:nvGrpSpPr>
        <p:cNvPr id="1" name=""/>
        <p:cNvGrpSpPr/>
        <p:nvPr/>
      </p:nvGrpSpPr>
      <p:grpSpPr>
        <a:xfrm>
          <a:off x="0" y="0"/>
          <a:ext cx="0" cy="0"/>
          <a:chOff x="0" y="0"/>
          <a:chExt cx="0" cy="0"/>
        </a:xfrm>
      </p:grpSpPr>
      <p:sp>
        <p:nvSpPr>
          <p:cNvPr id="17" name="Picture Placeholder 8">
            <a:extLst>
              <a:ext uri="{FF2B5EF4-FFF2-40B4-BE49-F238E27FC236}">
                <a16:creationId xmlns:a16="http://schemas.microsoft.com/office/drawing/2014/main" id="{DEF77F0F-DE6A-48C9-92BD-013174DD643C}"/>
              </a:ext>
            </a:extLst>
          </p:cNvPr>
          <p:cNvSpPr>
            <a:spLocks noGrp="1"/>
          </p:cNvSpPr>
          <p:nvPr>
            <p:ph type="pic" sz="quarter" idx="11"/>
          </p:nvPr>
        </p:nvSpPr>
        <p:spPr>
          <a:xfrm>
            <a:off x="6095448" y="0"/>
            <a:ext cx="6096552" cy="6858000"/>
          </a:xfrm>
          <a:prstGeom prst="rect">
            <a:avLst/>
          </a:prstGeom>
        </p:spPr>
        <p:txBody>
          <a:bodyPr/>
          <a:lstStyle>
            <a:lvl1pPr>
              <a:defRPr>
                <a:solidFill>
                  <a:schemeClr val="bg1"/>
                </a:solidFill>
              </a:defRPr>
            </a:lvl1pPr>
          </a:lstStyle>
          <a:p>
            <a:r>
              <a:rPr lang="en-US" noProof="0"/>
              <a:t>Click icon to add picture</a:t>
            </a:r>
          </a:p>
        </p:txBody>
      </p:sp>
      <p:sp>
        <p:nvSpPr>
          <p:cNvPr id="28" name="Text Placeholder 4">
            <a:extLst>
              <a:ext uri="{FF2B5EF4-FFF2-40B4-BE49-F238E27FC236}">
                <a16:creationId xmlns:a16="http://schemas.microsoft.com/office/drawing/2014/main" id="{7843742C-26CB-411F-8564-50309241988E}"/>
              </a:ext>
            </a:extLst>
          </p:cNvPr>
          <p:cNvSpPr>
            <a:spLocks noGrp="1"/>
          </p:cNvSpPr>
          <p:nvPr>
            <p:ph type="body" sz="quarter" idx="10"/>
          </p:nvPr>
        </p:nvSpPr>
        <p:spPr>
          <a:xfrm>
            <a:off x="463296" y="6364224"/>
            <a:ext cx="4446269" cy="273050"/>
          </a:xfrm>
          <a:prstGeom prst="rect">
            <a:avLst/>
          </a:prstGeom>
        </p:spPr>
        <p:txBody>
          <a:bodyPr anchor="t">
            <a:noAutofit/>
          </a:bodyPr>
          <a:lstStyle>
            <a:lvl1pPr>
              <a:spcAft>
                <a:spcPts val="0"/>
              </a:spcAft>
              <a:defRPr sz="1400" b="1">
                <a:solidFill>
                  <a:schemeClr val="bg1"/>
                </a:solidFill>
                <a:latin typeface="Calibri" panose="020F0502020204030204" pitchFamily="34" charset="0"/>
                <a:cs typeface="Calibri" panose="020F050202020403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29" name="Title 1">
            <a:extLst>
              <a:ext uri="{FF2B5EF4-FFF2-40B4-BE49-F238E27FC236}">
                <a16:creationId xmlns:a16="http://schemas.microsoft.com/office/drawing/2014/main" id="{A7C729B7-24CD-4887-BCB2-9B9E69736AAE}"/>
              </a:ext>
            </a:extLst>
          </p:cNvPr>
          <p:cNvSpPr>
            <a:spLocks noGrp="1"/>
          </p:cNvSpPr>
          <p:nvPr>
            <p:ph type="ctrTitle"/>
          </p:nvPr>
        </p:nvSpPr>
        <p:spPr bwMode="gray">
          <a:xfrm>
            <a:off x="463296" y="5186209"/>
            <a:ext cx="4446269" cy="895983"/>
          </a:xfrm>
          <a:prstGeom prst="rect">
            <a:avLst/>
          </a:prstGeom>
        </p:spPr>
        <p:txBody>
          <a:bodyPr anchor="b" anchorCtr="0">
            <a:noAutofit/>
          </a:bodyPr>
          <a:lstStyle>
            <a:lvl1pPr algn="l">
              <a:lnSpc>
                <a:spcPts val="3200"/>
              </a:lnSpc>
              <a:defRPr sz="3200" b="0" i="0">
                <a:solidFill>
                  <a:schemeClr val="accent1"/>
                </a:solidFill>
                <a:latin typeface="Calibri Light" panose="020F0302020204030204" pitchFamily="34" charset="0"/>
                <a:ea typeface="Open Sans" panose="020B0606030504020204" pitchFamily="34" charset="0"/>
                <a:cs typeface="Calibri Light" panose="020F0302020204030204" pitchFamily="34" charset="0"/>
              </a:defRPr>
            </a:lvl1pPr>
          </a:lstStyle>
          <a:p>
            <a:r>
              <a:rPr lang="en-US" noProof="0"/>
              <a:t>Click to edit Master title style</a:t>
            </a:r>
          </a:p>
        </p:txBody>
      </p:sp>
      <p:grpSp>
        <p:nvGrpSpPr>
          <p:cNvPr id="18" name="Group 17">
            <a:extLst>
              <a:ext uri="{FF2B5EF4-FFF2-40B4-BE49-F238E27FC236}">
                <a16:creationId xmlns:a16="http://schemas.microsoft.com/office/drawing/2014/main" id="{A2ADDA35-0590-4771-9879-88CE0238551F}"/>
              </a:ext>
            </a:extLst>
          </p:cNvPr>
          <p:cNvGrpSpPr/>
          <p:nvPr userDrawn="1"/>
        </p:nvGrpSpPr>
        <p:grpSpPr>
          <a:xfrm>
            <a:off x="463296" y="341312"/>
            <a:ext cx="1819656" cy="347472"/>
            <a:chOff x="398463" y="404813"/>
            <a:chExt cx="1627187" cy="307976"/>
          </a:xfrm>
          <a:solidFill>
            <a:schemeClr val="bg1"/>
          </a:solidFill>
        </p:grpSpPr>
        <p:sp>
          <p:nvSpPr>
            <p:cNvPr id="19" name="Oval 5">
              <a:extLst>
                <a:ext uri="{FF2B5EF4-FFF2-40B4-BE49-F238E27FC236}">
                  <a16:creationId xmlns:a16="http://schemas.microsoft.com/office/drawing/2014/main" id="{3FD17B1A-A918-439D-AFAD-ECE9421735FC}"/>
                </a:ext>
              </a:extLst>
            </p:cNvPr>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a:solidFill>
                  <a:schemeClr val="bg1"/>
                </a:solidFill>
              </a:endParaRPr>
            </a:p>
          </p:txBody>
        </p:sp>
        <p:sp>
          <p:nvSpPr>
            <p:cNvPr id="20" name="Freeform 6">
              <a:extLst>
                <a:ext uri="{FF2B5EF4-FFF2-40B4-BE49-F238E27FC236}">
                  <a16:creationId xmlns:a16="http://schemas.microsoft.com/office/drawing/2014/main" id="{79359716-9ACF-4041-A7F0-2E04E36D8614}"/>
                </a:ext>
              </a:extLst>
            </p:cNvPr>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a:solidFill>
                  <a:schemeClr val="bg1"/>
                </a:solidFill>
              </a:endParaRPr>
            </a:p>
          </p:txBody>
        </p:sp>
        <p:sp>
          <p:nvSpPr>
            <p:cNvPr id="21" name="Rectangle 7">
              <a:extLst>
                <a:ext uri="{FF2B5EF4-FFF2-40B4-BE49-F238E27FC236}">
                  <a16:creationId xmlns:a16="http://schemas.microsoft.com/office/drawing/2014/main" id="{EE3C6AB2-FF26-4D74-983F-E8C9540B703E}"/>
                </a:ext>
              </a:extLst>
            </p:cNvPr>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noProof="0">
                <a:solidFill>
                  <a:schemeClr val="bg1"/>
                </a:solidFill>
              </a:endParaRPr>
            </a:p>
          </p:txBody>
        </p:sp>
        <p:sp>
          <p:nvSpPr>
            <p:cNvPr id="22" name="Freeform 8">
              <a:extLst>
                <a:ext uri="{FF2B5EF4-FFF2-40B4-BE49-F238E27FC236}">
                  <a16:creationId xmlns:a16="http://schemas.microsoft.com/office/drawing/2014/main" id="{B600C838-AB18-404F-AF64-5BE6309AC231}"/>
                </a:ext>
              </a:extLst>
            </p:cNvPr>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a:solidFill>
                  <a:schemeClr val="bg1"/>
                </a:solidFill>
              </a:endParaRPr>
            </a:p>
          </p:txBody>
        </p:sp>
        <p:sp>
          <p:nvSpPr>
            <p:cNvPr id="23" name="Rectangle 9">
              <a:extLst>
                <a:ext uri="{FF2B5EF4-FFF2-40B4-BE49-F238E27FC236}">
                  <a16:creationId xmlns:a16="http://schemas.microsoft.com/office/drawing/2014/main" id="{37EF79B8-3321-4A68-A438-F7CA9AB20D0A}"/>
                </a:ext>
              </a:extLst>
            </p:cNvPr>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noProof="0">
                <a:solidFill>
                  <a:schemeClr val="bg1"/>
                </a:solidFill>
              </a:endParaRPr>
            </a:p>
          </p:txBody>
        </p:sp>
        <p:sp>
          <p:nvSpPr>
            <p:cNvPr id="24" name="Rectangle 10">
              <a:extLst>
                <a:ext uri="{FF2B5EF4-FFF2-40B4-BE49-F238E27FC236}">
                  <a16:creationId xmlns:a16="http://schemas.microsoft.com/office/drawing/2014/main" id="{9EB266B0-2723-40E9-BD24-9B88F113710A}"/>
                </a:ext>
              </a:extLst>
            </p:cNvPr>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noProof="0">
                <a:solidFill>
                  <a:schemeClr val="bg1"/>
                </a:solidFill>
              </a:endParaRPr>
            </a:p>
          </p:txBody>
        </p:sp>
        <p:sp>
          <p:nvSpPr>
            <p:cNvPr id="25" name="Freeform 11">
              <a:extLst>
                <a:ext uri="{FF2B5EF4-FFF2-40B4-BE49-F238E27FC236}">
                  <a16:creationId xmlns:a16="http://schemas.microsoft.com/office/drawing/2014/main" id="{90C5C28F-BB95-44AD-9700-55D9AE2BE2B7}"/>
                </a:ext>
              </a:extLst>
            </p:cNvPr>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a:solidFill>
                  <a:schemeClr val="bg1"/>
                </a:solidFill>
              </a:endParaRPr>
            </a:p>
          </p:txBody>
        </p:sp>
        <p:sp>
          <p:nvSpPr>
            <p:cNvPr id="26" name="Freeform 12">
              <a:extLst>
                <a:ext uri="{FF2B5EF4-FFF2-40B4-BE49-F238E27FC236}">
                  <a16:creationId xmlns:a16="http://schemas.microsoft.com/office/drawing/2014/main" id="{42500885-66FF-4752-A3E1-7C0FA9778A82}"/>
                </a:ext>
              </a:extLst>
            </p:cNvPr>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a:solidFill>
                  <a:schemeClr val="bg1"/>
                </a:solidFill>
              </a:endParaRPr>
            </a:p>
          </p:txBody>
        </p:sp>
        <p:sp>
          <p:nvSpPr>
            <p:cNvPr id="27" name="Freeform 13">
              <a:extLst>
                <a:ext uri="{FF2B5EF4-FFF2-40B4-BE49-F238E27FC236}">
                  <a16:creationId xmlns:a16="http://schemas.microsoft.com/office/drawing/2014/main" id="{165DB8AE-A24F-4086-963B-1C7F379D2166}"/>
                </a:ext>
              </a:extLst>
            </p:cNvPr>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a:solidFill>
                  <a:schemeClr val="bg1"/>
                </a:solidFill>
              </a:endParaRPr>
            </a:p>
          </p:txBody>
        </p:sp>
        <p:sp>
          <p:nvSpPr>
            <p:cNvPr id="41" name="Freeform 14">
              <a:extLst>
                <a:ext uri="{FF2B5EF4-FFF2-40B4-BE49-F238E27FC236}">
                  <a16:creationId xmlns:a16="http://schemas.microsoft.com/office/drawing/2014/main" id="{282083A4-2C11-43E4-9516-9622E1E74D98}"/>
                </a:ext>
              </a:extLst>
            </p:cNvPr>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a:solidFill>
                  <a:schemeClr val="bg1"/>
                </a:solidFill>
              </a:endParaRPr>
            </a:p>
          </p:txBody>
        </p:sp>
      </p:grpSp>
    </p:spTree>
    <p:extLst>
      <p:ext uri="{BB962C8B-B14F-4D97-AF65-F5344CB8AC3E}">
        <p14:creationId xmlns:p14="http://schemas.microsoft.com/office/powerpoint/2010/main" val="1331324624"/>
      </p:ext>
    </p:extLst>
  </p:cSld>
  <p:clrMapOvr>
    <a:masterClrMapping/>
  </p:clrMapOvr>
  <p:transition>
    <p:fade/>
  </p:transition>
  <p:extLst>
    <p:ext uri="{DCECCB84-F9BA-43D5-87BE-67443E8EF086}">
      <p15:sldGuideLst xmlns:p15="http://schemas.microsoft.com/office/powerpoint/2012/main"/>
    </p:ext>
  </p:extLst>
</p:sldLayout>
</file>

<file path=ppt/slideLayouts/slideLayout243.xml><?xml version="1.0" encoding="utf-8"?>
<p:sldLayout xmlns:a="http://schemas.openxmlformats.org/drawingml/2006/main" xmlns:r="http://schemas.openxmlformats.org/officeDocument/2006/relationships" xmlns:p="http://schemas.openxmlformats.org/presentationml/2006/main" showMasterSp="0" preserve="1" userDrawn="1">
  <p:cSld name="Title Slide - Crop Circle with text">
    <p:bg bwMode="gray">
      <p:bgPr>
        <a:solidFill>
          <a:schemeClr val="bg1"/>
        </a:solidFill>
        <a:effectLst/>
      </p:bgPr>
    </p:bg>
    <p:spTree>
      <p:nvGrpSpPr>
        <p:cNvPr id="1" name=""/>
        <p:cNvGrpSpPr/>
        <p:nvPr/>
      </p:nvGrpSpPr>
      <p:grpSpPr>
        <a:xfrm>
          <a:off x="0" y="0"/>
          <a:ext cx="0" cy="0"/>
          <a:chOff x="0" y="0"/>
          <a:chExt cx="0" cy="0"/>
        </a:xfrm>
      </p:grpSpPr>
      <p:sp>
        <p:nvSpPr>
          <p:cNvPr id="17" name="Picture Placeholder 8">
            <a:extLst>
              <a:ext uri="{FF2B5EF4-FFF2-40B4-BE49-F238E27FC236}">
                <a16:creationId xmlns:a16="http://schemas.microsoft.com/office/drawing/2014/main" id="{8B9DDECB-90E6-4132-BCD8-24EBC3764DB9}"/>
              </a:ext>
            </a:extLst>
          </p:cNvPr>
          <p:cNvSpPr>
            <a:spLocks noGrp="1"/>
          </p:cNvSpPr>
          <p:nvPr>
            <p:ph type="pic" sz="quarter" idx="11"/>
          </p:nvPr>
        </p:nvSpPr>
        <p:spPr>
          <a:xfrm>
            <a:off x="5326476" y="0"/>
            <a:ext cx="6865524" cy="6858000"/>
          </a:xfrm>
          <a:prstGeom prst="rect">
            <a:avLst/>
          </a:prstGeom>
        </p:spPr>
        <p:txBody>
          <a:bodyPr/>
          <a:lstStyle/>
          <a:p>
            <a:r>
              <a:rPr lang="en-US" noProof="0"/>
              <a:t>Click icon to add picture</a:t>
            </a:r>
          </a:p>
        </p:txBody>
      </p:sp>
      <p:grpSp>
        <p:nvGrpSpPr>
          <p:cNvPr id="18" name="Group 17">
            <a:extLst>
              <a:ext uri="{FF2B5EF4-FFF2-40B4-BE49-F238E27FC236}">
                <a16:creationId xmlns:a16="http://schemas.microsoft.com/office/drawing/2014/main" id="{C68220B9-53D3-434F-999D-90F07DAA2325}"/>
              </a:ext>
            </a:extLst>
          </p:cNvPr>
          <p:cNvGrpSpPr>
            <a:grpSpLocks noChangeAspect="1"/>
          </p:cNvGrpSpPr>
          <p:nvPr userDrawn="1"/>
        </p:nvGrpSpPr>
        <p:grpSpPr>
          <a:xfrm>
            <a:off x="460541" y="344137"/>
            <a:ext cx="1819109" cy="345828"/>
            <a:chOff x="398463" y="404813"/>
            <a:chExt cx="1627187" cy="307976"/>
          </a:xfrm>
          <a:solidFill>
            <a:schemeClr val="tx1"/>
          </a:solidFill>
        </p:grpSpPr>
        <p:sp>
          <p:nvSpPr>
            <p:cNvPr id="19" name="Oval 5">
              <a:extLst>
                <a:ext uri="{FF2B5EF4-FFF2-40B4-BE49-F238E27FC236}">
                  <a16:creationId xmlns:a16="http://schemas.microsoft.com/office/drawing/2014/main" id="{8B229135-140E-4C82-9088-DB80D93F74F4}"/>
                </a:ext>
              </a:extLst>
            </p:cNvPr>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a:solidFill>
                  <a:schemeClr val="bg1"/>
                </a:solidFill>
              </a:endParaRPr>
            </a:p>
          </p:txBody>
        </p:sp>
        <p:sp>
          <p:nvSpPr>
            <p:cNvPr id="20" name="Freeform 6">
              <a:extLst>
                <a:ext uri="{FF2B5EF4-FFF2-40B4-BE49-F238E27FC236}">
                  <a16:creationId xmlns:a16="http://schemas.microsoft.com/office/drawing/2014/main" id="{C0B69BD4-36A4-4DB1-B5FD-89FB06A52E69}"/>
                </a:ext>
              </a:extLst>
            </p:cNvPr>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a:solidFill>
                  <a:schemeClr val="bg1"/>
                </a:solidFill>
              </a:endParaRPr>
            </a:p>
          </p:txBody>
        </p:sp>
        <p:sp>
          <p:nvSpPr>
            <p:cNvPr id="21" name="Rectangle 7">
              <a:extLst>
                <a:ext uri="{FF2B5EF4-FFF2-40B4-BE49-F238E27FC236}">
                  <a16:creationId xmlns:a16="http://schemas.microsoft.com/office/drawing/2014/main" id="{49F4DC4F-9DBA-44B7-B892-0083CA88927E}"/>
                </a:ext>
              </a:extLst>
            </p:cNvPr>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noProof="0">
                <a:solidFill>
                  <a:schemeClr val="bg1"/>
                </a:solidFill>
              </a:endParaRPr>
            </a:p>
          </p:txBody>
        </p:sp>
        <p:sp>
          <p:nvSpPr>
            <p:cNvPr id="22" name="Freeform 8">
              <a:extLst>
                <a:ext uri="{FF2B5EF4-FFF2-40B4-BE49-F238E27FC236}">
                  <a16:creationId xmlns:a16="http://schemas.microsoft.com/office/drawing/2014/main" id="{67D5F0A5-5E6C-4963-9090-4DAF5F01D2A3}"/>
                </a:ext>
              </a:extLst>
            </p:cNvPr>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a:solidFill>
                  <a:schemeClr val="bg1"/>
                </a:solidFill>
              </a:endParaRPr>
            </a:p>
          </p:txBody>
        </p:sp>
        <p:sp>
          <p:nvSpPr>
            <p:cNvPr id="23" name="Rectangle 9">
              <a:extLst>
                <a:ext uri="{FF2B5EF4-FFF2-40B4-BE49-F238E27FC236}">
                  <a16:creationId xmlns:a16="http://schemas.microsoft.com/office/drawing/2014/main" id="{22C7545E-5780-4586-9808-699BCCFD7CE9}"/>
                </a:ext>
              </a:extLst>
            </p:cNvPr>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noProof="0">
                <a:solidFill>
                  <a:schemeClr val="bg1"/>
                </a:solidFill>
              </a:endParaRPr>
            </a:p>
          </p:txBody>
        </p:sp>
        <p:sp>
          <p:nvSpPr>
            <p:cNvPr id="24" name="Rectangle 10">
              <a:extLst>
                <a:ext uri="{FF2B5EF4-FFF2-40B4-BE49-F238E27FC236}">
                  <a16:creationId xmlns:a16="http://schemas.microsoft.com/office/drawing/2014/main" id="{489CD93F-3551-40B6-A00B-6CC2A8F5F4EE}"/>
                </a:ext>
              </a:extLst>
            </p:cNvPr>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noProof="0">
                <a:solidFill>
                  <a:schemeClr val="bg1"/>
                </a:solidFill>
              </a:endParaRPr>
            </a:p>
          </p:txBody>
        </p:sp>
        <p:sp>
          <p:nvSpPr>
            <p:cNvPr id="25" name="Freeform 11">
              <a:extLst>
                <a:ext uri="{FF2B5EF4-FFF2-40B4-BE49-F238E27FC236}">
                  <a16:creationId xmlns:a16="http://schemas.microsoft.com/office/drawing/2014/main" id="{B6557C16-D6D6-4B71-81E6-ADCF6CEB19B7}"/>
                </a:ext>
              </a:extLst>
            </p:cNvPr>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a:solidFill>
                  <a:schemeClr val="bg1"/>
                </a:solidFill>
              </a:endParaRPr>
            </a:p>
          </p:txBody>
        </p:sp>
        <p:sp>
          <p:nvSpPr>
            <p:cNvPr id="26" name="Freeform 12">
              <a:extLst>
                <a:ext uri="{FF2B5EF4-FFF2-40B4-BE49-F238E27FC236}">
                  <a16:creationId xmlns:a16="http://schemas.microsoft.com/office/drawing/2014/main" id="{E187CACC-821A-4265-91F5-84823A98F3C5}"/>
                </a:ext>
              </a:extLst>
            </p:cNvPr>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a:solidFill>
                  <a:schemeClr val="bg1"/>
                </a:solidFill>
              </a:endParaRPr>
            </a:p>
          </p:txBody>
        </p:sp>
        <p:sp>
          <p:nvSpPr>
            <p:cNvPr id="29" name="Freeform 13">
              <a:extLst>
                <a:ext uri="{FF2B5EF4-FFF2-40B4-BE49-F238E27FC236}">
                  <a16:creationId xmlns:a16="http://schemas.microsoft.com/office/drawing/2014/main" id="{31AAFBBA-1DE2-4D95-9B71-B343B1065043}"/>
                </a:ext>
              </a:extLst>
            </p:cNvPr>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a:solidFill>
                  <a:schemeClr val="bg1"/>
                </a:solidFill>
              </a:endParaRPr>
            </a:p>
          </p:txBody>
        </p:sp>
        <p:sp>
          <p:nvSpPr>
            <p:cNvPr id="40" name="Freeform 14">
              <a:extLst>
                <a:ext uri="{FF2B5EF4-FFF2-40B4-BE49-F238E27FC236}">
                  <a16:creationId xmlns:a16="http://schemas.microsoft.com/office/drawing/2014/main" id="{D7679E8F-E1FF-41C4-93DF-F6A97D92D117}"/>
                </a:ext>
              </a:extLst>
            </p:cNvPr>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a:solidFill>
                  <a:schemeClr val="bg1"/>
                </a:solidFill>
              </a:endParaRPr>
            </a:p>
          </p:txBody>
        </p:sp>
      </p:grpSp>
      <p:sp>
        <p:nvSpPr>
          <p:cNvPr id="41" name="Title 1">
            <a:extLst>
              <a:ext uri="{FF2B5EF4-FFF2-40B4-BE49-F238E27FC236}">
                <a16:creationId xmlns:a16="http://schemas.microsoft.com/office/drawing/2014/main" id="{70F15D73-40F4-4F95-9E2A-7A67F615DB4A}"/>
              </a:ext>
            </a:extLst>
          </p:cNvPr>
          <p:cNvSpPr>
            <a:spLocks noGrp="1"/>
          </p:cNvSpPr>
          <p:nvPr>
            <p:ph type="ctrTitle"/>
          </p:nvPr>
        </p:nvSpPr>
        <p:spPr bwMode="gray">
          <a:xfrm>
            <a:off x="457201" y="5186209"/>
            <a:ext cx="4490721" cy="895983"/>
          </a:xfrm>
          <a:prstGeom prst="rect">
            <a:avLst/>
          </a:prstGeom>
        </p:spPr>
        <p:txBody>
          <a:bodyPr anchor="b" anchorCtr="0">
            <a:noAutofit/>
          </a:bodyPr>
          <a:lstStyle>
            <a:lvl1pPr algn="l">
              <a:lnSpc>
                <a:spcPts val="3200"/>
              </a:lnSpc>
              <a:defRPr sz="3200" b="0" i="0">
                <a:solidFill>
                  <a:schemeClr val="accent1"/>
                </a:solidFill>
                <a:latin typeface="Calibri Light" panose="020F0302020204030204" pitchFamily="34" charset="0"/>
                <a:ea typeface="Open Sans" panose="020B0606030504020204" pitchFamily="34" charset="0"/>
                <a:cs typeface="Calibri Light" panose="020F0302020204030204" pitchFamily="34" charset="0"/>
              </a:defRPr>
            </a:lvl1pPr>
          </a:lstStyle>
          <a:p>
            <a:r>
              <a:rPr lang="en-US" noProof="0"/>
              <a:t>Click to edit Master title style</a:t>
            </a:r>
          </a:p>
        </p:txBody>
      </p:sp>
      <p:sp>
        <p:nvSpPr>
          <p:cNvPr id="44" name="Text Placeholder 4">
            <a:extLst>
              <a:ext uri="{FF2B5EF4-FFF2-40B4-BE49-F238E27FC236}">
                <a16:creationId xmlns:a16="http://schemas.microsoft.com/office/drawing/2014/main" id="{E65ED79E-D6FD-4D90-9073-C8776CB6AD10}"/>
              </a:ext>
            </a:extLst>
          </p:cNvPr>
          <p:cNvSpPr>
            <a:spLocks noGrp="1"/>
          </p:cNvSpPr>
          <p:nvPr>
            <p:ph type="body" sz="quarter" idx="10"/>
          </p:nvPr>
        </p:nvSpPr>
        <p:spPr>
          <a:xfrm>
            <a:off x="457201" y="6365848"/>
            <a:ext cx="4490721" cy="273050"/>
          </a:xfrm>
          <a:prstGeom prst="rect">
            <a:avLst/>
          </a:prstGeom>
        </p:spPr>
        <p:txBody>
          <a:bodyPr anchor="t">
            <a:noAutofit/>
          </a:bodyPr>
          <a:lstStyle>
            <a:lvl1pPr>
              <a:spcAft>
                <a:spcPts val="0"/>
              </a:spcAft>
              <a:defRPr sz="1400" b="1">
                <a:solidFill>
                  <a:schemeClr val="tx1"/>
                </a:solidFill>
                <a:latin typeface="Calibri" panose="020F0502020204030204" pitchFamily="34" charset="0"/>
                <a:cs typeface="Calibri" panose="020F050202020403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Tree>
    <p:extLst>
      <p:ext uri="{BB962C8B-B14F-4D97-AF65-F5344CB8AC3E}">
        <p14:creationId xmlns:p14="http://schemas.microsoft.com/office/powerpoint/2010/main" val="1248854618"/>
      </p:ext>
    </p:extLst>
  </p:cSld>
  <p:clrMapOvr>
    <a:masterClrMapping/>
  </p:clrMapOvr>
  <p:transition>
    <p:fade/>
  </p:transition>
  <p:extLst>
    <p:ext uri="{DCECCB84-F9BA-43D5-87BE-67443E8EF086}">
      <p15:sldGuideLst xmlns:p15="http://schemas.microsoft.com/office/powerpoint/2012/main"/>
    </p:ext>
  </p:extLst>
</p:sldLayout>
</file>

<file path=ppt/slideLayouts/slideLayout244.xml><?xml version="1.0" encoding="utf-8"?>
<p:sldLayout xmlns:a="http://schemas.openxmlformats.org/drawingml/2006/main" xmlns:r="http://schemas.openxmlformats.org/officeDocument/2006/relationships" xmlns:p="http://schemas.openxmlformats.org/presentationml/2006/main" showMasterSp="0" preserve="1" userDrawn="1">
  <p:cSld name="Title Slide - Crop Circle with text Black">
    <p:bg bwMode="gray">
      <p:bgPr>
        <a:solidFill>
          <a:schemeClr val="tx1"/>
        </a:solidFill>
        <a:effectLst/>
      </p:bgPr>
    </p:bg>
    <p:spTree>
      <p:nvGrpSpPr>
        <p:cNvPr id="1" name=""/>
        <p:cNvGrpSpPr/>
        <p:nvPr/>
      </p:nvGrpSpPr>
      <p:grpSpPr>
        <a:xfrm>
          <a:off x="0" y="0"/>
          <a:ext cx="0" cy="0"/>
          <a:chOff x="0" y="0"/>
          <a:chExt cx="0" cy="0"/>
        </a:xfrm>
      </p:grpSpPr>
      <p:sp>
        <p:nvSpPr>
          <p:cNvPr id="43" name="Text Placeholder 4">
            <a:extLst>
              <a:ext uri="{FF2B5EF4-FFF2-40B4-BE49-F238E27FC236}">
                <a16:creationId xmlns:a16="http://schemas.microsoft.com/office/drawing/2014/main" id="{470C5F18-5824-4737-AA04-AA61C1FBBF1A}"/>
              </a:ext>
            </a:extLst>
          </p:cNvPr>
          <p:cNvSpPr>
            <a:spLocks noGrp="1"/>
          </p:cNvSpPr>
          <p:nvPr>
            <p:ph type="body" sz="quarter" idx="10"/>
          </p:nvPr>
        </p:nvSpPr>
        <p:spPr>
          <a:xfrm>
            <a:off x="463296" y="6365848"/>
            <a:ext cx="4446269" cy="273050"/>
          </a:xfrm>
          <a:prstGeom prst="rect">
            <a:avLst/>
          </a:prstGeom>
        </p:spPr>
        <p:txBody>
          <a:bodyPr anchor="t">
            <a:noAutofit/>
          </a:bodyPr>
          <a:lstStyle>
            <a:lvl1pPr>
              <a:spcAft>
                <a:spcPts val="0"/>
              </a:spcAft>
              <a:defRPr sz="1400" b="1">
                <a:solidFill>
                  <a:schemeClr val="bg1"/>
                </a:solidFill>
                <a:latin typeface="Calibri" panose="020F0502020204030204" pitchFamily="34" charset="0"/>
                <a:cs typeface="Calibri" panose="020F050202020403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27" name="Group 26">
            <a:extLst>
              <a:ext uri="{FF2B5EF4-FFF2-40B4-BE49-F238E27FC236}">
                <a16:creationId xmlns:a16="http://schemas.microsoft.com/office/drawing/2014/main" id="{B6F50CF5-77BF-459B-9A79-3C4CC22A0F3A}"/>
              </a:ext>
            </a:extLst>
          </p:cNvPr>
          <p:cNvGrpSpPr/>
          <p:nvPr userDrawn="1"/>
        </p:nvGrpSpPr>
        <p:grpSpPr>
          <a:xfrm>
            <a:off x="463296" y="341312"/>
            <a:ext cx="1819656" cy="347472"/>
            <a:chOff x="398463" y="404813"/>
            <a:chExt cx="1627187" cy="307976"/>
          </a:xfrm>
          <a:solidFill>
            <a:schemeClr val="bg1"/>
          </a:solidFill>
        </p:grpSpPr>
        <p:sp>
          <p:nvSpPr>
            <p:cNvPr id="28" name="Oval 5">
              <a:extLst>
                <a:ext uri="{FF2B5EF4-FFF2-40B4-BE49-F238E27FC236}">
                  <a16:creationId xmlns:a16="http://schemas.microsoft.com/office/drawing/2014/main" id="{E9128BED-07B9-451E-B858-7CC1141471B6}"/>
                </a:ext>
              </a:extLst>
            </p:cNvPr>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a:solidFill>
                  <a:schemeClr val="bg1"/>
                </a:solidFill>
              </a:endParaRPr>
            </a:p>
          </p:txBody>
        </p:sp>
        <p:sp>
          <p:nvSpPr>
            <p:cNvPr id="29" name="Freeform 6">
              <a:extLst>
                <a:ext uri="{FF2B5EF4-FFF2-40B4-BE49-F238E27FC236}">
                  <a16:creationId xmlns:a16="http://schemas.microsoft.com/office/drawing/2014/main" id="{C68196BA-7D11-4539-BDF9-983E22D34232}"/>
                </a:ext>
              </a:extLst>
            </p:cNvPr>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a:solidFill>
                  <a:schemeClr val="bg1"/>
                </a:solidFill>
              </a:endParaRPr>
            </a:p>
          </p:txBody>
        </p:sp>
        <p:sp>
          <p:nvSpPr>
            <p:cNvPr id="44" name="Rectangle 7">
              <a:extLst>
                <a:ext uri="{FF2B5EF4-FFF2-40B4-BE49-F238E27FC236}">
                  <a16:creationId xmlns:a16="http://schemas.microsoft.com/office/drawing/2014/main" id="{42AF1C77-6287-4499-B04A-87B27165DE90}"/>
                </a:ext>
              </a:extLst>
            </p:cNvPr>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noProof="0">
                <a:solidFill>
                  <a:schemeClr val="bg1"/>
                </a:solidFill>
              </a:endParaRPr>
            </a:p>
          </p:txBody>
        </p:sp>
        <p:sp>
          <p:nvSpPr>
            <p:cNvPr id="45" name="Freeform 8">
              <a:extLst>
                <a:ext uri="{FF2B5EF4-FFF2-40B4-BE49-F238E27FC236}">
                  <a16:creationId xmlns:a16="http://schemas.microsoft.com/office/drawing/2014/main" id="{25579AED-BEB3-43B3-8ED1-4F00DD4BD00F}"/>
                </a:ext>
              </a:extLst>
            </p:cNvPr>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a:solidFill>
                  <a:schemeClr val="bg1"/>
                </a:solidFill>
              </a:endParaRPr>
            </a:p>
          </p:txBody>
        </p:sp>
        <p:sp>
          <p:nvSpPr>
            <p:cNvPr id="46" name="Rectangle 9">
              <a:extLst>
                <a:ext uri="{FF2B5EF4-FFF2-40B4-BE49-F238E27FC236}">
                  <a16:creationId xmlns:a16="http://schemas.microsoft.com/office/drawing/2014/main" id="{E45E9D0B-F5C0-4893-92F0-D69A666C1B0B}"/>
                </a:ext>
              </a:extLst>
            </p:cNvPr>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noProof="0">
                <a:solidFill>
                  <a:schemeClr val="bg1"/>
                </a:solidFill>
              </a:endParaRPr>
            </a:p>
          </p:txBody>
        </p:sp>
        <p:sp>
          <p:nvSpPr>
            <p:cNvPr id="47" name="Rectangle 10">
              <a:extLst>
                <a:ext uri="{FF2B5EF4-FFF2-40B4-BE49-F238E27FC236}">
                  <a16:creationId xmlns:a16="http://schemas.microsoft.com/office/drawing/2014/main" id="{DE5C210F-0B06-4949-8E4D-64301D93E9D9}"/>
                </a:ext>
              </a:extLst>
            </p:cNvPr>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noProof="0">
                <a:solidFill>
                  <a:schemeClr val="bg1"/>
                </a:solidFill>
              </a:endParaRPr>
            </a:p>
          </p:txBody>
        </p:sp>
        <p:sp>
          <p:nvSpPr>
            <p:cNvPr id="48" name="Freeform 11">
              <a:extLst>
                <a:ext uri="{FF2B5EF4-FFF2-40B4-BE49-F238E27FC236}">
                  <a16:creationId xmlns:a16="http://schemas.microsoft.com/office/drawing/2014/main" id="{F24B8B3C-D0AE-4485-8A30-2C7813EFDEE1}"/>
                </a:ext>
              </a:extLst>
            </p:cNvPr>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a:solidFill>
                  <a:schemeClr val="bg1"/>
                </a:solidFill>
              </a:endParaRPr>
            </a:p>
          </p:txBody>
        </p:sp>
        <p:sp>
          <p:nvSpPr>
            <p:cNvPr id="49" name="Freeform 12">
              <a:extLst>
                <a:ext uri="{FF2B5EF4-FFF2-40B4-BE49-F238E27FC236}">
                  <a16:creationId xmlns:a16="http://schemas.microsoft.com/office/drawing/2014/main" id="{0DD172EE-B893-46D5-9A64-6715E431296D}"/>
                </a:ext>
              </a:extLst>
            </p:cNvPr>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a:solidFill>
                  <a:schemeClr val="bg1"/>
                </a:solidFill>
              </a:endParaRPr>
            </a:p>
          </p:txBody>
        </p:sp>
        <p:sp>
          <p:nvSpPr>
            <p:cNvPr id="50" name="Freeform 13">
              <a:extLst>
                <a:ext uri="{FF2B5EF4-FFF2-40B4-BE49-F238E27FC236}">
                  <a16:creationId xmlns:a16="http://schemas.microsoft.com/office/drawing/2014/main" id="{41641FDD-35E1-4F42-B99C-FFA6812569B0}"/>
                </a:ext>
              </a:extLst>
            </p:cNvPr>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a:solidFill>
                  <a:schemeClr val="bg1"/>
                </a:solidFill>
              </a:endParaRPr>
            </a:p>
          </p:txBody>
        </p:sp>
        <p:sp>
          <p:nvSpPr>
            <p:cNvPr id="51" name="Freeform 14">
              <a:extLst>
                <a:ext uri="{FF2B5EF4-FFF2-40B4-BE49-F238E27FC236}">
                  <a16:creationId xmlns:a16="http://schemas.microsoft.com/office/drawing/2014/main" id="{DFE30DEA-FA20-4812-875C-D70A3CA3F5F2}"/>
                </a:ext>
              </a:extLst>
            </p:cNvPr>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a:solidFill>
                  <a:schemeClr val="bg1"/>
                </a:solidFill>
              </a:endParaRPr>
            </a:p>
          </p:txBody>
        </p:sp>
      </p:grpSp>
      <p:sp>
        <p:nvSpPr>
          <p:cNvPr id="53" name="Title 1">
            <a:extLst>
              <a:ext uri="{FF2B5EF4-FFF2-40B4-BE49-F238E27FC236}">
                <a16:creationId xmlns:a16="http://schemas.microsoft.com/office/drawing/2014/main" id="{647FBB06-57A1-478F-8BCE-57D05265516A}"/>
              </a:ext>
            </a:extLst>
          </p:cNvPr>
          <p:cNvSpPr>
            <a:spLocks noGrp="1"/>
          </p:cNvSpPr>
          <p:nvPr>
            <p:ph type="ctrTitle"/>
          </p:nvPr>
        </p:nvSpPr>
        <p:spPr bwMode="gray">
          <a:xfrm>
            <a:off x="463296" y="5186209"/>
            <a:ext cx="4446269" cy="895983"/>
          </a:xfrm>
          <a:prstGeom prst="rect">
            <a:avLst/>
          </a:prstGeom>
        </p:spPr>
        <p:txBody>
          <a:bodyPr anchor="b" anchorCtr="0">
            <a:noAutofit/>
          </a:bodyPr>
          <a:lstStyle>
            <a:lvl1pPr algn="l">
              <a:lnSpc>
                <a:spcPts val="3200"/>
              </a:lnSpc>
              <a:defRPr sz="3200" b="0" i="0">
                <a:solidFill>
                  <a:schemeClr val="accent1"/>
                </a:solidFill>
                <a:latin typeface="Calibri Light" panose="020F0302020204030204" pitchFamily="34" charset="0"/>
                <a:ea typeface="Open Sans" panose="020B0606030504020204" pitchFamily="34" charset="0"/>
                <a:cs typeface="Calibri Light" panose="020F0302020204030204" pitchFamily="34" charset="0"/>
              </a:defRPr>
            </a:lvl1pPr>
          </a:lstStyle>
          <a:p>
            <a:r>
              <a:rPr lang="en-US" noProof="0"/>
              <a:t>Click to edit Master title style</a:t>
            </a:r>
          </a:p>
        </p:txBody>
      </p:sp>
      <p:sp>
        <p:nvSpPr>
          <p:cNvPr id="16" name="Picture Placeholder 8">
            <a:extLst>
              <a:ext uri="{FF2B5EF4-FFF2-40B4-BE49-F238E27FC236}">
                <a16:creationId xmlns:a16="http://schemas.microsoft.com/office/drawing/2014/main" id="{5F52D250-AC77-534C-8E2A-4D394DFE3BC7}"/>
              </a:ext>
            </a:extLst>
          </p:cNvPr>
          <p:cNvSpPr>
            <a:spLocks noGrp="1"/>
          </p:cNvSpPr>
          <p:nvPr>
            <p:ph type="pic" sz="quarter" idx="11"/>
          </p:nvPr>
        </p:nvSpPr>
        <p:spPr>
          <a:xfrm>
            <a:off x="5326476" y="0"/>
            <a:ext cx="6865524" cy="6858000"/>
          </a:xfrm>
          <a:prstGeom prst="rect">
            <a:avLst/>
          </a:prstGeom>
        </p:spPr>
        <p:txBody>
          <a:bodyPr/>
          <a:lstStyle/>
          <a:p>
            <a:r>
              <a:rPr lang="en-US" noProof="0"/>
              <a:t>Click icon to add picture</a:t>
            </a:r>
          </a:p>
        </p:txBody>
      </p:sp>
    </p:spTree>
    <p:extLst>
      <p:ext uri="{BB962C8B-B14F-4D97-AF65-F5344CB8AC3E}">
        <p14:creationId xmlns:p14="http://schemas.microsoft.com/office/powerpoint/2010/main" val="3506504059"/>
      </p:ext>
    </p:extLst>
  </p:cSld>
  <p:clrMapOvr>
    <a:masterClrMapping/>
  </p:clrMapOvr>
  <p:transition>
    <p:fade/>
  </p:transition>
  <p:extLst>
    <p:ext uri="{DCECCB84-F9BA-43D5-87BE-67443E8EF086}">
      <p15:sldGuideLst xmlns:p15="http://schemas.microsoft.com/office/powerpoint/2012/main"/>
    </p:ext>
  </p:extLst>
</p:sldLayout>
</file>

<file path=ppt/slideLayouts/slideLayout245.xml><?xml version="1.0" encoding="utf-8"?>
<p:sldLayout xmlns:a="http://schemas.openxmlformats.org/drawingml/2006/main" xmlns:r="http://schemas.openxmlformats.org/officeDocument/2006/relationships" xmlns:p="http://schemas.openxmlformats.org/presentationml/2006/main" preserve="1" userDrawn="1">
  <p:cSld name="2_2 columns - large">
    <p:spTree>
      <p:nvGrpSpPr>
        <p:cNvPr id="1" name=""/>
        <p:cNvGrpSpPr/>
        <p:nvPr/>
      </p:nvGrpSpPr>
      <p:grpSpPr>
        <a:xfrm>
          <a:off x="0" y="0"/>
          <a:ext cx="0" cy="0"/>
          <a:chOff x="0" y="0"/>
          <a:chExt cx="0" cy="0"/>
        </a:xfrm>
      </p:grpSpPr>
      <p:sp>
        <p:nvSpPr>
          <p:cNvPr id="21" name="Text Placeholder 8">
            <a:extLst>
              <a:ext uri="{FF2B5EF4-FFF2-40B4-BE49-F238E27FC236}">
                <a16:creationId xmlns:a16="http://schemas.microsoft.com/office/drawing/2014/main" id="{59A021DD-F549-41C3-B366-CFCBDD85997E}"/>
              </a:ext>
            </a:extLst>
          </p:cNvPr>
          <p:cNvSpPr>
            <a:spLocks noGrp="1"/>
          </p:cNvSpPr>
          <p:nvPr>
            <p:ph type="body" sz="quarter" idx="13" hasCustomPrompt="1"/>
          </p:nvPr>
        </p:nvSpPr>
        <p:spPr>
          <a:xfrm>
            <a:off x="463295" y="682940"/>
            <a:ext cx="11277600" cy="757255"/>
          </a:xfrm>
          <a:prstGeom prst="rect">
            <a:avLst/>
          </a:prstGeom>
        </p:spPr>
        <p:txBody>
          <a:bodyPr lIns="0" tIns="0" rIns="0" bIns="0">
            <a:noAutofit/>
          </a:bodyPr>
          <a:lstStyle>
            <a:lvl1pPr marL="0" indent="0">
              <a:buNone/>
              <a:defRPr sz="1800" b="0">
                <a:solidFill>
                  <a:schemeClr val="tx2"/>
                </a:solidFill>
              </a:defRPr>
            </a:lvl1pPr>
          </a:lstStyle>
          <a:p>
            <a:pPr lvl="0"/>
            <a:r>
              <a:rPr lang="en-US"/>
              <a:t>Click to add subtitle</a:t>
            </a:r>
          </a:p>
        </p:txBody>
      </p:sp>
      <p:sp>
        <p:nvSpPr>
          <p:cNvPr id="22" name="Title Placeholder 1">
            <a:extLst>
              <a:ext uri="{FF2B5EF4-FFF2-40B4-BE49-F238E27FC236}">
                <a16:creationId xmlns:a16="http://schemas.microsoft.com/office/drawing/2014/main" id="{ECC1F342-3C5A-4884-B063-1F96DE727F31}"/>
              </a:ext>
            </a:extLst>
          </p:cNvPr>
          <p:cNvSpPr>
            <a:spLocks noGrp="1"/>
          </p:cNvSpPr>
          <p:nvPr>
            <p:ph type="title" hasCustomPrompt="1"/>
          </p:nvPr>
        </p:nvSpPr>
        <p:spPr>
          <a:xfrm>
            <a:off x="463295" y="345992"/>
            <a:ext cx="11277600" cy="334099"/>
          </a:xfrm>
          <a:prstGeom prst="rect">
            <a:avLst/>
          </a:prstGeom>
        </p:spPr>
        <p:txBody>
          <a:bodyPr vert="horz" lIns="0" tIns="0" rIns="0" bIns="0" rtlCol="0" anchor="t" anchorCtr="0">
            <a:noAutofit/>
          </a:bodyPr>
          <a:lstStyle>
            <a:lvl1pPr>
              <a:defRPr sz="2100">
                <a:latin typeface="+mj-lt"/>
              </a:defRPr>
            </a:lvl1pPr>
          </a:lstStyle>
          <a:p>
            <a:r>
              <a:rPr lang="en-US"/>
              <a:t>Click to add title</a:t>
            </a:r>
          </a:p>
        </p:txBody>
      </p:sp>
      <p:sp>
        <p:nvSpPr>
          <p:cNvPr id="23" name="Content Placeholder 3">
            <a:extLst>
              <a:ext uri="{FF2B5EF4-FFF2-40B4-BE49-F238E27FC236}">
                <a16:creationId xmlns:a16="http://schemas.microsoft.com/office/drawing/2014/main" id="{BFED540D-3BF1-4047-9D69-9C3EB9B94551}"/>
              </a:ext>
            </a:extLst>
          </p:cNvPr>
          <p:cNvSpPr>
            <a:spLocks noGrp="1"/>
          </p:cNvSpPr>
          <p:nvPr>
            <p:ph sz="quarter" idx="10"/>
          </p:nvPr>
        </p:nvSpPr>
        <p:spPr>
          <a:xfrm>
            <a:off x="463296" y="1719072"/>
            <a:ext cx="5480304" cy="4643628"/>
          </a:xfrm>
          <a:prstGeom prst="rect">
            <a:avLst/>
          </a:prstGeom>
        </p:spPr>
        <p:txBody>
          <a:bodyPr>
            <a:noAutofit/>
          </a:bodyPr>
          <a:lstStyle>
            <a:lvl1pPr marL="0" indent="0" algn="l">
              <a:buFontTx/>
              <a:buNone/>
              <a:tabLst>
                <a:tab pos="3771900" algn="r"/>
              </a:tabLst>
              <a:defRPr sz="1300"/>
            </a:lvl1pPr>
            <a:lvl2pPr marL="104775" indent="-104775" algn="l">
              <a:buClrTx/>
              <a:buSzPct val="100000"/>
              <a:buFont typeface="Arial" panose="020B0604020202020204" pitchFamily="34" charset="0"/>
              <a:buChar char="•"/>
              <a:tabLst>
                <a:tab pos="3771900" algn="r"/>
              </a:tabLst>
              <a:defRPr sz="1300"/>
            </a:lvl2pPr>
            <a:lvl3pPr marL="228600" indent="-104775" algn="l">
              <a:buClrTx/>
              <a:buSzPct val="100000"/>
              <a:buFont typeface="Arial" panose="020B0604020202020204" pitchFamily="34" charset="0"/>
              <a:buChar char="−"/>
              <a:tabLst>
                <a:tab pos="3771900" algn="r"/>
              </a:tabLst>
              <a:defRPr sz="1300"/>
            </a:lvl3pPr>
            <a:lvl4pPr marL="352425" indent="-104775" algn="l">
              <a:buClrTx/>
              <a:buSzPct val="100000"/>
              <a:buFont typeface="Arial" panose="020B0604020202020204" pitchFamily="34" charset="0"/>
              <a:buChar char="◦"/>
              <a:tabLst>
                <a:tab pos="3771900" algn="r"/>
              </a:tabLst>
              <a:defRPr sz="1300"/>
            </a:lvl4pPr>
            <a:lvl5pPr marL="476250" indent="-104775" algn="l">
              <a:buClrTx/>
              <a:buSzPct val="100000"/>
              <a:buFont typeface="Arial" panose="020B0604020202020204" pitchFamily="34" charset="0"/>
              <a:buChar char="−"/>
              <a:tabLst>
                <a:tab pos="3771900" algn="r"/>
              </a:tabLst>
              <a:defRPr sz="1300"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4" name="Content Placeholder 3">
            <a:extLst>
              <a:ext uri="{FF2B5EF4-FFF2-40B4-BE49-F238E27FC236}">
                <a16:creationId xmlns:a16="http://schemas.microsoft.com/office/drawing/2014/main" id="{B2159D59-FAF6-4904-B82D-440C56566D86}"/>
              </a:ext>
            </a:extLst>
          </p:cNvPr>
          <p:cNvSpPr>
            <a:spLocks noGrp="1"/>
          </p:cNvSpPr>
          <p:nvPr>
            <p:ph sz="quarter" idx="14"/>
          </p:nvPr>
        </p:nvSpPr>
        <p:spPr>
          <a:xfrm>
            <a:off x="6260591" y="1714500"/>
            <a:ext cx="5480304" cy="4643628"/>
          </a:xfrm>
          <a:prstGeom prst="rect">
            <a:avLst/>
          </a:prstGeom>
        </p:spPr>
        <p:txBody>
          <a:bodyPr>
            <a:noAutofit/>
          </a:bodyPr>
          <a:lstStyle>
            <a:lvl1pPr marL="0" indent="0" algn="l">
              <a:buFontTx/>
              <a:buNone/>
              <a:tabLst>
                <a:tab pos="3771900" algn="r"/>
              </a:tabLst>
              <a:defRPr sz="1300"/>
            </a:lvl1pPr>
            <a:lvl2pPr marL="104775" indent="-104775" algn="l">
              <a:buClrTx/>
              <a:buSzPct val="100000"/>
              <a:buFont typeface="Arial" panose="020B0604020202020204" pitchFamily="34" charset="0"/>
              <a:buChar char="•"/>
              <a:tabLst>
                <a:tab pos="3771900" algn="r"/>
              </a:tabLst>
              <a:defRPr sz="1300"/>
            </a:lvl2pPr>
            <a:lvl3pPr marL="228600" indent="-104775" algn="l">
              <a:buClrTx/>
              <a:buSzPct val="100000"/>
              <a:buFont typeface="Arial" panose="020B0604020202020204" pitchFamily="34" charset="0"/>
              <a:buChar char="−"/>
              <a:tabLst>
                <a:tab pos="3771900" algn="r"/>
              </a:tabLst>
              <a:defRPr sz="1300"/>
            </a:lvl3pPr>
            <a:lvl4pPr marL="352425" indent="-104775" algn="l">
              <a:buClrTx/>
              <a:buSzPct val="100000"/>
              <a:buFont typeface="Arial" panose="020B0604020202020204" pitchFamily="34" charset="0"/>
              <a:buChar char="◦"/>
              <a:tabLst>
                <a:tab pos="3771900" algn="r"/>
              </a:tabLst>
              <a:defRPr sz="1300"/>
            </a:lvl4pPr>
            <a:lvl5pPr marL="476250" indent="-104775" algn="l">
              <a:buClrTx/>
              <a:buSzPct val="100000"/>
              <a:buFont typeface="Arial" panose="020B0604020202020204" pitchFamily="34" charset="0"/>
              <a:buChar char="−"/>
              <a:tabLst>
                <a:tab pos="3771900" algn="r"/>
              </a:tabLst>
              <a:defRPr sz="1300"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745852072"/>
      </p:ext>
    </p:extLst>
  </p:cSld>
  <p:clrMapOvr>
    <a:masterClrMapping/>
  </p:clrMapOvr>
  <p:transition>
    <p:fade/>
  </p:transition>
</p:sldLayout>
</file>

<file path=ppt/slideLayouts/slideLayout246.xml><?xml version="1.0" encoding="utf-8"?>
<p:sldLayout xmlns:a="http://schemas.openxmlformats.org/drawingml/2006/main" xmlns:r="http://schemas.openxmlformats.org/officeDocument/2006/relationships" xmlns:p="http://schemas.openxmlformats.org/presentationml/2006/main" preserve="1" userDrawn="1">
  <p:cSld name="2_Text and chart">
    <p:spTree>
      <p:nvGrpSpPr>
        <p:cNvPr id="1" name=""/>
        <p:cNvGrpSpPr/>
        <p:nvPr/>
      </p:nvGrpSpPr>
      <p:grpSpPr>
        <a:xfrm>
          <a:off x="0" y="0"/>
          <a:ext cx="0" cy="0"/>
          <a:chOff x="0" y="0"/>
          <a:chExt cx="0" cy="0"/>
        </a:xfrm>
      </p:grpSpPr>
      <p:sp>
        <p:nvSpPr>
          <p:cNvPr id="3" name="Chart Placeholder 2"/>
          <p:cNvSpPr>
            <a:spLocks noGrp="1"/>
          </p:cNvSpPr>
          <p:nvPr>
            <p:ph type="chart" sz="quarter" idx="21"/>
          </p:nvPr>
        </p:nvSpPr>
        <p:spPr>
          <a:xfrm>
            <a:off x="6256871" y="2137713"/>
            <a:ext cx="5480304" cy="3983302"/>
          </a:xfrm>
        </p:spPr>
        <p:txBody>
          <a:bodyPr>
            <a:noAutofit/>
          </a:bodyPr>
          <a:lstStyle>
            <a:lvl1pPr>
              <a:defRPr sz="1300"/>
            </a:lvl1pPr>
          </a:lstStyle>
          <a:p>
            <a:r>
              <a:rPr lang="en-US" noProof="0"/>
              <a:t>Click icon to add chart</a:t>
            </a:r>
          </a:p>
        </p:txBody>
      </p:sp>
      <p:sp>
        <p:nvSpPr>
          <p:cNvPr id="6" name="Text Placeholder 5"/>
          <p:cNvSpPr>
            <a:spLocks noGrp="1"/>
          </p:cNvSpPr>
          <p:nvPr>
            <p:ph type="body" sz="quarter" idx="22"/>
          </p:nvPr>
        </p:nvSpPr>
        <p:spPr>
          <a:xfrm>
            <a:off x="6256871" y="1719074"/>
            <a:ext cx="5480304" cy="405940"/>
          </a:xfrm>
        </p:spPr>
        <p:txBody>
          <a:bodyPr>
            <a:noAutofit/>
          </a:bodyPr>
          <a:lstStyle>
            <a:lvl1pPr>
              <a:defRPr sz="1300"/>
            </a:lvl1pPr>
          </a:lstStyle>
          <a:p>
            <a:pPr lvl="0"/>
            <a:r>
              <a:rPr lang="en-US" noProof="0"/>
              <a:t>Click to edit Master text styles</a:t>
            </a:r>
          </a:p>
        </p:txBody>
      </p:sp>
      <p:sp>
        <p:nvSpPr>
          <p:cNvPr id="15" name="Text Placeholder 7"/>
          <p:cNvSpPr>
            <a:spLocks noGrp="1"/>
          </p:cNvSpPr>
          <p:nvPr>
            <p:ph type="body" sz="quarter" idx="23"/>
          </p:nvPr>
        </p:nvSpPr>
        <p:spPr>
          <a:xfrm>
            <a:off x="463297" y="6121016"/>
            <a:ext cx="11273879" cy="241685"/>
          </a:xfrm>
        </p:spPr>
        <p:txBody>
          <a:bodyPr>
            <a:noAutofit/>
          </a:bodyPr>
          <a:lstStyle>
            <a:lvl1pPr>
              <a:spcAft>
                <a:spcPts val="0"/>
              </a:spcAft>
              <a:defRPr sz="900"/>
            </a:lvl1pPr>
          </a:lstStyle>
          <a:p>
            <a:pPr lvl="0"/>
            <a:r>
              <a:rPr lang="en-US"/>
              <a:t>Click to edit Master text styles</a:t>
            </a:r>
          </a:p>
        </p:txBody>
      </p:sp>
      <p:sp>
        <p:nvSpPr>
          <p:cNvPr id="10" name="Text Placeholder 8">
            <a:extLst>
              <a:ext uri="{FF2B5EF4-FFF2-40B4-BE49-F238E27FC236}">
                <a16:creationId xmlns:a16="http://schemas.microsoft.com/office/drawing/2014/main" id="{CD00439A-130B-4E04-85CB-DABD856B2FAA}"/>
              </a:ext>
            </a:extLst>
          </p:cNvPr>
          <p:cNvSpPr>
            <a:spLocks noGrp="1"/>
          </p:cNvSpPr>
          <p:nvPr>
            <p:ph type="body" sz="quarter" idx="13" hasCustomPrompt="1"/>
          </p:nvPr>
        </p:nvSpPr>
        <p:spPr>
          <a:xfrm>
            <a:off x="463295" y="682940"/>
            <a:ext cx="11277600" cy="757255"/>
          </a:xfrm>
          <a:prstGeom prst="rect">
            <a:avLst/>
          </a:prstGeom>
        </p:spPr>
        <p:txBody>
          <a:bodyPr lIns="0" tIns="0" rIns="0" bIns="0">
            <a:noAutofit/>
          </a:bodyPr>
          <a:lstStyle>
            <a:lvl1pPr marL="0" indent="0">
              <a:buNone/>
              <a:defRPr sz="1800" b="0">
                <a:solidFill>
                  <a:schemeClr val="tx2"/>
                </a:solidFill>
              </a:defRPr>
            </a:lvl1pPr>
          </a:lstStyle>
          <a:p>
            <a:pPr lvl="0"/>
            <a:r>
              <a:rPr lang="en-US"/>
              <a:t>Click to add subtitle</a:t>
            </a:r>
          </a:p>
        </p:txBody>
      </p:sp>
      <p:sp>
        <p:nvSpPr>
          <p:cNvPr id="11" name="Title Placeholder 1">
            <a:extLst>
              <a:ext uri="{FF2B5EF4-FFF2-40B4-BE49-F238E27FC236}">
                <a16:creationId xmlns:a16="http://schemas.microsoft.com/office/drawing/2014/main" id="{33B9B3F6-9F40-4388-9B79-8E0961AD2B9E}"/>
              </a:ext>
            </a:extLst>
          </p:cNvPr>
          <p:cNvSpPr>
            <a:spLocks noGrp="1"/>
          </p:cNvSpPr>
          <p:nvPr>
            <p:ph type="title" hasCustomPrompt="1"/>
          </p:nvPr>
        </p:nvSpPr>
        <p:spPr>
          <a:xfrm>
            <a:off x="463295" y="345992"/>
            <a:ext cx="11277600" cy="334099"/>
          </a:xfrm>
          <a:prstGeom prst="rect">
            <a:avLst/>
          </a:prstGeom>
        </p:spPr>
        <p:txBody>
          <a:bodyPr vert="horz" lIns="0" tIns="0" rIns="0" bIns="0" rtlCol="0" anchor="t" anchorCtr="0">
            <a:noAutofit/>
          </a:bodyPr>
          <a:lstStyle>
            <a:lvl1pPr>
              <a:defRPr sz="2100">
                <a:latin typeface="+mj-lt"/>
              </a:defRPr>
            </a:lvl1pPr>
          </a:lstStyle>
          <a:p>
            <a:r>
              <a:rPr lang="en-US"/>
              <a:t>Click to add title</a:t>
            </a:r>
          </a:p>
        </p:txBody>
      </p:sp>
      <p:sp>
        <p:nvSpPr>
          <p:cNvPr id="13" name="Content Placeholder 3">
            <a:extLst>
              <a:ext uri="{FF2B5EF4-FFF2-40B4-BE49-F238E27FC236}">
                <a16:creationId xmlns:a16="http://schemas.microsoft.com/office/drawing/2014/main" id="{81AD6F48-ECFC-4B93-B043-AEA877E0937F}"/>
              </a:ext>
            </a:extLst>
          </p:cNvPr>
          <p:cNvSpPr>
            <a:spLocks noGrp="1"/>
          </p:cNvSpPr>
          <p:nvPr>
            <p:ph sz="quarter" idx="10"/>
          </p:nvPr>
        </p:nvSpPr>
        <p:spPr>
          <a:xfrm>
            <a:off x="463296" y="1719073"/>
            <a:ext cx="5480304" cy="4401943"/>
          </a:xfrm>
          <a:prstGeom prst="rect">
            <a:avLst/>
          </a:prstGeom>
        </p:spPr>
        <p:txBody>
          <a:bodyPr>
            <a:noAutofit/>
          </a:bodyPr>
          <a:lstStyle>
            <a:lvl1pPr marL="0" indent="0" algn="l">
              <a:buFontTx/>
              <a:buNone/>
              <a:tabLst>
                <a:tab pos="3771900" algn="r"/>
              </a:tabLst>
              <a:defRPr sz="1300"/>
            </a:lvl1pPr>
            <a:lvl2pPr marL="104775" indent="-104775" algn="l">
              <a:buClrTx/>
              <a:buSzPct val="100000"/>
              <a:buFont typeface="Arial" panose="020B0604020202020204" pitchFamily="34" charset="0"/>
              <a:buChar char="•"/>
              <a:tabLst>
                <a:tab pos="3771900" algn="r"/>
              </a:tabLst>
              <a:defRPr sz="1300"/>
            </a:lvl2pPr>
            <a:lvl3pPr marL="228600" indent="-104775" algn="l">
              <a:buClrTx/>
              <a:buSzPct val="100000"/>
              <a:buFont typeface="Arial" panose="020B0604020202020204" pitchFamily="34" charset="0"/>
              <a:buChar char="−"/>
              <a:tabLst>
                <a:tab pos="3771900" algn="r"/>
              </a:tabLst>
              <a:defRPr sz="1300"/>
            </a:lvl3pPr>
            <a:lvl4pPr marL="352425" indent="-104775" algn="l">
              <a:buClrTx/>
              <a:buSzPct val="100000"/>
              <a:buFont typeface="Arial" panose="020B0604020202020204" pitchFamily="34" charset="0"/>
              <a:buChar char="◦"/>
              <a:tabLst>
                <a:tab pos="3771900" algn="r"/>
              </a:tabLst>
              <a:defRPr sz="1300"/>
            </a:lvl4pPr>
            <a:lvl5pPr marL="476250" indent="-104775" algn="l">
              <a:buClrTx/>
              <a:buSzPct val="100000"/>
              <a:buFont typeface="Arial" panose="020B0604020202020204" pitchFamily="34" charset="0"/>
              <a:buChar char="−"/>
              <a:tabLst>
                <a:tab pos="3771900" algn="r"/>
              </a:tabLst>
              <a:defRPr sz="1300"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862337417"/>
      </p:ext>
    </p:extLst>
  </p:cSld>
  <p:clrMapOvr>
    <a:masterClrMapping/>
  </p:clrMapOvr>
  <p:transition>
    <p:fade/>
  </p:transition>
</p:sldLayout>
</file>

<file path=ppt/slideLayouts/slideLayout247.xml><?xml version="1.0" encoding="utf-8"?>
<p:sldLayout xmlns:a="http://schemas.openxmlformats.org/drawingml/2006/main" xmlns:r="http://schemas.openxmlformats.org/officeDocument/2006/relationships" xmlns:p="http://schemas.openxmlformats.org/presentationml/2006/main" preserve="1" userDrawn="1">
  <p:cSld name="2_2 chart">
    <p:spTree>
      <p:nvGrpSpPr>
        <p:cNvPr id="1" name=""/>
        <p:cNvGrpSpPr/>
        <p:nvPr/>
      </p:nvGrpSpPr>
      <p:grpSpPr>
        <a:xfrm>
          <a:off x="0" y="0"/>
          <a:ext cx="0" cy="0"/>
          <a:chOff x="0" y="0"/>
          <a:chExt cx="0" cy="0"/>
        </a:xfrm>
      </p:grpSpPr>
      <p:sp>
        <p:nvSpPr>
          <p:cNvPr id="6" name="Text Placeholder 5"/>
          <p:cNvSpPr>
            <a:spLocks noGrp="1"/>
          </p:cNvSpPr>
          <p:nvPr>
            <p:ph type="body" sz="quarter" idx="22"/>
          </p:nvPr>
        </p:nvSpPr>
        <p:spPr>
          <a:xfrm>
            <a:off x="6254379" y="1719073"/>
            <a:ext cx="5486516" cy="405939"/>
          </a:xfrm>
        </p:spPr>
        <p:txBody>
          <a:bodyPr>
            <a:noAutofit/>
          </a:bodyPr>
          <a:lstStyle>
            <a:lvl1pPr>
              <a:defRPr sz="1300"/>
            </a:lvl1pPr>
          </a:lstStyle>
          <a:p>
            <a:pPr lvl="0"/>
            <a:r>
              <a:rPr lang="en-US" noProof="0"/>
              <a:t>Click to edit Master text styles</a:t>
            </a:r>
          </a:p>
        </p:txBody>
      </p:sp>
      <p:sp>
        <p:nvSpPr>
          <p:cNvPr id="15" name="Text Placeholder 7"/>
          <p:cNvSpPr>
            <a:spLocks noGrp="1"/>
          </p:cNvSpPr>
          <p:nvPr>
            <p:ph type="body" sz="quarter" idx="23"/>
          </p:nvPr>
        </p:nvSpPr>
        <p:spPr>
          <a:xfrm>
            <a:off x="457201" y="6121016"/>
            <a:ext cx="11277599" cy="241685"/>
          </a:xfrm>
        </p:spPr>
        <p:txBody>
          <a:bodyPr>
            <a:noAutofit/>
          </a:bodyPr>
          <a:lstStyle>
            <a:lvl1pPr>
              <a:spcAft>
                <a:spcPts val="0"/>
              </a:spcAft>
              <a:defRPr sz="900"/>
            </a:lvl1pPr>
          </a:lstStyle>
          <a:p>
            <a:pPr lvl="0"/>
            <a:r>
              <a:rPr lang="en-US"/>
              <a:t>Click to edit Master text styles</a:t>
            </a:r>
          </a:p>
        </p:txBody>
      </p:sp>
      <p:sp>
        <p:nvSpPr>
          <p:cNvPr id="9" name="Chart Placeholder 2"/>
          <p:cNvSpPr>
            <a:spLocks noGrp="1"/>
          </p:cNvSpPr>
          <p:nvPr>
            <p:ph type="chart" sz="quarter" idx="24"/>
          </p:nvPr>
        </p:nvSpPr>
        <p:spPr>
          <a:xfrm>
            <a:off x="460271" y="2125011"/>
            <a:ext cx="5480304" cy="3996002"/>
          </a:xfrm>
        </p:spPr>
        <p:txBody>
          <a:bodyPr>
            <a:noAutofit/>
          </a:bodyPr>
          <a:lstStyle>
            <a:lvl1pPr>
              <a:defRPr sz="1300"/>
            </a:lvl1pPr>
          </a:lstStyle>
          <a:p>
            <a:r>
              <a:rPr lang="en-US"/>
              <a:t>Click icon to add chart</a:t>
            </a:r>
            <a:endParaRPr lang="en-GB"/>
          </a:p>
        </p:txBody>
      </p:sp>
      <p:sp>
        <p:nvSpPr>
          <p:cNvPr id="12" name="Text Placeholder 5"/>
          <p:cNvSpPr>
            <a:spLocks noGrp="1"/>
          </p:cNvSpPr>
          <p:nvPr>
            <p:ph type="body" sz="quarter" idx="25"/>
          </p:nvPr>
        </p:nvSpPr>
        <p:spPr>
          <a:xfrm>
            <a:off x="463296" y="1719073"/>
            <a:ext cx="5480304" cy="405939"/>
          </a:xfrm>
        </p:spPr>
        <p:txBody>
          <a:bodyPr>
            <a:noAutofit/>
          </a:bodyPr>
          <a:lstStyle>
            <a:lvl1pPr>
              <a:defRPr sz="1300"/>
            </a:lvl1pPr>
          </a:lstStyle>
          <a:p>
            <a:pPr lvl="0"/>
            <a:r>
              <a:rPr lang="en-US" noProof="0"/>
              <a:t>Click to edit Master text styles</a:t>
            </a:r>
          </a:p>
        </p:txBody>
      </p:sp>
      <p:sp>
        <p:nvSpPr>
          <p:cNvPr id="11" name="Chart Placeholder 2">
            <a:extLst>
              <a:ext uri="{FF2B5EF4-FFF2-40B4-BE49-F238E27FC236}">
                <a16:creationId xmlns:a16="http://schemas.microsoft.com/office/drawing/2014/main" id="{F1BD57FD-600D-430A-AB0C-89DFCC950E21}"/>
              </a:ext>
            </a:extLst>
          </p:cNvPr>
          <p:cNvSpPr>
            <a:spLocks noGrp="1"/>
          </p:cNvSpPr>
          <p:nvPr>
            <p:ph type="chart" sz="quarter" idx="26"/>
          </p:nvPr>
        </p:nvSpPr>
        <p:spPr>
          <a:xfrm>
            <a:off x="6248403" y="2125011"/>
            <a:ext cx="5486397" cy="3996000"/>
          </a:xfrm>
        </p:spPr>
        <p:txBody>
          <a:bodyPr>
            <a:noAutofit/>
          </a:bodyPr>
          <a:lstStyle>
            <a:lvl1pPr>
              <a:defRPr sz="1300"/>
            </a:lvl1pPr>
          </a:lstStyle>
          <a:p>
            <a:r>
              <a:rPr lang="en-US"/>
              <a:t>Click icon to add chart</a:t>
            </a:r>
            <a:endParaRPr lang="en-GB"/>
          </a:p>
        </p:txBody>
      </p:sp>
      <p:sp>
        <p:nvSpPr>
          <p:cNvPr id="13" name="Text Placeholder 8">
            <a:extLst>
              <a:ext uri="{FF2B5EF4-FFF2-40B4-BE49-F238E27FC236}">
                <a16:creationId xmlns:a16="http://schemas.microsoft.com/office/drawing/2014/main" id="{ACD26822-93FD-4865-A5E4-053695247E8C}"/>
              </a:ext>
            </a:extLst>
          </p:cNvPr>
          <p:cNvSpPr>
            <a:spLocks noGrp="1"/>
          </p:cNvSpPr>
          <p:nvPr>
            <p:ph type="body" sz="quarter" idx="13" hasCustomPrompt="1"/>
          </p:nvPr>
        </p:nvSpPr>
        <p:spPr>
          <a:xfrm>
            <a:off x="463295" y="682940"/>
            <a:ext cx="11277600" cy="757255"/>
          </a:xfrm>
          <a:prstGeom prst="rect">
            <a:avLst/>
          </a:prstGeom>
        </p:spPr>
        <p:txBody>
          <a:bodyPr lIns="0" tIns="0" rIns="0" bIns="0">
            <a:noAutofit/>
          </a:bodyPr>
          <a:lstStyle>
            <a:lvl1pPr marL="0" indent="0">
              <a:buNone/>
              <a:defRPr sz="1800" b="0">
                <a:solidFill>
                  <a:schemeClr val="tx2"/>
                </a:solidFill>
              </a:defRPr>
            </a:lvl1pPr>
          </a:lstStyle>
          <a:p>
            <a:pPr lvl="0"/>
            <a:r>
              <a:rPr lang="en-US"/>
              <a:t>Click to add subtitle</a:t>
            </a:r>
          </a:p>
        </p:txBody>
      </p:sp>
      <p:sp>
        <p:nvSpPr>
          <p:cNvPr id="16" name="Title Placeholder 1">
            <a:extLst>
              <a:ext uri="{FF2B5EF4-FFF2-40B4-BE49-F238E27FC236}">
                <a16:creationId xmlns:a16="http://schemas.microsoft.com/office/drawing/2014/main" id="{B7DE9340-98F1-4431-9CA2-BA6425441E81}"/>
              </a:ext>
            </a:extLst>
          </p:cNvPr>
          <p:cNvSpPr>
            <a:spLocks noGrp="1"/>
          </p:cNvSpPr>
          <p:nvPr>
            <p:ph type="title" hasCustomPrompt="1"/>
          </p:nvPr>
        </p:nvSpPr>
        <p:spPr>
          <a:xfrm>
            <a:off x="463295" y="345992"/>
            <a:ext cx="11277600" cy="334099"/>
          </a:xfrm>
          <a:prstGeom prst="rect">
            <a:avLst/>
          </a:prstGeom>
        </p:spPr>
        <p:txBody>
          <a:bodyPr vert="horz" lIns="0" tIns="0" rIns="0" bIns="0" rtlCol="0" anchor="t" anchorCtr="0">
            <a:noAutofit/>
          </a:bodyPr>
          <a:lstStyle>
            <a:lvl1pPr>
              <a:defRPr sz="2100">
                <a:latin typeface="+mj-lt"/>
              </a:defRPr>
            </a:lvl1pPr>
          </a:lstStyle>
          <a:p>
            <a:r>
              <a:rPr lang="en-US"/>
              <a:t>Click to add title</a:t>
            </a:r>
          </a:p>
        </p:txBody>
      </p:sp>
    </p:spTree>
    <p:extLst>
      <p:ext uri="{BB962C8B-B14F-4D97-AF65-F5344CB8AC3E}">
        <p14:creationId xmlns:p14="http://schemas.microsoft.com/office/powerpoint/2010/main" val="4025733516"/>
      </p:ext>
    </p:extLst>
  </p:cSld>
  <p:clrMapOvr>
    <a:masterClrMapping/>
  </p:clrMapOvr>
  <p:transition>
    <p:fade/>
  </p:transition>
</p:sldLayout>
</file>

<file path=ppt/slideLayouts/slideLayout248.xml><?xml version="1.0" encoding="utf-8"?>
<p:sldLayout xmlns:a="http://schemas.openxmlformats.org/drawingml/2006/main" xmlns:r="http://schemas.openxmlformats.org/officeDocument/2006/relationships" xmlns:p="http://schemas.openxmlformats.org/presentationml/2006/main" preserve="1" userDrawn="1">
  <p:cSld name="2_2 column content">
    <p:spTree>
      <p:nvGrpSpPr>
        <p:cNvPr id="1" name=""/>
        <p:cNvGrpSpPr/>
        <p:nvPr/>
      </p:nvGrpSpPr>
      <p:grpSpPr>
        <a:xfrm>
          <a:off x="0" y="0"/>
          <a:ext cx="0" cy="0"/>
          <a:chOff x="0" y="0"/>
          <a:chExt cx="0" cy="0"/>
        </a:xfrm>
      </p:grpSpPr>
      <p:sp>
        <p:nvSpPr>
          <p:cNvPr id="8" name="Content Placeholder 3"/>
          <p:cNvSpPr>
            <a:spLocks noGrp="1"/>
          </p:cNvSpPr>
          <p:nvPr>
            <p:ph sz="quarter" idx="16"/>
          </p:nvPr>
        </p:nvSpPr>
        <p:spPr>
          <a:xfrm>
            <a:off x="5450349" y="1718455"/>
            <a:ext cx="6290545" cy="4716463"/>
          </a:xfrm>
          <a:prstGeom prst="rect">
            <a:avLst/>
          </a:prstGeom>
        </p:spPr>
        <p:txBody>
          <a:bodyPr>
            <a:noAutofit/>
          </a:bodyPr>
          <a:lstStyle>
            <a:lvl1pPr marL="0" indent="0" algn="l">
              <a:buFontTx/>
              <a:buNone/>
              <a:tabLst>
                <a:tab pos="3771900" algn="r"/>
              </a:tabLst>
              <a:defRPr sz="1300"/>
            </a:lvl1pPr>
            <a:lvl2pPr marL="104775" indent="-104775" algn="l">
              <a:buClrTx/>
              <a:buSzPct val="100000"/>
              <a:buFont typeface="Arial" panose="020B0604020202020204" pitchFamily="34" charset="0"/>
              <a:buChar char="•"/>
              <a:tabLst>
                <a:tab pos="3771900" algn="r"/>
              </a:tabLst>
              <a:defRPr sz="1300"/>
            </a:lvl2pPr>
            <a:lvl3pPr marL="228600" indent="-104775" algn="l">
              <a:buClrTx/>
              <a:buSzPct val="100000"/>
              <a:buFont typeface="Arial" panose="020B0604020202020204" pitchFamily="34" charset="0"/>
              <a:buChar char="−"/>
              <a:tabLst>
                <a:tab pos="3771900" algn="r"/>
              </a:tabLst>
              <a:defRPr sz="1300"/>
            </a:lvl3pPr>
            <a:lvl4pPr marL="352425" indent="-104775" algn="l">
              <a:buClrTx/>
              <a:buSzPct val="100000"/>
              <a:buFont typeface="Arial" panose="020B0604020202020204" pitchFamily="34" charset="0"/>
              <a:buChar char="◦"/>
              <a:tabLst>
                <a:tab pos="3771900" algn="r"/>
              </a:tabLst>
              <a:defRPr sz="1300"/>
            </a:lvl4pPr>
            <a:lvl5pPr marL="476250" indent="-104775" algn="l">
              <a:buClrTx/>
              <a:buSzPct val="100000"/>
              <a:buFont typeface="Arial" panose="020B0604020202020204" pitchFamily="34" charset="0"/>
              <a:buChar char="−"/>
              <a:tabLst>
                <a:tab pos="3771900" algn="r"/>
              </a:tabLst>
              <a:defRPr sz="1300"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Text Placeholder 8">
            <a:extLst>
              <a:ext uri="{FF2B5EF4-FFF2-40B4-BE49-F238E27FC236}">
                <a16:creationId xmlns:a16="http://schemas.microsoft.com/office/drawing/2014/main" id="{834EAC11-4B6F-4989-ADAB-DCA27D91F556}"/>
              </a:ext>
            </a:extLst>
          </p:cNvPr>
          <p:cNvSpPr>
            <a:spLocks noGrp="1"/>
          </p:cNvSpPr>
          <p:nvPr>
            <p:ph type="body" sz="quarter" idx="13" hasCustomPrompt="1"/>
          </p:nvPr>
        </p:nvSpPr>
        <p:spPr>
          <a:xfrm>
            <a:off x="463295" y="682940"/>
            <a:ext cx="11277600" cy="757255"/>
          </a:xfrm>
          <a:prstGeom prst="rect">
            <a:avLst/>
          </a:prstGeom>
        </p:spPr>
        <p:txBody>
          <a:bodyPr lIns="0" tIns="0" rIns="0" bIns="0">
            <a:noAutofit/>
          </a:bodyPr>
          <a:lstStyle>
            <a:lvl1pPr marL="0" indent="0">
              <a:buNone/>
              <a:defRPr sz="1800" b="0">
                <a:solidFill>
                  <a:schemeClr val="tx2"/>
                </a:solidFill>
              </a:defRPr>
            </a:lvl1pPr>
          </a:lstStyle>
          <a:p>
            <a:pPr lvl="0"/>
            <a:r>
              <a:rPr lang="en-US"/>
              <a:t>Click to add subtitle</a:t>
            </a:r>
          </a:p>
        </p:txBody>
      </p:sp>
      <p:sp>
        <p:nvSpPr>
          <p:cNvPr id="9" name="Title Placeholder 1">
            <a:extLst>
              <a:ext uri="{FF2B5EF4-FFF2-40B4-BE49-F238E27FC236}">
                <a16:creationId xmlns:a16="http://schemas.microsoft.com/office/drawing/2014/main" id="{615E83D0-63FA-4C06-8888-31EF80337E8A}"/>
              </a:ext>
            </a:extLst>
          </p:cNvPr>
          <p:cNvSpPr>
            <a:spLocks noGrp="1"/>
          </p:cNvSpPr>
          <p:nvPr>
            <p:ph type="title" hasCustomPrompt="1"/>
          </p:nvPr>
        </p:nvSpPr>
        <p:spPr>
          <a:xfrm>
            <a:off x="463295" y="345992"/>
            <a:ext cx="11277600" cy="334099"/>
          </a:xfrm>
          <a:prstGeom prst="rect">
            <a:avLst/>
          </a:prstGeom>
        </p:spPr>
        <p:txBody>
          <a:bodyPr vert="horz" lIns="0" tIns="0" rIns="0" bIns="0" rtlCol="0" anchor="t" anchorCtr="0">
            <a:noAutofit/>
          </a:bodyPr>
          <a:lstStyle>
            <a:lvl1pPr>
              <a:defRPr sz="2100">
                <a:latin typeface="+mj-lt"/>
              </a:defRPr>
            </a:lvl1pPr>
          </a:lstStyle>
          <a:p>
            <a:r>
              <a:rPr lang="en-US"/>
              <a:t>Click to add title</a:t>
            </a:r>
          </a:p>
        </p:txBody>
      </p:sp>
      <p:sp>
        <p:nvSpPr>
          <p:cNvPr id="12" name="Content Placeholder 3">
            <a:extLst>
              <a:ext uri="{FF2B5EF4-FFF2-40B4-BE49-F238E27FC236}">
                <a16:creationId xmlns:a16="http://schemas.microsoft.com/office/drawing/2014/main" id="{593F994E-D5B3-4236-9E8D-771F764DB8E8}"/>
              </a:ext>
            </a:extLst>
          </p:cNvPr>
          <p:cNvSpPr>
            <a:spLocks noGrp="1"/>
          </p:cNvSpPr>
          <p:nvPr>
            <p:ph sz="quarter" idx="10"/>
          </p:nvPr>
        </p:nvSpPr>
        <p:spPr>
          <a:xfrm>
            <a:off x="463296" y="1714500"/>
            <a:ext cx="4413504" cy="4648200"/>
          </a:xfrm>
          <a:prstGeom prst="rect">
            <a:avLst/>
          </a:prstGeom>
        </p:spPr>
        <p:txBody>
          <a:bodyPr>
            <a:noAutofit/>
          </a:bodyPr>
          <a:lstStyle>
            <a:lvl1pPr marL="0" indent="0" algn="l">
              <a:buFontTx/>
              <a:buNone/>
              <a:tabLst>
                <a:tab pos="3771900" algn="r"/>
              </a:tabLst>
              <a:defRPr sz="1300">
                <a:latin typeface="+mn-lt"/>
              </a:defRPr>
            </a:lvl1pPr>
            <a:lvl2pPr marL="104775" indent="-104775" algn="l">
              <a:buClrTx/>
              <a:buSzPct val="100000"/>
              <a:buFont typeface="Arial" panose="020B0604020202020204" pitchFamily="34" charset="0"/>
              <a:buChar char="•"/>
              <a:tabLst>
                <a:tab pos="3771900" algn="r"/>
              </a:tabLst>
              <a:defRPr sz="1300">
                <a:latin typeface="+mj-lt"/>
              </a:defRPr>
            </a:lvl2pPr>
            <a:lvl3pPr marL="228600" indent="-104775" algn="l">
              <a:buClrTx/>
              <a:buSzPct val="100000"/>
              <a:buFont typeface="Arial" panose="020B0604020202020204" pitchFamily="34" charset="0"/>
              <a:buChar char="−"/>
              <a:tabLst>
                <a:tab pos="3771900" algn="r"/>
              </a:tabLst>
              <a:defRPr sz="1300">
                <a:latin typeface="+mn-lt"/>
              </a:defRPr>
            </a:lvl3pPr>
            <a:lvl4pPr marL="352425" indent="-104775" algn="l">
              <a:buClrTx/>
              <a:buSzPct val="100000"/>
              <a:buFont typeface="Arial" panose="020B0604020202020204" pitchFamily="34" charset="0"/>
              <a:buChar char="◦"/>
              <a:tabLst>
                <a:tab pos="3771900" algn="r"/>
              </a:tabLst>
              <a:defRPr sz="1300">
                <a:latin typeface="+mn-lt"/>
              </a:defRPr>
            </a:lvl4pPr>
            <a:lvl5pPr marL="476250" indent="-104775" algn="l">
              <a:buClrTx/>
              <a:buSzPct val="100000"/>
              <a:buFont typeface="Arial" panose="020B0604020202020204" pitchFamily="34" charset="0"/>
              <a:buChar char="−"/>
              <a:tabLst>
                <a:tab pos="3771900" algn="r"/>
              </a:tabLst>
              <a:defRPr sz="1300" baseline="0">
                <a:latin typeface="+mn-lt"/>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329727099"/>
      </p:ext>
    </p:extLst>
  </p:cSld>
  <p:clrMapOvr>
    <a:masterClrMapping/>
  </p:clrMapOvr>
  <p:transition>
    <p:fade/>
  </p:transition>
</p:sldLayout>
</file>

<file path=ppt/slideLayouts/slideLayout249.xml><?xml version="1.0" encoding="utf-8"?>
<p:sldLayout xmlns:a="http://schemas.openxmlformats.org/drawingml/2006/main" xmlns:r="http://schemas.openxmlformats.org/officeDocument/2006/relationships" xmlns:p="http://schemas.openxmlformats.org/presentationml/2006/main" preserve="1" userDrawn="1">
  <p:cSld name="4_2 content with quote ">
    <p:spTree>
      <p:nvGrpSpPr>
        <p:cNvPr id="1" name=""/>
        <p:cNvGrpSpPr/>
        <p:nvPr/>
      </p:nvGrpSpPr>
      <p:grpSpPr>
        <a:xfrm>
          <a:off x="0" y="0"/>
          <a:ext cx="0" cy="0"/>
          <a:chOff x="0" y="0"/>
          <a:chExt cx="0" cy="0"/>
        </a:xfrm>
      </p:grpSpPr>
      <p:sp>
        <p:nvSpPr>
          <p:cNvPr id="2" name="Do not remove" hidden="1">
            <a:extLst>
              <a:ext uri="{FF2B5EF4-FFF2-40B4-BE49-F238E27FC236}">
                <a16:creationId xmlns:a16="http://schemas.microsoft.com/office/drawing/2014/main" id="{E47085DF-436B-4928-8326-9E1FED7E8EEE}"/>
              </a:ext>
            </a:extLst>
          </p:cNvPr>
          <p:cNvSpPr/>
          <p:nvPr userDrawn="1">
            <p:custDataLst>
              <p:tags r:id="rId1"/>
            </p:custDataLst>
          </p:nvPr>
        </p:nvSpPr>
        <p:spPr bwMode="gray">
          <a:xfrm>
            <a:off x="0" y="0"/>
            <a:ext cx="12700" cy="12700"/>
          </a:xfrm>
          <a:prstGeom prst="octagon">
            <a:avLst/>
          </a:prstGeom>
          <a:noFill/>
          <a:ln w="19050" algn="ctr">
            <a:noFill/>
            <a:miter lim="800000"/>
            <a:headEnd/>
            <a:tailEnd/>
          </a:ln>
          <a:extLst>
            <a:ext uri="{909E8E84-426E-40DD-AFC4-6F175D3DCCD1}">
              <a14:hiddenFill xmlns:a14="http://schemas.microsoft.com/office/drawing/2010/main">
                <a:solidFill>
                  <a:schemeClr val="accent3"/>
                </a:solidFill>
              </a14:hiddenFill>
            </a:ext>
          </a:extLst>
        </p:spPr>
        <p:txBody>
          <a:bodyPr wrap="square" lIns="88900" tIns="88900" rIns="88900" bIns="88900" rtlCol="0" anchor="ctr"/>
          <a:lstStyle/>
          <a:p>
            <a:pPr algn="ctr">
              <a:lnSpc>
                <a:spcPct val="106000"/>
              </a:lnSpc>
              <a:buFont typeface="Wingdings 2" pitchFamily="18" charset="2"/>
              <a:buNone/>
            </a:pPr>
            <a:endParaRPr lang="en-US" sz="1600" b="1">
              <a:solidFill>
                <a:schemeClr val="bg1"/>
              </a:solidFill>
            </a:endParaRPr>
          </a:p>
        </p:txBody>
      </p:sp>
      <p:sp>
        <p:nvSpPr>
          <p:cNvPr id="6" name="Content Placeholder 3"/>
          <p:cNvSpPr>
            <a:spLocks noGrp="1"/>
          </p:cNvSpPr>
          <p:nvPr>
            <p:ph sz="quarter" idx="10"/>
          </p:nvPr>
        </p:nvSpPr>
        <p:spPr>
          <a:xfrm>
            <a:off x="8192978" y="1737504"/>
            <a:ext cx="3547917" cy="4644248"/>
          </a:xfrm>
          <a:prstGeom prst="rect">
            <a:avLst/>
          </a:prstGeom>
        </p:spPr>
        <p:txBody>
          <a:bodyPr>
            <a:noAutofit/>
          </a:bodyPr>
          <a:lstStyle>
            <a:lvl1pPr>
              <a:tabLst>
                <a:tab pos="3771900" algn="r"/>
              </a:tabLst>
              <a:defRPr sz="1600">
                <a:solidFill>
                  <a:schemeClr val="accent3"/>
                </a:solidFill>
              </a:defRPr>
            </a:lvl1pPr>
            <a:lvl2pPr>
              <a:tabLst>
                <a:tab pos="3771900" algn="r"/>
              </a:tabLst>
              <a:defRPr/>
            </a:lvl2pPr>
            <a:lvl3pPr>
              <a:tabLst>
                <a:tab pos="3771900" algn="r"/>
              </a:tabLst>
              <a:defRPr/>
            </a:lvl3pPr>
            <a:lvl4pPr>
              <a:tabLst>
                <a:tab pos="3771900" algn="r"/>
              </a:tabLst>
              <a:defRPr/>
            </a:lvl4pPr>
            <a:lvl5pPr>
              <a:tabLst>
                <a:tab pos="3771900" algn="r"/>
              </a:tabLst>
              <a:defRPr baseline="0"/>
            </a:lvl5pPr>
          </a:lstStyle>
          <a:p>
            <a:pPr lvl="0"/>
            <a:r>
              <a:rPr lang="en-US" noProof="0"/>
              <a:t>Click to edit Master text styles</a:t>
            </a:r>
          </a:p>
        </p:txBody>
      </p:sp>
      <p:sp>
        <p:nvSpPr>
          <p:cNvPr id="8" name="Content Placeholder 3"/>
          <p:cNvSpPr>
            <a:spLocks noGrp="1"/>
          </p:cNvSpPr>
          <p:nvPr>
            <p:ph sz="quarter" idx="16"/>
          </p:nvPr>
        </p:nvSpPr>
        <p:spPr>
          <a:xfrm>
            <a:off x="473296" y="1718454"/>
            <a:ext cx="7400704" cy="4644247"/>
          </a:xfrm>
          <a:prstGeom prst="rect">
            <a:avLst/>
          </a:prstGeom>
        </p:spPr>
        <p:txBody>
          <a:bodyPr>
            <a:noAutofit/>
          </a:bodyPr>
          <a:lstStyle>
            <a:lvl1pPr marL="0" indent="0" algn="l">
              <a:buFontTx/>
              <a:buNone/>
              <a:tabLst>
                <a:tab pos="3771900" algn="r"/>
              </a:tabLst>
              <a:defRPr sz="1300"/>
            </a:lvl1pPr>
            <a:lvl2pPr marL="104775" indent="-104775" algn="l">
              <a:buClrTx/>
              <a:buSzPct val="100000"/>
              <a:buFont typeface="Arial" panose="020B0604020202020204" pitchFamily="34" charset="0"/>
              <a:buChar char="•"/>
              <a:tabLst>
                <a:tab pos="3771900" algn="r"/>
              </a:tabLst>
              <a:defRPr sz="1300"/>
            </a:lvl2pPr>
            <a:lvl3pPr marL="228600" indent="-104775" algn="l">
              <a:buClrTx/>
              <a:buSzPct val="100000"/>
              <a:buFont typeface="Arial" panose="020B0604020202020204" pitchFamily="34" charset="0"/>
              <a:buChar char="−"/>
              <a:tabLst>
                <a:tab pos="3771900" algn="r"/>
              </a:tabLst>
              <a:defRPr sz="1300"/>
            </a:lvl3pPr>
            <a:lvl4pPr marL="352425" indent="-104775" algn="l">
              <a:buClrTx/>
              <a:buSzPct val="100000"/>
              <a:buFont typeface="Arial" panose="020B0604020202020204" pitchFamily="34" charset="0"/>
              <a:buChar char="◦"/>
              <a:tabLst>
                <a:tab pos="3771900" algn="r"/>
              </a:tabLst>
              <a:defRPr sz="1300"/>
            </a:lvl4pPr>
            <a:lvl5pPr marL="476250" indent="-104775" algn="l">
              <a:buClrTx/>
              <a:buSzPct val="100000"/>
              <a:buFont typeface="Arial" panose="020B0604020202020204" pitchFamily="34" charset="0"/>
              <a:buChar char="−"/>
              <a:tabLst>
                <a:tab pos="3771900" algn="r"/>
              </a:tabLst>
              <a:defRPr sz="1300"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Text Placeholder 8">
            <a:extLst>
              <a:ext uri="{FF2B5EF4-FFF2-40B4-BE49-F238E27FC236}">
                <a16:creationId xmlns:a16="http://schemas.microsoft.com/office/drawing/2014/main" id="{D58FC9CF-4F37-4309-BF5F-E64AE49426F2}"/>
              </a:ext>
            </a:extLst>
          </p:cNvPr>
          <p:cNvSpPr>
            <a:spLocks noGrp="1"/>
          </p:cNvSpPr>
          <p:nvPr>
            <p:ph type="body" sz="quarter" idx="13" hasCustomPrompt="1"/>
          </p:nvPr>
        </p:nvSpPr>
        <p:spPr>
          <a:xfrm>
            <a:off x="463295" y="682940"/>
            <a:ext cx="11277600" cy="757255"/>
          </a:xfrm>
          <a:prstGeom prst="rect">
            <a:avLst/>
          </a:prstGeom>
        </p:spPr>
        <p:txBody>
          <a:bodyPr lIns="0" tIns="0" rIns="0" bIns="0">
            <a:noAutofit/>
          </a:bodyPr>
          <a:lstStyle>
            <a:lvl1pPr marL="0" indent="0">
              <a:buNone/>
              <a:defRPr sz="1800" b="0">
                <a:solidFill>
                  <a:schemeClr val="tx2"/>
                </a:solidFill>
              </a:defRPr>
            </a:lvl1pPr>
          </a:lstStyle>
          <a:p>
            <a:pPr lvl="0"/>
            <a:r>
              <a:rPr lang="en-US"/>
              <a:t>Click to add subtitle</a:t>
            </a:r>
          </a:p>
        </p:txBody>
      </p:sp>
      <p:sp>
        <p:nvSpPr>
          <p:cNvPr id="9" name="Title Placeholder 1">
            <a:extLst>
              <a:ext uri="{FF2B5EF4-FFF2-40B4-BE49-F238E27FC236}">
                <a16:creationId xmlns:a16="http://schemas.microsoft.com/office/drawing/2014/main" id="{6999054A-E358-4B12-B841-DE440A68D9B1}"/>
              </a:ext>
            </a:extLst>
          </p:cNvPr>
          <p:cNvSpPr>
            <a:spLocks noGrp="1"/>
          </p:cNvSpPr>
          <p:nvPr>
            <p:ph type="title" hasCustomPrompt="1"/>
          </p:nvPr>
        </p:nvSpPr>
        <p:spPr>
          <a:xfrm>
            <a:off x="463295" y="345992"/>
            <a:ext cx="11277600" cy="334099"/>
          </a:xfrm>
          <a:prstGeom prst="rect">
            <a:avLst/>
          </a:prstGeom>
        </p:spPr>
        <p:txBody>
          <a:bodyPr vert="horz" lIns="0" tIns="0" rIns="0" bIns="0" rtlCol="0" anchor="t" anchorCtr="0">
            <a:noAutofit/>
          </a:bodyPr>
          <a:lstStyle>
            <a:lvl1pPr>
              <a:defRPr sz="2100">
                <a:latin typeface="+mj-lt"/>
              </a:defRPr>
            </a:lvl1pPr>
          </a:lstStyle>
          <a:p>
            <a:r>
              <a:rPr lang="en-US"/>
              <a:t>Click to add title</a:t>
            </a:r>
          </a:p>
        </p:txBody>
      </p:sp>
    </p:spTree>
    <p:extLst>
      <p:ext uri="{BB962C8B-B14F-4D97-AF65-F5344CB8AC3E}">
        <p14:creationId xmlns:p14="http://schemas.microsoft.com/office/powerpoint/2010/main" val="358414656"/>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 columns - large">
    <p:spTree>
      <p:nvGrpSpPr>
        <p:cNvPr id="1" name=""/>
        <p:cNvGrpSpPr/>
        <p:nvPr/>
      </p:nvGrpSpPr>
      <p:grpSpPr>
        <a:xfrm>
          <a:off x="0" y="0"/>
          <a:ext cx="0" cy="0"/>
          <a:chOff x="0" y="0"/>
          <a:chExt cx="0" cy="0"/>
        </a:xfrm>
      </p:grpSpPr>
      <p:sp>
        <p:nvSpPr>
          <p:cNvPr id="11" name="Content Placeholder 3"/>
          <p:cNvSpPr>
            <a:spLocks noGrp="1"/>
          </p:cNvSpPr>
          <p:nvPr>
            <p:ph sz="quarter" idx="10"/>
          </p:nvPr>
        </p:nvSpPr>
        <p:spPr>
          <a:xfrm>
            <a:off x="469900" y="1665288"/>
            <a:ext cx="5328000" cy="4633912"/>
          </a:xfrm>
          <a:prstGeom prst="rect">
            <a:avLst/>
          </a:prstGeom>
        </p:spPr>
        <p:txBody>
          <a:bodyPr>
            <a:noAutofit/>
          </a:bodyPr>
          <a:lstStyle>
            <a:lvl1pPr>
              <a:tabLst>
                <a:tab pos="6705432" algn="r"/>
              </a:tabLst>
              <a:defRPr sz="1600"/>
            </a:lvl1pPr>
            <a:lvl2pPr>
              <a:tabLst>
                <a:tab pos="6705432" algn="r"/>
              </a:tabLst>
              <a:defRPr sz="1600"/>
            </a:lvl2pPr>
            <a:lvl3pPr>
              <a:tabLst>
                <a:tab pos="6705432" algn="r"/>
              </a:tabLst>
              <a:defRPr sz="1600"/>
            </a:lvl3pPr>
            <a:lvl4pPr>
              <a:tabLst>
                <a:tab pos="6705432" algn="r"/>
              </a:tabLst>
              <a:defRPr sz="1600"/>
            </a:lvl4pPr>
            <a:lvl5pPr>
              <a:tabLst>
                <a:tab pos="6705432" algn="r"/>
              </a:tabLst>
              <a:defRPr sz="1000" baseline="0"/>
            </a:lvl5pPr>
            <a:lvl6pPr>
              <a:defRPr sz="2133"/>
            </a:lvl6pPr>
            <a:lvl7pPr>
              <a:defRPr sz="2133"/>
            </a:lvl7pPr>
            <a:lvl8pPr>
              <a:defRPr sz="2133"/>
            </a:lvl8pPr>
            <a:lvl9pPr>
              <a:defRPr sz="2133"/>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 name="Content Placeholder 3"/>
          <p:cNvSpPr>
            <a:spLocks noGrp="1"/>
          </p:cNvSpPr>
          <p:nvPr>
            <p:ph sz="quarter" idx="20"/>
          </p:nvPr>
        </p:nvSpPr>
        <p:spPr>
          <a:xfrm>
            <a:off x="6394100" y="1665288"/>
            <a:ext cx="5328000" cy="4633912"/>
          </a:xfrm>
          <a:prstGeom prst="rect">
            <a:avLst/>
          </a:prstGeom>
        </p:spPr>
        <p:txBody>
          <a:bodyPr>
            <a:noAutofit/>
          </a:bodyPr>
          <a:lstStyle>
            <a:lvl1pPr>
              <a:tabLst>
                <a:tab pos="6705432" algn="r"/>
              </a:tabLst>
              <a:defRPr sz="1600"/>
            </a:lvl1pPr>
            <a:lvl2pPr>
              <a:tabLst>
                <a:tab pos="6705432" algn="r"/>
              </a:tabLst>
              <a:defRPr sz="1600"/>
            </a:lvl2pPr>
            <a:lvl3pPr>
              <a:tabLst>
                <a:tab pos="6705432" algn="r"/>
              </a:tabLst>
              <a:defRPr sz="1600"/>
            </a:lvl3pPr>
            <a:lvl4pPr>
              <a:tabLst>
                <a:tab pos="6705432" algn="r"/>
              </a:tabLst>
              <a:defRPr sz="1600"/>
            </a:lvl4pPr>
            <a:lvl5pPr>
              <a:tabLst>
                <a:tab pos="6705432" algn="r"/>
              </a:tabLst>
              <a:defRPr sz="1000" baseline="0"/>
            </a:lvl5pPr>
            <a:lvl6pPr>
              <a:defRPr sz="2133"/>
            </a:lvl6pPr>
            <a:lvl7pPr>
              <a:defRPr sz="2133"/>
            </a:lvl7pPr>
            <a:lvl8pPr>
              <a:defRPr sz="2133"/>
            </a:lvl8pPr>
            <a:lvl9pPr>
              <a:defRPr sz="2133"/>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9"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377962553"/>
      </p:ext>
    </p:extLst>
  </p:cSld>
  <p:clrMapOvr>
    <a:masterClrMapping/>
  </p:clrMapOvr>
  <p:transition>
    <p:fade/>
  </p:transition>
</p:sldLayout>
</file>

<file path=ppt/slideLayouts/slideLayout250.xml><?xml version="1.0" encoding="utf-8"?>
<p:sldLayout xmlns:a="http://schemas.openxmlformats.org/drawingml/2006/main" xmlns:r="http://schemas.openxmlformats.org/officeDocument/2006/relationships" xmlns:p="http://schemas.openxmlformats.org/presentationml/2006/main" preserve="1" userDrawn="1">
  <p:cSld name="2_3 chart">
    <p:spTree>
      <p:nvGrpSpPr>
        <p:cNvPr id="1" name=""/>
        <p:cNvGrpSpPr/>
        <p:nvPr/>
      </p:nvGrpSpPr>
      <p:grpSpPr>
        <a:xfrm>
          <a:off x="0" y="0"/>
          <a:ext cx="0" cy="0"/>
          <a:chOff x="0" y="0"/>
          <a:chExt cx="0" cy="0"/>
        </a:xfrm>
      </p:grpSpPr>
      <p:sp>
        <p:nvSpPr>
          <p:cNvPr id="17" name="Chart Placeholder 3"/>
          <p:cNvSpPr>
            <a:spLocks noGrp="1"/>
          </p:cNvSpPr>
          <p:nvPr>
            <p:ph type="chart" sz="quarter" idx="15"/>
          </p:nvPr>
        </p:nvSpPr>
        <p:spPr>
          <a:xfrm>
            <a:off x="461468" y="2115797"/>
            <a:ext cx="3549549" cy="4005216"/>
          </a:xfrm>
          <a:prstGeom prst="rect">
            <a:avLst/>
          </a:prstGeom>
        </p:spPr>
        <p:txBody>
          <a:bodyPr>
            <a:noAutofit/>
          </a:bodyPr>
          <a:lstStyle>
            <a:lvl1pPr>
              <a:defRPr sz="1300"/>
            </a:lvl1pPr>
          </a:lstStyle>
          <a:p>
            <a:r>
              <a:rPr lang="en-US" noProof="0"/>
              <a:t>Click icon to add chart</a:t>
            </a:r>
          </a:p>
        </p:txBody>
      </p:sp>
      <p:sp>
        <p:nvSpPr>
          <p:cNvPr id="18" name="Text Placeholder 8"/>
          <p:cNvSpPr>
            <a:spLocks noGrp="1"/>
          </p:cNvSpPr>
          <p:nvPr>
            <p:ph type="body" sz="quarter" idx="18"/>
          </p:nvPr>
        </p:nvSpPr>
        <p:spPr>
          <a:xfrm>
            <a:off x="459119" y="1722943"/>
            <a:ext cx="3549549" cy="392112"/>
          </a:xfrm>
        </p:spPr>
        <p:txBody>
          <a:bodyPr>
            <a:noAutofit/>
          </a:bodyPr>
          <a:lstStyle>
            <a:lvl1pPr>
              <a:defRPr sz="1300"/>
            </a:lvl1pPr>
          </a:lstStyle>
          <a:p>
            <a:pPr lvl="0"/>
            <a:r>
              <a:rPr lang="en-US" noProof="0"/>
              <a:t>Click to edit Master text styles</a:t>
            </a:r>
          </a:p>
        </p:txBody>
      </p:sp>
      <p:sp>
        <p:nvSpPr>
          <p:cNvPr id="12" name="Text Placeholder 7"/>
          <p:cNvSpPr>
            <a:spLocks noGrp="1"/>
          </p:cNvSpPr>
          <p:nvPr>
            <p:ph type="body" sz="quarter" idx="23"/>
          </p:nvPr>
        </p:nvSpPr>
        <p:spPr>
          <a:xfrm>
            <a:off x="461468" y="6121016"/>
            <a:ext cx="11277600" cy="241685"/>
          </a:xfrm>
        </p:spPr>
        <p:txBody>
          <a:bodyPr>
            <a:noAutofit/>
          </a:bodyPr>
          <a:lstStyle>
            <a:lvl1pPr>
              <a:spcAft>
                <a:spcPts val="0"/>
              </a:spcAft>
              <a:defRPr sz="900"/>
            </a:lvl1pPr>
          </a:lstStyle>
          <a:p>
            <a:pPr lvl="0"/>
            <a:r>
              <a:rPr lang="en-US" noProof="0"/>
              <a:t>Click to edit Master text styles</a:t>
            </a:r>
          </a:p>
        </p:txBody>
      </p:sp>
      <p:sp>
        <p:nvSpPr>
          <p:cNvPr id="19" name="Chart Placeholder 3">
            <a:extLst>
              <a:ext uri="{FF2B5EF4-FFF2-40B4-BE49-F238E27FC236}">
                <a16:creationId xmlns:a16="http://schemas.microsoft.com/office/drawing/2014/main" id="{16889619-7368-4B21-B502-003FD717C954}"/>
              </a:ext>
            </a:extLst>
          </p:cNvPr>
          <p:cNvSpPr>
            <a:spLocks noGrp="1"/>
          </p:cNvSpPr>
          <p:nvPr>
            <p:ph type="chart" sz="quarter" idx="24"/>
          </p:nvPr>
        </p:nvSpPr>
        <p:spPr>
          <a:xfrm>
            <a:off x="4323575" y="2115798"/>
            <a:ext cx="3549549" cy="4005216"/>
          </a:xfrm>
          <a:prstGeom prst="rect">
            <a:avLst/>
          </a:prstGeom>
        </p:spPr>
        <p:txBody>
          <a:bodyPr>
            <a:noAutofit/>
          </a:bodyPr>
          <a:lstStyle>
            <a:lvl1pPr>
              <a:defRPr sz="1300"/>
            </a:lvl1pPr>
          </a:lstStyle>
          <a:p>
            <a:r>
              <a:rPr lang="en-US" noProof="0"/>
              <a:t>Click icon to add chart</a:t>
            </a:r>
          </a:p>
        </p:txBody>
      </p:sp>
      <p:sp>
        <p:nvSpPr>
          <p:cNvPr id="20" name="Text Placeholder 8">
            <a:extLst>
              <a:ext uri="{FF2B5EF4-FFF2-40B4-BE49-F238E27FC236}">
                <a16:creationId xmlns:a16="http://schemas.microsoft.com/office/drawing/2014/main" id="{7536B633-26E6-47E5-A809-A97D26199C41}"/>
              </a:ext>
            </a:extLst>
          </p:cNvPr>
          <p:cNvSpPr>
            <a:spLocks noGrp="1"/>
          </p:cNvSpPr>
          <p:nvPr>
            <p:ph type="body" sz="quarter" idx="25"/>
          </p:nvPr>
        </p:nvSpPr>
        <p:spPr>
          <a:xfrm>
            <a:off x="4321226" y="1722944"/>
            <a:ext cx="3549549" cy="392112"/>
          </a:xfrm>
        </p:spPr>
        <p:txBody>
          <a:bodyPr>
            <a:noAutofit/>
          </a:bodyPr>
          <a:lstStyle>
            <a:lvl1pPr>
              <a:defRPr sz="1300"/>
            </a:lvl1pPr>
          </a:lstStyle>
          <a:p>
            <a:pPr lvl="0"/>
            <a:r>
              <a:rPr lang="en-US" noProof="0"/>
              <a:t>Click to edit Master text styles</a:t>
            </a:r>
          </a:p>
        </p:txBody>
      </p:sp>
      <p:sp>
        <p:nvSpPr>
          <p:cNvPr id="21" name="Chart Placeholder 3">
            <a:extLst>
              <a:ext uri="{FF2B5EF4-FFF2-40B4-BE49-F238E27FC236}">
                <a16:creationId xmlns:a16="http://schemas.microsoft.com/office/drawing/2014/main" id="{B4691CB5-FF7F-4DAF-80B3-769541086497}"/>
              </a:ext>
            </a:extLst>
          </p:cNvPr>
          <p:cNvSpPr>
            <a:spLocks noGrp="1"/>
          </p:cNvSpPr>
          <p:nvPr>
            <p:ph type="chart" sz="quarter" idx="26"/>
          </p:nvPr>
        </p:nvSpPr>
        <p:spPr>
          <a:xfrm>
            <a:off x="8193695" y="2115798"/>
            <a:ext cx="3549549" cy="4005216"/>
          </a:xfrm>
          <a:prstGeom prst="rect">
            <a:avLst/>
          </a:prstGeom>
        </p:spPr>
        <p:txBody>
          <a:bodyPr>
            <a:noAutofit/>
          </a:bodyPr>
          <a:lstStyle>
            <a:lvl1pPr>
              <a:defRPr sz="1300"/>
            </a:lvl1pPr>
          </a:lstStyle>
          <a:p>
            <a:r>
              <a:rPr lang="en-US" noProof="0"/>
              <a:t>Click icon to add chart</a:t>
            </a:r>
          </a:p>
        </p:txBody>
      </p:sp>
      <p:sp>
        <p:nvSpPr>
          <p:cNvPr id="22" name="Text Placeholder 8">
            <a:extLst>
              <a:ext uri="{FF2B5EF4-FFF2-40B4-BE49-F238E27FC236}">
                <a16:creationId xmlns:a16="http://schemas.microsoft.com/office/drawing/2014/main" id="{D8875204-BB59-4C5F-ABB1-D0ECEC5A0701}"/>
              </a:ext>
            </a:extLst>
          </p:cNvPr>
          <p:cNvSpPr>
            <a:spLocks noGrp="1"/>
          </p:cNvSpPr>
          <p:nvPr>
            <p:ph type="body" sz="quarter" idx="27"/>
          </p:nvPr>
        </p:nvSpPr>
        <p:spPr>
          <a:xfrm>
            <a:off x="8191346" y="1722944"/>
            <a:ext cx="3549549" cy="392112"/>
          </a:xfrm>
        </p:spPr>
        <p:txBody>
          <a:bodyPr>
            <a:noAutofit/>
          </a:bodyPr>
          <a:lstStyle>
            <a:lvl1pPr>
              <a:defRPr sz="1300"/>
            </a:lvl1pPr>
          </a:lstStyle>
          <a:p>
            <a:pPr lvl="0"/>
            <a:r>
              <a:rPr lang="en-US" noProof="0"/>
              <a:t>Click to edit Master text styles</a:t>
            </a:r>
          </a:p>
        </p:txBody>
      </p:sp>
      <p:sp>
        <p:nvSpPr>
          <p:cNvPr id="23" name="Text Placeholder 8">
            <a:extLst>
              <a:ext uri="{FF2B5EF4-FFF2-40B4-BE49-F238E27FC236}">
                <a16:creationId xmlns:a16="http://schemas.microsoft.com/office/drawing/2014/main" id="{272C8D47-97C8-4E6F-91CC-C3AB406C1C26}"/>
              </a:ext>
            </a:extLst>
          </p:cNvPr>
          <p:cNvSpPr>
            <a:spLocks noGrp="1"/>
          </p:cNvSpPr>
          <p:nvPr>
            <p:ph type="body" sz="quarter" idx="13" hasCustomPrompt="1"/>
          </p:nvPr>
        </p:nvSpPr>
        <p:spPr>
          <a:xfrm>
            <a:off x="463295" y="682940"/>
            <a:ext cx="11277600" cy="757255"/>
          </a:xfrm>
          <a:prstGeom prst="rect">
            <a:avLst/>
          </a:prstGeom>
        </p:spPr>
        <p:txBody>
          <a:bodyPr lIns="0" tIns="0" rIns="0" bIns="0">
            <a:noAutofit/>
          </a:bodyPr>
          <a:lstStyle>
            <a:lvl1pPr marL="0" indent="0">
              <a:buNone/>
              <a:defRPr sz="1800" b="0">
                <a:solidFill>
                  <a:schemeClr val="tx2"/>
                </a:solidFill>
              </a:defRPr>
            </a:lvl1pPr>
          </a:lstStyle>
          <a:p>
            <a:pPr lvl="0"/>
            <a:r>
              <a:rPr lang="en-US"/>
              <a:t>Click to add subtitle</a:t>
            </a:r>
          </a:p>
        </p:txBody>
      </p:sp>
      <p:sp>
        <p:nvSpPr>
          <p:cNvPr id="24" name="Title Placeholder 1">
            <a:extLst>
              <a:ext uri="{FF2B5EF4-FFF2-40B4-BE49-F238E27FC236}">
                <a16:creationId xmlns:a16="http://schemas.microsoft.com/office/drawing/2014/main" id="{D65F0445-032D-4E6A-83EC-59A2184ED5F6}"/>
              </a:ext>
            </a:extLst>
          </p:cNvPr>
          <p:cNvSpPr>
            <a:spLocks noGrp="1"/>
          </p:cNvSpPr>
          <p:nvPr>
            <p:ph type="title" hasCustomPrompt="1"/>
          </p:nvPr>
        </p:nvSpPr>
        <p:spPr>
          <a:xfrm>
            <a:off x="463295" y="345992"/>
            <a:ext cx="11277600" cy="334099"/>
          </a:xfrm>
          <a:prstGeom prst="rect">
            <a:avLst/>
          </a:prstGeom>
        </p:spPr>
        <p:txBody>
          <a:bodyPr vert="horz" lIns="0" tIns="0" rIns="0" bIns="0" rtlCol="0" anchor="t" anchorCtr="0">
            <a:noAutofit/>
          </a:bodyPr>
          <a:lstStyle>
            <a:lvl1pPr>
              <a:defRPr sz="2100">
                <a:latin typeface="+mj-lt"/>
              </a:defRPr>
            </a:lvl1pPr>
          </a:lstStyle>
          <a:p>
            <a:r>
              <a:rPr lang="en-US"/>
              <a:t>Click to add title</a:t>
            </a:r>
          </a:p>
        </p:txBody>
      </p:sp>
    </p:spTree>
    <p:extLst>
      <p:ext uri="{BB962C8B-B14F-4D97-AF65-F5344CB8AC3E}">
        <p14:creationId xmlns:p14="http://schemas.microsoft.com/office/powerpoint/2010/main" val="4194217115"/>
      </p:ext>
    </p:extLst>
  </p:cSld>
  <p:clrMapOvr>
    <a:masterClrMapping/>
  </p:clrMapOvr>
  <p:transition>
    <p:fade/>
  </p:transition>
</p:sldLayout>
</file>

<file path=ppt/slideLayouts/slideLayout251.xml><?xml version="1.0" encoding="utf-8"?>
<p:sldLayout xmlns:a="http://schemas.openxmlformats.org/drawingml/2006/main" xmlns:r="http://schemas.openxmlformats.org/officeDocument/2006/relationships" xmlns:p="http://schemas.openxmlformats.org/presentationml/2006/main" preserve="1" userDrawn="1">
  <p:cSld name="2_Team profile">
    <p:spTree>
      <p:nvGrpSpPr>
        <p:cNvPr id="1" name=""/>
        <p:cNvGrpSpPr/>
        <p:nvPr/>
      </p:nvGrpSpPr>
      <p:grpSpPr>
        <a:xfrm>
          <a:off x="0" y="0"/>
          <a:ext cx="0" cy="0"/>
          <a:chOff x="0" y="0"/>
          <a:chExt cx="0" cy="0"/>
        </a:xfrm>
      </p:grpSpPr>
      <p:sp>
        <p:nvSpPr>
          <p:cNvPr id="4" name="Picture Placeholder 6"/>
          <p:cNvSpPr>
            <a:spLocks noGrp="1"/>
          </p:cNvSpPr>
          <p:nvPr>
            <p:ph type="pic" sz="quarter" idx="13"/>
          </p:nvPr>
        </p:nvSpPr>
        <p:spPr>
          <a:xfrm>
            <a:off x="481764" y="1727251"/>
            <a:ext cx="2712000" cy="1260000"/>
          </a:xfrm>
        </p:spPr>
        <p:txBody>
          <a:bodyPr lIns="0" tIns="0" rIns="0" bIns="0">
            <a:noAutofit/>
          </a:bodyPr>
          <a:lstStyle/>
          <a:p>
            <a:r>
              <a:rPr lang="en-US" noProof="0"/>
              <a:t>Click icon to add picture</a:t>
            </a:r>
          </a:p>
        </p:txBody>
      </p:sp>
      <p:sp>
        <p:nvSpPr>
          <p:cNvPr id="5" name="Picture Placeholder 6"/>
          <p:cNvSpPr>
            <a:spLocks noGrp="1"/>
          </p:cNvSpPr>
          <p:nvPr>
            <p:ph type="pic" sz="quarter" idx="14"/>
          </p:nvPr>
        </p:nvSpPr>
        <p:spPr>
          <a:xfrm>
            <a:off x="3330040" y="1727251"/>
            <a:ext cx="2712000" cy="1260000"/>
          </a:xfrm>
        </p:spPr>
        <p:txBody>
          <a:bodyPr lIns="0" tIns="0" rIns="0" bIns="0">
            <a:noAutofit/>
          </a:bodyPr>
          <a:lstStyle/>
          <a:p>
            <a:r>
              <a:rPr lang="en-US" noProof="0"/>
              <a:t>Click icon to add picture</a:t>
            </a:r>
          </a:p>
        </p:txBody>
      </p:sp>
      <p:sp>
        <p:nvSpPr>
          <p:cNvPr id="6" name="Picture Placeholder 6"/>
          <p:cNvSpPr>
            <a:spLocks noGrp="1"/>
          </p:cNvSpPr>
          <p:nvPr>
            <p:ph type="pic" sz="quarter" idx="15"/>
          </p:nvPr>
        </p:nvSpPr>
        <p:spPr>
          <a:xfrm>
            <a:off x="6171687" y="1727251"/>
            <a:ext cx="2712000" cy="1260000"/>
          </a:xfrm>
        </p:spPr>
        <p:txBody>
          <a:bodyPr lIns="0" tIns="0" rIns="0" bIns="0">
            <a:noAutofit/>
          </a:bodyPr>
          <a:lstStyle/>
          <a:p>
            <a:r>
              <a:rPr lang="en-US" noProof="0"/>
              <a:t>Click icon to add picture</a:t>
            </a:r>
          </a:p>
        </p:txBody>
      </p:sp>
      <p:sp>
        <p:nvSpPr>
          <p:cNvPr id="7" name="Picture Placeholder 6"/>
          <p:cNvSpPr>
            <a:spLocks noGrp="1"/>
          </p:cNvSpPr>
          <p:nvPr>
            <p:ph type="pic" sz="quarter" idx="16"/>
          </p:nvPr>
        </p:nvSpPr>
        <p:spPr>
          <a:xfrm>
            <a:off x="9020883" y="1727251"/>
            <a:ext cx="2712000" cy="1260000"/>
          </a:xfrm>
        </p:spPr>
        <p:txBody>
          <a:bodyPr lIns="0" tIns="0" rIns="0" bIns="0">
            <a:noAutofit/>
          </a:bodyPr>
          <a:lstStyle/>
          <a:p>
            <a:r>
              <a:rPr lang="en-US" noProof="0"/>
              <a:t>Click icon to add picture</a:t>
            </a:r>
          </a:p>
        </p:txBody>
      </p:sp>
      <p:sp>
        <p:nvSpPr>
          <p:cNvPr id="9" name="Text Placeholder 8"/>
          <p:cNvSpPr>
            <a:spLocks noGrp="1"/>
          </p:cNvSpPr>
          <p:nvPr>
            <p:ph type="body" sz="quarter" idx="17"/>
          </p:nvPr>
        </p:nvSpPr>
        <p:spPr>
          <a:xfrm>
            <a:off x="473297" y="3124200"/>
            <a:ext cx="2720468" cy="3238500"/>
          </a:xfrm>
        </p:spPr>
        <p:txBody>
          <a:bodyPr>
            <a:noAutofit/>
          </a:bodyPr>
          <a:lstStyle>
            <a:lvl1pPr marL="0" indent="0" algn="l">
              <a:buFontTx/>
              <a:buNone/>
              <a:defRPr sz="1300" b="1">
                <a:solidFill>
                  <a:schemeClr val="accent1"/>
                </a:solidFill>
              </a:defRPr>
            </a:lvl1pPr>
            <a:lvl2pPr marL="104775" indent="-104775" algn="l">
              <a:spcAft>
                <a:spcPts val="0"/>
              </a:spcAft>
              <a:buClrTx/>
              <a:buSzPct val="100000"/>
              <a:buFont typeface="Arial" panose="020B0604020202020204" pitchFamily="34" charset="0"/>
              <a:buChar char="•"/>
              <a:defRPr sz="1300"/>
            </a:lvl2pPr>
            <a:lvl3pPr marL="228600" indent="-104775" algn="l">
              <a:spcAft>
                <a:spcPts val="0"/>
              </a:spcAft>
              <a:buClrTx/>
              <a:buSzPct val="100000"/>
              <a:buFont typeface="Arial" panose="020B0604020202020204" pitchFamily="34" charset="0"/>
              <a:buChar char="−"/>
              <a:defRPr sz="1300"/>
            </a:lvl3pPr>
            <a:lvl4pPr marL="352425" indent="-104775" algn="l">
              <a:spcAft>
                <a:spcPts val="0"/>
              </a:spcAft>
              <a:buClrTx/>
              <a:buSzPct val="100000"/>
              <a:buFont typeface="Arial" panose="020B0604020202020204" pitchFamily="34" charset="0"/>
              <a:buChar char="◦"/>
              <a:defRPr sz="1300"/>
            </a:lvl4pPr>
            <a:lvl5pPr marL="476250" indent="-104775" algn="l">
              <a:spcAft>
                <a:spcPts val="0"/>
              </a:spcAft>
              <a:buClrTx/>
              <a:buSzPct val="100000"/>
              <a:buFont typeface="Arial" panose="020B0604020202020204" pitchFamily="34" charset="0"/>
              <a:buChar char="−"/>
              <a:defRPr sz="1300" baseline="0"/>
            </a:lvl5pPr>
            <a:lvl6pPr marL="267300" indent="-132300">
              <a:spcAft>
                <a:spcPts val="0"/>
              </a:spcAft>
              <a:buFont typeface="Verdana" panose="020B0604030504040204" pitchFamily="34" charset="0"/>
              <a:buChar char="−"/>
              <a:defRPr/>
            </a:lvl6pPr>
            <a:lvl7pPr marL="267300" indent="-132300">
              <a:spcAft>
                <a:spcPts val="0"/>
              </a:spcAft>
              <a:defRPr/>
            </a:lvl7pPr>
            <a:lvl8pPr marL="267300" indent="-132300">
              <a:spcAft>
                <a:spcPts val="0"/>
              </a:spcAft>
              <a:defRPr/>
            </a:lvl8pPr>
            <a:lvl9pPr marL="267300" indent="-132300">
              <a:spcAft>
                <a:spcPts val="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Text Placeholder 8"/>
          <p:cNvSpPr>
            <a:spLocks noGrp="1"/>
          </p:cNvSpPr>
          <p:nvPr>
            <p:ph type="body" sz="quarter" idx="18"/>
          </p:nvPr>
        </p:nvSpPr>
        <p:spPr>
          <a:xfrm>
            <a:off x="6171687" y="3120553"/>
            <a:ext cx="2712000" cy="3238500"/>
          </a:xfrm>
        </p:spPr>
        <p:txBody>
          <a:bodyPr>
            <a:noAutofit/>
          </a:bodyPr>
          <a:lstStyle>
            <a:lvl1pPr marL="0" indent="0" algn="l">
              <a:buFontTx/>
              <a:buNone/>
              <a:defRPr sz="1300" b="1">
                <a:solidFill>
                  <a:schemeClr val="accent1"/>
                </a:solidFill>
              </a:defRPr>
            </a:lvl1pPr>
            <a:lvl2pPr marL="104775" indent="-104775" algn="l">
              <a:spcAft>
                <a:spcPts val="0"/>
              </a:spcAft>
              <a:buClrTx/>
              <a:buSzPct val="100000"/>
              <a:buFont typeface="Arial" panose="020B0604020202020204" pitchFamily="34" charset="0"/>
              <a:buChar char="•"/>
              <a:defRPr sz="1300"/>
            </a:lvl2pPr>
            <a:lvl3pPr marL="228600" indent="-104775" algn="l">
              <a:spcAft>
                <a:spcPts val="0"/>
              </a:spcAft>
              <a:buClrTx/>
              <a:buSzPct val="100000"/>
              <a:buFont typeface="Arial" panose="020B0604020202020204" pitchFamily="34" charset="0"/>
              <a:buChar char="−"/>
              <a:defRPr sz="1300"/>
            </a:lvl3pPr>
            <a:lvl4pPr marL="352425" indent="-104775" algn="l">
              <a:spcAft>
                <a:spcPts val="0"/>
              </a:spcAft>
              <a:buClrTx/>
              <a:buSzPct val="100000"/>
              <a:buFont typeface="Arial" panose="020B0604020202020204" pitchFamily="34" charset="0"/>
              <a:buChar char="◦"/>
              <a:defRPr sz="1300"/>
            </a:lvl4pPr>
            <a:lvl5pPr marL="476250" indent="-104775" algn="l">
              <a:spcAft>
                <a:spcPts val="0"/>
              </a:spcAft>
              <a:buClrTx/>
              <a:buSzPct val="100000"/>
              <a:buFont typeface="Arial" panose="020B0604020202020204" pitchFamily="34" charset="0"/>
              <a:buChar char="−"/>
              <a:defRPr sz="1300" baseline="0"/>
            </a:lvl5pPr>
            <a:lvl6pPr marL="267300" indent="-132300">
              <a:spcAft>
                <a:spcPts val="0"/>
              </a:spcAft>
              <a:buFont typeface="Verdana" panose="020B0604030504040204" pitchFamily="34" charset="0"/>
              <a:buChar char="−"/>
              <a:defRPr/>
            </a:lvl6pPr>
            <a:lvl7pPr marL="267300" indent="-132300">
              <a:spcAft>
                <a:spcPts val="0"/>
              </a:spcAft>
              <a:defRPr/>
            </a:lvl7pPr>
            <a:lvl8pPr marL="267300" indent="-132300">
              <a:spcAft>
                <a:spcPts val="0"/>
              </a:spcAft>
              <a:defRPr/>
            </a:lvl8pPr>
            <a:lvl9pPr marL="267300" indent="-132300">
              <a:spcAft>
                <a:spcPts val="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Text Placeholder 8"/>
          <p:cNvSpPr>
            <a:spLocks noGrp="1"/>
          </p:cNvSpPr>
          <p:nvPr>
            <p:ph type="body" sz="quarter" idx="19"/>
          </p:nvPr>
        </p:nvSpPr>
        <p:spPr>
          <a:xfrm>
            <a:off x="3330040" y="3124202"/>
            <a:ext cx="2712000" cy="3238499"/>
          </a:xfrm>
        </p:spPr>
        <p:txBody>
          <a:bodyPr>
            <a:noAutofit/>
          </a:bodyPr>
          <a:lstStyle>
            <a:lvl1pPr marL="0" indent="0" algn="l">
              <a:buFontTx/>
              <a:buNone/>
              <a:defRPr sz="1300" b="1">
                <a:solidFill>
                  <a:schemeClr val="accent1"/>
                </a:solidFill>
              </a:defRPr>
            </a:lvl1pPr>
            <a:lvl2pPr marL="104775" indent="-104775" algn="l">
              <a:spcAft>
                <a:spcPts val="0"/>
              </a:spcAft>
              <a:buClrTx/>
              <a:buSzPct val="100000"/>
              <a:buFont typeface="Arial" panose="020B0604020202020204" pitchFamily="34" charset="0"/>
              <a:buChar char="•"/>
              <a:defRPr sz="1300"/>
            </a:lvl2pPr>
            <a:lvl3pPr marL="228600" indent="-104775" algn="l">
              <a:spcAft>
                <a:spcPts val="0"/>
              </a:spcAft>
              <a:buClrTx/>
              <a:buSzPct val="100000"/>
              <a:buFont typeface="Arial" panose="020B0604020202020204" pitchFamily="34" charset="0"/>
              <a:buChar char="−"/>
              <a:defRPr sz="1300"/>
            </a:lvl3pPr>
            <a:lvl4pPr marL="352425" indent="-104775" algn="l">
              <a:spcAft>
                <a:spcPts val="0"/>
              </a:spcAft>
              <a:buClrTx/>
              <a:buSzPct val="100000"/>
              <a:buFont typeface="Arial" panose="020B0604020202020204" pitchFamily="34" charset="0"/>
              <a:buChar char="◦"/>
              <a:defRPr sz="1300"/>
            </a:lvl4pPr>
            <a:lvl5pPr marL="476250" indent="-104775" algn="l">
              <a:spcAft>
                <a:spcPts val="0"/>
              </a:spcAft>
              <a:buClrTx/>
              <a:buSzPct val="100000"/>
              <a:buFont typeface="Arial" panose="020B0604020202020204" pitchFamily="34" charset="0"/>
              <a:buChar char="−"/>
              <a:defRPr sz="1300" baseline="0"/>
            </a:lvl5pPr>
            <a:lvl6pPr marL="267300" indent="-132300">
              <a:spcAft>
                <a:spcPts val="0"/>
              </a:spcAft>
              <a:buFont typeface="Verdana" panose="020B0604030504040204" pitchFamily="34" charset="0"/>
              <a:buChar char="−"/>
              <a:defRPr/>
            </a:lvl6pPr>
            <a:lvl7pPr marL="267300" indent="-132300">
              <a:spcAft>
                <a:spcPts val="0"/>
              </a:spcAft>
              <a:defRPr/>
            </a:lvl7pPr>
            <a:lvl8pPr marL="267300" indent="-132300">
              <a:spcAft>
                <a:spcPts val="0"/>
              </a:spcAft>
              <a:defRPr/>
            </a:lvl8pPr>
            <a:lvl9pPr marL="267300" indent="-132300">
              <a:spcAft>
                <a:spcPts val="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Text Placeholder 8"/>
          <p:cNvSpPr>
            <a:spLocks noGrp="1"/>
          </p:cNvSpPr>
          <p:nvPr>
            <p:ph type="body" sz="quarter" idx="20"/>
          </p:nvPr>
        </p:nvSpPr>
        <p:spPr>
          <a:xfrm>
            <a:off x="9035701" y="3108508"/>
            <a:ext cx="2697183" cy="3254192"/>
          </a:xfrm>
        </p:spPr>
        <p:txBody>
          <a:bodyPr>
            <a:noAutofit/>
          </a:bodyPr>
          <a:lstStyle>
            <a:lvl1pPr marL="0" indent="0" algn="l">
              <a:buFontTx/>
              <a:buNone/>
              <a:defRPr sz="1300" b="1">
                <a:solidFill>
                  <a:schemeClr val="accent1"/>
                </a:solidFill>
              </a:defRPr>
            </a:lvl1pPr>
            <a:lvl2pPr marL="104775" indent="-104775" algn="l">
              <a:spcAft>
                <a:spcPts val="0"/>
              </a:spcAft>
              <a:buClrTx/>
              <a:buSzPct val="100000"/>
              <a:buFont typeface="Arial" panose="020B0604020202020204" pitchFamily="34" charset="0"/>
              <a:buChar char="•"/>
              <a:defRPr sz="1300"/>
            </a:lvl2pPr>
            <a:lvl3pPr marL="228600" indent="-104775" algn="l">
              <a:spcAft>
                <a:spcPts val="0"/>
              </a:spcAft>
              <a:buClrTx/>
              <a:buSzPct val="100000"/>
              <a:buFont typeface="Arial" panose="020B0604020202020204" pitchFamily="34" charset="0"/>
              <a:buChar char="−"/>
              <a:defRPr sz="1300"/>
            </a:lvl3pPr>
            <a:lvl4pPr marL="352425" indent="-104775" algn="l">
              <a:spcAft>
                <a:spcPts val="0"/>
              </a:spcAft>
              <a:buClrTx/>
              <a:buSzPct val="100000"/>
              <a:buFont typeface="Arial" panose="020B0604020202020204" pitchFamily="34" charset="0"/>
              <a:buChar char="◦"/>
              <a:defRPr sz="1300"/>
            </a:lvl4pPr>
            <a:lvl5pPr marL="476250" indent="-104775" algn="l">
              <a:spcAft>
                <a:spcPts val="0"/>
              </a:spcAft>
              <a:buClrTx/>
              <a:buSzPct val="100000"/>
              <a:buFont typeface="Arial" panose="020B0604020202020204" pitchFamily="34" charset="0"/>
              <a:buChar char="−"/>
              <a:defRPr sz="1300" baseline="0"/>
            </a:lvl5pPr>
            <a:lvl6pPr marL="267300" indent="-132300">
              <a:spcAft>
                <a:spcPts val="0"/>
              </a:spcAft>
              <a:buFont typeface="Verdana" panose="020B0604030504040204" pitchFamily="34" charset="0"/>
              <a:buChar char="−"/>
              <a:defRPr/>
            </a:lvl6pPr>
            <a:lvl7pPr marL="267300" indent="-132300">
              <a:spcAft>
                <a:spcPts val="0"/>
              </a:spcAft>
              <a:defRPr/>
            </a:lvl7pPr>
            <a:lvl8pPr marL="267300" indent="-132300">
              <a:spcAft>
                <a:spcPts val="0"/>
              </a:spcAft>
              <a:defRPr/>
            </a:lvl8pPr>
            <a:lvl9pPr marL="267300" indent="-132300">
              <a:spcAft>
                <a:spcPts val="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 name="Text Placeholder 8">
            <a:extLst>
              <a:ext uri="{FF2B5EF4-FFF2-40B4-BE49-F238E27FC236}">
                <a16:creationId xmlns:a16="http://schemas.microsoft.com/office/drawing/2014/main" id="{81DFAED1-3C69-4431-8715-026D730F1B57}"/>
              </a:ext>
            </a:extLst>
          </p:cNvPr>
          <p:cNvSpPr>
            <a:spLocks noGrp="1"/>
          </p:cNvSpPr>
          <p:nvPr>
            <p:ph type="body" sz="quarter" idx="21" hasCustomPrompt="1"/>
          </p:nvPr>
        </p:nvSpPr>
        <p:spPr>
          <a:xfrm>
            <a:off x="463295" y="682940"/>
            <a:ext cx="11277600" cy="757255"/>
          </a:xfrm>
          <a:prstGeom prst="rect">
            <a:avLst/>
          </a:prstGeom>
        </p:spPr>
        <p:txBody>
          <a:bodyPr lIns="0" tIns="0" rIns="0" bIns="0">
            <a:noAutofit/>
          </a:bodyPr>
          <a:lstStyle>
            <a:lvl1pPr marL="0" indent="0">
              <a:buNone/>
              <a:defRPr sz="1800" b="0">
                <a:solidFill>
                  <a:schemeClr val="tx2"/>
                </a:solidFill>
              </a:defRPr>
            </a:lvl1pPr>
          </a:lstStyle>
          <a:p>
            <a:pPr lvl="0"/>
            <a:r>
              <a:rPr lang="en-US"/>
              <a:t>Click to add subtitle</a:t>
            </a:r>
          </a:p>
        </p:txBody>
      </p:sp>
      <p:sp>
        <p:nvSpPr>
          <p:cNvPr id="14" name="Title Placeholder 1">
            <a:extLst>
              <a:ext uri="{FF2B5EF4-FFF2-40B4-BE49-F238E27FC236}">
                <a16:creationId xmlns:a16="http://schemas.microsoft.com/office/drawing/2014/main" id="{548C662B-0462-4963-B666-2976F675A1BD}"/>
              </a:ext>
            </a:extLst>
          </p:cNvPr>
          <p:cNvSpPr>
            <a:spLocks noGrp="1"/>
          </p:cNvSpPr>
          <p:nvPr>
            <p:ph type="title" hasCustomPrompt="1"/>
          </p:nvPr>
        </p:nvSpPr>
        <p:spPr>
          <a:xfrm>
            <a:off x="463295" y="345992"/>
            <a:ext cx="11277600" cy="334099"/>
          </a:xfrm>
          <a:prstGeom prst="rect">
            <a:avLst/>
          </a:prstGeom>
        </p:spPr>
        <p:txBody>
          <a:bodyPr vert="horz" lIns="0" tIns="0" rIns="0" bIns="0" rtlCol="0" anchor="t" anchorCtr="0">
            <a:noAutofit/>
          </a:bodyPr>
          <a:lstStyle>
            <a:lvl1pPr>
              <a:defRPr sz="2100">
                <a:latin typeface="+mj-lt"/>
              </a:defRPr>
            </a:lvl1pPr>
          </a:lstStyle>
          <a:p>
            <a:r>
              <a:rPr lang="en-US"/>
              <a:t>Click to add title</a:t>
            </a:r>
          </a:p>
        </p:txBody>
      </p:sp>
    </p:spTree>
    <p:extLst>
      <p:ext uri="{BB962C8B-B14F-4D97-AF65-F5344CB8AC3E}">
        <p14:creationId xmlns:p14="http://schemas.microsoft.com/office/powerpoint/2010/main" val="3903283639"/>
      </p:ext>
    </p:extLst>
  </p:cSld>
  <p:clrMapOvr>
    <a:masterClrMapping/>
  </p:clrMapOvr>
  <p:transition>
    <p:fade/>
  </p:transition>
</p:sldLayout>
</file>

<file path=ppt/slideLayouts/slideLayout252.xml><?xml version="1.0" encoding="utf-8"?>
<p:sldLayout xmlns:a="http://schemas.openxmlformats.org/drawingml/2006/main" xmlns:r="http://schemas.openxmlformats.org/officeDocument/2006/relationships" xmlns:p="http://schemas.openxmlformats.org/presentationml/2006/main" preserve="1" userDrawn="1">
  <p:cSld name="2_Team profile 2">
    <p:spTree>
      <p:nvGrpSpPr>
        <p:cNvPr id="1" name=""/>
        <p:cNvGrpSpPr/>
        <p:nvPr/>
      </p:nvGrpSpPr>
      <p:grpSpPr>
        <a:xfrm>
          <a:off x="0" y="0"/>
          <a:ext cx="0" cy="0"/>
          <a:chOff x="0" y="0"/>
          <a:chExt cx="0" cy="0"/>
        </a:xfrm>
      </p:grpSpPr>
      <p:sp>
        <p:nvSpPr>
          <p:cNvPr id="8" name="Picture Placeholder 11"/>
          <p:cNvSpPr>
            <a:spLocks noGrp="1"/>
          </p:cNvSpPr>
          <p:nvPr>
            <p:ph type="pic" sz="quarter" idx="25"/>
          </p:nvPr>
        </p:nvSpPr>
        <p:spPr>
          <a:xfrm>
            <a:off x="475645" y="1845377"/>
            <a:ext cx="1968000" cy="1476000"/>
          </a:xfrm>
        </p:spPr>
        <p:txBody>
          <a:bodyPr/>
          <a:lstStyle>
            <a:lvl1pPr algn="ctr">
              <a:defRPr/>
            </a:lvl1pPr>
          </a:lstStyle>
          <a:p>
            <a:r>
              <a:rPr lang="en-US"/>
              <a:t>Click icon to add picture</a:t>
            </a:r>
            <a:endParaRPr lang="en-GB"/>
          </a:p>
        </p:txBody>
      </p:sp>
      <p:sp>
        <p:nvSpPr>
          <p:cNvPr id="9" name="Picture Placeholder 11"/>
          <p:cNvSpPr>
            <a:spLocks noGrp="1"/>
          </p:cNvSpPr>
          <p:nvPr>
            <p:ph type="pic" sz="quarter" idx="27"/>
          </p:nvPr>
        </p:nvSpPr>
        <p:spPr>
          <a:xfrm>
            <a:off x="6266617" y="1845377"/>
            <a:ext cx="1968000" cy="1476000"/>
          </a:xfrm>
        </p:spPr>
        <p:txBody>
          <a:bodyPr/>
          <a:lstStyle>
            <a:lvl1pPr algn="ctr">
              <a:defRPr/>
            </a:lvl1pPr>
          </a:lstStyle>
          <a:p>
            <a:r>
              <a:rPr lang="en-US"/>
              <a:t>Click icon to add picture</a:t>
            </a:r>
            <a:endParaRPr lang="en-GB"/>
          </a:p>
        </p:txBody>
      </p:sp>
      <p:sp>
        <p:nvSpPr>
          <p:cNvPr id="10" name="Picture Placeholder 11"/>
          <p:cNvSpPr>
            <a:spLocks noGrp="1"/>
          </p:cNvSpPr>
          <p:nvPr>
            <p:ph type="pic" sz="quarter" idx="29"/>
          </p:nvPr>
        </p:nvSpPr>
        <p:spPr>
          <a:xfrm>
            <a:off x="475645" y="4256213"/>
            <a:ext cx="1968000" cy="1476000"/>
          </a:xfrm>
        </p:spPr>
        <p:txBody>
          <a:bodyPr/>
          <a:lstStyle>
            <a:lvl1pPr algn="ctr">
              <a:defRPr/>
            </a:lvl1pPr>
          </a:lstStyle>
          <a:p>
            <a:r>
              <a:rPr lang="en-US"/>
              <a:t>Click icon to add picture</a:t>
            </a:r>
            <a:endParaRPr lang="en-GB"/>
          </a:p>
        </p:txBody>
      </p:sp>
      <p:sp>
        <p:nvSpPr>
          <p:cNvPr id="11" name="Picture Placeholder 11"/>
          <p:cNvSpPr>
            <a:spLocks noGrp="1"/>
          </p:cNvSpPr>
          <p:nvPr>
            <p:ph type="pic" sz="quarter" idx="31"/>
          </p:nvPr>
        </p:nvSpPr>
        <p:spPr>
          <a:xfrm>
            <a:off x="6266617" y="4256213"/>
            <a:ext cx="1968000" cy="1476000"/>
          </a:xfrm>
        </p:spPr>
        <p:txBody>
          <a:bodyPr/>
          <a:lstStyle>
            <a:lvl1pPr algn="ctr">
              <a:defRPr/>
            </a:lvl1pPr>
          </a:lstStyle>
          <a:p>
            <a:r>
              <a:rPr lang="en-US"/>
              <a:t>Click icon to add picture</a:t>
            </a:r>
            <a:endParaRPr lang="en-GB"/>
          </a:p>
        </p:txBody>
      </p:sp>
      <p:sp>
        <p:nvSpPr>
          <p:cNvPr id="13" name="Text Placeholder 12"/>
          <p:cNvSpPr>
            <a:spLocks noGrp="1"/>
          </p:cNvSpPr>
          <p:nvPr>
            <p:ph type="body" sz="quarter" idx="32"/>
          </p:nvPr>
        </p:nvSpPr>
        <p:spPr>
          <a:xfrm>
            <a:off x="2655128" y="1845377"/>
            <a:ext cx="3288000" cy="1944000"/>
          </a:xfrm>
        </p:spPr>
        <p:txBody>
          <a:bodyPr>
            <a:noAutofit/>
          </a:bodyPr>
          <a:lstStyle>
            <a:lvl1pPr marL="0" indent="0" algn="l">
              <a:spcAft>
                <a:spcPts val="0"/>
              </a:spcAft>
              <a:buFontTx/>
              <a:buNone/>
              <a:defRPr sz="1300" b="1"/>
            </a:lvl1pPr>
            <a:lvl2pPr marL="104775" indent="-104775" algn="l">
              <a:spcAft>
                <a:spcPts val="0"/>
              </a:spcAft>
              <a:buClrTx/>
              <a:buSzPct val="100000"/>
              <a:buFont typeface="Arial" panose="020B0604020202020204" pitchFamily="34" charset="0"/>
              <a:buChar char="•"/>
              <a:defRPr sz="1300" b="0"/>
            </a:lvl2pPr>
          </a:lstStyle>
          <a:p>
            <a:pPr lvl="0"/>
            <a:r>
              <a:rPr lang="en-US"/>
              <a:t>Click to edit Master text styles</a:t>
            </a:r>
          </a:p>
          <a:p>
            <a:pPr lvl="1"/>
            <a:r>
              <a:rPr lang="en-US"/>
              <a:t>Second level</a:t>
            </a:r>
          </a:p>
        </p:txBody>
      </p:sp>
      <p:sp>
        <p:nvSpPr>
          <p:cNvPr id="14" name="Text Placeholder 12"/>
          <p:cNvSpPr>
            <a:spLocks noGrp="1"/>
          </p:cNvSpPr>
          <p:nvPr>
            <p:ph type="body" sz="quarter" idx="33"/>
          </p:nvPr>
        </p:nvSpPr>
        <p:spPr>
          <a:xfrm>
            <a:off x="8439092" y="1845377"/>
            <a:ext cx="3302592" cy="1944000"/>
          </a:xfrm>
        </p:spPr>
        <p:txBody>
          <a:bodyPr>
            <a:noAutofit/>
          </a:bodyPr>
          <a:lstStyle>
            <a:lvl1pPr marL="0" indent="0" algn="l">
              <a:spcAft>
                <a:spcPts val="0"/>
              </a:spcAft>
              <a:buFontTx/>
              <a:buNone/>
              <a:defRPr sz="1300" b="1"/>
            </a:lvl1pPr>
            <a:lvl2pPr marL="104775" indent="-104775" algn="l">
              <a:spcAft>
                <a:spcPts val="0"/>
              </a:spcAft>
              <a:buClrTx/>
              <a:buSzPct val="100000"/>
              <a:buFont typeface="Arial" panose="020B0604020202020204" pitchFamily="34" charset="0"/>
              <a:buChar char="•"/>
              <a:defRPr sz="1300" b="0"/>
            </a:lvl2pPr>
          </a:lstStyle>
          <a:p>
            <a:pPr lvl="0"/>
            <a:r>
              <a:rPr lang="en-US"/>
              <a:t>Click to edit Master text styles</a:t>
            </a:r>
          </a:p>
          <a:p>
            <a:pPr lvl="1"/>
            <a:r>
              <a:rPr lang="en-US"/>
              <a:t>Second level</a:t>
            </a:r>
          </a:p>
        </p:txBody>
      </p:sp>
      <p:sp>
        <p:nvSpPr>
          <p:cNvPr id="15" name="Text Placeholder 12"/>
          <p:cNvSpPr>
            <a:spLocks noGrp="1"/>
          </p:cNvSpPr>
          <p:nvPr>
            <p:ph type="body" sz="quarter" idx="34"/>
          </p:nvPr>
        </p:nvSpPr>
        <p:spPr>
          <a:xfrm>
            <a:off x="2655128" y="4256213"/>
            <a:ext cx="3288000" cy="1944000"/>
          </a:xfrm>
        </p:spPr>
        <p:txBody>
          <a:bodyPr>
            <a:noAutofit/>
          </a:bodyPr>
          <a:lstStyle>
            <a:lvl1pPr marL="0" indent="0" algn="l">
              <a:spcAft>
                <a:spcPts val="0"/>
              </a:spcAft>
              <a:buFontTx/>
              <a:buNone/>
              <a:defRPr sz="1300" b="1"/>
            </a:lvl1pPr>
            <a:lvl2pPr marL="104775" indent="-104775" algn="l">
              <a:spcAft>
                <a:spcPts val="0"/>
              </a:spcAft>
              <a:buClrTx/>
              <a:buSzPct val="100000"/>
              <a:buFont typeface="Arial" panose="020B0604020202020204" pitchFamily="34" charset="0"/>
              <a:buChar char="•"/>
              <a:defRPr sz="1300" b="0"/>
            </a:lvl2pPr>
          </a:lstStyle>
          <a:p>
            <a:pPr lvl="0"/>
            <a:r>
              <a:rPr lang="en-US"/>
              <a:t>Click to edit Master text styles</a:t>
            </a:r>
          </a:p>
          <a:p>
            <a:pPr lvl="1"/>
            <a:r>
              <a:rPr lang="en-US"/>
              <a:t>Second level</a:t>
            </a:r>
          </a:p>
        </p:txBody>
      </p:sp>
      <p:sp>
        <p:nvSpPr>
          <p:cNvPr id="16" name="Text Placeholder 12"/>
          <p:cNvSpPr>
            <a:spLocks noGrp="1"/>
          </p:cNvSpPr>
          <p:nvPr>
            <p:ph type="body" sz="quarter" idx="35"/>
          </p:nvPr>
        </p:nvSpPr>
        <p:spPr>
          <a:xfrm>
            <a:off x="8439092" y="4256213"/>
            <a:ext cx="3302592" cy="1944000"/>
          </a:xfrm>
        </p:spPr>
        <p:txBody>
          <a:bodyPr>
            <a:noAutofit/>
          </a:bodyPr>
          <a:lstStyle>
            <a:lvl1pPr marL="0" indent="0" algn="l">
              <a:spcAft>
                <a:spcPts val="0"/>
              </a:spcAft>
              <a:buFontTx/>
              <a:buNone/>
              <a:defRPr sz="1300" b="1"/>
            </a:lvl1pPr>
            <a:lvl2pPr marL="104775" indent="-104775" algn="l">
              <a:spcAft>
                <a:spcPts val="0"/>
              </a:spcAft>
              <a:buClrTx/>
              <a:buSzPct val="100000"/>
              <a:buFont typeface="Arial" panose="020B0604020202020204" pitchFamily="34" charset="0"/>
              <a:buChar char="•"/>
              <a:defRPr sz="1300" b="0"/>
            </a:lvl2pPr>
          </a:lstStyle>
          <a:p>
            <a:pPr lvl="0"/>
            <a:r>
              <a:rPr lang="en-US"/>
              <a:t>Click to edit Master text styles</a:t>
            </a:r>
          </a:p>
          <a:p>
            <a:pPr lvl="1"/>
            <a:r>
              <a:rPr lang="en-US"/>
              <a:t>Second level</a:t>
            </a:r>
          </a:p>
        </p:txBody>
      </p:sp>
      <p:sp>
        <p:nvSpPr>
          <p:cNvPr id="28" name="Text Placeholder 8">
            <a:extLst>
              <a:ext uri="{FF2B5EF4-FFF2-40B4-BE49-F238E27FC236}">
                <a16:creationId xmlns:a16="http://schemas.microsoft.com/office/drawing/2014/main" id="{CD54EF50-1F75-4251-9838-5413705270C9}"/>
              </a:ext>
            </a:extLst>
          </p:cNvPr>
          <p:cNvSpPr>
            <a:spLocks noGrp="1"/>
          </p:cNvSpPr>
          <p:nvPr>
            <p:ph type="body" sz="quarter" idx="21" hasCustomPrompt="1"/>
          </p:nvPr>
        </p:nvSpPr>
        <p:spPr>
          <a:xfrm>
            <a:off x="463295" y="682940"/>
            <a:ext cx="11277600" cy="757255"/>
          </a:xfrm>
          <a:prstGeom prst="rect">
            <a:avLst/>
          </a:prstGeom>
        </p:spPr>
        <p:txBody>
          <a:bodyPr lIns="0" tIns="0" rIns="0" bIns="0">
            <a:noAutofit/>
          </a:bodyPr>
          <a:lstStyle>
            <a:lvl1pPr marL="0" indent="0">
              <a:buNone/>
              <a:defRPr sz="1800" b="0">
                <a:solidFill>
                  <a:schemeClr val="tx2"/>
                </a:solidFill>
              </a:defRPr>
            </a:lvl1pPr>
          </a:lstStyle>
          <a:p>
            <a:pPr lvl="0"/>
            <a:r>
              <a:rPr lang="en-US"/>
              <a:t>Click to add subtitle</a:t>
            </a:r>
          </a:p>
        </p:txBody>
      </p:sp>
      <p:sp>
        <p:nvSpPr>
          <p:cNvPr id="29" name="Title Placeholder 1">
            <a:extLst>
              <a:ext uri="{FF2B5EF4-FFF2-40B4-BE49-F238E27FC236}">
                <a16:creationId xmlns:a16="http://schemas.microsoft.com/office/drawing/2014/main" id="{580152B0-65C5-4969-BA13-FFC077318B84}"/>
              </a:ext>
            </a:extLst>
          </p:cNvPr>
          <p:cNvSpPr>
            <a:spLocks noGrp="1"/>
          </p:cNvSpPr>
          <p:nvPr>
            <p:ph type="title" hasCustomPrompt="1"/>
          </p:nvPr>
        </p:nvSpPr>
        <p:spPr>
          <a:xfrm>
            <a:off x="463295" y="345992"/>
            <a:ext cx="11277600" cy="334099"/>
          </a:xfrm>
          <a:prstGeom prst="rect">
            <a:avLst/>
          </a:prstGeom>
        </p:spPr>
        <p:txBody>
          <a:bodyPr vert="horz" lIns="0" tIns="0" rIns="0" bIns="0" rtlCol="0" anchor="t" anchorCtr="0">
            <a:noAutofit/>
          </a:bodyPr>
          <a:lstStyle>
            <a:lvl1pPr>
              <a:defRPr sz="2100">
                <a:latin typeface="+mj-lt"/>
              </a:defRPr>
            </a:lvl1pPr>
          </a:lstStyle>
          <a:p>
            <a:r>
              <a:rPr lang="en-US"/>
              <a:t>Click to add title</a:t>
            </a:r>
          </a:p>
        </p:txBody>
      </p:sp>
      <p:sp>
        <p:nvSpPr>
          <p:cNvPr id="30" name="Rectangle 29">
            <a:extLst>
              <a:ext uri="{FF2B5EF4-FFF2-40B4-BE49-F238E27FC236}">
                <a16:creationId xmlns:a16="http://schemas.microsoft.com/office/drawing/2014/main" id="{5DAFD084-463A-44C6-B882-24EE18CC2B98}"/>
              </a:ext>
            </a:extLst>
          </p:cNvPr>
          <p:cNvSpPr/>
          <p:nvPr userDrawn="1"/>
        </p:nvSpPr>
        <p:spPr>
          <a:xfrm>
            <a:off x="470343" y="1715425"/>
            <a:ext cx="54864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750"/>
              </a:spcAft>
            </a:pPr>
            <a:endParaRPr lang="en-US" sz="825" noProof="0">
              <a:solidFill>
                <a:schemeClr val="bg1"/>
              </a:solidFill>
            </a:endParaRPr>
          </a:p>
        </p:txBody>
      </p:sp>
      <p:sp>
        <p:nvSpPr>
          <p:cNvPr id="31" name="Rectangle 30">
            <a:extLst>
              <a:ext uri="{FF2B5EF4-FFF2-40B4-BE49-F238E27FC236}">
                <a16:creationId xmlns:a16="http://schemas.microsoft.com/office/drawing/2014/main" id="{21E7FDC9-AC67-4CA4-86DE-4DFAAEE0DFF9}"/>
              </a:ext>
            </a:extLst>
          </p:cNvPr>
          <p:cNvSpPr/>
          <p:nvPr userDrawn="1"/>
        </p:nvSpPr>
        <p:spPr>
          <a:xfrm>
            <a:off x="6246196" y="1718774"/>
            <a:ext cx="54864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750"/>
              </a:spcAft>
            </a:pPr>
            <a:endParaRPr lang="en-US" sz="825" noProof="0">
              <a:solidFill>
                <a:schemeClr val="bg1"/>
              </a:solidFill>
            </a:endParaRPr>
          </a:p>
        </p:txBody>
      </p:sp>
      <p:sp>
        <p:nvSpPr>
          <p:cNvPr id="32" name="Rectangle 31">
            <a:extLst>
              <a:ext uri="{FF2B5EF4-FFF2-40B4-BE49-F238E27FC236}">
                <a16:creationId xmlns:a16="http://schemas.microsoft.com/office/drawing/2014/main" id="{E0BFD11F-868A-4204-947B-D205C842DFE0}"/>
              </a:ext>
            </a:extLst>
          </p:cNvPr>
          <p:cNvSpPr/>
          <p:nvPr userDrawn="1"/>
        </p:nvSpPr>
        <p:spPr>
          <a:xfrm>
            <a:off x="470343" y="4126942"/>
            <a:ext cx="54864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750"/>
              </a:spcAft>
            </a:pPr>
            <a:endParaRPr lang="en-US" sz="825" noProof="0">
              <a:solidFill>
                <a:schemeClr val="bg1"/>
              </a:solidFill>
            </a:endParaRPr>
          </a:p>
        </p:txBody>
      </p:sp>
      <p:sp>
        <p:nvSpPr>
          <p:cNvPr id="33" name="Rectangle 32">
            <a:extLst>
              <a:ext uri="{FF2B5EF4-FFF2-40B4-BE49-F238E27FC236}">
                <a16:creationId xmlns:a16="http://schemas.microsoft.com/office/drawing/2014/main" id="{DCD1FA4C-A499-4E17-B3FC-CC3DA6E8CF7C}"/>
              </a:ext>
            </a:extLst>
          </p:cNvPr>
          <p:cNvSpPr/>
          <p:nvPr userDrawn="1"/>
        </p:nvSpPr>
        <p:spPr>
          <a:xfrm>
            <a:off x="6246196" y="4130291"/>
            <a:ext cx="54864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750"/>
              </a:spcAft>
            </a:pPr>
            <a:endParaRPr lang="en-US" sz="825" noProof="0">
              <a:solidFill>
                <a:schemeClr val="bg1"/>
              </a:solidFill>
            </a:endParaRPr>
          </a:p>
        </p:txBody>
      </p:sp>
    </p:spTree>
    <p:extLst>
      <p:ext uri="{BB962C8B-B14F-4D97-AF65-F5344CB8AC3E}">
        <p14:creationId xmlns:p14="http://schemas.microsoft.com/office/powerpoint/2010/main" val="4104728268"/>
      </p:ext>
    </p:extLst>
  </p:cSld>
  <p:clrMapOvr>
    <a:masterClrMapping/>
  </p:clrMapOvr>
  <p:transition>
    <p:fade/>
  </p:transition>
</p:sldLayout>
</file>

<file path=ppt/slideLayouts/slideLayout253.xml><?xml version="1.0" encoding="utf-8"?>
<p:sldLayout xmlns:a="http://schemas.openxmlformats.org/drawingml/2006/main" xmlns:r="http://schemas.openxmlformats.org/officeDocument/2006/relationships" xmlns:p="http://schemas.openxmlformats.org/presentationml/2006/main" preserve="1" userDrawn="1">
  <p:cSld name="2_Qualifications 2 x 1">
    <p:spTree>
      <p:nvGrpSpPr>
        <p:cNvPr id="1" name=""/>
        <p:cNvGrpSpPr/>
        <p:nvPr/>
      </p:nvGrpSpPr>
      <p:grpSpPr>
        <a:xfrm>
          <a:off x="0" y="0"/>
          <a:ext cx="0" cy="0"/>
          <a:chOff x="0" y="0"/>
          <a:chExt cx="0" cy="0"/>
        </a:xfrm>
      </p:grpSpPr>
      <p:sp>
        <p:nvSpPr>
          <p:cNvPr id="8" name="Text Placeholder 8"/>
          <p:cNvSpPr>
            <a:spLocks noGrp="1"/>
          </p:cNvSpPr>
          <p:nvPr>
            <p:ph type="body" sz="quarter" idx="17"/>
          </p:nvPr>
        </p:nvSpPr>
        <p:spPr>
          <a:xfrm>
            <a:off x="470343" y="1857892"/>
            <a:ext cx="5486400" cy="4504808"/>
          </a:xfrm>
        </p:spPr>
        <p:txBody>
          <a:bodyPr>
            <a:noAutofit/>
          </a:bodyPr>
          <a:lstStyle>
            <a:lvl1pPr marL="0" indent="0" algn="l">
              <a:spcAft>
                <a:spcPts val="750"/>
              </a:spcAft>
              <a:buFontTx/>
              <a:buNone/>
              <a:defRPr sz="1300" b="1">
                <a:solidFill>
                  <a:schemeClr val="accent1"/>
                </a:solidFill>
              </a:defRPr>
            </a:lvl1pPr>
            <a:lvl2pPr marL="104775" indent="-104775" algn="l">
              <a:spcAft>
                <a:spcPts val="750"/>
              </a:spcAft>
              <a:buClrTx/>
              <a:buSzPct val="100000"/>
              <a:buFont typeface="Arial" panose="020B0604020202020204" pitchFamily="34" charset="0"/>
              <a:buChar char="•"/>
              <a:defRPr sz="1300"/>
            </a:lvl2pPr>
            <a:lvl3pPr marL="228600" indent="-104775" algn="l">
              <a:spcAft>
                <a:spcPts val="750"/>
              </a:spcAft>
              <a:buClrTx/>
              <a:buSzPct val="100000"/>
              <a:buFont typeface="Arial" panose="020B0604020202020204" pitchFamily="34" charset="0"/>
              <a:buChar char="−"/>
              <a:defRPr sz="1300"/>
            </a:lvl3pPr>
            <a:lvl4pPr marL="352425" indent="-104775" algn="l">
              <a:spcAft>
                <a:spcPts val="750"/>
              </a:spcAft>
              <a:buClrTx/>
              <a:buSzPct val="100000"/>
              <a:buFont typeface="Arial" panose="020B0604020202020204" pitchFamily="34" charset="0"/>
              <a:buChar char="◦"/>
              <a:defRPr sz="1300"/>
            </a:lvl4pPr>
            <a:lvl5pPr marL="476250" indent="-104775" algn="l">
              <a:spcAft>
                <a:spcPts val="750"/>
              </a:spcAft>
              <a:buClrTx/>
              <a:buSzPct val="100000"/>
              <a:buFont typeface="Arial" panose="020B0604020202020204" pitchFamily="34" charset="0"/>
              <a:buChar char="−"/>
              <a:defRPr sz="1300" baseline="0"/>
            </a:lvl5pPr>
            <a:lvl6pPr marL="267300" indent="-132300">
              <a:spcAft>
                <a:spcPts val="750"/>
              </a:spcAft>
              <a:buFont typeface="Verdana" panose="020B0604030504040204" pitchFamily="34" charset="0"/>
              <a:buChar char="−"/>
              <a:defRPr/>
            </a:lvl6pPr>
            <a:lvl7pPr marL="267300" indent="-132300">
              <a:spcAft>
                <a:spcPts val="750"/>
              </a:spcAft>
              <a:defRPr/>
            </a:lvl7pPr>
            <a:lvl8pPr marL="267300" indent="-132300">
              <a:spcAft>
                <a:spcPts val="750"/>
              </a:spcAft>
              <a:defRPr/>
            </a:lvl8pPr>
            <a:lvl9pPr marL="267300" indent="-132300">
              <a:spcAft>
                <a:spcPts val="75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 name="Text Placeholder 8"/>
          <p:cNvSpPr>
            <a:spLocks noGrp="1"/>
          </p:cNvSpPr>
          <p:nvPr>
            <p:ph type="body" sz="quarter" idx="21"/>
          </p:nvPr>
        </p:nvSpPr>
        <p:spPr>
          <a:xfrm>
            <a:off x="6246195" y="1857892"/>
            <a:ext cx="5486400" cy="4504808"/>
          </a:xfrm>
        </p:spPr>
        <p:txBody>
          <a:bodyPr>
            <a:noAutofit/>
          </a:bodyPr>
          <a:lstStyle>
            <a:lvl1pPr marL="0" indent="0" algn="l">
              <a:spcAft>
                <a:spcPts val="750"/>
              </a:spcAft>
              <a:buFontTx/>
              <a:buNone/>
              <a:defRPr sz="1300" b="1">
                <a:solidFill>
                  <a:schemeClr val="accent1"/>
                </a:solidFill>
              </a:defRPr>
            </a:lvl1pPr>
            <a:lvl2pPr marL="104775" indent="-104775" algn="l">
              <a:spcAft>
                <a:spcPts val="750"/>
              </a:spcAft>
              <a:buClrTx/>
              <a:buSzPct val="100000"/>
              <a:buFont typeface="Arial" panose="020B0604020202020204" pitchFamily="34" charset="0"/>
              <a:buChar char="•"/>
              <a:defRPr sz="1300"/>
            </a:lvl2pPr>
            <a:lvl3pPr marL="228600" indent="-104775" algn="l">
              <a:spcAft>
                <a:spcPts val="750"/>
              </a:spcAft>
              <a:buClrTx/>
              <a:buSzPct val="100000"/>
              <a:buFont typeface="Arial" panose="020B0604020202020204" pitchFamily="34" charset="0"/>
              <a:buChar char="−"/>
              <a:defRPr sz="1300"/>
            </a:lvl3pPr>
            <a:lvl4pPr marL="352425" indent="-104775" algn="l">
              <a:spcAft>
                <a:spcPts val="750"/>
              </a:spcAft>
              <a:buClrTx/>
              <a:buSzPct val="100000"/>
              <a:buFont typeface="Arial" panose="020B0604020202020204" pitchFamily="34" charset="0"/>
              <a:buChar char="◦"/>
              <a:defRPr sz="1300"/>
            </a:lvl4pPr>
            <a:lvl5pPr marL="476250" indent="-104775" algn="l">
              <a:spcAft>
                <a:spcPts val="750"/>
              </a:spcAft>
              <a:buClrTx/>
              <a:buSzPct val="100000"/>
              <a:buFont typeface="Arial" panose="020B0604020202020204" pitchFamily="34" charset="0"/>
              <a:buChar char="−"/>
              <a:defRPr sz="1300" baseline="0"/>
            </a:lvl5pPr>
            <a:lvl6pPr marL="267300" indent="-132300">
              <a:spcAft>
                <a:spcPts val="750"/>
              </a:spcAft>
              <a:buFont typeface="Verdana" panose="020B0604030504040204" pitchFamily="34" charset="0"/>
              <a:buChar char="−"/>
              <a:defRPr/>
            </a:lvl6pPr>
            <a:lvl7pPr marL="267300" indent="-132300">
              <a:spcAft>
                <a:spcPts val="750"/>
              </a:spcAft>
              <a:defRPr/>
            </a:lvl7pPr>
            <a:lvl8pPr marL="267300" indent="-132300">
              <a:spcAft>
                <a:spcPts val="750"/>
              </a:spcAft>
              <a:defRPr/>
            </a:lvl8pPr>
            <a:lvl9pPr marL="267300" indent="-132300">
              <a:spcAft>
                <a:spcPts val="75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Rectangle 3"/>
          <p:cNvSpPr/>
          <p:nvPr userDrawn="1"/>
        </p:nvSpPr>
        <p:spPr>
          <a:xfrm>
            <a:off x="470343" y="1715425"/>
            <a:ext cx="54864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750"/>
              </a:spcAft>
            </a:pPr>
            <a:endParaRPr lang="en-US" sz="825" noProof="0">
              <a:solidFill>
                <a:schemeClr val="bg1"/>
              </a:solidFill>
            </a:endParaRPr>
          </a:p>
        </p:txBody>
      </p:sp>
      <p:sp>
        <p:nvSpPr>
          <p:cNvPr id="5" name="Rectangle 4"/>
          <p:cNvSpPr/>
          <p:nvPr/>
        </p:nvSpPr>
        <p:spPr>
          <a:xfrm>
            <a:off x="6246196" y="1718774"/>
            <a:ext cx="54864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750"/>
              </a:spcAft>
            </a:pPr>
            <a:endParaRPr lang="en-US" sz="825" noProof="0">
              <a:solidFill>
                <a:schemeClr val="bg1"/>
              </a:solidFill>
            </a:endParaRPr>
          </a:p>
        </p:txBody>
      </p:sp>
      <p:sp>
        <p:nvSpPr>
          <p:cNvPr id="6" name="Picture Placeholder 29"/>
          <p:cNvSpPr>
            <a:spLocks noGrp="1"/>
          </p:cNvSpPr>
          <p:nvPr>
            <p:ph type="pic" sz="quarter" idx="19" hasCustomPrompt="1"/>
          </p:nvPr>
        </p:nvSpPr>
        <p:spPr>
          <a:xfrm>
            <a:off x="4734090" y="1857894"/>
            <a:ext cx="1210207" cy="549275"/>
          </a:xfrm>
        </p:spPr>
        <p:txBody>
          <a:bodyPr/>
          <a:lstStyle>
            <a:lvl1pPr marL="0" marR="0" indent="0" algn="l" defTabSz="685800" rtl="0" eaLnBrk="1" fontAlgn="auto" latinLnBrk="0" hangingPunct="1">
              <a:lnSpc>
                <a:spcPct val="100000"/>
              </a:lnSpc>
              <a:spcBef>
                <a:spcPts val="0"/>
              </a:spcBef>
              <a:spcAft>
                <a:spcPts val="750"/>
              </a:spcAft>
              <a:buClrTx/>
              <a:buSzTx/>
              <a:buFont typeface="Arial" panose="020B0604020202020204" pitchFamily="34" charset="0"/>
              <a:buNone/>
              <a:tabLst/>
              <a:defRPr sz="675"/>
            </a:lvl1pPr>
          </a:lstStyle>
          <a:p>
            <a:pPr>
              <a:spcBef>
                <a:spcPct val="0"/>
              </a:spcBef>
            </a:pPr>
            <a:r>
              <a:rPr lang="en-US" sz="900" noProof="0">
                <a:solidFill>
                  <a:schemeClr val="bg1"/>
                </a:solidFill>
              </a:rPr>
              <a:t>Co-brand</a:t>
            </a:r>
            <a:br>
              <a:rPr lang="en-US" sz="900" noProof="0">
                <a:solidFill>
                  <a:schemeClr val="bg1"/>
                </a:solidFill>
              </a:rPr>
            </a:br>
            <a:r>
              <a:rPr lang="en-US" sz="900" noProof="0">
                <a:solidFill>
                  <a:schemeClr val="bg1"/>
                </a:solidFill>
              </a:rPr>
              <a:t>Logo</a:t>
            </a:r>
          </a:p>
          <a:p>
            <a:endParaRPr lang="en-US" noProof="0"/>
          </a:p>
        </p:txBody>
      </p:sp>
      <p:sp>
        <p:nvSpPr>
          <p:cNvPr id="7" name="Picture Placeholder 29"/>
          <p:cNvSpPr>
            <a:spLocks noGrp="1"/>
          </p:cNvSpPr>
          <p:nvPr>
            <p:ph type="pic" sz="quarter" idx="20" hasCustomPrompt="1"/>
          </p:nvPr>
        </p:nvSpPr>
        <p:spPr>
          <a:xfrm>
            <a:off x="10488434" y="1857894"/>
            <a:ext cx="1244161" cy="549275"/>
          </a:xfrm>
        </p:spPr>
        <p:txBody>
          <a:bodyPr/>
          <a:lstStyle>
            <a:lvl1pPr marL="0" marR="0" indent="0" algn="l" defTabSz="685800" rtl="0" eaLnBrk="1" fontAlgn="auto" latinLnBrk="0" hangingPunct="1">
              <a:lnSpc>
                <a:spcPct val="100000"/>
              </a:lnSpc>
              <a:spcBef>
                <a:spcPts val="0"/>
              </a:spcBef>
              <a:spcAft>
                <a:spcPts val="750"/>
              </a:spcAft>
              <a:buClrTx/>
              <a:buSzTx/>
              <a:buFont typeface="Arial" panose="020B0604020202020204" pitchFamily="34" charset="0"/>
              <a:buNone/>
              <a:tabLst/>
              <a:defRPr sz="675"/>
            </a:lvl1pPr>
          </a:lstStyle>
          <a:p>
            <a:pPr>
              <a:spcBef>
                <a:spcPct val="0"/>
              </a:spcBef>
            </a:pPr>
            <a:r>
              <a:rPr lang="en-US" sz="900" noProof="0">
                <a:solidFill>
                  <a:schemeClr val="bg1"/>
                </a:solidFill>
              </a:rPr>
              <a:t>Co-brand</a:t>
            </a:r>
            <a:br>
              <a:rPr lang="en-US" sz="900" noProof="0">
                <a:solidFill>
                  <a:schemeClr val="bg1"/>
                </a:solidFill>
              </a:rPr>
            </a:br>
            <a:r>
              <a:rPr lang="en-US" sz="900" noProof="0">
                <a:solidFill>
                  <a:schemeClr val="bg1"/>
                </a:solidFill>
              </a:rPr>
              <a:t>Logo</a:t>
            </a:r>
          </a:p>
          <a:p>
            <a:endParaRPr lang="en-US" noProof="0"/>
          </a:p>
        </p:txBody>
      </p:sp>
      <p:sp>
        <p:nvSpPr>
          <p:cNvPr id="16" name="Text Placeholder 8">
            <a:extLst>
              <a:ext uri="{FF2B5EF4-FFF2-40B4-BE49-F238E27FC236}">
                <a16:creationId xmlns:a16="http://schemas.microsoft.com/office/drawing/2014/main" id="{C2FDA775-7453-495D-ABC5-C379E37806BE}"/>
              </a:ext>
            </a:extLst>
          </p:cNvPr>
          <p:cNvSpPr>
            <a:spLocks noGrp="1"/>
          </p:cNvSpPr>
          <p:nvPr>
            <p:ph type="body" sz="quarter" idx="22" hasCustomPrompt="1"/>
          </p:nvPr>
        </p:nvSpPr>
        <p:spPr>
          <a:xfrm>
            <a:off x="463295" y="682940"/>
            <a:ext cx="11277600" cy="757255"/>
          </a:xfrm>
          <a:prstGeom prst="rect">
            <a:avLst/>
          </a:prstGeom>
        </p:spPr>
        <p:txBody>
          <a:bodyPr lIns="0" tIns="0" rIns="0" bIns="0">
            <a:noAutofit/>
          </a:bodyPr>
          <a:lstStyle>
            <a:lvl1pPr marL="0" indent="0">
              <a:buNone/>
              <a:defRPr sz="1800" b="0">
                <a:solidFill>
                  <a:schemeClr val="tx2"/>
                </a:solidFill>
              </a:defRPr>
            </a:lvl1pPr>
          </a:lstStyle>
          <a:p>
            <a:pPr lvl="0"/>
            <a:r>
              <a:rPr lang="en-US"/>
              <a:t>Click to add subtitle</a:t>
            </a:r>
          </a:p>
        </p:txBody>
      </p:sp>
      <p:sp>
        <p:nvSpPr>
          <p:cNvPr id="17" name="Title Placeholder 1">
            <a:extLst>
              <a:ext uri="{FF2B5EF4-FFF2-40B4-BE49-F238E27FC236}">
                <a16:creationId xmlns:a16="http://schemas.microsoft.com/office/drawing/2014/main" id="{D55BC33C-2B71-4E68-81E3-F520AB4629F5}"/>
              </a:ext>
            </a:extLst>
          </p:cNvPr>
          <p:cNvSpPr>
            <a:spLocks noGrp="1"/>
          </p:cNvSpPr>
          <p:nvPr>
            <p:ph type="title" hasCustomPrompt="1"/>
          </p:nvPr>
        </p:nvSpPr>
        <p:spPr>
          <a:xfrm>
            <a:off x="463295" y="345992"/>
            <a:ext cx="11277600" cy="334099"/>
          </a:xfrm>
          <a:prstGeom prst="rect">
            <a:avLst/>
          </a:prstGeom>
        </p:spPr>
        <p:txBody>
          <a:bodyPr vert="horz" lIns="0" tIns="0" rIns="0" bIns="0" rtlCol="0" anchor="t" anchorCtr="0">
            <a:noAutofit/>
          </a:bodyPr>
          <a:lstStyle>
            <a:lvl1pPr>
              <a:defRPr sz="2100">
                <a:latin typeface="+mj-lt"/>
              </a:defRPr>
            </a:lvl1pPr>
          </a:lstStyle>
          <a:p>
            <a:r>
              <a:rPr lang="en-US"/>
              <a:t>Click to add title</a:t>
            </a:r>
          </a:p>
        </p:txBody>
      </p:sp>
    </p:spTree>
    <p:extLst>
      <p:ext uri="{BB962C8B-B14F-4D97-AF65-F5344CB8AC3E}">
        <p14:creationId xmlns:p14="http://schemas.microsoft.com/office/powerpoint/2010/main" val="984827928"/>
      </p:ext>
    </p:extLst>
  </p:cSld>
  <p:clrMapOvr>
    <a:masterClrMapping/>
  </p:clrMapOvr>
  <p:transition>
    <p:fade/>
  </p:transition>
</p:sldLayout>
</file>

<file path=ppt/slideLayouts/slideLayout254.xml><?xml version="1.0" encoding="utf-8"?>
<p:sldLayout xmlns:a="http://schemas.openxmlformats.org/drawingml/2006/main" xmlns:r="http://schemas.openxmlformats.org/officeDocument/2006/relationships" xmlns:p="http://schemas.openxmlformats.org/presentationml/2006/main" preserve="1" userDrawn="1">
  <p:cSld name="7_Title &amp; subtitle">
    <p:spTree>
      <p:nvGrpSpPr>
        <p:cNvPr id="1" name=""/>
        <p:cNvGrpSpPr/>
        <p:nvPr/>
      </p:nvGrpSpPr>
      <p:grpSpPr>
        <a:xfrm>
          <a:off x="0" y="0"/>
          <a:ext cx="0" cy="0"/>
          <a:chOff x="0" y="0"/>
          <a:chExt cx="0" cy="0"/>
        </a:xfrm>
      </p:grpSpPr>
      <p:sp>
        <p:nvSpPr>
          <p:cNvPr id="6" name="Text Placeholder 8">
            <a:extLst>
              <a:ext uri="{FF2B5EF4-FFF2-40B4-BE49-F238E27FC236}">
                <a16:creationId xmlns:a16="http://schemas.microsoft.com/office/drawing/2014/main" id="{8D89C7E6-37F5-4005-B8BE-658A5ADDE295}"/>
              </a:ext>
            </a:extLst>
          </p:cNvPr>
          <p:cNvSpPr>
            <a:spLocks noGrp="1"/>
          </p:cNvSpPr>
          <p:nvPr>
            <p:ph type="body" sz="quarter" idx="22" hasCustomPrompt="1"/>
          </p:nvPr>
        </p:nvSpPr>
        <p:spPr>
          <a:xfrm>
            <a:off x="463295" y="682940"/>
            <a:ext cx="11277600" cy="757255"/>
          </a:xfrm>
          <a:prstGeom prst="rect">
            <a:avLst/>
          </a:prstGeom>
        </p:spPr>
        <p:txBody>
          <a:bodyPr lIns="0" tIns="0" rIns="0" bIns="0">
            <a:noAutofit/>
          </a:bodyPr>
          <a:lstStyle>
            <a:lvl1pPr marL="0" indent="0">
              <a:buNone/>
              <a:defRPr sz="1800" b="0">
                <a:solidFill>
                  <a:schemeClr val="tx2"/>
                </a:solidFill>
              </a:defRPr>
            </a:lvl1pPr>
          </a:lstStyle>
          <a:p>
            <a:pPr lvl="0"/>
            <a:r>
              <a:rPr lang="en-US"/>
              <a:t>Click to add subtitle</a:t>
            </a:r>
          </a:p>
        </p:txBody>
      </p:sp>
      <p:sp>
        <p:nvSpPr>
          <p:cNvPr id="7" name="Title Placeholder 1">
            <a:extLst>
              <a:ext uri="{FF2B5EF4-FFF2-40B4-BE49-F238E27FC236}">
                <a16:creationId xmlns:a16="http://schemas.microsoft.com/office/drawing/2014/main" id="{0FA13130-E22F-4F71-97DB-A64E7A175EC6}"/>
              </a:ext>
            </a:extLst>
          </p:cNvPr>
          <p:cNvSpPr>
            <a:spLocks noGrp="1"/>
          </p:cNvSpPr>
          <p:nvPr>
            <p:ph type="title" hasCustomPrompt="1"/>
          </p:nvPr>
        </p:nvSpPr>
        <p:spPr>
          <a:xfrm>
            <a:off x="463295" y="345992"/>
            <a:ext cx="11277600" cy="334099"/>
          </a:xfrm>
          <a:prstGeom prst="rect">
            <a:avLst/>
          </a:prstGeom>
        </p:spPr>
        <p:txBody>
          <a:bodyPr vert="horz" lIns="0" tIns="0" rIns="0" bIns="0" rtlCol="0" anchor="t" anchorCtr="0">
            <a:noAutofit/>
          </a:bodyPr>
          <a:lstStyle>
            <a:lvl1pPr>
              <a:defRPr sz="2100">
                <a:latin typeface="+mj-lt"/>
              </a:defRPr>
            </a:lvl1pPr>
          </a:lstStyle>
          <a:p>
            <a:r>
              <a:rPr lang="en-US"/>
              <a:t>Click to add title</a:t>
            </a:r>
          </a:p>
        </p:txBody>
      </p:sp>
    </p:spTree>
    <p:extLst>
      <p:ext uri="{BB962C8B-B14F-4D97-AF65-F5344CB8AC3E}">
        <p14:creationId xmlns:p14="http://schemas.microsoft.com/office/powerpoint/2010/main" val="2419956132"/>
      </p:ext>
    </p:extLst>
  </p:cSld>
  <p:clrMapOvr>
    <a:masterClrMapping/>
  </p:clrMapOvr>
  <p:transition>
    <p:fade/>
  </p:transition>
</p:sldLayout>
</file>

<file path=ppt/slideLayouts/slideLayout255.xml><?xml version="1.0" encoding="utf-8"?>
<p:sldLayout xmlns:a="http://schemas.openxmlformats.org/drawingml/2006/main" xmlns:r="http://schemas.openxmlformats.org/officeDocument/2006/relationships" xmlns:p="http://schemas.openxmlformats.org/presentationml/2006/main" preserve="1" userDrawn="1">
  <p:cSld name="5_Title Only">
    <p:spTree>
      <p:nvGrpSpPr>
        <p:cNvPr id="1" name=""/>
        <p:cNvGrpSpPr/>
        <p:nvPr/>
      </p:nvGrpSpPr>
      <p:grpSpPr>
        <a:xfrm>
          <a:off x="0" y="0"/>
          <a:ext cx="0" cy="0"/>
          <a:chOff x="0" y="0"/>
          <a:chExt cx="0" cy="0"/>
        </a:xfrm>
      </p:grpSpPr>
      <p:sp>
        <p:nvSpPr>
          <p:cNvPr id="5" name="Title Placeholder 1">
            <a:extLst>
              <a:ext uri="{FF2B5EF4-FFF2-40B4-BE49-F238E27FC236}">
                <a16:creationId xmlns:a16="http://schemas.microsoft.com/office/drawing/2014/main" id="{26FB2E4B-5D1B-4250-844C-3D50DE4A9F69}"/>
              </a:ext>
            </a:extLst>
          </p:cNvPr>
          <p:cNvSpPr>
            <a:spLocks noGrp="1"/>
          </p:cNvSpPr>
          <p:nvPr>
            <p:ph type="title" hasCustomPrompt="1"/>
          </p:nvPr>
        </p:nvSpPr>
        <p:spPr>
          <a:xfrm>
            <a:off x="463295" y="345992"/>
            <a:ext cx="11277600" cy="334099"/>
          </a:xfrm>
          <a:prstGeom prst="rect">
            <a:avLst/>
          </a:prstGeom>
        </p:spPr>
        <p:txBody>
          <a:bodyPr vert="horz" lIns="0" tIns="0" rIns="0" bIns="0" rtlCol="0" anchor="t" anchorCtr="0">
            <a:noAutofit/>
          </a:bodyPr>
          <a:lstStyle>
            <a:lvl1pPr>
              <a:defRPr sz="2100">
                <a:latin typeface="+mj-lt"/>
              </a:defRPr>
            </a:lvl1pPr>
          </a:lstStyle>
          <a:p>
            <a:r>
              <a:rPr lang="en-US"/>
              <a:t>Click to add title</a:t>
            </a:r>
          </a:p>
        </p:txBody>
      </p:sp>
    </p:spTree>
    <p:extLst>
      <p:ext uri="{BB962C8B-B14F-4D97-AF65-F5344CB8AC3E}">
        <p14:creationId xmlns:p14="http://schemas.microsoft.com/office/powerpoint/2010/main" val="2055220556"/>
      </p:ext>
    </p:extLst>
  </p:cSld>
  <p:clrMapOvr>
    <a:masterClrMapping/>
  </p:clrMapOvr>
  <p:transition>
    <p:fade/>
  </p:transition>
</p:sldLayout>
</file>

<file path=ppt/slideLayouts/slideLayout256.xml><?xml version="1.0" encoding="utf-8"?>
<p:sldLayout xmlns:a="http://schemas.openxmlformats.org/drawingml/2006/main" xmlns:r="http://schemas.openxmlformats.org/officeDocument/2006/relationships" xmlns:p="http://schemas.openxmlformats.org/presentationml/2006/main" preserve="1" userDrawn="1">
  <p:cSld name="Divider-Full Bleed Image White">
    <p:bg>
      <p:bgPr>
        <a:solidFill>
          <a:schemeClr val="bg1"/>
        </a:solidFill>
        <a:effectLst/>
      </p:bgPr>
    </p:bg>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2AA0174D-B09C-4960-94D1-79FD4D04BDFB}"/>
              </a:ext>
            </a:extLst>
          </p:cNvPr>
          <p:cNvSpPr>
            <a:spLocks noGrp="1"/>
          </p:cNvSpPr>
          <p:nvPr>
            <p:ph type="pic" sz="quarter" idx="11"/>
          </p:nvPr>
        </p:nvSpPr>
        <p:spPr>
          <a:xfrm>
            <a:off x="0" y="0"/>
            <a:ext cx="12192000" cy="6858000"/>
          </a:xfrm>
          <a:prstGeom prst="rect">
            <a:avLst/>
          </a:prstGeom>
        </p:spPr>
        <p:txBody>
          <a:bodyPr/>
          <a:lstStyle>
            <a:lvl1pPr>
              <a:defRPr>
                <a:solidFill>
                  <a:schemeClr val="tx1"/>
                </a:solidFill>
              </a:defRPr>
            </a:lvl1pPr>
          </a:lstStyle>
          <a:p>
            <a:r>
              <a:rPr lang="en-US" noProof="0"/>
              <a:t>Click icon to add picture</a:t>
            </a:r>
          </a:p>
        </p:txBody>
      </p:sp>
      <p:sp>
        <p:nvSpPr>
          <p:cNvPr id="5" name="Text Placeholder 4">
            <a:extLst>
              <a:ext uri="{FF2B5EF4-FFF2-40B4-BE49-F238E27FC236}">
                <a16:creationId xmlns:a16="http://schemas.microsoft.com/office/drawing/2014/main" id="{E696C364-9ED6-42C4-8FC2-1F9C6CB1656D}"/>
              </a:ext>
            </a:extLst>
          </p:cNvPr>
          <p:cNvSpPr>
            <a:spLocks noGrp="1"/>
          </p:cNvSpPr>
          <p:nvPr>
            <p:ph type="body" sz="quarter" idx="12"/>
          </p:nvPr>
        </p:nvSpPr>
        <p:spPr>
          <a:xfrm>
            <a:off x="478220" y="366547"/>
            <a:ext cx="5465380" cy="484791"/>
          </a:xfrm>
        </p:spPr>
        <p:txBody>
          <a:bodyPr>
            <a:noAutofit/>
          </a:bodyPr>
          <a:lstStyle>
            <a:lvl1pPr>
              <a:defRPr sz="3200" b="1">
                <a:solidFill>
                  <a:schemeClr val="tx1"/>
                </a:solidFill>
                <a:latin typeface="+mj-lt"/>
              </a:defRPr>
            </a:lvl1pPr>
            <a:lvl2pPr>
              <a:defRPr sz="3200" b="1">
                <a:latin typeface="+mj-lt"/>
              </a:defRPr>
            </a:lvl2pPr>
            <a:lvl3pPr>
              <a:defRPr sz="3200" b="1">
                <a:latin typeface="+mj-lt"/>
              </a:defRPr>
            </a:lvl3pPr>
            <a:lvl4pPr>
              <a:defRPr sz="3200" b="1">
                <a:latin typeface="+mj-lt"/>
              </a:defRPr>
            </a:lvl4pPr>
            <a:lvl5pPr>
              <a:defRPr sz="3200" b="1">
                <a:latin typeface="+mj-lt"/>
              </a:defRPr>
            </a:lvl5pPr>
          </a:lstStyle>
          <a:p>
            <a:pPr lvl="0"/>
            <a:r>
              <a:rPr lang="en-US"/>
              <a:t>Click to edit Master text styles</a:t>
            </a:r>
          </a:p>
        </p:txBody>
      </p:sp>
      <p:sp>
        <p:nvSpPr>
          <p:cNvPr id="6" name="Text Placeholder 4">
            <a:extLst>
              <a:ext uri="{FF2B5EF4-FFF2-40B4-BE49-F238E27FC236}">
                <a16:creationId xmlns:a16="http://schemas.microsoft.com/office/drawing/2014/main" id="{AD421831-C244-4DE0-8DE2-755D7D7315B9}"/>
              </a:ext>
            </a:extLst>
          </p:cNvPr>
          <p:cNvSpPr>
            <a:spLocks noGrp="1"/>
          </p:cNvSpPr>
          <p:nvPr>
            <p:ph type="body" sz="quarter" idx="13"/>
          </p:nvPr>
        </p:nvSpPr>
        <p:spPr>
          <a:xfrm>
            <a:off x="478220" y="851339"/>
            <a:ext cx="5465380" cy="863162"/>
          </a:xfrm>
        </p:spPr>
        <p:txBody>
          <a:bodyPr>
            <a:noAutofit/>
          </a:bodyPr>
          <a:lstStyle>
            <a:lvl1pPr>
              <a:defRPr sz="3200" b="0">
                <a:solidFill>
                  <a:schemeClr val="tx1"/>
                </a:solidFill>
                <a:latin typeface="+mj-lt"/>
              </a:defRPr>
            </a:lvl1pPr>
            <a:lvl2pPr>
              <a:defRPr sz="3200" b="1">
                <a:latin typeface="+mj-lt"/>
              </a:defRPr>
            </a:lvl2pPr>
            <a:lvl3pPr>
              <a:defRPr sz="3200" b="1">
                <a:latin typeface="+mj-lt"/>
              </a:defRPr>
            </a:lvl3pPr>
            <a:lvl4pPr>
              <a:defRPr sz="3200" b="1">
                <a:latin typeface="+mj-lt"/>
              </a:defRPr>
            </a:lvl4pPr>
            <a:lvl5pPr>
              <a:defRPr sz="3200" b="1">
                <a:latin typeface="+mj-lt"/>
              </a:defRPr>
            </a:lvl5pPr>
          </a:lstStyle>
          <a:p>
            <a:pPr lvl="0"/>
            <a:r>
              <a:rPr lang="en-US"/>
              <a:t>Click to edit Master text styles</a:t>
            </a:r>
          </a:p>
        </p:txBody>
      </p:sp>
    </p:spTree>
    <p:extLst>
      <p:ext uri="{BB962C8B-B14F-4D97-AF65-F5344CB8AC3E}">
        <p14:creationId xmlns:p14="http://schemas.microsoft.com/office/powerpoint/2010/main" val="36472717"/>
      </p:ext>
    </p:extLst>
  </p:cSld>
  <p:clrMapOvr>
    <a:masterClrMapping/>
  </p:clrMapOvr>
  <p:transition>
    <p:fade/>
  </p:transition>
</p:sldLayout>
</file>

<file path=ppt/slideLayouts/slideLayout257.xml><?xml version="1.0" encoding="utf-8"?>
<p:sldLayout xmlns:a="http://schemas.openxmlformats.org/drawingml/2006/main" xmlns:r="http://schemas.openxmlformats.org/officeDocument/2006/relationships" xmlns:p="http://schemas.openxmlformats.org/presentationml/2006/main" preserve="1" userDrawn="1">
  <p:cSld name="Divider-Full Bleed Image Black">
    <p:bg>
      <p:bgPr>
        <a:solidFill>
          <a:schemeClr val="tx1"/>
        </a:solidFill>
        <a:effectLst/>
      </p:bgPr>
    </p:bg>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2AA0174D-B09C-4960-94D1-79FD4D04BDFB}"/>
              </a:ext>
            </a:extLst>
          </p:cNvPr>
          <p:cNvSpPr>
            <a:spLocks noGrp="1"/>
          </p:cNvSpPr>
          <p:nvPr>
            <p:ph type="pic" sz="quarter" idx="11"/>
          </p:nvPr>
        </p:nvSpPr>
        <p:spPr>
          <a:xfrm>
            <a:off x="0" y="0"/>
            <a:ext cx="12192000" cy="6858000"/>
          </a:xfrm>
          <a:prstGeom prst="rect">
            <a:avLst/>
          </a:prstGeom>
        </p:spPr>
        <p:txBody>
          <a:bodyPr/>
          <a:lstStyle>
            <a:lvl1pPr>
              <a:defRPr>
                <a:solidFill>
                  <a:schemeClr val="bg1"/>
                </a:solidFill>
              </a:defRPr>
            </a:lvl1pPr>
          </a:lstStyle>
          <a:p>
            <a:r>
              <a:rPr lang="en-US" noProof="0"/>
              <a:t>Click icon to add picture</a:t>
            </a:r>
          </a:p>
        </p:txBody>
      </p:sp>
      <p:sp>
        <p:nvSpPr>
          <p:cNvPr id="5" name="Text Placeholder 4">
            <a:extLst>
              <a:ext uri="{FF2B5EF4-FFF2-40B4-BE49-F238E27FC236}">
                <a16:creationId xmlns:a16="http://schemas.microsoft.com/office/drawing/2014/main" id="{E696C364-9ED6-42C4-8FC2-1F9C6CB1656D}"/>
              </a:ext>
            </a:extLst>
          </p:cNvPr>
          <p:cNvSpPr>
            <a:spLocks noGrp="1"/>
          </p:cNvSpPr>
          <p:nvPr>
            <p:ph type="body" sz="quarter" idx="12"/>
          </p:nvPr>
        </p:nvSpPr>
        <p:spPr>
          <a:xfrm>
            <a:off x="478220" y="366547"/>
            <a:ext cx="5465380" cy="484791"/>
          </a:xfrm>
        </p:spPr>
        <p:txBody>
          <a:bodyPr>
            <a:noAutofit/>
          </a:bodyPr>
          <a:lstStyle>
            <a:lvl1pPr>
              <a:defRPr sz="3200" b="1">
                <a:solidFill>
                  <a:schemeClr val="bg1"/>
                </a:solidFill>
                <a:latin typeface="+mj-lt"/>
              </a:defRPr>
            </a:lvl1pPr>
            <a:lvl2pPr>
              <a:defRPr sz="3200" b="1">
                <a:latin typeface="+mj-lt"/>
              </a:defRPr>
            </a:lvl2pPr>
            <a:lvl3pPr>
              <a:defRPr sz="3200" b="1">
                <a:latin typeface="+mj-lt"/>
              </a:defRPr>
            </a:lvl3pPr>
            <a:lvl4pPr>
              <a:defRPr sz="3200" b="1">
                <a:latin typeface="+mj-lt"/>
              </a:defRPr>
            </a:lvl4pPr>
            <a:lvl5pPr>
              <a:defRPr sz="3200" b="1">
                <a:latin typeface="+mj-lt"/>
              </a:defRPr>
            </a:lvl5pPr>
          </a:lstStyle>
          <a:p>
            <a:pPr lvl="0"/>
            <a:r>
              <a:rPr lang="en-US"/>
              <a:t>Click to edit Master text styles</a:t>
            </a:r>
          </a:p>
        </p:txBody>
      </p:sp>
      <p:sp>
        <p:nvSpPr>
          <p:cNvPr id="6" name="Text Placeholder 4">
            <a:extLst>
              <a:ext uri="{FF2B5EF4-FFF2-40B4-BE49-F238E27FC236}">
                <a16:creationId xmlns:a16="http://schemas.microsoft.com/office/drawing/2014/main" id="{AD421831-C244-4DE0-8DE2-755D7D7315B9}"/>
              </a:ext>
            </a:extLst>
          </p:cNvPr>
          <p:cNvSpPr>
            <a:spLocks noGrp="1"/>
          </p:cNvSpPr>
          <p:nvPr>
            <p:ph type="body" sz="quarter" idx="13"/>
          </p:nvPr>
        </p:nvSpPr>
        <p:spPr>
          <a:xfrm>
            <a:off x="478220" y="851339"/>
            <a:ext cx="5465380" cy="863162"/>
          </a:xfrm>
        </p:spPr>
        <p:txBody>
          <a:bodyPr>
            <a:noAutofit/>
          </a:bodyPr>
          <a:lstStyle>
            <a:lvl1pPr>
              <a:defRPr sz="3200" b="0">
                <a:solidFill>
                  <a:schemeClr val="bg1"/>
                </a:solidFill>
                <a:latin typeface="+mj-lt"/>
              </a:defRPr>
            </a:lvl1pPr>
            <a:lvl2pPr>
              <a:defRPr sz="3200" b="1">
                <a:latin typeface="+mj-lt"/>
              </a:defRPr>
            </a:lvl2pPr>
            <a:lvl3pPr>
              <a:defRPr sz="3200" b="1">
                <a:latin typeface="+mj-lt"/>
              </a:defRPr>
            </a:lvl3pPr>
            <a:lvl4pPr>
              <a:defRPr sz="3200" b="1">
                <a:latin typeface="+mj-lt"/>
              </a:defRPr>
            </a:lvl4pPr>
            <a:lvl5pPr>
              <a:defRPr sz="3200" b="1">
                <a:latin typeface="+mj-lt"/>
              </a:defRPr>
            </a:lvl5pPr>
          </a:lstStyle>
          <a:p>
            <a:pPr lvl="0"/>
            <a:r>
              <a:rPr lang="en-US"/>
              <a:t>Click to edit Master text styles</a:t>
            </a:r>
          </a:p>
        </p:txBody>
      </p:sp>
    </p:spTree>
    <p:extLst>
      <p:ext uri="{BB962C8B-B14F-4D97-AF65-F5344CB8AC3E}">
        <p14:creationId xmlns:p14="http://schemas.microsoft.com/office/powerpoint/2010/main" val="1683257952"/>
      </p:ext>
    </p:extLst>
  </p:cSld>
  <p:clrMapOvr>
    <a:masterClrMapping/>
  </p:clrMapOvr>
  <p:transition>
    <p:fade/>
  </p:transition>
</p:sldLayout>
</file>

<file path=ppt/slideLayouts/slideLayout258.xml><?xml version="1.0" encoding="utf-8"?>
<p:sldLayout xmlns:a="http://schemas.openxmlformats.org/drawingml/2006/main" xmlns:r="http://schemas.openxmlformats.org/officeDocument/2006/relationships" xmlns:p="http://schemas.openxmlformats.org/presentationml/2006/main" preserve="1" userDrawn="1">
  <p:cSld name="2_Title, subtitle &amp; 1 column text">
    <p:bg>
      <p:bgPr>
        <a:solidFill>
          <a:schemeClr val="tx1"/>
        </a:solidFill>
        <a:effectLst/>
      </p:bgPr>
    </p:bg>
    <p:spTree>
      <p:nvGrpSpPr>
        <p:cNvPr id="1" name=""/>
        <p:cNvGrpSpPr/>
        <p:nvPr/>
      </p:nvGrpSpPr>
      <p:grpSpPr>
        <a:xfrm>
          <a:off x="0" y="0"/>
          <a:ext cx="0" cy="0"/>
          <a:chOff x="0" y="0"/>
          <a:chExt cx="0" cy="0"/>
        </a:xfrm>
      </p:grpSpPr>
      <p:sp>
        <p:nvSpPr>
          <p:cNvPr id="14" name="Text Placeholder 18"/>
          <p:cNvSpPr>
            <a:spLocks noGrp="1"/>
          </p:cNvSpPr>
          <p:nvPr>
            <p:ph idx="1"/>
          </p:nvPr>
        </p:nvSpPr>
        <p:spPr>
          <a:xfrm>
            <a:off x="461823" y="1714500"/>
            <a:ext cx="11277600" cy="4667250"/>
          </a:xfrm>
          <a:prstGeom prst="rect">
            <a:avLst/>
          </a:prstGeom>
        </p:spPr>
        <p:txBody>
          <a:bodyPr vert="horz" lIns="0" tIns="0" rIns="0" bIns="0" rtlCol="0">
            <a:noAutofit/>
          </a:bodyPr>
          <a:lstStyle>
            <a:lvl1pPr>
              <a:defRPr sz="1300">
                <a:solidFill>
                  <a:schemeClr val="bg1"/>
                </a:solidFill>
                <a:latin typeface="+mn-lt"/>
              </a:defRPr>
            </a:lvl1pPr>
            <a:lvl2pPr>
              <a:defRPr sz="1300">
                <a:solidFill>
                  <a:schemeClr val="bg1"/>
                </a:solidFill>
                <a:latin typeface="+mn-lt"/>
              </a:defRPr>
            </a:lvl2pPr>
            <a:lvl3pPr>
              <a:defRPr sz="1300">
                <a:solidFill>
                  <a:schemeClr val="bg1"/>
                </a:solidFill>
                <a:latin typeface="+mn-lt"/>
              </a:defRPr>
            </a:lvl3pPr>
            <a:lvl4pPr>
              <a:defRPr sz="1300">
                <a:solidFill>
                  <a:schemeClr val="bg1"/>
                </a:solidFill>
                <a:latin typeface="+mn-lt"/>
              </a:defRPr>
            </a:lvl4pPr>
            <a:lvl5pPr>
              <a:defRPr sz="1300">
                <a:solidFill>
                  <a:schemeClr val="bg1"/>
                </a:solidFill>
                <a:latin typeface="+mn-lt"/>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8">
            <a:extLst>
              <a:ext uri="{FF2B5EF4-FFF2-40B4-BE49-F238E27FC236}">
                <a16:creationId xmlns:a16="http://schemas.microsoft.com/office/drawing/2014/main" id="{259C2253-8D87-4928-94C4-A4D186A7A8BD}"/>
              </a:ext>
            </a:extLst>
          </p:cNvPr>
          <p:cNvSpPr>
            <a:spLocks noGrp="1"/>
          </p:cNvSpPr>
          <p:nvPr>
            <p:ph type="body" sz="quarter" idx="22" hasCustomPrompt="1"/>
          </p:nvPr>
        </p:nvSpPr>
        <p:spPr>
          <a:xfrm>
            <a:off x="463295" y="682940"/>
            <a:ext cx="11277600" cy="757255"/>
          </a:xfrm>
          <a:prstGeom prst="rect">
            <a:avLst/>
          </a:prstGeom>
        </p:spPr>
        <p:txBody>
          <a:bodyPr lIns="0" tIns="0" rIns="0" bIns="0">
            <a:noAutofit/>
          </a:bodyPr>
          <a:lstStyle>
            <a:lvl1pPr marL="0" indent="0">
              <a:buNone/>
              <a:defRPr sz="1800" b="0">
                <a:solidFill>
                  <a:schemeClr val="bg1">
                    <a:lumMod val="85000"/>
                  </a:schemeClr>
                </a:solidFill>
              </a:defRPr>
            </a:lvl1pPr>
          </a:lstStyle>
          <a:p>
            <a:pPr lvl="0"/>
            <a:r>
              <a:rPr lang="en-US"/>
              <a:t>Click to add subtitle</a:t>
            </a:r>
          </a:p>
        </p:txBody>
      </p:sp>
      <p:sp>
        <p:nvSpPr>
          <p:cNvPr id="6" name="Title Placeholder 1">
            <a:extLst>
              <a:ext uri="{FF2B5EF4-FFF2-40B4-BE49-F238E27FC236}">
                <a16:creationId xmlns:a16="http://schemas.microsoft.com/office/drawing/2014/main" id="{96593EEB-1CDC-4080-8C11-602DEAE1026D}"/>
              </a:ext>
            </a:extLst>
          </p:cNvPr>
          <p:cNvSpPr>
            <a:spLocks noGrp="1"/>
          </p:cNvSpPr>
          <p:nvPr>
            <p:ph type="title" hasCustomPrompt="1"/>
          </p:nvPr>
        </p:nvSpPr>
        <p:spPr>
          <a:xfrm>
            <a:off x="463295" y="345992"/>
            <a:ext cx="11277600" cy="334099"/>
          </a:xfrm>
          <a:prstGeom prst="rect">
            <a:avLst/>
          </a:prstGeom>
        </p:spPr>
        <p:txBody>
          <a:bodyPr vert="horz" lIns="0" tIns="0" rIns="0" bIns="0" rtlCol="0" anchor="t" anchorCtr="0">
            <a:noAutofit/>
          </a:bodyPr>
          <a:lstStyle>
            <a:lvl1pPr>
              <a:defRPr sz="2100">
                <a:solidFill>
                  <a:schemeClr val="bg1"/>
                </a:solidFill>
                <a:latin typeface="+mj-lt"/>
              </a:defRPr>
            </a:lvl1pPr>
          </a:lstStyle>
          <a:p>
            <a:r>
              <a:rPr lang="en-US"/>
              <a:t>Click to add title</a:t>
            </a:r>
          </a:p>
        </p:txBody>
      </p:sp>
    </p:spTree>
    <p:extLst>
      <p:ext uri="{BB962C8B-B14F-4D97-AF65-F5344CB8AC3E}">
        <p14:creationId xmlns:p14="http://schemas.microsoft.com/office/powerpoint/2010/main" val="306340128"/>
      </p:ext>
    </p:extLst>
  </p:cSld>
  <p:clrMapOvr>
    <a:masterClrMapping/>
  </p:clrMapOvr>
  <p:transition>
    <p:fade/>
  </p:transition>
</p:sldLayout>
</file>

<file path=ppt/slideLayouts/slideLayout259.xml><?xml version="1.0" encoding="utf-8"?>
<p:sldLayout xmlns:a="http://schemas.openxmlformats.org/drawingml/2006/main" xmlns:r="http://schemas.openxmlformats.org/officeDocument/2006/relationships" xmlns:p="http://schemas.openxmlformats.org/presentationml/2006/main" userDrawn="1">
  <p:cSld name="8_Title &amp; subtitle">
    <p:spTree>
      <p:nvGrpSpPr>
        <p:cNvPr id="1" name=""/>
        <p:cNvGrpSpPr/>
        <p:nvPr/>
      </p:nvGrpSpPr>
      <p:grpSpPr>
        <a:xfrm>
          <a:off x="0" y="0"/>
          <a:ext cx="0" cy="0"/>
          <a:chOff x="0" y="0"/>
          <a:chExt cx="0" cy="0"/>
        </a:xfrm>
      </p:grpSpPr>
      <p:sp>
        <p:nvSpPr>
          <p:cNvPr id="4"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200" b="0">
                <a:solidFill>
                  <a:srgbClr val="575757"/>
                </a:solidFill>
              </a:defRPr>
            </a:lvl1pPr>
          </a:lstStyle>
          <a:p>
            <a:pPr lvl="0"/>
            <a:r>
              <a:rPr lang="en-US" noProof="0"/>
              <a:t>Click to add subtitle</a:t>
            </a:r>
          </a:p>
        </p:txBody>
      </p:sp>
      <p:sp>
        <p:nvSpPr>
          <p:cNvPr id="2" name="Title 1">
            <a:extLst>
              <a:ext uri="{FF2B5EF4-FFF2-40B4-BE49-F238E27FC236}">
                <a16:creationId xmlns:a16="http://schemas.microsoft.com/office/drawing/2014/main" id="{0D620039-B78E-45AE-B4BD-C20DF98BF077}"/>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087810776"/>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ext and chart">
    <p:spTree>
      <p:nvGrpSpPr>
        <p:cNvPr id="1" name=""/>
        <p:cNvGrpSpPr/>
        <p:nvPr/>
      </p:nvGrpSpPr>
      <p:grpSpPr>
        <a:xfrm>
          <a:off x="0" y="0"/>
          <a:ext cx="0" cy="0"/>
          <a:chOff x="0" y="0"/>
          <a:chExt cx="0" cy="0"/>
        </a:xfrm>
      </p:grpSpPr>
      <p:sp>
        <p:nvSpPr>
          <p:cNvPr id="10" name="Content Placeholder 3"/>
          <p:cNvSpPr>
            <a:spLocks noGrp="1"/>
          </p:cNvSpPr>
          <p:nvPr>
            <p:ph sz="quarter" idx="10"/>
          </p:nvPr>
        </p:nvSpPr>
        <p:spPr>
          <a:xfrm>
            <a:off x="469900" y="1665288"/>
            <a:ext cx="5480400" cy="4317502"/>
          </a:xfrm>
          <a:prstGeom prst="rect">
            <a:avLst/>
          </a:prstGeom>
        </p:spPr>
        <p:txBody>
          <a:bodyPr>
            <a:noAutofit/>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 name="Chart Placeholder 2"/>
          <p:cNvSpPr>
            <a:spLocks noGrp="1"/>
          </p:cNvSpPr>
          <p:nvPr>
            <p:ph type="chart" sz="quarter" idx="21"/>
          </p:nvPr>
        </p:nvSpPr>
        <p:spPr>
          <a:xfrm>
            <a:off x="6239584" y="2125013"/>
            <a:ext cx="5482516" cy="3857777"/>
          </a:xfrm>
        </p:spPr>
        <p:txBody>
          <a:bodyPr>
            <a:noAutofit/>
          </a:bodyPr>
          <a:lstStyle/>
          <a:p>
            <a:r>
              <a:rPr lang="en-US" noProof="0"/>
              <a:t>Click icon to add chart</a:t>
            </a:r>
          </a:p>
        </p:txBody>
      </p:sp>
      <p:sp>
        <p:nvSpPr>
          <p:cNvPr id="6" name="Text Placeholder 5"/>
          <p:cNvSpPr>
            <a:spLocks noGrp="1"/>
          </p:cNvSpPr>
          <p:nvPr>
            <p:ph type="body" sz="quarter" idx="22"/>
          </p:nvPr>
        </p:nvSpPr>
        <p:spPr>
          <a:xfrm>
            <a:off x="6239584" y="1655763"/>
            <a:ext cx="5482516" cy="420687"/>
          </a:xfrm>
        </p:spPr>
        <p:txBody>
          <a:bodyPr>
            <a:noAutofit/>
          </a:bodyPr>
          <a:lstStyle/>
          <a:p>
            <a:pPr lvl="0"/>
            <a:r>
              <a:rPr lang="en-US" noProof="0"/>
              <a:t>Click to edit Master text styles</a:t>
            </a:r>
          </a:p>
        </p:txBody>
      </p:sp>
      <p:sp>
        <p:nvSpPr>
          <p:cNvPr id="12"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14"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2088934741"/>
      </p:ext>
    </p:extLst>
  </p:cSld>
  <p:clrMapOvr>
    <a:masterClrMapping/>
  </p:clrMapOvr>
  <p:transition>
    <p:fade/>
  </p:transition>
</p:sldLayout>
</file>

<file path=ppt/slideLayouts/slideLayout260.xml><?xml version="1.0" encoding="utf-8"?>
<p:sldLayout xmlns:a="http://schemas.openxmlformats.org/drawingml/2006/main" xmlns:r="http://schemas.openxmlformats.org/officeDocument/2006/relationships" xmlns:p="http://schemas.openxmlformats.org/presentationml/2006/main" showMasterSp="0" userDrawn="1">
  <p:cSld name="8_Title Slide - Black">
    <p:bg bwMode="gray">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475200" y="5845180"/>
            <a:ext cx="5592011" cy="505645"/>
          </a:xfrm>
          <a:prstGeom prst="rect">
            <a:avLst/>
          </a:prstGeom>
        </p:spPr>
        <p:txBody>
          <a:bodyPr lIns="0" tIns="0" rIns="0" bIns="0" anchor="b" anchorCtr="0">
            <a:noAutofit/>
          </a:bodyPr>
          <a:lstStyle>
            <a:lvl1pPr marL="0" indent="0" algn="l">
              <a:lnSpc>
                <a:spcPct val="100000"/>
              </a:lnSpc>
              <a:spcAft>
                <a:spcPts val="0"/>
              </a:spcAft>
              <a:buNone/>
              <a:defRPr sz="1800" b="1">
                <a:solidFill>
                  <a:schemeClr val="bg1"/>
                </a:solidFill>
              </a:defRPr>
            </a:lvl1pPr>
            <a:lvl2pPr marL="0" indent="0" algn="l">
              <a:buNone/>
              <a:defRPr sz="1600" b="0">
                <a:solidFill>
                  <a:schemeClr val="bg1"/>
                </a:solidFill>
              </a:defRPr>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en-US" noProof="0"/>
              <a:t>Click to edit Master title style</a:t>
            </a:r>
          </a:p>
          <a:p>
            <a:pPr lvl="1"/>
            <a:r>
              <a:rPr lang="en-US" noProof="0"/>
              <a:t>Click to edit Master subtitle style</a:t>
            </a:r>
          </a:p>
        </p:txBody>
      </p:sp>
      <p:sp>
        <p:nvSpPr>
          <p:cNvPr id="5" name="Text Placeholder 4"/>
          <p:cNvSpPr>
            <a:spLocks noGrp="1"/>
          </p:cNvSpPr>
          <p:nvPr>
            <p:ph type="body" sz="quarter" idx="10"/>
          </p:nvPr>
        </p:nvSpPr>
        <p:spPr>
          <a:xfrm>
            <a:off x="475200" y="6362699"/>
            <a:ext cx="5594349" cy="298451"/>
          </a:xfrm>
          <a:prstGeom prst="rect">
            <a:avLst/>
          </a:prstGeom>
        </p:spPr>
        <p:txBody>
          <a:bodyPr/>
          <a:lstStyle>
            <a:lvl1pPr>
              <a:spcAft>
                <a:spcPts val="0"/>
              </a:spcAft>
              <a:defRPr sz="105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Edit Master text styles</a:t>
            </a:r>
          </a:p>
        </p:txBody>
      </p:sp>
      <p:grpSp>
        <p:nvGrpSpPr>
          <p:cNvPr id="22" name="Group 21"/>
          <p:cNvGrpSpPr>
            <a:grpSpLocks noChangeAspect="1"/>
          </p:cNvGrpSpPr>
          <p:nvPr userDrawn="1"/>
        </p:nvGrpSpPr>
        <p:grpSpPr>
          <a:xfrm>
            <a:off x="469900" y="457761"/>
            <a:ext cx="1998000" cy="374400"/>
            <a:chOff x="398463" y="404813"/>
            <a:chExt cx="1627187" cy="307976"/>
          </a:xfrm>
          <a:solidFill>
            <a:schemeClr val="tx1"/>
          </a:solidFill>
        </p:grpSpPr>
        <p:sp>
          <p:nvSpPr>
            <p:cNvPr id="23"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4"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5" name="Rectangle 7"/>
            <p:cNvSpPr>
              <a:spLocks noChangeArrowheads="1"/>
            </p:cNvSpPr>
            <p:nvPr userDrawn="1"/>
          </p:nvSpPr>
          <p:spPr bwMode="auto">
            <a:xfrm>
              <a:off x="906463" y="404813"/>
              <a:ext cx="74612" cy="3032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6"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7" name="Rectangle 9"/>
            <p:cNvSpPr>
              <a:spLocks noChangeArrowheads="1"/>
            </p:cNvSpPr>
            <p:nvPr userDrawn="1"/>
          </p:nvSpPr>
          <p:spPr bwMode="auto">
            <a:xfrm>
              <a:off x="1257300" y="482601"/>
              <a:ext cx="74612" cy="2254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8" name="Rectangle 10"/>
            <p:cNvSpPr>
              <a:spLocks noChangeArrowheads="1"/>
            </p:cNvSpPr>
            <p:nvPr userDrawn="1"/>
          </p:nvSpPr>
          <p:spPr bwMode="auto">
            <a:xfrm>
              <a:off x="1257300" y="404813"/>
              <a:ext cx="74612" cy="50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9"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0"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1"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2"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grpSp>
      <p:sp>
        <p:nvSpPr>
          <p:cNvPr id="33" name="Picture Placeholder 8"/>
          <p:cNvSpPr>
            <a:spLocks noGrp="1"/>
          </p:cNvSpPr>
          <p:nvPr>
            <p:ph type="pic" sz="quarter" idx="11"/>
          </p:nvPr>
        </p:nvSpPr>
        <p:spPr>
          <a:xfrm>
            <a:off x="3393716" y="727595"/>
            <a:ext cx="5400000" cy="5400000"/>
          </a:xfrm>
          <a:prstGeom prst="rect">
            <a:avLst/>
          </a:prstGeom>
        </p:spPr>
        <p:txBody>
          <a:bodyPr/>
          <a:lstStyle/>
          <a:p>
            <a:r>
              <a:rPr lang="en-US" noProof="0"/>
              <a:t>Click icon to add picture</a:t>
            </a:r>
          </a:p>
        </p:txBody>
      </p:sp>
    </p:spTree>
    <p:extLst>
      <p:ext uri="{BB962C8B-B14F-4D97-AF65-F5344CB8AC3E}">
        <p14:creationId xmlns:p14="http://schemas.microsoft.com/office/powerpoint/2010/main" val="1046001426"/>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4088">
          <p15:clr>
            <a:srgbClr val="FBAE40"/>
          </p15:clr>
        </p15:guide>
      </p15:sldGuideLst>
    </p:ext>
  </p:extLst>
</p:sldLayout>
</file>

<file path=ppt/slideLayouts/slideLayout261.xml><?xml version="1.0" encoding="utf-8"?>
<p:sldLayout xmlns:a="http://schemas.openxmlformats.org/drawingml/2006/main" xmlns:r="http://schemas.openxmlformats.org/officeDocument/2006/relationships" xmlns:p="http://schemas.openxmlformats.org/presentationml/2006/main" userDrawn="1">
  <p:cSld name="11_Title &amp; subtitle">
    <p:spTree>
      <p:nvGrpSpPr>
        <p:cNvPr id="1" name=""/>
        <p:cNvGrpSpPr/>
        <p:nvPr/>
      </p:nvGrpSpPr>
      <p:grpSpPr>
        <a:xfrm>
          <a:off x="0" y="0"/>
          <a:ext cx="0" cy="0"/>
          <a:chOff x="0" y="0"/>
          <a:chExt cx="0" cy="0"/>
        </a:xfrm>
      </p:grpSpPr>
      <p:sp>
        <p:nvSpPr>
          <p:cNvPr id="4" name="Text Placeholder 8"/>
          <p:cNvSpPr>
            <a:spLocks noGrp="1"/>
          </p:cNvSpPr>
          <p:nvPr>
            <p:ph type="body" sz="quarter" idx="13" hasCustomPrompt="1"/>
          </p:nvPr>
        </p:nvSpPr>
        <p:spPr>
          <a:xfrm>
            <a:off x="469900" y="784313"/>
            <a:ext cx="11252200" cy="757255"/>
          </a:xfrm>
          <a:prstGeom prst="rect">
            <a:avLst/>
          </a:prstGeom>
        </p:spPr>
        <p:txBody>
          <a:bodyPr lIns="0" tIns="0" rIns="0" bIns="0">
            <a:noAutofit/>
          </a:bodyPr>
          <a:lstStyle>
            <a:lvl1pPr marL="0" indent="0">
              <a:buNone/>
              <a:defRPr sz="2000" b="0">
                <a:solidFill>
                  <a:schemeClr val="accent6">
                    <a:lumMod val="60000"/>
                    <a:lumOff val="40000"/>
                  </a:schemeClr>
                </a:solidFill>
              </a:defRPr>
            </a:lvl1pPr>
          </a:lstStyle>
          <a:p>
            <a:pPr lvl="0"/>
            <a:r>
              <a:rPr lang="en-US" noProof="0"/>
              <a:t>Click to add subtitle</a:t>
            </a:r>
          </a:p>
        </p:txBody>
      </p:sp>
      <p:sp>
        <p:nvSpPr>
          <p:cNvPr id="5" name="Title Placeholder 1"/>
          <p:cNvSpPr>
            <a:spLocks noGrp="1"/>
          </p:cNvSpPr>
          <p:nvPr>
            <p:ph type="title"/>
          </p:nvPr>
        </p:nvSpPr>
        <p:spPr>
          <a:xfrm>
            <a:off x="469900" y="402587"/>
            <a:ext cx="11252200" cy="338328"/>
          </a:xfrm>
          <a:prstGeom prst="rect">
            <a:avLst/>
          </a:prstGeom>
        </p:spPr>
        <p:txBody>
          <a:bodyPr vert="horz" lIns="0" tIns="0" rIns="0" bIns="0" rtlCol="0" anchor="t" anchorCtr="0">
            <a:noAutofit/>
          </a:bodyPr>
          <a:lstStyle>
            <a:lvl1pPr>
              <a:defRPr sz="2400"/>
            </a:lvl1pPr>
          </a:lstStyle>
          <a:p>
            <a:r>
              <a:rPr lang="en-US" noProof="0"/>
              <a:t>Click to edit Master title style</a:t>
            </a:r>
          </a:p>
        </p:txBody>
      </p:sp>
    </p:spTree>
    <p:extLst>
      <p:ext uri="{BB962C8B-B14F-4D97-AF65-F5344CB8AC3E}">
        <p14:creationId xmlns:p14="http://schemas.microsoft.com/office/powerpoint/2010/main" val="4013779547"/>
      </p:ext>
    </p:extLst>
  </p:cSld>
  <p:clrMapOvr>
    <a:masterClrMapping/>
  </p:clrMapOvr>
  <p:transition>
    <p:fade/>
  </p:transition>
</p:sldLayout>
</file>

<file path=ppt/slideLayouts/slideLayout262.xml><?xml version="1.0" encoding="utf-8"?>
<p:sldLayout xmlns:a="http://schemas.openxmlformats.org/drawingml/2006/main" xmlns:r="http://schemas.openxmlformats.org/officeDocument/2006/relationships" xmlns:p="http://schemas.openxmlformats.org/presentationml/2006/main" userDrawn="1">
  <p:cSld name="12_Title &amp; subtitle">
    <p:spTree>
      <p:nvGrpSpPr>
        <p:cNvPr id="1" name=""/>
        <p:cNvGrpSpPr/>
        <p:nvPr/>
      </p:nvGrpSpPr>
      <p:grpSpPr>
        <a:xfrm>
          <a:off x="0" y="0"/>
          <a:ext cx="0" cy="0"/>
          <a:chOff x="0" y="0"/>
          <a:chExt cx="0" cy="0"/>
        </a:xfrm>
      </p:grpSpPr>
      <p:sp>
        <p:nvSpPr>
          <p:cNvPr id="4" name="Text Placeholder 8"/>
          <p:cNvSpPr>
            <a:spLocks noGrp="1"/>
          </p:cNvSpPr>
          <p:nvPr>
            <p:ph type="body" sz="quarter" idx="13" hasCustomPrompt="1"/>
          </p:nvPr>
        </p:nvSpPr>
        <p:spPr>
          <a:xfrm>
            <a:off x="469900" y="784313"/>
            <a:ext cx="11252200" cy="757255"/>
          </a:xfrm>
          <a:prstGeom prst="rect">
            <a:avLst/>
          </a:prstGeom>
        </p:spPr>
        <p:txBody>
          <a:bodyPr lIns="0" tIns="0" rIns="0" bIns="0">
            <a:noAutofit/>
          </a:bodyPr>
          <a:lstStyle>
            <a:lvl1pPr marL="0" indent="0">
              <a:buNone/>
              <a:defRPr sz="2000" b="0">
                <a:solidFill>
                  <a:schemeClr val="accent6">
                    <a:lumMod val="60000"/>
                    <a:lumOff val="40000"/>
                  </a:schemeClr>
                </a:solidFill>
              </a:defRPr>
            </a:lvl1pPr>
          </a:lstStyle>
          <a:p>
            <a:pPr lvl="0"/>
            <a:r>
              <a:rPr lang="en-US" noProof="0"/>
              <a:t>Click to add subtitle</a:t>
            </a:r>
          </a:p>
        </p:txBody>
      </p:sp>
      <p:sp>
        <p:nvSpPr>
          <p:cNvPr id="5" name="Title Placeholder 1"/>
          <p:cNvSpPr>
            <a:spLocks noGrp="1"/>
          </p:cNvSpPr>
          <p:nvPr>
            <p:ph type="title"/>
          </p:nvPr>
        </p:nvSpPr>
        <p:spPr>
          <a:xfrm>
            <a:off x="469900" y="402587"/>
            <a:ext cx="11252200" cy="338328"/>
          </a:xfrm>
          <a:prstGeom prst="rect">
            <a:avLst/>
          </a:prstGeom>
        </p:spPr>
        <p:txBody>
          <a:bodyPr vert="horz" lIns="0" tIns="0" rIns="0" bIns="0" rtlCol="0" anchor="t" anchorCtr="0">
            <a:noAutofit/>
          </a:bodyPr>
          <a:lstStyle>
            <a:lvl1pPr>
              <a:defRPr sz="2400"/>
            </a:lvl1pPr>
          </a:lstStyle>
          <a:p>
            <a:r>
              <a:rPr lang="en-US" noProof="0"/>
              <a:t>Click to edit Master title style</a:t>
            </a:r>
          </a:p>
        </p:txBody>
      </p:sp>
      <p:sp>
        <p:nvSpPr>
          <p:cNvPr id="8" name="Text Placeholder 4">
            <a:extLst>
              <a:ext uri="{FF2B5EF4-FFF2-40B4-BE49-F238E27FC236}">
                <a16:creationId xmlns:a16="http://schemas.microsoft.com/office/drawing/2014/main" id="{A511F987-E171-45C8-AA17-FAABAE8B7646}"/>
              </a:ext>
            </a:extLst>
          </p:cNvPr>
          <p:cNvSpPr>
            <a:spLocks noGrp="1"/>
          </p:cNvSpPr>
          <p:nvPr>
            <p:ph type="body" sz="quarter" idx="10" hasCustomPrompt="1"/>
          </p:nvPr>
        </p:nvSpPr>
        <p:spPr>
          <a:xfrm>
            <a:off x="475200" y="6362699"/>
            <a:ext cx="5594349" cy="298451"/>
          </a:xfrm>
          <a:prstGeom prst="rect">
            <a:avLst/>
          </a:prstGeom>
        </p:spPr>
        <p:txBody>
          <a:bodyPr/>
          <a:lstStyle>
            <a:lvl1pPr>
              <a:spcAft>
                <a:spcPts val="0"/>
              </a:spcAft>
              <a:defRPr sz="1200">
                <a:solidFill>
                  <a:schemeClr val="accent5"/>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fr-FR" sz="800" spc="-5">
                <a:solidFill>
                  <a:schemeClr val="bg1"/>
                </a:solidFill>
                <a:latin typeface="+mn-lt"/>
                <a:cs typeface="Verdana"/>
              </a:rPr>
              <a:t>© </a:t>
            </a:r>
            <a:r>
              <a:rPr lang="fr-FR" sz="800" spc="-10">
                <a:solidFill>
                  <a:schemeClr val="bg1"/>
                </a:solidFill>
                <a:latin typeface="+mn-lt"/>
                <a:cs typeface="Verdana"/>
              </a:rPr>
              <a:t>2019. </a:t>
            </a:r>
            <a:r>
              <a:rPr lang="fr-FR" sz="800" spc="-5">
                <a:solidFill>
                  <a:schemeClr val="bg1"/>
                </a:solidFill>
                <a:latin typeface="+mn-lt"/>
                <a:cs typeface="Verdana"/>
              </a:rPr>
              <a:t>For information, </a:t>
            </a:r>
            <a:r>
              <a:rPr lang="fr-FR" sz="800" spc="-10">
                <a:solidFill>
                  <a:schemeClr val="bg1"/>
                </a:solidFill>
                <a:latin typeface="+mn-lt"/>
                <a:cs typeface="Verdana"/>
              </a:rPr>
              <a:t>contact </a:t>
            </a:r>
            <a:r>
              <a:rPr lang="fr-FR" sz="800" spc="-5">
                <a:solidFill>
                  <a:schemeClr val="bg1"/>
                </a:solidFill>
                <a:latin typeface="+mn-lt"/>
                <a:cs typeface="Verdana"/>
              </a:rPr>
              <a:t>Deloitte Touche </a:t>
            </a:r>
            <a:r>
              <a:rPr lang="fr-FR" sz="800" spc="-5" err="1">
                <a:solidFill>
                  <a:schemeClr val="bg1"/>
                </a:solidFill>
                <a:latin typeface="+mn-lt"/>
                <a:cs typeface="Verdana"/>
              </a:rPr>
              <a:t>Tohmatsu</a:t>
            </a:r>
            <a:r>
              <a:rPr lang="fr-FR" sz="800" spc="95">
                <a:solidFill>
                  <a:schemeClr val="bg1"/>
                </a:solidFill>
                <a:latin typeface="+mn-lt"/>
                <a:cs typeface="Verdana"/>
              </a:rPr>
              <a:t> </a:t>
            </a:r>
            <a:r>
              <a:rPr lang="fr-FR" sz="800" spc="-5">
                <a:solidFill>
                  <a:schemeClr val="bg1"/>
                </a:solidFill>
                <a:latin typeface="+mn-lt"/>
                <a:cs typeface="Verdana"/>
              </a:rPr>
              <a:t>Limited.</a:t>
            </a:r>
            <a:endParaRPr lang="en-US" noProof="0"/>
          </a:p>
        </p:txBody>
      </p:sp>
    </p:spTree>
    <p:extLst>
      <p:ext uri="{BB962C8B-B14F-4D97-AF65-F5344CB8AC3E}">
        <p14:creationId xmlns:p14="http://schemas.microsoft.com/office/powerpoint/2010/main" val="1297945348"/>
      </p:ext>
    </p:extLst>
  </p:cSld>
  <p:clrMapOvr>
    <a:masterClrMapping/>
  </p:clrMapOvr>
  <p:transition>
    <p:fade/>
  </p:transition>
</p:sldLayout>
</file>

<file path=ppt/slideLayouts/slideLayout263.xml><?xml version="1.0" encoding="utf-8"?>
<p:sldLayout xmlns:a="http://schemas.openxmlformats.org/drawingml/2006/main" xmlns:r="http://schemas.openxmlformats.org/officeDocument/2006/relationships" xmlns:p="http://schemas.openxmlformats.org/presentationml/2006/main" showMasterSp="0" userDrawn="1">
  <p:cSld name="5_Title Slide - White">
    <p:bg bwMode="gray">
      <p:bgPr>
        <a:solidFill>
          <a:schemeClr val="bg1"/>
        </a:solidFill>
        <a:effectLst/>
      </p:bgPr>
    </p:bg>
    <p:spTree>
      <p:nvGrpSpPr>
        <p:cNvPr id="1" name=""/>
        <p:cNvGrpSpPr/>
        <p:nvPr/>
      </p:nvGrpSpPr>
      <p:grpSpPr>
        <a:xfrm>
          <a:off x="0" y="0"/>
          <a:ext cx="0" cy="0"/>
          <a:chOff x="0" y="0"/>
          <a:chExt cx="0" cy="0"/>
        </a:xfrm>
      </p:grpSpPr>
      <p:grpSp>
        <p:nvGrpSpPr>
          <p:cNvPr id="30" name="Group 29">
            <a:extLst>
              <a:ext uri="{FF2B5EF4-FFF2-40B4-BE49-F238E27FC236}">
                <a16:creationId xmlns:a16="http://schemas.microsoft.com/office/drawing/2014/main" id="{E9ED29CA-6A60-490D-9D54-EA7CC7AF832C}"/>
              </a:ext>
            </a:extLst>
          </p:cNvPr>
          <p:cNvGrpSpPr>
            <a:grpSpLocks noChangeAspect="1"/>
          </p:cNvGrpSpPr>
          <p:nvPr userDrawn="1"/>
        </p:nvGrpSpPr>
        <p:grpSpPr>
          <a:xfrm>
            <a:off x="475325" y="457200"/>
            <a:ext cx="1998000" cy="374400"/>
            <a:chOff x="398463" y="404813"/>
            <a:chExt cx="1627187" cy="307976"/>
          </a:xfrm>
          <a:solidFill>
            <a:schemeClr val="tx1"/>
          </a:solidFill>
        </p:grpSpPr>
        <p:sp>
          <p:nvSpPr>
            <p:cNvPr id="31" name="Oval 5">
              <a:extLst>
                <a:ext uri="{FF2B5EF4-FFF2-40B4-BE49-F238E27FC236}">
                  <a16:creationId xmlns:a16="http://schemas.microsoft.com/office/drawing/2014/main" id="{119E2360-A688-44DF-A6BB-76D18177CCFF}"/>
                </a:ext>
              </a:extLst>
            </p:cNvPr>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2" name="Freeform 6">
              <a:extLst>
                <a:ext uri="{FF2B5EF4-FFF2-40B4-BE49-F238E27FC236}">
                  <a16:creationId xmlns:a16="http://schemas.microsoft.com/office/drawing/2014/main" id="{4265C3C7-34A9-47F1-AB5F-2771E187891E}"/>
                </a:ext>
              </a:extLst>
            </p:cNvPr>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3" name="Rectangle 7">
              <a:extLst>
                <a:ext uri="{FF2B5EF4-FFF2-40B4-BE49-F238E27FC236}">
                  <a16:creationId xmlns:a16="http://schemas.microsoft.com/office/drawing/2014/main" id="{A9400861-EDC5-4A80-9569-C20320CE006A}"/>
                </a:ext>
              </a:extLst>
            </p:cNvPr>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4" name="Freeform 8">
              <a:extLst>
                <a:ext uri="{FF2B5EF4-FFF2-40B4-BE49-F238E27FC236}">
                  <a16:creationId xmlns:a16="http://schemas.microsoft.com/office/drawing/2014/main" id="{64DC9296-DBBC-4C4E-ACB4-7DA2607D524B}"/>
                </a:ext>
              </a:extLst>
            </p:cNvPr>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5" name="Rectangle 9">
              <a:extLst>
                <a:ext uri="{FF2B5EF4-FFF2-40B4-BE49-F238E27FC236}">
                  <a16:creationId xmlns:a16="http://schemas.microsoft.com/office/drawing/2014/main" id="{3E26591B-8E9F-4856-8284-BF3F8DB6ABC1}"/>
                </a:ext>
              </a:extLst>
            </p:cNvPr>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6" name="Rectangle 10">
              <a:extLst>
                <a:ext uri="{FF2B5EF4-FFF2-40B4-BE49-F238E27FC236}">
                  <a16:creationId xmlns:a16="http://schemas.microsoft.com/office/drawing/2014/main" id="{43F42271-5510-4D15-B07B-133237928BB4}"/>
                </a:ext>
              </a:extLst>
            </p:cNvPr>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7" name="Freeform 11">
              <a:extLst>
                <a:ext uri="{FF2B5EF4-FFF2-40B4-BE49-F238E27FC236}">
                  <a16:creationId xmlns:a16="http://schemas.microsoft.com/office/drawing/2014/main" id="{00E9FD99-54D9-422B-9717-D0DD3442A0DF}"/>
                </a:ext>
              </a:extLst>
            </p:cNvPr>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8" name="Freeform 12">
              <a:extLst>
                <a:ext uri="{FF2B5EF4-FFF2-40B4-BE49-F238E27FC236}">
                  <a16:creationId xmlns:a16="http://schemas.microsoft.com/office/drawing/2014/main" id="{BAF30821-90D3-436A-8DDF-D130E66447E2}"/>
                </a:ext>
              </a:extLst>
            </p:cNvPr>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9" name="Freeform 13">
              <a:extLst>
                <a:ext uri="{FF2B5EF4-FFF2-40B4-BE49-F238E27FC236}">
                  <a16:creationId xmlns:a16="http://schemas.microsoft.com/office/drawing/2014/main" id="{5C1A565D-B22B-4EE2-ACC9-C993D581F00C}"/>
                </a:ext>
              </a:extLst>
            </p:cNvPr>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40" name="Freeform 14">
              <a:extLst>
                <a:ext uri="{FF2B5EF4-FFF2-40B4-BE49-F238E27FC236}">
                  <a16:creationId xmlns:a16="http://schemas.microsoft.com/office/drawing/2014/main" id="{666738FD-9737-43F5-8E36-896FD725FE08}"/>
                </a:ext>
              </a:extLst>
            </p:cNvPr>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grpSp>
      <p:sp>
        <p:nvSpPr>
          <p:cNvPr id="41" name="Picture Placeholder 8">
            <a:extLst>
              <a:ext uri="{FF2B5EF4-FFF2-40B4-BE49-F238E27FC236}">
                <a16:creationId xmlns:a16="http://schemas.microsoft.com/office/drawing/2014/main" id="{AC175F74-77C8-4969-BBF5-920619ED7628}"/>
              </a:ext>
            </a:extLst>
          </p:cNvPr>
          <p:cNvSpPr>
            <a:spLocks noGrp="1"/>
          </p:cNvSpPr>
          <p:nvPr>
            <p:ph type="pic" sz="quarter" idx="11"/>
          </p:nvPr>
        </p:nvSpPr>
        <p:spPr>
          <a:xfrm>
            <a:off x="3393716" y="727595"/>
            <a:ext cx="5400000" cy="5400000"/>
          </a:xfrm>
          <a:prstGeom prst="rect">
            <a:avLst/>
          </a:prstGeom>
        </p:spPr>
        <p:txBody>
          <a:bodyPr/>
          <a:lstStyle/>
          <a:p>
            <a:r>
              <a:rPr lang="en-US" noProof="0"/>
              <a:t>Click icon to add picture</a:t>
            </a:r>
          </a:p>
        </p:txBody>
      </p:sp>
      <p:sp>
        <p:nvSpPr>
          <p:cNvPr id="42" name="Title 1">
            <a:extLst>
              <a:ext uri="{FF2B5EF4-FFF2-40B4-BE49-F238E27FC236}">
                <a16:creationId xmlns:a16="http://schemas.microsoft.com/office/drawing/2014/main" id="{B345DB50-CB94-4421-9E14-33DABF973475}"/>
              </a:ext>
            </a:extLst>
          </p:cNvPr>
          <p:cNvSpPr>
            <a:spLocks noGrp="1"/>
          </p:cNvSpPr>
          <p:nvPr>
            <p:ph type="ctrTitle"/>
          </p:nvPr>
        </p:nvSpPr>
        <p:spPr bwMode="gray">
          <a:xfrm>
            <a:off x="501651" y="5332396"/>
            <a:ext cx="4446269" cy="464044"/>
          </a:xfrm>
        </p:spPr>
        <p:txBody>
          <a:bodyPr anchor="t" anchorCtr="0">
            <a:noAutofit/>
          </a:bodyPr>
          <a:lstStyle>
            <a:lvl1pPr algn="l">
              <a:lnSpc>
                <a:spcPct val="100000"/>
              </a:lnSpc>
              <a:defRPr sz="2100" b="0">
                <a:solidFill>
                  <a:schemeClr val="accent1"/>
                </a:solidFill>
                <a:latin typeface="+mn-lt"/>
                <a:ea typeface="Open Sans" panose="020B0606030504020204" pitchFamily="34" charset="0"/>
                <a:cs typeface="Calibri" panose="020F0502020204030204" pitchFamily="34" charset="0"/>
              </a:defRPr>
            </a:lvl1pPr>
          </a:lstStyle>
          <a:p>
            <a:r>
              <a:rPr lang="en-US" noProof="0"/>
              <a:t>Click to edit Master title style</a:t>
            </a:r>
          </a:p>
        </p:txBody>
      </p:sp>
      <p:sp>
        <p:nvSpPr>
          <p:cNvPr id="43" name="Text Placeholder 4">
            <a:extLst>
              <a:ext uri="{FF2B5EF4-FFF2-40B4-BE49-F238E27FC236}">
                <a16:creationId xmlns:a16="http://schemas.microsoft.com/office/drawing/2014/main" id="{470C5F18-5824-4737-AA04-AA61C1FBBF1A}"/>
              </a:ext>
            </a:extLst>
          </p:cNvPr>
          <p:cNvSpPr>
            <a:spLocks noGrp="1"/>
          </p:cNvSpPr>
          <p:nvPr>
            <p:ph type="body" sz="quarter" idx="10"/>
          </p:nvPr>
        </p:nvSpPr>
        <p:spPr>
          <a:xfrm>
            <a:off x="501651" y="6381750"/>
            <a:ext cx="4446269" cy="273050"/>
          </a:xfrm>
          <a:prstGeom prst="rect">
            <a:avLst/>
          </a:prstGeom>
        </p:spPr>
        <p:txBody>
          <a:bodyPr>
            <a:noAutofit/>
          </a:bodyPr>
          <a:lstStyle>
            <a:lvl1pPr>
              <a:spcAft>
                <a:spcPts val="0"/>
              </a:spcAft>
              <a:defRPr sz="1600">
                <a:solidFill>
                  <a:schemeClr val="tx1"/>
                </a:solidFill>
                <a:latin typeface="Calibri" panose="020F0502020204030204" pitchFamily="34" charset="0"/>
                <a:cs typeface="Calibri" panose="020F050202020403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Edit Master text styles</a:t>
            </a:r>
          </a:p>
        </p:txBody>
      </p:sp>
    </p:spTree>
    <p:extLst>
      <p:ext uri="{BB962C8B-B14F-4D97-AF65-F5344CB8AC3E}">
        <p14:creationId xmlns:p14="http://schemas.microsoft.com/office/powerpoint/2010/main" val="2771790684"/>
      </p:ext>
    </p:extLst>
  </p:cSld>
  <p:clrMapOvr>
    <a:masterClrMapping/>
  </p:clrMapOvr>
  <p:transition>
    <p:fade/>
  </p:transition>
  <p:hf hdr="0" dt="0"/>
  <p:extLst>
    <p:ext uri="{DCECCB84-F9BA-43D5-87BE-67443E8EF086}">
      <p15:sldGuideLst xmlns:p15="http://schemas.microsoft.com/office/powerpoint/2012/main">
        <p15:guide id="1" orient="horz" pos="4088">
          <p15:clr>
            <a:srgbClr val="FBAE40"/>
          </p15:clr>
        </p15:guide>
      </p15:sldGuideLst>
    </p:ext>
  </p:extLst>
</p:sldLayout>
</file>

<file path=ppt/slideLayouts/slideLayout264.xml><?xml version="1.0" encoding="utf-8"?>
<p:sldLayout xmlns:a="http://schemas.openxmlformats.org/drawingml/2006/main" xmlns:r="http://schemas.openxmlformats.org/officeDocument/2006/relationships" xmlns:p="http://schemas.openxmlformats.org/presentationml/2006/main" showMasterSp="0" userDrawn="1">
  <p:cSld name="3_Divider - Deloitte green">
    <p:bg bwMode="gray">
      <p:bgPr>
        <a:solidFill>
          <a:schemeClr val="accent1"/>
        </a:soli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3D73E56B-D0C2-FB48-BC2E-100F6C6F40AE}"/>
              </a:ext>
            </a:extLst>
          </p:cNvPr>
          <p:cNvSpPr>
            <a:spLocks noGrp="1"/>
          </p:cNvSpPr>
          <p:nvPr>
            <p:ph type="title"/>
          </p:nvPr>
        </p:nvSpPr>
        <p:spPr bwMode="gray">
          <a:xfrm>
            <a:off x="914400" y="1705668"/>
            <a:ext cx="10418233" cy="1592403"/>
          </a:xfrm>
        </p:spPr>
        <p:txBody>
          <a:bodyPr anchor="b"/>
          <a:lstStyle>
            <a:lvl1pPr>
              <a:lnSpc>
                <a:spcPct val="95000"/>
              </a:lnSpc>
              <a:defRPr sz="3850" b="0" i="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r>
              <a:rPr lang="en-US" noProof="0"/>
              <a:t>Click to edit Master title style</a:t>
            </a:r>
          </a:p>
        </p:txBody>
      </p:sp>
      <p:sp>
        <p:nvSpPr>
          <p:cNvPr id="6" name="Text Placeholder 2">
            <a:extLst>
              <a:ext uri="{FF2B5EF4-FFF2-40B4-BE49-F238E27FC236}">
                <a16:creationId xmlns:a16="http://schemas.microsoft.com/office/drawing/2014/main" id="{B667CF09-9B0E-CC47-BB92-7C878843F029}"/>
              </a:ext>
            </a:extLst>
          </p:cNvPr>
          <p:cNvSpPr>
            <a:spLocks noGrp="1"/>
          </p:cNvSpPr>
          <p:nvPr>
            <p:ph type="body" idx="1"/>
          </p:nvPr>
        </p:nvSpPr>
        <p:spPr bwMode="gray">
          <a:xfrm>
            <a:off x="914400" y="3429000"/>
            <a:ext cx="10418233" cy="1566532"/>
          </a:xfrm>
          <a:prstGeom prst="rect">
            <a:avLst/>
          </a:prstGeom>
        </p:spPr>
        <p:txBody>
          <a:bodyPr lIns="0" tIns="0" rIns="0" bIns="0">
            <a:noAutofit/>
          </a:bodyPr>
          <a:lstStyle>
            <a:lvl1pPr marL="0" indent="0">
              <a:lnSpc>
                <a:spcPct val="95000"/>
              </a:lnSpc>
              <a:spcAft>
                <a:spcPts val="0"/>
              </a:spcAft>
              <a:buNone/>
              <a:defRPr sz="3000" b="0" i="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US" noProof="0"/>
              <a:t>Edit Master text styles</a:t>
            </a:r>
          </a:p>
        </p:txBody>
      </p:sp>
      <p:sp>
        <p:nvSpPr>
          <p:cNvPr id="8" name="Rectangle 2">
            <a:extLst>
              <a:ext uri="{FF2B5EF4-FFF2-40B4-BE49-F238E27FC236}">
                <a16:creationId xmlns:a16="http://schemas.microsoft.com/office/drawing/2014/main" id="{A55EA8B4-D220-A442-9C46-F7F967A148C8}"/>
              </a:ext>
            </a:extLst>
          </p:cNvPr>
          <p:cNvSpPr>
            <a:spLocks/>
          </p:cNvSpPr>
          <p:nvPr userDrawn="1"/>
        </p:nvSpPr>
        <p:spPr bwMode="auto">
          <a:xfrm>
            <a:off x="914719" y="6439834"/>
            <a:ext cx="3225242" cy="12311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0" tIns="0" rIns="0" bIns="0" anchor="t">
            <a:spAutoFit/>
          </a:bodyPr>
          <a:lstStyle/>
          <a:p>
            <a:fld id="{C84F2FB2-4A16-1542-BD5E-F56870239E74}" type="slidenum">
              <a:rPr lang="en-US" sz="800" b="0" i="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sym typeface="Frutiger Next Pro Light" charset="0"/>
              </a:rPr>
              <a:t>‹#›</a:t>
            </a:fld>
            <a:r>
              <a:rPr lang="en-US" sz="800" b="0" i="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sym typeface="Frutiger Next Pro Light" charset="0"/>
              </a:rPr>
              <a:t>  |  Copyright © 2021 Deloitte Development LLC. All rights reserved.</a:t>
            </a:r>
          </a:p>
        </p:txBody>
      </p:sp>
    </p:spTree>
    <p:extLst>
      <p:ext uri="{BB962C8B-B14F-4D97-AF65-F5344CB8AC3E}">
        <p14:creationId xmlns:p14="http://schemas.microsoft.com/office/powerpoint/2010/main" val="3164505564"/>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265.xml><?xml version="1.0" encoding="utf-8"?>
<p:sldLayout xmlns:a="http://schemas.openxmlformats.org/drawingml/2006/main" xmlns:r="http://schemas.openxmlformats.org/officeDocument/2006/relationships" xmlns:p="http://schemas.openxmlformats.org/presentationml/2006/main" preserve="1" userDrawn="1">
  <p:cSld name="Contents">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592" imgH="595" progId="TCLayout.ActiveDocument.1">
                  <p:embed/>
                </p:oleObj>
              </mc:Choice>
              <mc:Fallback>
                <p:oleObj name="think-cell Slide" r:id="rId3" imgW="592" imgH="595" progId="TCLayout.ActiveDocument.1">
                  <p:embed/>
                  <p:pic>
                    <p:nvPicPr>
                      <p:cNvPr id="2" name="Object 1"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4" name="Content Placeholder 3"/>
          <p:cNvSpPr>
            <a:spLocks noGrp="1"/>
          </p:cNvSpPr>
          <p:nvPr>
            <p:ph sz="quarter" idx="10"/>
          </p:nvPr>
        </p:nvSpPr>
        <p:spPr>
          <a:xfrm>
            <a:off x="469900" y="1665291"/>
            <a:ext cx="9348787" cy="4633910"/>
          </a:xfrm>
          <a:prstGeom prst="rect">
            <a:avLst/>
          </a:prstGeom>
        </p:spPr>
        <p:txBody>
          <a:bodyPr/>
          <a:lstStyle>
            <a:lvl1pPr>
              <a:tabLst>
                <a:tab pos="8972326" algn="r"/>
              </a:tabLst>
              <a:defRPr/>
            </a:lvl1pPr>
            <a:lvl2pPr>
              <a:tabLst>
                <a:tab pos="8972326" algn="r"/>
              </a:tabLst>
              <a:defRPr/>
            </a:lvl2pPr>
            <a:lvl3pPr>
              <a:tabLst>
                <a:tab pos="8972326" algn="r"/>
              </a:tabLst>
              <a:defRPr/>
            </a:lvl3pPr>
            <a:lvl4pPr>
              <a:tabLst>
                <a:tab pos="8972326" algn="r"/>
              </a:tabLst>
              <a:defRPr/>
            </a:lvl4pPr>
            <a:lvl5pPr>
              <a:tabLst>
                <a:tab pos="6705432" algn="r"/>
              </a:tabLst>
              <a:defRPr baseline="0"/>
            </a:lvl5pPr>
            <a:lvl6pPr>
              <a:tabLst>
                <a:tab pos="8972326" algn="r"/>
              </a:tabLst>
              <a:defRPr/>
            </a:lvl6pPr>
            <a:lvl7pPr>
              <a:tabLst>
                <a:tab pos="8972326" algn="r"/>
              </a:tabLst>
              <a:defRPr/>
            </a:lvl7pPr>
            <a:lvl8pPr>
              <a:tabLst>
                <a:tab pos="8972326" algn="r"/>
              </a:tabLst>
              <a:defRPr/>
            </a:lvl8pPr>
            <a:lvl9pPr>
              <a:tabLst>
                <a:tab pos="8972326" algn="r"/>
              </a:tabLst>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6"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1507835952"/>
      </p:ext>
    </p:extLst>
  </p:cSld>
  <p:clrMapOvr>
    <a:masterClrMapping/>
  </p:clrMapOvr>
  <p:transition>
    <p:fade/>
  </p:transition>
</p:sldLayout>
</file>

<file path=ppt/slideLayouts/slideLayout266.xml><?xml version="1.0" encoding="utf-8"?>
<p:sldLayout xmlns:a="http://schemas.openxmlformats.org/drawingml/2006/main" xmlns:r="http://schemas.openxmlformats.org/officeDocument/2006/relationships" xmlns:p="http://schemas.openxmlformats.org/presentationml/2006/main">
  <p:cSld name="Main Content Slide">
    <p:spTree>
      <p:nvGrpSpPr>
        <p:cNvPr id="1" name=""/>
        <p:cNvGrpSpPr/>
        <p:nvPr/>
      </p:nvGrpSpPr>
      <p:grpSpPr>
        <a:xfrm>
          <a:off x="0" y="0"/>
          <a:ext cx="0" cy="0"/>
          <a:chOff x="0" y="0"/>
          <a:chExt cx="0" cy="0"/>
        </a:xfrm>
      </p:grpSpPr>
      <p:sp>
        <p:nvSpPr>
          <p:cNvPr id="4" name="Title Placeholder 1">
            <a:extLst>
              <a:ext uri="{FF2B5EF4-FFF2-40B4-BE49-F238E27FC236}">
                <a16:creationId xmlns:a16="http://schemas.microsoft.com/office/drawing/2014/main" id="{F79D3799-9A6C-45EE-B3ED-0F77AAB658E9}"/>
              </a:ext>
            </a:extLst>
          </p:cNvPr>
          <p:cNvSpPr>
            <a:spLocks noGrp="1"/>
          </p:cNvSpPr>
          <p:nvPr>
            <p:ph type="title" hasCustomPrompt="1"/>
          </p:nvPr>
        </p:nvSpPr>
        <p:spPr>
          <a:xfrm>
            <a:off x="501650" y="317500"/>
            <a:ext cx="11188700" cy="334099"/>
          </a:xfrm>
          <a:prstGeom prst="rect">
            <a:avLst/>
          </a:prstGeom>
        </p:spPr>
        <p:txBody>
          <a:bodyPr vert="horz" lIns="0" tIns="0" rIns="0" bIns="0" rtlCol="0" anchor="t" anchorCtr="0">
            <a:noAutofit/>
          </a:bodyPr>
          <a:lstStyle>
            <a:lvl1pPr>
              <a:defRPr>
                <a:latin typeface="+mj-lt"/>
              </a:defRPr>
            </a:lvl1pPr>
          </a:lstStyle>
          <a:p>
            <a:r>
              <a:rPr lang="en-US"/>
              <a:t>Click to add title</a:t>
            </a:r>
          </a:p>
        </p:txBody>
      </p:sp>
      <p:sp>
        <p:nvSpPr>
          <p:cNvPr id="3" name="Footer Placeholder 4"/>
          <p:cNvSpPr>
            <a:spLocks noGrp="1"/>
          </p:cNvSpPr>
          <p:nvPr>
            <p:ph type="ftr" sz="quarter" idx="3"/>
          </p:nvPr>
        </p:nvSpPr>
        <p:spPr>
          <a:xfrm>
            <a:off x="8145644" y="6477000"/>
            <a:ext cx="3086100" cy="138499"/>
          </a:xfrm>
          <a:prstGeom prst="rect">
            <a:avLst/>
          </a:prstGeom>
          <a:noFill/>
        </p:spPr>
        <p:txBody>
          <a:bodyPr wrap="square" lIns="0" tIns="0" rIns="0" bIns="0" rtlCol="0">
            <a:spAutoFit/>
          </a:bodyPr>
          <a:lstStyle>
            <a:lvl1pPr>
              <a:defRPr lang="en-US" sz="900">
                <a:latin typeface="Calibri" panose="020F0502020204030204" pitchFamily="34" charset="0"/>
                <a:cs typeface="Calibri" panose="020F0502020204030204" pitchFamily="34" charset="0"/>
              </a:defRPr>
            </a:lvl1pPr>
          </a:lstStyle>
          <a:p>
            <a:pPr algn="r">
              <a:buSzPct val="100000"/>
              <a:buFont typeface="Arial"/>
              <a:buNone/>
            </a:pPr>
            <a:r>
              <a:rPr lang="en-US"/>
              <a:t>Presentation title</a:t>
            </a:r>
          </a:p>
        </p:txBody>
      </p:sp>
      <p:sp>
        <p:nvSpPr>
          <p:cNvPr id="5" name="Slide Number Placeholder 5"/>
          <p:cNvSpPr>
            <a:spLocks noGrp="1"/>
          </p:cNvSpPr>
          <p:nvPr>
            <p:ph type="sldNum" sz="quarter" idx="4"/>
          </p:nvPr>
        </p:nvSpPr>
        <p:spPr>
          <a:xfrm>
            <a:off x="11346395" y="6477000"/>
            <a:ext cx="343955" cy="138499"/>
          </a:xfrm>
          <a:prstGeom prst="rect">
            <a:avLst/>
          </a:prstGeom>
          <a:noFill/>
        </p:spPr>
        <p:txBody>
          <a:bodyPr wrap="square" lIns="0" tIns="0" rIns="0" bIns="0" rtlCol="0">
            <a:spAutoFit/>
          </a:bodyPr>
          <a:lstStyle>
            <a:lvl1pPr>
              <a:defRPr lang="en-US" sz="900" smtClean="0">
                <a:latin typeface="Calibri" panose="020F0502020204030204" pitchFamily="34" charset="0"/>
                <a:cs typeface="Calibri" panose="020F0502020204030204" pitchFamily="34" charset="0"/>
              </a:defRPr>
            </a:lvl1pPr>
          </a:lstStyle>
          <a:p>
            <a:pPr algn="r">
              <a:spcBef>
                <a:spcPts val="600"/>
              </a:spcBef>
              <a:buSzPct val="100000"/>
              <a:buFont typeface="Arial"/>
              <a:buNone/>
            </a:pPr>
            <a:fld id="{A463779A-5FA6-46BB-A830-682585DD6BBA}" type="slidenum">
              <a:rPr lang="en-US" smtClean="0"/>
              <a:pPr algn="r">
                <a:spcBef>
                  <a:spcPts val="600"/>
                </a:spcBef>
                <a:buSzPct val="100000"/>
                <a:buFont typeface="Arial"/>
                <a:buNone/>
              </a:pPr>
              <a:t>‹#›</a:t>
            </a:fld>
            <a:endParaRPr lang="en-US"/>
          </a:p>
        </p:txBody>
      </p:sp>
    </p:spTree>
    <p:extLst>
      <p:ext uri="{BB962C8B-B14F-4D97-AF65-F5344CB8AC3E}">
        <p14:creationId xmlns:p14="http://schemas.microsoft.com/office/powerpoint/2010/main" val="3964924583"/>
      </p:ext>
    </p:extLst>
  </p:cSld>
  <p:clrMapOvr>
    <a:masterClrMapping/>
  </p:clrMapOvr>
</p:sldLayout>
</file>

<file path=ppt/slideLayouts/slideLayout267.xml><?xml version="1.0" encoding="utf-8"?>
<p:sldLayout xmlns:a="http://schemas.openxmlformats.org/drawingml/2006/main" xmlns:r="http://schemas.openxmlformats.org/officeDocument/2006/relationships" xmlns:p="http://schemas.openxmlformats.org/presentationml/2006/main" userDrawn="1">
  <p:cSld name="Title, subtitle &amp; 1 column text">
    <p:spTree>
      <p:nvGrpSpPr>
        <p:cNvPr id="1" name=""/>
        <p:cNvGrpSpPr/>
        <p:nvPr/>
      </p:nvGrpSpPr>
      <p:grpSpPr>
        <a:xfrm>
          <a:off x="0" y="0"/>
          <a:ext cx="0" cy="0"/>
          <a:chOff x="0" y="0"/>
          <a:chExt cx="0" cy="0"/>
        </a:xfrm>
      </p:grpSpPr>
      <p:sp>
        <p:nvSpPr>
          <p:cNvPr id="9" name="Text Placeholder 8"/>
          <p:cNvSpPr>
            <a:spLocks noGrp="1"/>
          </p:cNvSpPr>
          <p:nvPr>
            <p:ph type="body" sz="quarter" idx="13" hasCustomPrompt="1"/>
          </p:nvPr>
        </p:nvSpPr>
        <p:spPr>
          <a:xfrm>
            <a:off x="501651" y="651600"/>
            <a:ext cx="11162349"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14" name="Title Placeholder 1"/>
          <p:cNvSpPr>
            <a:spLocks noGrp="1"/>
          </p:cNvSpPr>
          <p:nvPr>
            <p:ph type="title"/>
          </p:nvPr>
        </p:nvSpPr>
        <p:spPr>
          <a:xfrm>
            <a:off x="501651" y="317500"/>
            <a:ext cx="11162349" cy="334101"/>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
        <p:nvSpPr>
          <p:cNvPr id="8" name="Text Placeholder 18"/>
          <p:cNvSpPr>
            <a:spLocks noGrp="1"/>
          </p:cNvSpPr>
          <p:nvPr>
            <p:ph idx="1"/>
          </p:nvPr>
        </p:nvSpPr>
        <p:spPr>
          <a:xfrm>
            <a:off x="501651" y="1665289"/>
            <a:ext cx="11165416" cy="4713911"/>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473379265"/>
      </p:ext>
    </p:extLst>
  </p:cSld>
  <p:clrMapOvr>
    <a:masterClrMapping/>
  </p:clrMapOvr>
  <p:transition>
    <p:fade/>
  </p:transition>
</p:sldLayout>
</file>

<file path=ppt/slideLayouts/slideLayout268.xml><?xml version="1.0" encoding="utf-8"?>
<p:sldLayout xmlns:a="http://schemas.openxmlformats.org/drawingml/2006/main" xmlns:r="http://schemas.openxmlformats.org/officeDocument/2006/relationships" xmlns:p="http://schemas.openxmlformats.org/presentationml/2006/main">
  <p:cSld name="1_Title, Subhead &amp; Breadcrumb">
    <p:spTree>
      <p:nvGrpSpPr>
        <p:cNvPr id="1" name=""/>
        <p:cNvGrpSpPr/>
        <p:nvPr/>
      </p:nvGrpSpPr>
      <p:grpSpPr>
        <a:xfrm>
          <a:off x="0" y="0"/>
          <a:ext cx="0" cy="0"/>
          <a:chOff x="0" y="0"/>
          <a:chExt cx="0" cy="0"/>
        </a:xfrm>
      </p:grpSpPr>
      <p:sp>
        <p:nvSpPr>
          <p:cNvPr id="2" name="Title 1"/>
          <p:cNvSpPr>
            <a:spLocks noGrp="1"/>
          </p:cNvSpPr>
          <p:nvPr>
            <p:ph type="title"/>
          </p:nvPr>
        </p:nvSpPr>
        <p:spPr>
          <a:xfrm>
            <a:off x="456878" y="694944"/>
            <a:ext cx="11233473" cy="417576"/>
          </a:xfrm>
        </p:spPr>
        <p:txBody>
          <a:bodyPr vert="horz" lIns="0" tIns="45720" rIns="0" bIns="0" rtlCol="0" anchor="b" anchorCtr="0">
            <a:noAutofit/>
          </a:bodyPr>
          <a:lstStyle>
            <a:lvl1pPr>
              <a:defRPr lang="en-US" sz="2800" spc="-75" dirty="0">
                <a:latin typeface="Open Sans Light" panose="020B0306030504020204" pitchFamily="34" charset="0"/>
                <a:ea typeface="Open Sans Light" panose="020B0306030504020204" pitchFamily="34" charset="0"/>
                <a:cs typeface="Open Sans Light" panose="020B0306030504020204" pitchFamily="34" charset="0"/>
              </a:defRPr>
            </a:lvl1pPr>
          </a:lstStyle>
          <a:p>
            <a:pPr lvl="0" defTabSz="685800">
              <a:lnSpc>
                <a:spcPct val="85000"/>
              </a:lnSpc>
            </a:pPr>
            <a:r>
              <a:rPr lang="en-US"/>
              <a:t>Click to edit Master title style</a:t>
            </a:r>
          </a:p>
        </p:txBody>
      </p:sp>
      <p:sp>
        <p:nvSpPr>
          <p:cNvPr id="4" name="Text Placeholder 8"/>
          <p:cNvSpPr>
            <a:spLocks noGrp="1"/>
          </p:cNvSpPr>
          <p:nvPr>
            <p:ph type="body" sz="quarter" idx="14"/>
          </p:nvPr>
        </p:nvSpPr>
        <p:spPr>
          <a:xfrm>
            <a:off x="457200" y="1168908"/>
            <a:ext cx="11233126" cy="475488"/>
          </a:xfrm>
          <a:prstGeom prst="rect">
            <a:avLst/>
          </a:prstGeom>
        </p:spPr>
        <p:txBody>
          <a:bodyPr vert="horz" lIns="0" tIns="0" rIns="0" bIns="0" rtlCol="0">
            <a:noAutofit/>
          </a:bodyPr>
          <a:lstStyle>
            <a:lvl1pPr marL="0" indent="0">
              <a:buNone/>
              <a:defRPr lang="en-US" sz="1600">
                <a:latin typeface="Open Sans Light" panose="020B0306030504020204" pitchFamily="34" charset="0"/>
                <a:ea typeface="Open Sans Light" panose="020B0306030504020204" pitchFamily="34" charset="0"/>
                <a:cs typeface="Open Sans Light" panose="020B0306030504020204" pitchFamily="34" charset="0"/>
              </a:defRPr>
            </a:lvl1pPr>
          </a:lstStyle>
          <a:p>
            <a:pPr marL="228600" lvl="0" indent="-228600">
              <a:lnSpc>
                <a:spcPct val="130000"/>
              </a:lnSpc>
            </a:pPr>
            <a:r>
              <a:rPr lang="en-US"/>
              <a:t>Edit Master text styles</a:t>
            </a:r>
          </a:p>
        </p:txBody>
      </p:sp>
      <p:sp>
        <p:nvSpPr>
          <p:cNvPr id="8" name="Text Placeholder 5"/>
          <p:cNvSpPr>
            <a:spLocks noGrp="1"/>
          </p:cNvSpPr>
          <p:nvPr>
            <p:ph type="body" sz="quarter" idx="15" hasCustomPrompt="1"/>
          </p:nvPr>
        </p:nvSpPr>
        <p:spPr>
          <a:xfrm>
            <a:off x="457450" y="350520"/>
            <a:ext cx="4206240" cy="203200"/>
          </a:xfrm>
          <a:prstGeom prst="rect">
            <a:avLst/>
          </a:prstGeom>
        </p:spPr>
        <p:txBody>
          <a:bodyPr vert="horz" lIns="0" tIns="0" rIns="0" bIns="0" rtlCol="0">
            <a:noAutofit/>
          </a:bodyPr>
          <a:lstStyle>
            <a:lvl1pPr marL="0" indent="0">
              <a:buNone/>
              <a:defRPr lang="en-US" sz="1200" b="1" kern="0" cap="none" spc="0" baseline="0" dirty="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stStyle>
          <a:p>
            <a:pPr marL="228600" lvl="0" indent="-228600"/>
            <a:r>
              <a:rPr lang="en-US"/>
              <a:t>Breadcrumbs</a:t>
            </a:r>
          </a:p>
        </p:txBody>
      </p:sp>
    </p:spTree>
    <p:extLst>
      <p:ext uri="{BB962C8B-B14F-4D97-AF65-F5344CB8AC3E}">
        <p14:creationId xmlns:p14="http://schemas.microsoft.com/office/powerpoint/2010/main" val="2030386544"/>
      </p:ext>
    </p:extLst>
  </p:cSld>
  <p:clrMapOvr>
    <a:masterClrMapping/>
  </p:clrMapOvr>
</p:sldLayout>
</file>

<file path=ppt/slideLayouts/slideLayout269.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428372-30DC-498E-A962-C2146F0262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1CE83B1-9B50-4A84-9D56-7B674AD0780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34BA24C-E19A-48B6-8FB8-57E9671AFD81}"/>
              </a:ext>
            </a:extLst>
          </p:cNvPr>
          <p:cNvSpPr>
            <a:spLocks noGrp="1"/>
          </p:cNvSpPr>
          <p:nvPr>
            <p:ph type="dt" sz="half" idx="10"/>
          </p:nvPr>
        </p:nvSpPr>
        <p:spPr/>
        <p:txBody>
          <a:bodyPr/>
          <a:lstStyle/>
          <a:p>
            <a:fld id="{DC61667E-BB1A-4BF8-B726-84B4454EA401}" type="datetimeFigureOut">
              <a:rPr lang="en-US" smtClean="0"/>
              <a:t>10/23/2025</a:t>
            </a:fld>
            <a:endParaRPr lang="en-US"/>
          </a:p>
        </p:txBody>
      </p:sp>
      <p:sp>
        <p:nvSpPr>
          <p:cNvPr id="5" name="Footer Placeholder 4">
            <a:extLst>
              <a:ext uri="{FF2B5EF4-FFF2-40B4-BE49-F238E27FC236}">
                <a16:creationId xmlns:a16="http://schemas.microsoft.com/office/drawing/2014/main" id="{9D504AA0-2563-4E15-A2A0-77CFDCD37D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28D7255-3D93-4212-A210-B93EB4AB5263}"/>
              </a:ext>
            </a:extLst>
          </p:cNvPr>
          <p:cNvSpPr>
            <a:spLocks noGrp="1"/>
          </p:cNvSpPr>
          <p:nvPr>
            <p:ph type="sldNum" sz="quarter" idx="12"/>
          </p:nvPr>
        </p:nvSpPr>
        <p:spPr/>
        <p:txBody>
          <a:bodyPr/>
          <a:lstStyle/>
          <a:p>
            <a:fld id="{96333AE1-B63C-416E-8927-B95B4B5E646E}" type="slidenum">
              <a:rPr lang="en-US" smtClean="0"/>
              <a:t>‹#›</a:t>
            </a:fld>
            <a:endParaRPr lang="en-US"/>
          </a:p>
        </p:txBody>
      </p:sp>
    </p:spTree>
    <p:extLst>
      <p:ext uri="{BB962C8B-B14F-4D97-AF65-F5344CB8AC3E}">
        <p14:creationId xmlns:p14="http://schemas.microsoft.com/office/powerpoint/2010/main" val="275142907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 chart">
    <p:spTree>
      <p:nvGrpSpPr>
        <p:cNvPr id="1" name=""/>
        <p:cNvGrpSpPr/>
        <p:nvPr/>
      </p:nvGrpSpPr>
      <p:grpSpPr>
        <a:xfrm>
          <a:off x="0" y="0"/>
          <a:ext cx="0" cy="0"/>
          <a:chOff x="0" y="0"/>
          <a:chExt cx="0" cy="0"/>
        </a:xfrm>
      </p:grpSpPr>
      <p:sp>
        <p:nvSpPr>
          <p:cNvPr id="3" name="Chart Placeholder 2"/>
          <p:cNvSpPr>
            <a:spLocks noGrp="1"/>
          </p:cNvSpPr>
          <p:nvPr>
            <p:ph type="chart" sz="quarter" idx="21"/>
          </p:nvPr>
        </p:nvSpPr>
        <p:spPr>
          <a:xfrm>
            <a:off x="6239584" y="2125013"/>
            <a:ext cx="5482516" cy="3857777"/>
          </a:xfrm>
        </p:spPr>
        <p:txBody>
          <a:bodyPr>
            <a:noAutofit/>
          </a:bodyPr>
          <a:lstStyle/>
          <a:p>
            <a:r>
              <a:rPr lang="en-US" noProof="0"/>
              <a:t>Click icon to add chart</a:t>
            </a:r>
          </a:p>
        </p:txBody>
      </p:sp>
      <p:sp>
        <p:nvSpPr>
          <p:cNvPr id="6" name="Text Placeholder 5"/>
          <p:cNvSpPr>
            <a:spLocks noGrp="1"/>
          </p:cNvSpPr>
          <p:nvPr>
            <p:ph type="body" sz="quarter" idx="22"/>
          </p:nvPr>
        </p:nvSpPr>
        <p:spPr>
          <a:xfrm>
            <a:off x="6239585" y="1654028"/>
            <a:ext cx="5482516" cy="420687"/>
          </a:xfrm>
        </p:spPr>
        <p:txBody>
          <a:bodyPr>
            <a:noAutofit/>
          </a:bodyPr>
          <a:lstStyle/>
          <a:p>
            <a:pPr lvl="0"/>
            <a:r>
              <a:rPr lang="en-US" noProof="0"/>
              <a:t>Click to edit Master text styles</a:t>
            </a:r>
          </a:p>
        </p:txBody>
      </p:sp>
      <p:sp>
        <p:nvSpPr>
          <p:cNvPr id="9" name="Chart Placeholder 2"/>
          <p:cNvSpPr>
            <a:spLocks noGrp="1"/>
          </p:cNvSpPr>
          <p:nvPr>
            <p:ph type="chart" sz="quarter" idx="24"/>
          </p:nvPr>
        </p:nvSpPr>
        <p:spPr>
          <a:xfrm>
            <a:off x="469900" y="2125013"/>
            <a:ext cx="5482517" cy="3857777"/>
          </a:xfrm>
        </p:spPr>
        <p:txBody>
          <a:bodyPr>
            <a:noAutofit/>
          </a:bodyPr>
          <a:lstStyle/>
          <a:p>
            <a:r>
              <a:rPr lang="en-US" noProof="0"/>
              <a:t>Click icon to add chart</a:t>
            </a:r>
          </a:p>
        </p:txBody>
      </p:sp>
      <p:sp>
        <p:nvSpPr>
          <p:cNvPr id="12" name="Text Placeholder 5"/>
          <p:cNvSpPr>
            <a:spLocks noGrp="1"/>
          </p:cNvSpPr>
          <p:nvPr>
            <p:ph type="body" sz="quarter" idx="25"/>
          </p:nvPr>
        </p:nvSpPr>
        <p:spPr>
          <a:xfrm>
            <a:off x="469898" y="1665288"/>
            <a:ext cx="5482517" cy="409427"/>
          </a:xfrm>
        </p:spPr>
        <p:txBody>
          <a:bodyPr>
            <a:noAutofit/>
          </a:bodyPr>
          <a:lstStyle/>
          <a:p>
            <a:pPr lvl="0"/>
            <a:r>
              <a:rPr lang="en-US" noProof="0"/>
              <a:t>Click to edit Master text styles</a:t>
            </a:r>
          </a:p>
        </p:txBody>
      </p:sp>
      <p:sp>
        <p:nvSpPr>
          <p:cNvPr id="16"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17"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1968864711"/>
      </p:ext>
    </p:extLst>
  </p:cSld>
  <p:clrMapOvr>
    <a:masterClrMapping/>
  </p:clrMapOvr>
  <p:transition>
    <p:fade/>
  </p:transition>
</p:sldLayout>
</file>

<file path=ppt/slideLayouts/slideLayout270.xml><?xml version="1.0" encoding="utf-8"?>
<p:sldLayout xmlns:a="http://schemas.openxmlformats.org/drawingml/2006/main" xmlns:r="http://schemas.openxmlformats.org/officeDocument/2006/relationships" xmlns:p="http://schemas.openxmlformats.org/presentationml/2006/main" userDrawn="1">
  <p:cSld name="Title and Tag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200877-EAD9-2644-9B08-3D6DE13EC129}"/>
              </a:ext>
            </a:extLst>
          </p:cNvPr>
          <p:cNvSpPr>
            <a:spLocks noGrp="1"/>
          </p:cNvSpPr>
          <p:nvPr>
            <p:ph type="title"/>
          </p:nvPr>
        </p:nvSpPr>
        <p:spPr>
          <a:xfrm>
            <a:off x="469900" y="236981"/>
            <a:ext cx="11252200" cy="543640"/>
          </a:xfrm>
          <a:prstGeom prst="rect">
            <a:avLst/>
          </a:prstGeom>
        </p:spPr>
        <p:txBody>
          <a:bodyPr lIns="0" rIns="0"/>
          <a:lstStyle>
            <a:lvl1pPr>
              <a:defRPr sz="2800" b="0" i="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stStyle>
          <a:p>
            <a:r>
              <a:rPr lang="en-US"/>
              <a:t>Click to edit Master title style</a:t>
            </a:r>
          </a:p>
        </p:txBody>
      </p:sp>
      <p:sp>
        <p:nvSpPr>
          <p:cNvPr id="9" name="Text Placeholder 8">
            <a:extLst>
              <a:ext uri="{FF2B5EF4-FFF2-40B4-BE49-F238E27FC236}">
                <a16:creationId xmlns:a16="http://schemas.microsoft.com/office/drawing/2014/main" id="{E304D32C-DE3E-7D4C-8A40-2E96240E9025}"/>
              </a:ext>
            </a:extLst>
          </p:cNvPr>
          <p:cNvSpPr>
            <a:spLocks noGrp="1"/>
          </p:cNvSpPr>
          <p:nvPr>
            <p:ph type="body" sz="quarter" idx="13" hasCustomPrompt="1"/>
          </p:nvPr>
        </p:nvSpPr>
        <p:spPr>
          <a:xfrm>
            <a:off x="469900" y="701490"/>
            <a:ext cx="11252200" cy="419326"/>
          </a:xfrm>
          <a:prstGeom prst="rect">
            <a:avLst/>
          </a:prstGeom>
        </p:spPr>
        <p:txBody>
          <a:bodyPr lIns="0" tIns="45720" rIns="0" bIns="45720" anchor="t" anchorCtr="0">
            <a:noAutofit/>
          </a:bodyPr>
          <a:lstStyle>
            <a:lvl1pPr marL="0" indent="0">
              <a:buNone/>
              <a:defRPr sz="1400" b="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noProof="0"/>
              <a:t>Click to add subtitle</a:t>
            </a:r>
          </a:p>
        </p:txBody>
      </p:sp>
      <p:sp>
        <p:nvSpPr>
          <p:cNvPr id="4" name="TextBox 3">
            <a:extLst>
              <a:ext uri="{FF2B5EF4-FFF2-40B4-BE49-F238E27FC236}">
                <a16:creationId xmlns:a16="http://schemas.microsoft.com/office/drawing/2014/main" id="{9E0E7DF7-61E0-4681-877E-85AF6DC63B07}"/>
              </a:ext>
            </a:extLst>
          </p:cNvPr>
          <p:cNvSpPr txBox="1"/>
          <p:nvPr userDrawn="1"/>
        </p:nvSpPr>
        <p:spPr>
          <a:xfrm>
            <a:off x="11410953"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tx1"/>
                </a:solidFill>
              </a:rPr>
              <a:pPr marL="0" indent="0" algn="r">
                <a:spcBef>
                  <a:spcPts val="800"/>
                </a:spcBef>
                <a:buSzPct val="100000"/>
                <a:buFont typeface="Arial"/>
                <a:buNone/>
              </a:pPr>
              <a:t>‹#›</a:t>
            </a:fld>
            <a:endParaRPr lang="en-US" sz="650" noProof="0">
              <a:solidFill>
                <a:schemeClr val="tx1"/>
              </a:solidFill>
            </a:endParaRPr>
          </a:p>
        </p:txBody>
      </p:sp>
      <p:sp>
        <p:nvSpPr>
          <p:cNvPr id="5" name="Rectangle 4">
            <a:extLst>
              <a:ext uri="{FF2B5EF4-FFF2-40B4-BE49-F238E27FC236}">
                <a16:creationId xmlns:a16="http://schemas.microsoft.com/office/drawing/2014/main" id="{223E7BB2-FB25-4D37-BF78-6F89D3C49891}"/>
              </a:ext>
            </a:extLst>
          </p:cNvPr>
          <p:cNvSpPr/>
          <p:nvPr userDrawn="1"/>
        </p:nvSpPr>
        <p:spPr>
          <a:xfrm rot="5400000">
            <a:off x="-649224" y="645307"/>
            <a:ext cx="1371600" cy="73730"/>
          </a:xfrm>
          <a:prstGeom prst="rect">
            <a:avLst/>
          </a:prstGeom>
          <a:solidFill>
            <a:srgbClr val="43B0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8B5EA88D-6B62-429A-ADBD-EB4ED102CFF3}"/>
              </a:ext>
            </a:extLst>
          </p:cNvPr>
          <p:cNvSpPr/>
          <p:nvPr userDrawn="1"/>
        </p:nvSpPr>
        <p:spPr>
          <a:xfrm rot="5400000">
            <a:off x="-649224" y="2016907"/>
            <a:ext cx="1371600" cy="73730"/>
          </a:xfrm>
          <a:prstGeom prst="rect">
            <a:avLst/>
          </a:prstGeom>
          <a:solidFill>
            <a:srgbClr val="9799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BE5A155E-9CFB-47B4-B619-54602055AF5D}"/>
              </a:ext>
            </a:extLst>
          </p:cNvPr>
          <p:cNvSpPr/>
          <p:nvPr userDrawn="1"/>
        </p:nvSpPr>
        <p:spPr>
          <a:xfrm rot="5400000">
            <a:off x="-649224" y="3388507"/>
            <a:ext cx="1371600" cy="73730"/>
          </a:xfrm>
          <a:prstGeom prst="rect">
            <a:avLst/>
          </a:prstGeom>
          <a:solidFill>
            <a:srgbClr val="00AB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F6AC83F8-9A64-424D-B107-8BB967E008B2}"/>
              </a:ext>
            </a:extLst>
          </p:cNvPr>
          <p:cNvSpPr/>
          <p:nvPr userDrawn="1"/>
        </p:nvSpPr>
        <p:spPr>
          <a:xfrm rot="5400000">
            <a:off x="-649224" y="4760107"/>
            <a:ext cx="1371600" cy="73730"/>
          </a:xfrm>
          <a:prstGeom prst="rect">
            <a:avLst/>
          </a:prstGeom>
          <a:solidFill>
            <a:srgbClr val="00A3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EAFE1F7-D845-4182-A45E-B209A43172D6}"/>
              </a:ext>
            </a:extLst>
          </p:cNvPr>
          <p:cNvSpPr/>
          <p:nvPr userDrawn="1"/>
        </p:nvSpPr>
        <p:spPr>
          <a:xfrm rot="5400000">
            <a:off x="-652707" y="6131851"/>
            <a:ext cx="1378856" cy="73441"/>
          </a:xfrm>
          <a:prstGeom prst="rect">
            <a:avLst/>
          </a:prstGeom>
          <a:solidFill>
            <a:srgbClr val="86BC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B11EBD02-7058-4144-9E01-C45861C2DB8A}"/>
              </a:ext>
            </a:extLst>
          </p:cNvPr>
          <p:cNvSpPr txBox="1"/>
          <p:nvPr userDrawn="1"/>
        </p:nvSpPr>
        <p:spPr>
          <a:xfrm>
            <a:off x="11410953" y="3974"/>
            <a:ext cx="2483893" cy="276999"/>
          </a:xfrm>
          <a:prstGeom prst="rect">
            <a:avLst/>
          </a:prstGeom>
          <a:noFill/>
        </p:spPr>
        <p:txBody>
          <a:bodyPr vert="horz" wrap="square" lIns="0" tIns="0" rIns="0" bIns="0" rtlCol="0">
            <a:spAutoFit/>
          </a:bodyPr>
          <a:lstStyle/>
          <a:p>
            <a:pPr>
              <a:spcBef>
                <a:spcPts val="200"/>
              </a:spcBef>
              <a:buSzPct val="100000"/>
            </a:pPr>
            <a:r>
              <a:rPr lang="en-US" sz="1800" b="1" i="1">
                <a:solidFill>
                  <a:srgbClr val="FF0000"/>
                </a:solidFill>
              </a:rPr>
              <a:t>DRAFT</a:t>
            </a:r>
          </a:p>
        </p:txBody>
      </p:sp>
    </p:spTree>
    <p:extLst>
      <p:ext uri="{BB962C8B-B14F-4D97-AF65-F5344CB8AC3E}">
        <p14:creationId xmlns:p14="http://schemas.microsoft.com/office/powerpoint/2010/main" val="3937573438"/>
      </p:ext>
    </p:extLst>
  </p:cSld>
  <p:clrMapOvr>
    <a:masterClrMapping/>
  </p:clrMapOvr>
  <p:transition>
    <p:fade/>
  </p:transition>
</p:sldLayout>
</file>

<file path=ppt/slideLayouts/slideLayout271.xml><?xml version="1.0" encoding="utf-8"?>
<p:sldLayout xmlns:a="http://schemas.openxmlformats.org/drawingml/2006/main" xmlns:r="http://schemas.openxmlformats.org/officeDocument/2006/relationships" xmlns:p="http://schemas.openxmlformats.org/presentationml/2006/main" showMasterSp="0" userDrawn="1">
  <p:cSld name="8_Divider - Deloitte blue">
    <p:bg bwMode="gray">
      <p:bgPr>
        <a:solidFill>
          <a:schemeClr val="accent4"/>
        </a:soli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54F96BDF-9362-D94E-B1D2-CFAF3AD867EE}"/>
              </a:ext>
            </a:extLst>
          </p:cNvPr>
          <p:cNvSpPr>
            <a:spLocks noGrp="1"/>
          </p:cNvSpPr>
          <p:nvPr>
            <p:ph type="title"/>
          </p:nvPr>
        </p:nvSpPr>
        <p:spPr bwMode="gray">
          <a:xfrm>
            <a:off x="914400" y="1705668"/>
            <a:ext cx="10418233" cy="1592403"/>
          </a:xfrm>
        </p:spPr>
        <p:txBody>
          <a:bodyPr anchor="b"/>
          <a:lstStyle>
            <a:lvl1pPr>
              <a:lnSpc>
                <a:spcPct val="95000"/>
              </a:lnSpc>
              <a:defRPr sz="3850" b="0" i="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r>
              <a:rPr lang="en-US" noProof="0"/>
              <a:t>Click to edit Master title style</a:t>
            </a:r>
          </a:p>
        </p:txBody>
      </p:sp>
      <p:sp>
        <p:nvSpPr>
          <p:cNvPr id="6" name="Text Placeholder 2">
            <a:extLst>
              <a:ext uri="{FF2B5EF4-FFF2-40B4-BE49-F238E27FC236}">
                <a16:creationId xmlns:a16="http://schemas.microsoft.com/office/drawing/2014/main" id="{84800968-F261-E84D-92F7-07E113E702E0}"/>
              </a:ext>
            </a:extLst>
          </p:cNvPr>
          <p:cNvSpPr>
            <a:spLocks noGrp="1"/>
          </p:cNvSpPr>
          <p:nvPr>
            <p:ph type="body" idx="1"/>
          </p:nvPr>
        </p:nvSpPr>
        <p:spPr bwMode="gray">
          <a:xfrm>
            <a:off x="914400" y="3429000"/>
            <a:ext cx="10418233" cy="1566532"/>
          </a:xfrm>
          <a:prstGeom prst="rect">
            <a:avLst/>
          </a:prstGeom>
        </p:spPr>
        <p:txBody>
          <a:bodyPr lIns="0" tIns="0" rIns="0" bIns="0">
            <a:noAutofit/>
          </a:bodyPr>
          <a:lstStyle>
            <a:lvl1pPr marL="0" indent="0">
              <a:lnSpc>
                <a:spcPct val="95000"/>
              </a:lnSpc>
              <a:spcAft>
                <a:spcPts val="0"/>
              </a:spcAft>
              <a:buNone/>
              <a:defRPr sz="3000" b="0" i="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US" noProof="0"/>
              <a:t>Edit Master text styles</a:t>
            </a:r>
          </a:p>
        </p:txBody>
      </p:sp>
      <p:sp>
        <p:nvSpPr>
          <p:cNvPr id="8" name="Rectangle 2">
            <a:extLst>
              <a:ext uri="{FF2B5EF4-FFF2-40B4-BE49-F238E27FC236}">
                <a16:creationId xmlns:a16="http://schemas.microsoft.com/office/drawing/2014/main" id="{97444B69-6D79-A24E-A17C-71F3B35DFFAF}"/>
              </a:ext>
            </a:extLst>
          </p:cNvPr>
          <p:cNvSpPr>
            <a:spLocks/>
          </p:cNvSpPr>
          <p:nvPr userDrawn="1"/>
        </p:nvSpPr>
        <p:spPr bwMode="auto">
          <a:xfrm>
            <a:off x="914719" y="6439834"/>
            <a:ext cx="3225242" cy="12311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0" tIns="0" rIns="0" bIns="0" anchor="t">
            <a:spAutoFit/>
          </a:bodyPr>
          <a:lstStyle/>
          <a:p>
            <a:fld id="{C84F2FB2-4A16-1542-BD5E-F56870239E74}" type="slidenum">
              <a:rPr lang="en-US" sz="800" b="0" i="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sym typeface="Frutiger Next Pro Light" charset="0"/>
              </a:rPr>
              <a:t>‹#›</a:t>
            </a:fld>
            <a:r>
              <a:rPr lang="en-US" sz="800" b="0" i="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sym typeface="Frutiger Next Pro Light" charset="0"/>
              </a:rPr>
              <a:t>  |  Copyright © 2021 Deloitte Development LLC. All rights reserved.</a:t>
            </a:r>
          </a:p>
        </p:txBody>
      </p:sp>
    </p:spTree>
    <p:extLst>
      <p:ext uri="{BB962C8B-B14F-4D97-AF65-F5344CB8AC3E}">
        <p14:creationId xmlns:p14="http://schemas.microsoft.com/office/powerpoint/2010/main" val="1400379256"/>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272.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94526" y="-12640"/>
            <a:ext cx="10515600" cy="421071"/>
          </a:xfrm>
          <a:prstGeom prst="rect">
            <a:avLst/>
          </a:prstGeom>
        </p:spPr>
        <p:txBody>
          <a:bodyPr/>
          <a:lstStyle/>
          <a:p>
            <a:r>
              <a:rPr lang="en-US"/>
              <a:t>Click to edit Master title style</a:t>
            </a:r>
          </a:p>
        </p:txBody>
      </p:sp>
      <p:sp>
        <p:nvSpPr>
          <p:cNvPr id="3" name="Date Placeholder 2"/>
          <p:cNvSpPr>
            <a:spLocks noGrp="1"/>
          </p:cNvSpPr>
          <p:nvPr>
            <p:ph type="dt" sz="half" idx="10"/>
          </p:nvPr>
        </p:nvSpPr>
        <p:spPr/>
        <p:txBody>
          <a:bodyPr/>
          <a:lstStyle/>
          <a:p>
            <a:fld id="{C9A293D0-6013-1641-953D-D73688F544FF}" type="datetime1">
              <a:rPr lang="en-US" smtClean="0"/>
              <a:t>10/23/2025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B66A9BC-339E-FD40-A715-91DC4CAEEF5A}" type="slidenum">
              <a:rPr lang="en-US" smtClean="0"/>
              <a:t>‹#›</a:t>
            </a:fld>
            <a:endParaRPr lang="en-US"/>
          </a:p>
        </p:txBody>
      </p:sp>
    </p:spTree>
    <p:extLst>
      <p:ext uri="{BB962C8B-B14F-4D97-AF65-F5344CB8AC3E}">
        <p14:creationId xmlns:p14="http://schemas.microsoft.com/office/powerpoint/2010/main" val="44350643"/>
      </p:ext>
    </p:extLst>
  </p:cSld>
  <p:clrMapOvr>
    <a:masterClrMapping/>
  </p:clrMapOvr>
</p:sldLayout>
</file>

<file path=ppt/slideLayouts/slideLayout273.xml><?xml version="1.0" encoding="utf-8"?>
<p:sldLayout xmlns:a="http://schemas.openxmlformats.org/drawingml/2006/main" xmlns:r="http://schemas.openxmlformats.org/officeDocument/2006/relationships" xmlns:p="http://schemas.openxmlformats.org/presentationml/2006/main" userDrawn="1">
  <p:cSld name="Title, Breadcrumbs">
    <p:spTree>
      <p:nvGrpSpPr>
        <p:cNvPr id="1" name=""/>
        <p:cNvGrpSpPr/>
        <p:nvPr/>
      </p:nvGrpSpPr>
      <p:grpSpPr>
        <a:xfrm>
          <a:off x="0" y="0"/>
          <a:ext cx="0" cy="0"/>
          <a:chOff x="0" y="0"/>
          <a:chExt cx="0" cy="0"/>
        </a:xfrm>
      </p:grpSpPr>
      <p:sp>
        <p:nvSpPr>
          <p:cNvPr id="2" name="Title 1"/>
          <p:cNvSpPr>
            <a:spLocks noGrp="1"/>
          </p:cNvSpPr>
          <p:nvPr>
            <p:ph type="title"/>
          </p:nvPr>
        </p:nvSpPr>
        <p:spPr>
          <a:xfrm>
            <a:off x="914400" y="694944"/>
            <a:ext cx="10363200" cy="594360"/>
          </a:xfrm>
        </p:spPr>
        <p:txBody>
          <a:bodyPr vert="horz" lIns="0" tIns="45720" rIns="0" bIns="0" rtlCol="0" anchor="b" anchorCtr="0">
            <a:noAutofit/>
          </a:bodyPr>
          <a:lstStyle>
            <a:lvl1pPr>
              <a:defRPr lang="en-US" sz="3600" b="0" spc="-75" dirty="0">
                <a:latin typeface="+mj-lt"/>
              </a:defRPr>
            </a:lvl1pPr>
          </a:lstStyle>
          <a:p>
            <a:pPr lvl="0" defTabSz="685800">
              <a:lnSpc>
                <a:spcPct val="85000"/>
              </a:lnSpc>
            </a:pPr>
            <a:r>
              <a:rPr lang="en-US"/>
              <a:t>Click to edit Master title style</a:t>
            </a:r>
          </a:p>
        </p:txBody>
      </p:sp>
      <p:sp>
        <p:nvSpPr>
          <p:cNvPr id="3" name="Text Placeholder 5">
            <a:extLst>
              <a:ext uri="{FF2B5EF4-FFF2-40B4-BE49-F238E27FC236}">
                <a16:creationId xmlns:a16="http://schemas.microsoft.com/office/drawing/2014/main" id="{FD545910-EC58-4E59-AC9B-9F096DAB3584}"/>
              </a:ext>
            </a:extLst>
          </p:cNvPr>
          <p:cNvSpPr>
            <a:spLocks noGrp="1"/>
          </p:cNvSpPr>
          <p:nvPr>
            <p:ph type="body" sz="quarter" idx="15" hasCustomPrompt="1"/>
          </p:nvPr>
        </p:nvSpPr>
        <p:spPr>
          <a:xfrm>
            <a:off x="914971" y="466344"/>
            <a:ext cx="3355848" cy="203200"/>
          </a:xfrm>
        </p:spPr>
        <p:txBody>
          <a:bodyPr vert="horz" lIns="0" tIns="0" rIns="0" bIns="0" rtlCol="0">
            <a:noAutofit/>
          </a:bodyPr>
          <a:lstStyle>
            <a:lvl1pPr marL="0" indent="0">
              <a:buNone/>
              <a:defRPr lang="en-US" sz="900" b="1" kern="0" cap="all" spc="250" baseline="0" dirty="0">
                <a:solidFill>
                  <a:schemeClr val="accent5">
                    <a:lumMod val="60000"/>
                    <a:lumOff val="40000"/>
                  </a:schemeClr>
                </a:solidFill>
                <a:ea typeface="Nexa Black" charset="0"/>
                <a:cs typeface="Nexa Black" charset="0"/>
              </a:defRPr>
            </a:lvl1pPr>
          </a:lstStyle>
          <a:p>
            <a:pPr marL="228600" lvl="0" indent="-228600"/>
            <a:r>
              <a:rPr lang="en-US"/>
              <a:t>BREADCRUMBS</a:t>
            </a:r>
          </a:p>
        </p:txBody>
      </p:sp>
    </p:spTree>
    <p:extLst>
      <p:ext uri="{BB962C8B-B14F-4D97-AF65-F5344CB8AC3E}">
        <p14:creationId xmlns:p14="http://schemas.microsoft.com/office/powerpoint/2010/main" val="4131775970"/>
      </p:ext>
    </p:extLst>
  </p:cSld>
  <p:clrMapOvr>
    <a:masterClrMapping/>
  </p:clrMapOvr>
</p:sldLayout>
</file>

<file path=ppt/slideLayouts/slideLayout274.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94526" y="27137"/>
            <a:ext cx="10515600" cy="365125"/>
          </a:xfrm>
          <a:prstGeom prst="rect">
            <a:avLst/>
          </a:prstGeom>
        </p:spPr>
        <p:txBody>
          <a:bodyPr anchor="ctr"/>
          <a:lstStyle/>
          <a:p>
            <a:r>
              <a:rPr lang="en-US"/>
              <a:t>Click to edit Master title style</a:t>
            </a:r>
          </a:p>
        </p:txBody>
      </p:sp>
      <p:sp>
        <p:nvSpPr>
          <p:cNvPr id="3" name="Content Placeholder 2"/>
          <p:cNvSpPr>
            <a:spLocks noGrp="1"/>
          </p:cNvSpPr>
          <p:nvPr>
            <p:ph idx="1"/>
          </p:nvPr>
        </p:nvSpPr>
        <p:spPr>
          <a:xfrm>
            <a:off x="666750" y="1253331"/>
            <a:ext cx="10687050" cy="4351338"/>
          </a:xfrm>
          <a:prstGeom prst="rect">
            <a:avLst/>
          </a:prstGeom>
        </p:spPr>
        <p:txBody>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D8BB1D00-4131-48CA-A511-B7F2B32BA466}" type="datetime1">
              <a:rPr kumimoji="0" lang="en-US" sz="1800" b="0" i="0" u="none" strike="noStrike" kern="1200" cap="none" spc="0" normalizeH="0" baseline="0" noProof="0" smtClean="0">
                <a:ln>
                  <a:noFill/>
                </a:ln>
                <a:solidFill>
                  <a:prstClr val="black"/>
                </a:solidFill>
                <a:effectLst/>
                <a:uLnTx/>
                <a:uFillTx/>
                <a:latin typeface="Open Sans"/>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10/23/2025</a:t>
            </a:fld>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5" name="Footer Placeholder 4"/>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6" name="Slide Number Placeholder 5"/>
          <p:cNvSpPr>
            <a:spLocks noGrp="1"/>
          </p:cNvSpPr>
          <p:nvPr>
            <p:ph type="sldNum" sz="quarter" idx="1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AB66A9BC-339E-FD40-A715-91DC4CAEEF5A}" type="slidenum">
              <a:rPr kumimoji="0" lang="en-US" sz="1800" b="0" i="0" u="none" strike="noStrike" kern="1200" cap="none" spc="0" normalizeH="0" baseline="0" noProof="0" smtClean="0">
                <a:ln>
                  <a:noFill/>
                </a:ln>
                <a:solidFill>
                  <a:prstClr val="black"/>
                </a:solidFill>
                <a:effectLst/>
                <a:uLnTx/>
                <a:uFillTx/>
                <a:latin typeface="Open Sans"/>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a:t>
            </a:fld>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11" name="Text Placeholder 10">
            <a:extLst>
              <a:ext uri="{FF2B5EF4-FFF2-40B4-BE49-F238E27FC236}">
                <a16:creationId xmlns:a16="http://schemas.microsoft.com/office/drawing/2014/main" id="{14DE4139-A19E-42CE-A485-9B832081CA65}"/>
              </a:ext>
            </a:extLst>
          </p:cNvPr>
          <p:cNvSpPr>
            <a:spLocks noGrp="1"/>
          </p:cNvSpPr>
          <p:nvPr>
            <p:ph type="body" sz="quarter" idx="13" hasCustomPrompt="1"/>
          </p:nvPr>
        </p:nvSpPr>
        <p:spPr>
          <a:xfrm>
            <a:off x="666750" y="612775"/>
            <a:ext cx="10687050" cy="531168"/>
          </a:xfrm>
          <a:prstGeom prst="rect">
            <a:avLst/>
          </a:prstGeom>
        </p:spPr>
        <p:txBody>
          <a:bodyPr/>
          <a:lstStyle>
            <a:lvl1pPr marL="0" indent="0">
              <a:buNone/>
              <a:defRPr>
                <a:latin typeface="Open Sans Light" panose="020B0306030504020204" pitchFamily="34" charset="0"/>
                <a:ea typeface="Open Sans Light" panose="020B0306030504020204" pitchFamily="34" charset="0"/>
                <a:cs typeface="Open Sans Light" panose="020B0306030504020204" pitchFamily="34" charset="0"/>
              </a:defRPr>
            </a:lvl1pPr>
          </a:lstStyle>
          <a:p>
            <a:pPr lvl="0"/>
            <a:r>
              <a:rPr lang="en-US"/>
              <a:t>Click to edit Title</a:t>
            </a:r>
          </a:p>
        </p:txBody>
      </p:sp>
    </p:spTree>
    <p:extLst>
      <p:ext uri="{BB962C8B-B14F-4D97-AF65-F5344CB8AC3E}">
        <p14:creationId xmlns:p14="http://schemas.microsoft.com/office/powerpoint/2010/main" val="3774433457"/>
      </p:ext>
    </p:extLst>
  </p:cSld>
  <p:clrMapOvr>
    <a:masterClrMapping/>
  </p:clrMapOvr>
</p:sldLayout>
</file>

<file path=ppt/slideLayouts/slideLayout275.xml><?xml version="1.0" encoding="utf-8"?>
<p:sldLayout xmlns:a="http://schemas.openxmlformats.org/drawingml/2006/main" xmlns:r="http://schemas.openxmlformats.org/officeDocument/2006/relationships" xmlns:p="http://schemas.openxmlformats.org/presentationml/2006/main" userDrawn="1">
  <p:cSld name="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5BDC220-FDA0-41D7-98BA-BB440BC4A90B}"/>
              </a:ext>
            </a:extLst>
          </p:cNvPr>
          <p:cNvSpPr/>
          <p:nvPr userDrawn="1"/>
        </p:nvSpPr>
        <p:spPr bwMode="gray">
          <a:xfrm>
            <a:off x="11568701" y="6482993"/>
            <a:ext cx="503434" cy="375007"/>
          </a:xfrm>
          <a:prstGeom prst="rect">
            <a:avLst/>
          </a:prstGeom>
          <a:solidFill>
            <a:schemeClr val="bg1"/>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9" name="TextBox 8">
            <a:extLst>
              <a:ext uri="{FF2B5EF4-FFF2-40B4-BE49-F238E27FC236}">
                <a16:creationId xmlns:a16="http://schemas.microsoft.com/office/drawing/2014/main" id="{3DAD1E82-7DE3-46EF-9065-6719F60566AC}"/>
              </a:ext>
            </a:extLst>
          </p:cNvPr>
          <p:cNvSpPr txBox="1"/>
          <p:nvPr userDrawn="1"/>
        </p:nvSpPr>
        <p:spPr>
          <a:xfrm>
            <a:off x="11410953"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tx1"/>
                </a:solidFill>
                <a:latin typeface="Open Sans" panose="020B0606030504020204" pitchFamily="34" charset="0"/>
                <a:ea typeface="Open Sans" panose="020B0606030504020204" pitchFamily="34" charset="0"/>
                <a:cs typeface="Open Sans" panose="020B0606030504020204" pitchFamily="34" charset="0"/>
              </a:rPr>
              <a:pPr marL="0" indent="0" algn="r">
                <a:spcBef>
                  <a:spcPts val="800"/>
                </a:spcBef>
                <a:buSzPct val="100000"/>
                <a:buFont typeface="Arial"/>
                <a:buNone/>
              </a:pPr>
              <a:t>‹#›</a:t>
            </a:fld>
            <a:endParaRPr lang="en-US" sz="650" noProof="0">
              <a:solidFill>
                <a:schemeClr val="tx1"/>
              </a:solidFill>
              <a:latin typeface="Open Sans" panose="020B0606030504020204" pitchFamily="34" charset="0"/>
              <a:ea typeface="Open Sans" panose="020B0606030504020204" pitchFamily="34" charset="0"/>
              <a:cs typeface="Open Sans" panose="020B0606030504020204" pitchFamily="34" charset="0"/>
            </a:endParaRPr>
          </a:p>
        </p:txBody>
      </p:sp>
      <p:grpSp>
        <p:nvGrpSpPr>
          <p:cNvPr id="5" name="Group 4">
            <a:extLst>
              <a:ext uri="{FF2B5EF4-FFF2-40B4-BE49-F238E27FC236}">
                <a16:creationId xmlns:a16="http://schemas.microsoft.com/office/drawing/2014/main" id="{8274867C-C62D-4F4A-922C-4A83C82B88B1}"/>
              </a:ext>
            </a:extLst>
          </p:cNvPr>
          <p:cNvGrpSpPr/>
          <p:nvPr userDrawn="1"/>
        </p:nvGrpSpPr>
        <p:grpSpPr>
          <a:xfrm>
            <a:off x="-11703" y="-3628"/>
            <a:ext cx="75101" cy="6861628"/>
            <a:chOff x="-11703" y="-3628"/>
            <a:chExt cx="75101" cy="6861628"/>
          </a:xfrm>
        </p:grpSpPr>
        <p:sp>
          <p:nvSpPr>
            <p:cNvPr id="6" name="Rectangle 5">
              <a:extLst>
                <a:ext uri="{FF2B5EF4-FFF2-40B4-BE49-F238E27FC236}">
                  <a16:creationId xmlns:a16="http://schemas.microsoft.com/office/drawing/2014/main" id="{B848915A-5C7B-416F-B5B0-7693F5EE0BF9}"/>
                </a:ext>
              </a:extLst>
            </p:cNvPr>
            <p:cNvSpPr/>
            <p:nvPr/>
          </p:nvSpPr>
          <p:spPr>
            <a:xfrm rot="5400000">
              <a:off x="-659267" y="645307"/>
              <a:ext cx="1371600" cy="73730"/>
            </a:xfrm>
            <a:prstGeom prst="rect">
              <a:avLst/>
            </a:prstGeom>
            <a:solidFill>
              <a:srgbClr val="43B0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8FCA6CAC-7815-469B-9315-157CA98B8F24}"/>
                </a:ext>
              </a:extLst>
            </p:cNvPr>
            <p:cNvSpPr/>
            <p:nvPr/>
          </p:nvSpPr>
          <p:spPr>
            <a:xfrm rot="5400000">
              <a:off x="-659267" y="2016907"/>
              <a:ext cx="1371600" cy="73730"/>
            </a:xfrm>
            <a:prstGeom prst="rect">
              <a:avLst/>
            </a:prstGeom>
            <a:solidFill>
              <a:srgbClr val="9799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68AF41DF-170C-4192-8044-63BF6EC31434}"/>
                </a:ext>
              </a:extLst>
            </p:cNvPr>
            <p:cNvSpPr/>
            <p:nvPr/>
          </p:nvSpPr>
          <p:spPr>
            <a:xfrm rot="5400000">
              <a:off x="-659267" y="3388507"/>
              <a:ext cx="1371600" cy="73730"/>
            </a:xfrm>
            <a:prstGeom prst="rect">
              <a:avLst/>
            </a:prstGeom>
            <a:solidFill>
              <a:srgbClr val="00AB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4C18193-4099-4965-AA2B-941FE751E927}"/>
                </a:ext>
              </a:extLst>
            </p:cNvPr>
            <p:cNvSpPr/>
            <p:nvPr/>
          </p:nvSpPr>
          <p:spPr>
            <a:xfrm rot="5400000">
              <a:off x="-660638" y="4760107"/>
              <a:ext cx="1371600" cy="73730"/>
            </a:xfrm>
            <a:prstGeom prst="rect">
              <a:avLst/>
            </a:prstGeom>
            <a:solidFill>
              <a:srgbClr val="00A3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79FF898-7DE9-4674-9DB8-430920126867}"/>
                </a:ext>
              </a:extLst>
            </p:cNvPr>
            <p:cNvSpPr/>
            <p:nvPr/>
          </p:nvSpPr>
          <p:spPr>
            <a:xfrm rot="5400000">
              <a:off x="-660638" y="6135335"/>
              <a:ext cx="1371600" cy="73730"/>
            </a:xfrm>
            <a:prstGeom prst="rect">
              <a:avLst/>
            </a:prstGeom>
            <a:solidFill>
              <a:srgbClr val="86BC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Text Placeholder 8">
            <a:extLst>
              <a:ext uri="{FF2B5EF4-FFF2-40B4-BE49-F238E27FC236}">
                <a16:creationId xmlns:a16="http://schemas.microsoft.com/office/drawing/2014/main" id="{64DC2670-5D11-4421-8167-B380A667E4E1}"/>
              </a:ext>
            </a:extLst>
          </p:cNvPr>
          <p:cNvSpPr>
            <a:spLocks noGrp="1"/>
          </p:cNvSpPr>
          <p:nvPr>
            <p:ph type="body" sz="quarter" idx="13" hasCustomPrompt="1"/>
          </p:nvPr>
        </p:nvSpPr>
        <p:spPr>
          <a:xfrm>
            <a:off x="551688" y="684903"/>
            <a:ext cx="11390734" cy="454080"/>
          </a:xfrm>
          <a:prstGeom prst="rect">
            <a:avLst/>
          </a:prstGeom>
        </p:spPr>
        <p:txBody>
          <a:bodyPr lIns="0" tIns="0" rIns="0" bIns="0">
            <a:noAutofit/>
          </a:bodyPr>
          <a:lstStyle>
            <a:lvl1pPr marL="0" indent="0" algn="l" defTabSz="914400" rtl="0" eaLnBrk="1" latinLnBrk="0" hangingPunct="1">
              <a:spcBef>
                <a:spcPts val="200"/>
              </a:spcBef>
              <a:buSzPct val="100000"/>
              <a:buNone/>
              <a:defRPr lang="en-US" sz="1800" kern="1200" noProof="0" dirty="0">
                <a:solidFill>
                  <a:schemeClr val="tx1">
                    <a:lumMod val="75000"/>
                    <a:lumOff val="25000"/>
                  </a:schemeClr>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pPr lvl="0"/>
            <a:r>
              <a:rPr lang="en-US" noProof="0"/>
              <a:t>Click to add subtitle</a:t>
            </a:r>
          </a:p>
        </p:txBody>
      </p:sp>
      <p:sp>
        <p:nvSpPr>
          <p:cNvPr id="18" name="Title Placeholder 1">
            <a:extLst>
              <a:ext uri="{FF2B5EF4-FFF2-40B4-BE49-F238E27FC236}">
                <a16:creationId xmlns:a16="http://schemas.microsoft.com/office/drawing/2014/main" id="{A791C14F-ED57-4012-8301-39F6E6B9EEC6}"/>
              </a:ext>
            </a:extLst>
          </p:cNvPr>
          <p:cNvSpPr>
            <a:spLocks noGrp="1"/>
          </p:cNvSpPr>
          <p:nvPr>
            <p:ph type="title" hasCustomPrompt="1"/>
          </p:nvPr>
        </p:nvSpPr>
        <p:spPr>
          <a:xfrm>
            <a:off x="551688" y="238607"/>
            <a:ext cx="11390734" cy="365760"/>
          </a:xfrm>
          <a:prstGeom prst="rect">
            <a:avLst/>
          </a:prstGeom>
        </p:spPr>
        <p:txBody>
          <a:bodyPr vert="horz" lIns="0" tIns="0" rIns="0" bIns="0" rtlCol="0" anchor="t" anchorCtr="0">
            <a:noAutofit/>
          </a:bodyPr>
          <a:lstStyle>
            <a:lvl1pPr marL="0" algn="l" defTabSz="1219170" rtl="0" eaLnBrk="1" latinLnBrk="0" hangingPunct="1">
              <a:spcBef>
                <a:spcPct val="0"/>
              </a:spcBef>
              <a:buNone/>
              <a:defRPr lang="en-US" sz="2400" b="1" kern="1200" noProof="0" dirty="0">
                <a:solidFill>
                  <a:schemeClr val="tx1">
                    <a:lumMod val="85000"/>
                    <a:lumOff val="15000"/>
                  </a:schemeClr>
                </a:solidFill>
                <a:latin typeface="Open Sans Semibold" panose="020B0706030804020204" pitchFamily="34" charset="0"/>
                <a:ea typeface="Open Sans Semibold" panose="020B0706030804020204" pitchFamily="34" charset="0"/>
                <a:cs typeface="Open Sans Semibold" panose="020B0706030804020204" pitchFamily="34" charset="0"/>
              </a:defRPr>
            </a:lvl1pPr>
          </a:lstStyle>
          <a:p>
            <a:r>
              <a:rPr lang="en-US" noProof="0"/>
              <a:t>Click to add title</a:t>
            </a:r>
          </a:p>
        </p:txBody>
      </p:sp>
    </p:spTree>
    <p:extLst>
      <p:ext uri="{BB962C8B-B14F-4D97-AF65-F5344CB8AC3E}">
        <p14:creationId xmlns:p14="http://schemas.microsoft.com/office/powerpoint/2010/main" val="4065223298"/>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 content with quote ">
    <p:spTree>
      <p:nvGrpSpPr>
        <p:cNvPr id="1" name=""/>
        <p:cNvGrpSpPr/>
        <p:nvPr/>
      </p:nvGrpSpPr>
      <p:grpSpPr>
        <a:xfrm>
          <a:off x="0" y="0"/>
          <a:ext cx="0" cy="0"/>
          <a:chOff x="0" y="0"/>
          <a:chExt cx="0" cy="0"/>
        </a:xfrm>
      </p:grpSpPr>
      <p:sp>
        <p:nvSpPr>
          <p:cNvPr id="6" name="Content Placeholder 3"/>
          <p:cNvSpPr>
            <a:spLocks noGrp="1"/>
          </p:cNvSpPr>
          <p:nvPr>
            <p:ph sz="quarter" idx="10"/>
          </p:nvPr>
        </p:nvSpPr>
        <p:spPr>
          <a:xfrm>
            <a:off x="7455116" y="1626099"/>
            <a:ext cx="4266983" cy="4673101"/>
          </a:xfrm>
          <a:prstGeom prst="rect">
            <a:avLst/>
          </a:prstGeom>
        </p:spPr>
        <p:txBody>
          <a:bodyPr>
            <a:noAutofit/>
          </a:bodyPr>
          <a:lstStyle>
            <a:lvl1pPr>
              <a:tabLst>
                <a:tab pos="6705432" algn="r"/>
              </a:tabLst>
              <a:defRPr sz="2400">
                <a:solidFill>
                  <a:schemeClr val="accent3"/>
                </a:solidFill>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US" noProof="0"/>
              <a:t>Click to edit Master text styles</a:t>
            </a:r>
          </a:p>
        </p:txBody>
      </p:sp>
      <p:sp>
        <p:nvSpPr>
          <p:cNvPr id="8" name="Content Placeholder 3"/>
          <p:cNvSpPr>
            <a:spLocks noGrp="1"/>
          </p:cNvSpPr>
          <p:nvPr>
            <p:ph sz="quarter" idx="16"/>
          </p:nvPr>
        </p:nvSpPr>
        <p:spPr>
          <a:xfrm>
            <a:off x="469900" y="1665288"/>
            <a:ext cx="6660866" cy="4633913"/>
          </a:xfrm>
          <a:prstGeom prst="rect">
            <a:avLst/>
          </a:prstGeom>
        </p:spPr>
        <p:txBody>
          <a:bodyPr>
            <a:noAutofit/>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11"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1884059281"/>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am profile">
    <p:spTree>
      <p:nvGrpSpPr>
        <p:cNvPr id="1" name=""/>
        <p:cNvGrpSpPr/>
        <p:nvPr/>
      </p:nvGrpSpPr>
      <p:grpSpPr>
        <a:xfrm>
          <a:off x="0" y="0"/>
          <a:ext cx="0" cy="0"/>
          <a:chOff x="0" y="0"/>
          <a:chExt cx="0" cy="0"/>
        </a:xfrm>
      </p:grpSpPr>
      <p:sp>
        <p:nvSpPr>
          <p:cNvPr id="4" name="Picture Placeholder 6"/>
          <p:cNvSpPr>
            <a:spLocks noGrp="1"/>
          </p:cNvSpPr>
          <p:nvPr>
            <p:ph type="pic" sz="quarter" idx="13"/>
          </p:nvPr>
        </p:nvSpPr>
        <p:spPr>
          <a:xfrm>
            <a:off x="488742" y="1700213"/>
            <a:ext cx="2664000" cy="1260000"/>
          </a:xfrm>
        </p:spPr>
        <p:txBody>
          <a:bodyPr lIns="0" tIns="0" rIns="0" bIns="0">
            <a:noAutofit/>
          </a:bodyPr>
          <a:lstStyle/>
          <a:p>
            <a:r>
              <a:rPr lang="en-US" noProof="0"/>
              <a:t>Click icon to add picture</a:t>
            </a:r>
          </a:p>
        </p:txBody>
      </p:sp>
      <p:sp>
        <p:nvSpPr>
          <p:cNvPr id="5" name="Picture Placeholder 6"/>
          <p:cNvSpPr>
            <a:spLocks noGrp="1"/>
          </p:cNvSpPr>
          <p:nvPr>
            <p:ph type="pic" sz="quarter" idx="14"/>
          </p:nvPr>
        </p:nvSpPr>
        <p:spPr>
          <a:xfrm>
            <a:off x="3341040" y="1700212"/>
            <a:ext cx="2664000" cy="1260000"/>
          </a:xfrm>
        </p:spPr>
        <p:txBody>
          <a:bodyPr lIns="0" tIns="0" rIns="0" bIns="0">
            <a:noAutofit/>
          </a:bodyPr>
          <a:lstStyle/>
          <a:p>
            <a:r>
              <a:rPr lang="en-US" noProof="0"/>
              <a:t>Click icon to add picture</a:t>
            </a:r>
          </a:p>
        </p:txBody>
      </p:sp>
      <p:sp>
        <p:nvSpPr>
          <p:cNvPr id="6" name="Picture Placeholder 6"/>
          <p:cNvSpPr>
            <a:spLocks noGrp="1"/>
          </p:cNvSpPr>
          <p:nvPr>
            <p:ph type="pic" sz="quarter" idx="15"/>
          </p:nvPr>
        </p:nvSpPr>
        <p:spPr>
          <a:xfrm>
            <a:off x="6193338" y="1700212"/>
            <a:ext cx="2664000" cy="1260000"/>
          </a:xfrm>
        </p:spPr>
        <p:txBody>
          <a:bodyPr lIns="0" tIns="0" rIns="0" bIns="0">
            <a:noAutofit/>
          </a:bodyPr>
          <a:lstStyle/>
          <a:p>
            <a:r>
              <a:rPr lang="en-US" noProof="0"/>
              <a:t>Click icon to add picture</a:t>
            </a:r>
          </a:p>
        </p:txBody>
      </p:sp>
      <p:sp>
        <p:nvSpPr>
          <p:cNvPr id="7" name="Picture Placeholder 6"/>
          <p:cNvSpPr>
            <a:spLocks noGrp="1"/>
          </p:cNvSpPr>
          <p:nvPr>
            <p:ph type="pic" sz="quarter" idx="16"/>
          </p:nvPr>
        </p:nvSpPr>
        <p:spPr>
          <a:xfrm>
            <a:off x="9045636" y="1700212"/>
            <a:ext cx="2664000" cy="1260000"/>
          </a:xfrm>
        </p:spPr>
        <p:txBody>
          <a:bodyPr lIns="0" tIns="0" rIns="0" bIns="0">
            <a:noAutofit/>
          </a:bodyPr>
          <a:lstStyle/>
          <a:p>
            <a:r>
              <a:rPr lang="en-US" noProof="0"/>
              <a:t>Click icon to add picture</a:t>
            </a:r>
          </a:p>
        </p:txBody>
      </p:sp>
      <p:sp>
        <p:nvSpPr>
          <p:cNvPr id="9" name="Text Placeholder 8"/>
          <p:cNvSpPr>
            <a:spLocks noGrp="1"/>
          </p:cNvSpPr>
          <p:nvPr>
            <p:ph type="body" sz="quarter" idx="17"/>
          </p:nvPr>
        </p:nvSpPr>
        <p:spPr>
          <a:xfrm>
            <a:off x="482363" y="3076573"/>
            <a:ext cx="2640000" cy="3222628"/>
          </a:xfrm>
        </p:spPr>
        <p:txBody>
          <a:bodyPr/>
          <a:lstStyle>
            <a:lvl1pPr marL="0" indent="0">
              <a:defRPr b="1">
                <a:solidFill>
                  <a:schemeClr val="tx1"/>
                </a:solidFill>
              </a:defRPr>
            </a:lvl1pPr>
            <a:lvl2pPr marL="127000" indent="-127000" algn="l">
              <a:spcAft>
                <a:spcPts val="0"/>
              </a:spcAft>
              <a:buClrTx/>
              <a:buSzPct val="100000"/>
              <a:buFont typeface="Arial" panose="020B0604020202020204" pitchFamily="34" charset="0"/>
              <a:buChar char="•"/>
              <a:defRPr>
                <a:solidFill>
                  <a:schemeClr val="tx1"/>
                </a:solidFill>
              </a:defRPr>
            </a:lvl2pPr>
            <a:lvl3pPr marL="279400" indent="-127000" algn="l">
              <a:spcAft>
                <a:spcPts val="0"/>
              </a:spcAft>
              <a:buClrTx/>
              <a:buSzPct val="100000"/>
              <a:buFont typeface="Arial" panose="020B0604020202020204" pitchFamily="34" charset="0"/>
              <a:buChar char="−"/>
              <a:defRPr>
                <a:solidFill>
                  <a:schemeClr val="tx1"/>
                </a:solidFill>
              </a:defRPr>
            </a:lvl3pPr>
            <a:lvl4pPr marL="431800" indent="-127000" algn="l">
              <a:spcAft>
                <a:spcPts val="0"/>
              </a:spcAft>
              <a:buClrTx/>
              <a:buSzPct val="100000"/>
              <a:buFont typeface="Arial" panose="020B0604020202020204" pitchFamily="34" charset="0"/>
              <a:buChar char="◦"/>
              <a:defRPr>
                <a:solidFill>
                  <a:schemeClr val="tx1"/>
                </a:solidFill>
              </a:defRPr>
            </a:lvl4pPr>
            <a:lvl5pPr marL="584200" indent="-127000" algn="l">
              <a:spcAft>
                <a:spcPts val="0"/>
              </a:spcAft>
              <a:buClrTx/>
              <a:buSzPct val="100000"/>
              <a:buFont typeface="Arial" panose="020B0604020202020204" pitchFamily="34" charset="0"/>
              <a:buChar char="−"/>
              <a:defRPr baseline="0">
                <a:solidFill>
                  <a:schemeClr val="tx1"/>
                </a:solidFill>
              </a:defRPr>
            </a:lvl5pPr>
            <a:lvl6pPr marL="475188" indent="-235194">
              <a:spcAft>
                <a:spcPts val="0"/>
              </a:spcAft>
              <a:buFont typeface="Verdana" panose="020B0604030504040204" pitchFamily="34" charset="0"/>
              <a:buChar char="−"/>
              <a:defRPr/>
            </a:lvl6pPr>
            <a:lvl7pPr marL="475188" indent="-235194">
              <a:spcAft>
                <a:spcPts val="0"/>
              </a:spcAft>
              <a:defRPr/>
            </a:lvl7pPr>
            <a:lvl8pPr marL="475188" indent="-235194">
              <a:spcAft>
                <a:spcPts val="0"/>
              </a:spcAft>
              <a:defRPr/>
            </a:lvl8pPr>
            <a:lvl9pPr marL="475188" indent="-235194">
              <a:spcAft>
                <a:spcPts val="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Text Placeholder 8"/>
          <p:cNvSpPr>
            <a:spLocks noGrp="1"/>
          </p:cNvSpPr>
          <p:nvPr>
            <p:ph type="body" sz="quarter" idx="18"/>
          </p:nvPr>
        </p:nvSpPr>
        <p:spPr>
          <a:xfrm>
            <a:off x="6207211" y="3079742"/>
            <a:ext cx="2640000" cy="3222628"/>
          </a:xfrm>
        </p:spPr>
        <p:txBody>
          <a:bodyPr/>
          <a:lstStyle>
            <a:lvl1pPr marL="0" indent="0">
              <a:defRPr b="1">
                <a:solidFill>
                  <a:schemeClr val="tx1"/>
                </a:solidFill>
              </a:defRPr>
            </a:lvl1pPr>
            <a:lvl2pPr marL="127000" indent="-127000" algn="l">
              <a:spcAft>
                <a:spcPts val="0"/>
              </a:spcAft>
              <a:buClrTx/>
              <a:buSzPct val="100000"/>
              <a:buFont typeface="Arial" panose="020B0604020202020204" pitchFamily="34" charset="0"/>
              <a:buChar char="•"/>
              <a:defRPr>
                <a:solidFill>
                  <a:schemeClr val="tx1"/>
                </a:solidFill>
              </a:defRPr>
            </a:lvl2pPr>
            <a:lvl3pPr marL="279400" indent="-127000" algn="l">
              <a:spcAft>
                <a:spcPts val="0"/>
              </a:spcAft>
              <a:buClrTx/>
              <a:buSzPct val="100000"/>
              <a:buFont typeface="Arial" panose="020B0604020202020204" pitchFamily="34" charset="0"/>
              <a:buChar char="−"/>
              <a:defRPr>
                <a:solidFill>
                  <a:schemeClr val="tx1"/>
                </a:solidFill>
              </a:defRPr>
            </a:lvl3pPr>
            <a:lvl4pPr marL="431800" indent="-127000" algn="l">
              <a:spcAft>
                <a:spcPts val="0"/>
              </a:spcAft>
              <a:buClrTx/>
              <a:buSzPct val="100000"/>
              <a:buFont typeface="Arial" panose="020B0604020202020204" pitchFamily="34" charset="0"/>
              <a:buChar char="◦"/>
              <a:defRPr>
                <a:solidFill>
                  <a:schemeClr val="tx1"/>
                </a:solidFill>
              </a:defRPr>
            </a:lvl4pPr>
            <a:lvl5pPr marL="584200" indent="-127000" algn="l">
              <a:spcAft>
                <a:spcPts val="0"/>
              </a:spcAft>
              <a:buClrTx/>
              <a:buSzPct val="100000"/>
              <a:buFont typeface="Arial" panose="020B0604020202020204" pitchFamily="34" charset="0"/>
              <a:buChar char="−"/>
              <a:defRPr baseline="0">
                <a:solidFill>
                  <a:schemeClr val="tx1"/>
                </a:solidFill>
              </a:defRPr>
            </a:lvl5pPr>
            <a:lvl6pPr marL="475188" indent="-235194">
              <a:spcAft>
                <a:spcPts val="0"/>
              </a:spcAft>
              <a:buFont typeface="Verdana" panose="020B0604030504040204" pitchFamily="34" charset="0"/>
              <a:buChar char="−"/>
              <a:defRPr/>
            </a:lvl6pPr>
            <a:lvl7pPr marL="475188" indent="-235194">
              <a:spcAft>
                <a:spcPts val="0"/>
              </a:spcAft>
              <a:defRPr/>
            </a:lvl7pPr>
            <a:lvl8pPr marL="475188" indent="-235194">
              <a:spcAft>
                <a:spcPts val="0"/>
              </a:spcAft>
              <a:defRPr/>
            </a:lvl8pPr>
            <a:lvl9pPr marL="475188" indent="-235194">
              <a:spcAft>
                <a:spcPts val="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Text Placeholder 8"/>
          <p:cNvSpPr>
            <a:spLocks noGrp="1"/>
          </p:cNvSpPr>
          <p:nvPr>
            <p:ph type="body" sz="quarter" idx="19"/>
          </p:nvPr>
        </p:nvSpPr>
        <p:spPr>
          <a:xfrm>
            <a:off x="3344787" y="3076573"/>
            <a:ext cx="2640000" cy="3222628"/>
          </a:xfrm>
        </p:spPr>
        <p:txBody>
          <a:bodyPr/>
          <a:lstStyle>
            <a:lvl1pPr marL="0" indent="0">
              <a:defRPr b="1">
                <a:solidFill>
                  <a:schemeClr val="tx1"/>
                </a:solidFill>
              </a:defRPr>
            </a:lvl1pPr>
            <a:lvl2pPr marL="127000" indent="-127000" algn="l">
              <a:spcAft>
                <a:spcPts val="0"/>
              </a:spcAft>
              <a:buClrTx/>
              <a:buSzPct val="100000"/>
              <a:buFont typeface="Arial" panose="020B0604020202020204" pitchFamily="34" charset="0"/>
              <a:buChar char="•"/>
              <a:defRPr>
                <a:solidFill>
                  <a:schemeClr val="tx1"/>
                </a:solidFill>
              </a:defRPr>
            </a:lvl2pPr>
            <a:lvl3pPr marL="279400" indent="-127000" algn="l">
              <a:spcAft>
                <a:spcPts val="0"/>
              </a:spcAft>
              <a:buClrTx/>
              <a:buSzPct val="100000"/>
              <a:buFont typeface="Arial" panose="020B0604020202020204" pitchFamily="34" charset="0"/>
              <a:buChar char="−"/>
              <a:defRPr>
                <a:solidFill>
                  <a:schemeClr val="tx1"/>
                </a:solidFill>
              </a:defRPr>
            </a:lvl3pPr>
            <a:lvl4pPr marL="431800" indent="-127000" algn="l">
              <a:spcAft>
                <a:spcPts val="0"/>
              </a:spcAft>
              <a:buClrTx/>
              <a:buSzPct val="100000"/>
              <a:buFont typeface="Arial" panose="020B0604020202020204" pitchFamily="34" charset="0"/>
              <a:buChar char="◦"/>
              <a:defRPr>
                <a:solidFill>
                  <a:schemeClr val="tx1"/>
                </a:solidFill>
              </a:defRPr>
            </a:lvl4pPr>
            <a:lvl5pPr marL="584200" indent="-127000" algn="l">
              <a:spcAft>
                <a:spcPts val="0"/>
              </a:spcAft>
              <a:buClrTx/>
              <a:buSzPct val="100000"/>
              <a:buFont typeface="Arial" panose="020B0604020202020204" pitchFamily="34" charset="0"/>
              <a:buChar char="−"/>
              <a:defRPr baseline="0">
                <a:solidFill>
                  <a:schemeClr val="tx1"/>
                </a:solidFill>
              </a:defRPr>
            </a:lvl5pPr>
            <a:lvl6pPr marL="475188" indent="-235194">
              <a:spcAft>
                <a:spcPts val="0"/>
              </a:spcAft>
              <a:buFont typeface="Verdana" panose="020B0604030504040204" pitchFamily="34" charset="0"/>
              <a:buChar char="−"/>
              <a:defRPr/>
            </a:lvl6pPr>
            <a:lvl7pPr marL="475188" indent="-235194">
              <a:spcAft>
                <a:spcPts val="0"/>
              </a:spcAft>
              <a:defRPr/>
            </a:lvl7pPr>
            <a:lvl8pPr marL="475188" indent="-235194">
              <a:spcAft>
                <a:spcPts val="0"/>
              </a:spcAft>
              <a:defRPr/>
            </a:lvl8pPr>
            <a:lvl9pPr marL="475188" indent="-235194">
              <a:spcAft>
                <a:spcPts val="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Text Placeholder 8"/>
          <p:cNvSpPr>
            <a:spLocks noGrp="1"/>
          </p:cNvSpPr>
          <p:nvPr>
            <p:ph type="body" sz="quarter" idx="20"/>
          </p:nvPr>
        </p:nvSpPr>
        <p:spPr>
          <a:xfrm>
            <a:off x="9069636" y="3079742"/>
            <a:ext cx="2640000" cy="3222628"/>
          </a:xfrm>
        </p:spPr>
        <p:txBody>
          <a:bodyPr/>
          <a:lstStyle>
            <a:lvl1pPr marL="0" indent="0">
              <a:defRPr b="1">
                <a:solidFill>
                  <a:schemeClr val="tx1"/>
                </a:solidFill>
              </a:defRPr>
            </a:lvl1pPr>
            <a:lvl2pPr marL="127000" indent="-127000" algn="l">
              <a:spcAft>
                <a:spcPts val="0"/>
              </a:spcAft>
              <a:buClrTx/>
              <a:buSzPct val="100000"/>
              <a:buFont typeface="Arial" panose="020B0604020202020204" pitchFamily="34" charset="0"/>
              <a:buChar char="•"/>
              <a:defRPr>
                <a:solidFill>
                  <a:schemeClr val="tx1"/>
                </a:solidFill>
              </a:defRPr>
            </a:lvl2pPr>
            <a:lvl3pPr marL="279400" indent="-127000" algn="l">
              <a:spcAft>
                <a:spcPts val="0"/>
              </a:spcAft>
              <a:buClrTx/>
              <a:buSzPct val="100000"/>
              <a:buFont typeface="Arial" panose="020B0604020202020204" pitchFamily="34" charset="0"/>
              <a:buChar char="−"/>
              <a:defRPr>
                <a:solidFill>
                  <a:schemeClr val="tx1"/>
                </a:solidFill>
              </a:defRPr>
            </a:lvl3pPr>
            <a:lvl4pPr marL="431800" indent="-127000" algn="l">
              <a:spcAft>
                <a:spcPts val="0"/>
              </a:spcAft>
              <a:buClrTx/>
              <a:buSzPct val="100000"/>
              <a:buFont typeface="Arial" panose="020B0604020202020204" pitchFamily="34" charset="0"/>
              <a:buChar char="◦"/>
              <a:defRPr>
                <a:solidFill>
                  <a:schemeClr val="tx1"/>
                </a:solidFill>
              </a:defRPr>
            </a:lvl4pPr>
            <a:lvl5pPr marL="584200" indent="-127000" algn="l">
              <a:spcAft>
                <a:spcPts val="0"/>
              </a:spcAft>
              <a:buClrTx/>
              <a:buSzPct val="100000"/>
              <a:buFont typeface="Arial" panose="020B0604020202020204" pitchFamily="34" charset="0"/>
              <a:buChar char="−"/>
              <a:defRPr baseline="0">
                <a:solidFill>
                  <a:schemeClr val="tx1"/>
                </a:solidFill>
              </a:defRPr>
            </a:lvl5pPr>
            <a:lvl6pPr marL="475188" indent="-235194">
              <a:spcAft>
                <a:spcPts val="0"/>
              </a:spcAft>
              <a:buFont typeface="Verdana" panose="020B0604030504040204" pitchFamily="34" charset="0"/>
              <a:buChar char="−"/>
              <a:defRPr/>
            </a:lvl6pPr>
            <a:lvl7pPr marL="475188" indent="-235194">
              <a:spcAft>
                <a:spcPts val="0"/>
              </a:spcAft>
              <a:defRPr/>
            </a:lvl7pPr>
            <a:lvl8pPr marL="475188" indent="-235194">
              <a:spcAft>
                <a:spcPts val="0"/>
              </a:spcAft>
              <a:defRPr/>
            </a:lvl8pPr>
            <a:lvl9pPr marL="475188" indent="-235194">
              <a:spcAft>
                <a:spcPts val="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4" name="Text Placeholder 8"/>
          <p:cNvSpPr>
            <a:spLocks noGrp="1"/>
          </p:cNvSpPr>
          <p:nvPr>
            <p:ph type="body" sz="quarter" idx="21"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15"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661713541"/>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 Circle Black">
    <p:bg bwMode="gray">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4210150" y="1530450"/>
            <a:ext cx="3780000" cy="3780000"/>
          </a:xfrm>
          <a:prstGeom prst="ellipse">
            <a:avLst/>
          </a:prstGeom>
          <a:ln w="25400">
            <a:solidFill>
              <a:schemeClr val="accent1"/>
            </a:solidFill>
          </a:ln>
        </p:spPr>
        <p:txBody>
          <a:bodyPr lIns="108000" tIns="108000" rIns="108000" bIns="108000" anchor="ctr" anchorCtr="0">
            <a:normAutofit/>
          </a:bodyPr>
          <a:lstStyle>
            <a:lvl1pPr algn="ctr">
              <a:lnSpc>
                <a:spcPts val="3800"/>
              </a:lnSpc>
              <a:defRPr sz="3200" b="0">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p>
        </p:txBody>
      </p:sp>
      <p:sp>
        <p:nvSpPr>
          <p:cNvPr id="3" name="Subtitle 2"/>
          <p:cNvSpPr>
            <a:spLocks noGrp="1"/>
          </p:cNvSpPr>
          <p:nvPr>
            <p:ph type="subTitle" idx="1"/>
          </p:nvPr>
        </p:nvSpPr>
        <p:spPr bwMode="gray">
          <a:xfrm>
            <a:off x="475200" y="5845180"/>
            <a:ext cx="5592011" cy="505645"/>
          </a:xfrm>
          <a:prstGeom prst="rect">
            <a:avLst/>
          </a:prstGeom>
        </p:spPr>
        <p:txBody>
          <a:bodyPr lIns="0" tIns="0" rIns="0" bIns="0" anchor="b" anchorCtr="0">
            <a:noAutofit/>
          </a:bodyPr>
          <a:lstStyle>
            <a:lvl1pPr marL="0" indent="0" algn="l">
              <a:lnSpc>
                <a:spcPct val="100000"/>
              </a:lnSpc>
              <a:spcAft>
                <a:spcPts val="0"/>
              </a:spcAft>
              <a:buNone/>
              <a:defRPr sz="1600">
                <a:solidFill>
                  <a:schemeClr val="bg1"/>
                </a:solidFill>
              </a:defRPr>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en-US" noProof="0"/>
              <a:t>Click to edit Master subtitle style</a:t>
            </a:r>
          </a:p>
        </p:txBody>
      </p:sp>
      <p:sp>
        <p:nvSpPr>
          <p:cNvPr id="5" name="Text Placeholder 4"/>
          <p:cNvSpPr>
            <a:spLocks noGrp="1"/>
          </p:cNvSpPr>
          <p:nvPr>
            <p:ph type="body" sz="quarter" idx="10"/>
          </p:nvPr>
        </p:nvSpPr>
        <p:spPr>
          <a:xfrm>
            <a:off x="475200" y="6362699"/>
            <a:ext cx="5594349" cy="298451"/>
          </a:xfrm>
          <a:prstGeom prst="rect">
            <a:avLst/>
          </a:prstGeom>
        </p:spPr>
        <p:txBody>
          <a:bodyPr/>
          <a:lstStyle>
            <a:lvl1pPr>
              <a:spcAft>
                <a:spcPts val="0"/>
              </a:spcAft>
              <a:defRPr sz="105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16" name="Group 15"/>
          <p:cNvGrpSpPr>
            <a:grpSpLocks noChangeAspect="1"/>
          </p:cNvGrpSpPr>
          <p:nvPr userDrawn="1"/>
        </p:nvGrpSpPr>
        <p:grpSpPr>
          <a:xfrm>
            <a:off x="469900" y="457761"/>
            <a:ext cx="1998000" cy="374400"/>
            <a:chOff x="398463" y="404813"/>
            <a:chExt cx="1627187" cy="307976"/>
          </a:xfrm>
          <a:solidFill>
            <a:schemeClr val="tx1"/>
          </a:solidFill>
        </p:grpSpPr>
        <p:sp>
          <p:nvSpPr>
            <p:cNvPr id="17"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18"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19" name="Rectangle 7"/>
            <p:cNvSpPr>
              <a:spLocks noChangeArrowheads="1"/>
            </p:cNvSpPr>
            <p:nvPr userDrawn="1"/>
          </p:nvSpPr>
          <p:spPr bwMode="auto">
            <a:xfrm>
              <a:off x="906463" y="404813"/>
              <a:ext cx="74612" cy="3032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0"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1" name="Rectangle 9"/>
            <p:cNvSpPr>
              <a:spLocks noChangeArrowheads="1"/>
            </p:cNvSpPr>
            <p:nvPr userDrawn="1"/>
          </p:nvSpPr>
          <p:spPr bwMode="auto">
            <a:xfrm>
              <a:off x="1257300" y="482601"/>
              <a:ext cx="74612" cy="2254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3" name="Rectangle 10"/>
            <p:cNvSpPr>
              <a:spLocks noChangeArrowheads="1"/>
            </p:cNvSpPr>
            <p:nvPr userDrawn="1"/>
          </p:nvSpPr>
          <p:spPr bwMode="auto">
            <a:xfrm>
              <a:off x="1257300" y="404813"/>
              <a:ext cx="74612" cy="50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4"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5"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6"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7"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grpSp>
    </p:spTree>
    <p:extLst>
      <p:ext uri="{BB962C8B-B14F-4D97-AF65-F5344CB8AC3E}">
        <p14:creationId xmlns:p14="http://schemas.microsoft.com/office/powerpoint/2010/main" val="3417224564"/>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4088">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eam profile 2">
    <p:spTree>
      <p:nvGrpSpPr>
        <p:cNvPr id="1" name=""/>
        <p:cNvGrpSpPr/>
        <p:nvPr/>
      </p:nvGrpSpPr>
      <p:grpSpPr>
        <a:xfrm>
          <a:off x="0" y="0"/>
          <a:ext cx="0" cy="0"/>
          <a:chOff x="0" y="0"/>
          <a:chExt cx="0" cy="0"/>
        </a:xfrm>
      </p:grpSpPr>
      <p:sp>
        <p:nvSpPr>
          <p:cNvPr id="4" name="Rectangle 3"/>
          <p:cNvSpPr/>
          <p:nvPr userDrawn="1"/>
        </p:nvSpPr>
        <p:spPr>
          <a:xfrm>
            <a:off x="476780" y="1703863"/>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67" noProof="0">
              <a:solidFill>
                <a:schemeClr val="bg1"/>
              </a:solidFill>
            </a:endParaRPr>
          </a:p>
        </p:txBody>
      </p:sp>
      <p:sp>
        <p:nvSpPr>
          <p:cNvPr id="5" name="Rectangle 4"/>
          <p:cNvSpPr/>
          <p:nvPr userDrawn="1"/>
        </p:nvSpPr>
        <p:spPr>
          <a:xfrm>
            <a:off x="6184900" y="1703863"/>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67" noProof="0">
              <a:solidFill>
                <a:schemeClr val="bg1"/>
              </a:solidFill>
            </a:endParaRPr>
          </a:p>
        </p:txBody>
      </p:sp>
      <p:sp>
        <p:nvSpPr>
          <p:cNvPr id="6" name="Rectangle 5"/>
          <p:cNvSpPr/>
          <p:nvPr userDrawn="1"/>
        </p:nvSpPr>
        <p:spPr>
          <a:xfrm>
            <a:off x="469900" y="4065173"/>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67" noProof="0">
              <a:solidFill>
                <a:schemeClr val="bg1"/>
              </a:solidFill>
            </a:endParaRPr>
          </a:p>
        </p:txBody>
      </p:sp>
      <p:sp>
        <p:nvSpPr>
          <p:cNvPr id="7" name="Rectangle 6"/>
          <p:cNvSpPr/>
          <p:nvPr userDrawn="1"/>
        </p:nvSpPr>
        <p:spPr>
          <a:xfrm>
            <a:off x="6184900" y="4065173"/>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67" noProof="0">
              <a:solidFill>
                <a:schemeClr val="bg1"/>
              </a:solidFill>
            </a:endParaRPr>
          </a:p>
        </p:txBody>
      </p:sp>
      <p:sp>
        <p:nvSpPr>
          <p:cNvPr id="8" name="Picture Placeholder 11"/>
          <p:cNvSpPr>
            <a:spLocks noGrp="1"/>
          </p:cNvSpPr>
          <p:nvPr>
            <p:ph type="pic" sz="quarter" idx="25"/>
          </p:nvPr>
        </p:nvSpPr>
        <p:spPr>
          <a:xfrm>
            <a:off x="476780" y="1880213"/>
            <a:ext cx="2116800" cy="1591200"/>
          </a:xfrm>
        </p:spPr>
        <p:txBody>
          <a:bodyPr/>
          <a:lstStyle>
            <a:lvl1pPr algn="ctr">
              <a:defRPr/>
            </a:lvl1pPr>
          </a:lstStyle>
          <a:p>
            <a:r>
              <a:rPr lang="en-US" noProof="0"/>
              <a:t>Click icon to add picture</a:t>
            </a:r>
          </a:p>
        </p:txBody>
      </p:sp>
      <p:sp>
        <p:nvSpPr>
          <p:cNvPr id="9" name="Picture Placeholder 11"/>
          <p:cNvSpPr>
            <a:spLocks noGrp="1"/>
          </p:cNvSpPr>
          <p:nvPr>
            <p:ph type="pic" sz="quarter" idx="27"/>
          </p:nvPr>
        </p:nvSpPr>
        <p:spPr>
          <a:xfrm>
            <a:off x="6204097" y="1880212"/>
            <a:ext cx="2116800" cy="1591200"/>
          </a:xfrm>
        </p:spPr>
        <p:txBody>
          <a:bodyPr/>
          <a:lstStyle>
            <a:lvl1pPr algn="ctr">
              <a:defRPr/>
            </a:lvl1pPr>
          </a:lstStyle>
          <a:p>
            <a:r>
              <a:rPr lang="en-US" noProof="0"/>
              <a:t>Click icon to add picture</a:t>
            </a:r>
          </a:p>
        </p:txBody>
      </p:sp>
      <p:sp>
        <p:nvSpPr>
          <p:cNvPr id="10" name="Picture Placeholder 11"/>
          <p:cNvSpPr>
            <a:spLocks noGrp="1"/>
          </p:cNvSpPr>
          <p:nvPr>
            <p:ph type="pic" sz="quarter" idx="29"/>
          </p:nvPr>
        </p:nvSpPr>
        <p:spPr>
          <a:xfrm>
            <a:off x="481779" y="4256211"/>
            <a:ext cx="2116800" cy="1591200"/>
          </a:xfrm>
        </p:spPr>
        <p:txBody>
          <a:bodyPr/>
          <a:lstStyle>
            <a:lvl1pPr algn="ctr">
              <a:defRPr/>
            </a:lvl1pPr>
          </a:lstStyle>
          <a:p>
            <a:r>
              <a:rPr lang="en-US" noProof="0"/>
              <a:t>Click icon to add picture</a:t>
            </a:r>
          </a:p>
        </p:txBody>
      </p:sp>
      <p:sp>
        <p:nvSpPr>
          <p:cNvPr id="11" name="Picture Placeholder 11"/>
          <p:cNvSpPr>
            <a:spLocks noGrp="1"/>
          </p:cNvSpPr>
          <p:nvPr>
            <p:ph type="pic" sz="quarter" idx="31"/>
          </p:nvPr>
        </p:nvSpPr>
        <p:spPr>
          <a:xfrm>
            <a:off x="6204097" y="4256211"/>
            <a:ext cx="2116800" cy="1591200"/>
          </a:xfrm>
        </p:spPr>
        <p:txBody>
          <a:bodyPr/>
          <a:lstStyle>
            <a:lvl1pPr algn="ctr">
              <a:defRPr/>
            </a:lvl1pPr>
          </a:lstStyle>
          <a:p>
            <a:r>
              <a:rPr lang="en-US" noProof="0"/>
              <a:t>Click icon to add picture</a:t>
            </a:r>
          </a:p>
        </p:txBody>
      </p:sp>
      <p:sp>
        <p:nvSpPr>
          <p:cNvPr id="13" name="Text Placeholder 12"/>
          <p:cNvSpPr>
            <a:spLocks noGrp="1"/>
          </p:cNvSpPr>
          <p:nvPr>
            <p:ph type="body" sz="quarter" idx="32"/>
          </p:nvPr>
        </p:nvSpPr>
        <p:spPr>
          <a:xfrm>
            <a:off x="2840780" y="1880213"/>
            <a:ext cx="3172800" cy="1944000"/>
          </a:xfrm>
        </p:spPr>
        <p:txBody>
          <a:bodyPr/>
          <a:lstStyle>
            <a:lvl1pPr marL="0" indent="0" algn="l">
              <a:spcAft>
                <a:spcPts val="0"/>
              </a:spcAft>
              <a:buFontTx/>
              <a:buNone/>
              <a:defRPr b="1"/>
            </a:lvl1pPr>
            <a:lvl2pPr marL="127000" indent="-127000" algn="l">
              <a:spcAft>
                <a:spcPts val="0"/>
              </a:spcAft>
              <a:buClrTx/>
              <a:buSzPct val="100000"/>
              <a:buFont typeface="Arial" panose="020B0604020202020204" pitchFamily="34" charset="0"/>
              <a:buChar char="•"/>
              <a:defRPr b="0"/>
            </a:lvl2pPr>
          </a:lstStyle>
          <a:p>
            <a:pPr lvl="0"/>
            <a:r>
              <a:rPr lang="en-US" noProof="0"/>
              <a:t>Click to edit Master text styles</a:t>
            </a:r>
          </a:p>
          <a:p>
            <a:pPr lvl="1"/>
            <a:r>
              <a:rPr lang="en-US" noProof="0"/>
              <a:t>Second level</a:t>
            </a:r>
          </a:p>
        </p:txBody>
      </p:sp>
      <p:sp>
        <p:nvSpPr>
          <p:cNvPr id="14" name="Text Placeholder 12"/>
          <p:cNvSpPr>
            <a:spLocks noGrp="1"/>
          </p:cNvSpPr>
          <p:nvPr>
            <p:ph type="body" sz="quarter" idx="33"/>
          </p:nvPr>
        </p:nvSpPr>
        <p:spPr>
          <a:xfrm>
            <a:off x="8550676" y="1880213"/>
            <a:ext cx="3171024" cy="1944000"/>
          </a:xfrm>
        </p:spPr>
        <p:txBody>
          <a:bodyPr/>
          <a:lstStyle>
            <a:lvl1pPr marL="0" indent="0" algn="l">
              <a:spcAft>
                <a:spcPts val="0"/>
              </a:spcAft>
              <a:buFontTx/>
              <a:buNone/>
              <a:defRPr b="1"/>
            </a:lvl1pPr>
            <a:lvl2pPr marL="127000" indent="-127000" algn="l">
              <a:spcAft>
                <a:spcPts val="0"/>
              </a:spcAft>
              <a:buClrTx/>
              <a:buSzPct val="100000"/>
              <a:buFont typeface="Arial" panose="020B0604020202020204" pitchFamily="34" charset="0"/>
              <a:buChar char="•"/>
              <a:defRPr b="0"/>
            </a:lvl2pPr>
          </a:lstStyle>
          <a:p>
            <a:pPr lvl="0"/>
            <a:r>
              <a:rPr lang="en-US" noProof="0"/>
              <a:t>Click to edit Master text styles</a:t>
            </a:r>
          </a:p>
          <a:p>
            <a:pPr lvl="1"/>
            <a:r>
              <a:rPr lang="en-US" noProof="0"/>
              <a:t>Second level</a:t>
            </a:r>
          </a:p>
        </p:txBody>
      </p:sp>
      <p:sp>
        <p:nvSpPr>
          <p:cNvPr id="15" name="Text Placeholder 12"/>
          <p:cNvSpPr>
            <a:spLocks noGrp="1"/>
          </p:cNvSpPr>
          <p:nvPr>
            <p:ph type="body" sz="quarter" idx="34"/>
          </p:nvPr>
        </p:nvSpPr>
        <p:spPr>
          <a:xfrm>
            <a:off x="2802551" y="4256213"/>
            <a:ext cx="3172800" cy="1944000"/>
          </a:xfrm>
        </p:spPr>
        <p:txBody>
          <a:bodyPr/>
          <a:lstStyle>
            <a:lvl1pPr marL="0" indent="0" algn="l">
              <a:spcAft>
                <a:spcPts val="0"/>
              </a:spcAft>
              <a:buFontTx/>
              <a:buNone/>
              <a:defRPr b="1"/>
            </a:lvl1pPr>
            <a:lvl2pPr marL="127000" indent="-127000" algn="l">
              <a:spcAft>
                <a:spcPts val="0"/>
              </a:spcAft>
              <a:buClrTx/>
              <a:buSzPct val="100000"/>
              <a:buFont typeface="Arial" panose="020B0604020202020204" pitchFamily="34" charset="0"/>
              <a:buChar char="•"/>
              <a:defRPr b="0"/>
            </a:lvl2pPr>
          </a:lstStyle>
          <a:p>
            <a:pPr lvl="0"/>
            <a:r>
              <a:rPr lang="en-US" noProof="0"/>
              <a:t>Click to edit Master text styles</a:t>
            </a:r>
          </a:p>
          <a:p>
            <a:pPr lvl="1"/>
            <a:r>
              <a:rPr lang="en-US" noProof="0"/>
              <a:t>Second level</a:t>
            </a:r>
          </a:p>
        </p:txBody>
      </p:sp>
      <p:sp>
        <p:nvSpPr>
          <p:cNvPr id="16" name="Text Placeholder 12"/>
          <p:cNvSpPr>
            <a:spLocks noGrp="1"/>
          </p:cNvSpPr>
          <p:nvPr>
            <p:ph type="body" sz="quarter" idx="35"/>
          </p:nvPr>
        </p:nvSpPr>
        <p:spPr>
          <a:xfrm>
            <a:off x="8548900" y="4256212"/>
            <a:ext cx="3172800" cy="1944000"/>
          </a:xfrm>
        </p:spPr>
        <p:txBody>
          <a:bodyPr/>
          <a:lstStyle>
            <a:lvl1pPr marL="0" indent="0" algn="l">
              <a:spcAft>
                <a:spcPts val="0"/>
              </a:spcAft>
              <a:buFontTx/>
              <a:buNone/>
              <a:defRPr b="1"/>
            </a:lvl1pPr>
            <a:lvl2pPr marL="127000" indent="-127000" algn="l">
              <a:spcAft>
                <a:spcPts val="0"/>
              </a:spcAft>
              <a:buClrTx/>
              <a:buSzPct val="100000"/>
              <a:buFont typeface="Arial" panose="020B0604020202020204" pitchFamily="34" charset="0"/>
              <a:buChar char="•"/>
              <a:defRPr b="0"/>
            </a:lvl2pPr>
          </a:lstStyle>
          <a:p>
            <a:pPr lvl="0"/>
            <a:r>
              <a:rPr lang="en-US" noProof="0"/>
              <a:t>Click to edit Master text styles</a:t>
            </a:r>
          </a:p>
          <a:p>
            <a:pPr lvl="1"/>
            <a:r>
              <a:rPr lang="en-US" noProof="0"/>
              <a:t>Second level</a:t>
            </a:r>
          </a:p>
        </p:txBody>
      </p:sp>
      <p:sp>
        <p:nvSpPr>
          <p:cNvPr id="18"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19"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1129066213"/>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3 picture and text">
    <p:spTree>
      <p:nvGrpSpPr>
        <p:cNvPr id="1" name=""/>
        <p:cNvGrpSpPr/>
        <p:nvPr/>
      </p:nvGrpSpPr>
      <p:grpSpPr>
        <a:xfrm>
          <a:off x="0" y="0"/>
          <a:ext cx="0" cy="0"/>
          <a:chOff x="0" y="0"/>
          <a:chExt cx="0" cy="0"/>
        </a:xfrm>
      </p:grpSpPr>
      <p:sp>
        <p:nvSpPr>
          <p:cNvPr id="4" name="Picture Placeholder 7"/>
          <p:cNvSpPr>
            <a:spLocks noGrp="1"/>
          </p:cNvSpPr>
          <p:nvPr>
            <p:ph type="pic" sz="quarter" idx="13"/>
          </p:nvPr>
        </p:nvSpPr>
        <p:spPr>
          <a:xfrm>
            <a:off x="478609" y="1700213"/>
            <a:ext cx="3639312" cy="2052830"/>
          </a:xfrm>
        </p:spPr>
        <p:txBody>
          <a:bodyPr/>
          <a:lstStyle/>
          <a:p>
            <a:r>
              <a:rPr lang="en-US" noProof="0"/>
              <a:t>Click icon to add picture</a:t>
            </a:r>
          </a:p>
        </p:txBody>
      </p:sp>
      <p:sp>
        <p:nvSpPr>
          <p:cNvPr id="5" name="Picture Placeholder 7"/>
          <p:cNvSpPr>
            <a:spLocks noGrp="1"/>
          </p:cNvSpPr>
          <p:nvPr>
            <p:ph type="pic" sz="quarter" idx="14"/>
          </p:nvPr>
        </p:nvSpPr>
        <p:spPr>
          <a:xfrm>
            <a:off x="8082784" y="1700213"/>
            <a:ext cx="3639316" cy="2059099"/>
          </a:xfrm>
        </p:spPr>
        <p:txBody>
          <a:bodyPr/>
          <a:lstStyle/>
          <a:p>
            <a:r>
              <a:rPr lang="en-US" noProof="0"/>
              <a:t>Click icon to add picture</a:t>
            </a:r>
          </a:p>
        </p:txBody>
      </p:sp>
      <p:sp>
        <p:nvSpPr>
          <p:cNvPr id="6" name="Picture Placeholder 7"/>
          <p:cNvSpPr>
            <a:spLocks noGrp="1"/>
          </p:cNvSpPr>
          <p:nvPr>
            <p:ph type="pic" sz="quarter" idx="15"/>
          </p:nvPr>
        </p:nvSpPr>
        <p:spPr>
          <a:xfrm>
            <a:off x="4284188" y="1700212"/>
            <a:ext cx="3636962" cy="2057767"/>
          </a:xfrm>
        </p:spPr>
        <p:txBody>
          <a:bodyPr/>
          <a:lstStyle/>
          <a:p>
            <a:r>
              <a:rPr lang="en-US" noProof="0"/>
              <a:t>Click icon to add picture</a:t>
            </a:r>
          </a:p>
        </p:txBody>
      </p:sp>
      <p:sp>
        <p:nvSpPr>
          <p:cNvPr id="9" name="Text Placeholder 18"/>
          <p:cNvSpPr>
            <a:spLocks noGrp="1"/>
          </p:cNvSpPr>
          <p:nvPr>
            <p:ph idx="1" hasCustomPrompt="1"/>
          </p:nvPr>
        </p:nvSpPr>
        <p:spPr>
          <a:xfrm>
            <a:off x="478609" y="3832225"/>
            <a:ext cx="3639312" cy="2181440"/>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 name="Text Placeholder 18"/>
          <p:cNvSpPr>
            <a:spLocks noGrp="1"/>
          </p:cNvSpPr>
          <p:nvPr>
            <p:ph idx="16" hasCustomPrompt="1"/>
          </p:nvPr>
        </p:nvSpPr>
        <p:spPr>
          <a:xfrm>
            <a:off x="4278313" y="3832224"/>
            <a:ext cx="3636962" cy="2186686"/>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4" name="Text Placeholder 18"/>
          <p:cNvSpPr>
            <a:spLocks noGrp="1"/>
          </p:cNvSpPr>
          <p:nvPr>
            <p:ph idx="17" hasCustomPrompt="1"/>
          </p:nvPr>
        </p:nvSpPr>
        <p:spPr>
          <a:xfrm>
            <a:off x="8082784" y="3832224"/>
            <a:ext cx="3639316" cy="2188101"/>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Text Placeholder 8"/>
          <p:cNvSpPr>
            <a:spLocks noGrp="1"/>
          </p:cNvSpPr>
          <p:nvPr>
            <p:ph type="body" sz="quarter" idx="18"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12"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999928251"/>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amp; subtitle">
    <p:spTree>
      <p:nvGrpSpPr>
        <p:cNvPr id="1" name=""/>
        <p:cNvGrpSpPr/>
        <p:nvPr/>
      </p:nvGrpSpPr>
      <p:grpSpPr>
        <a:xfrm>
          <a:off x="0" y="0"/>
          <a:ext cx="0" cy="0"/>
          <a:chOff x="0" y="0"/>
          <a:chExt cx="0" cy="0"/>
        </a:xfrm>
      </p:grpSpPr>
      <p:sp>
        <p:nvSpPr>
          <p:cNvPr id="4"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5"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1382955900"/>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Qualifications 2 x 1">
    <p:spTree>
      <p:nvGrpSpPr>
        <p:cNvPr id="1" name=""/>
        <p:cNvGrpSpPr/>
        <p:nvPr/>
      </p:nvGrpSpPr>
      <p:grpSpPr>
        <a:xfrm>
          <a:off x="0" y="0"/>
          <a:ext cx="0" cy="0"/>
          <a:chOff x="0" y="0"/>
          <a:chExt cx="0" cy="0"/>
        </a:xfrm>
      </p:grpSpPr>
      <p:sp>
        <p:nvSpPr>
          <p:cNvPr id="10"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11" name="Title Placeholder 1"/>
          <p:cNvSpPr>
            <a:spLocks noGrp="1"/>
          </p:cNvSpPr>
          <p:nvPr>
            <p:ph type="title"/>
          </p:nvPr>
        </p:nvSpPr>
        <p:spPr>
          <a:xfrm>
            <a:off x="469900" y="402586"/>
            <a:ext cx="11252200" cy="334101"/>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
        <p:nvSpPr>
          <p:cNvPr id="14" name="Text Placeholder 8"/>
          <p:cNvSpPr>
            <a:spLocks noGrp="1"/>
          </p:cNvSpPr>
          <p:nvPr>
            <p:ph type="body" sz="quarter" idx="17"/>
          </p:nvPr>
        </p:nvSpPr>
        <p:spPr>
          <a:xfrm>
            <a:off x="469899" y="1857892"/>
            <a:ext cx="5544000" cy="1695451"/>
          </a:xfrm>
        </p:spPr>
        <p:txBody>
          <a:bodyPr/>
          <a:lstStyle>
            <a:lvl1pPr marL="0" indent="0" algn="l">
              <a:spcAft>
                <a:spcPts val="1333"/>
              </a:spcAft>
              <a:buFontTx/>
              <a:buNone/>
              <a:defRPr b="1">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Text Placeholder 8"/>
          <p:cNvSpPr>
            <a:spLocks noGrp="1"/>
          </p:cNvSpPr>
          <p:nvPr>
            <p:ph type="body" sz="quarter" idx="21"/>
          </p:nvPr>
        </p:nvSpPr>
        <p:spPr>
          <a:xfrm>
            <a:off x="6177462" y="1857892"/>
            <a:ext cx="5544000" cy="1695451"/>
          </a:xfrm>
        </p:spPr>
        <p:txBody>
          <a:bodyPr/>
          <a:lstStyle>
            <a:lvl1pPr marL="0" indent="0" algn="l">
              <a:spcAft>
                <a:spcPts val="1333"/>
              </a:spcAft>
              <a:buFontTx/>
              <a:buNone/>
              <a:defRPr b="1">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7" name="Rectangle 16"/>
          <p:cNvSpPr/>
          <p:nvPr userDrawn="1"/>
        </p:nvSpPr>
        <p:spPr>
          <a:xfrm>
            <a:off x="469899" y="1705379"/>
            <a:ext cx="55440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333"/>
              </a:spcAft>
            </a:pPr>
            <a:endParaRPr lang="en-US" sz="1467" noProof="0">
              <a:solidFill>
                <a:schemeClr val="bg1"/>
              </a:solidFill>
            </a:endParaRPr>
          </a:p>
        </p:txBody>
      </p:sp>
      <p:sp>
        <p:nvSpPr>
          <p:cNvPr id="18" name="Rectangle 17"/>
          <p:cNvSpPr/>
          <p:nvPr userDrawn="1"/>
        </p:nvSpPr>
        <p:spPr>
          <a:xfrm>
            <a:off x="6167796" y="1705379"/>
            <a:ext cx="55440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333"/>
              </a:spcAft>
            </a:pPr>
            <a:endParaRPr lang="en-US" sz="1467" noProof="0">
              <a:solidFill>
                <a:schemeClr val="bg1"/>
              </a:solidFill>
            </a:endParaRPr>
          </a:p>
        </p:txBody>
      </p:sp>
      <p:sp>
        <p:nvSpPr>
          <p:cNvPr id="19" name="Picture Placeholder 29"/>
          <p:cNvSpPr>
            <a:spLocks noGrp="1"/>
          </p:cNvSpPr>
          <p:nvPr>
            <p:ph type="pic" sz="quarter" idx="20" hasCustomPrompt="1"/>
          </p:nvPr>
        </p:nvSpPr>
        <p:spPr>
          <a:xfrm>
            <a:off x="10467635" y="1857892"/>
            <a:ext cx="1244161" cy="549275"/>
          </a:xfrm>
        </p:spPr>
        <p:txBody>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US" sz="1600" noProof="0">
                <a:solidFill>
                  <a:schemeClr val="bg1"/>
                </a:solidFill>
              </a:rPr>
              <a:t>Co-brand</a:t>
            </a:r>
            <a:br>
              <a:rPr lang="en-US" sz="1600" noProof="0">
                <a:solidFill>
                  <a:schemeClr val="bg1"/>
                </a:solidFill>
              </a:rPr>
            </a:br>
            <a:r>
              <a:rPr lang="en-US" sz="1600" noProof="0">
                <a:solidFill>
                  <a:schemeClr val="bg1"/>
                </a:solidFill>
              </a:rPr>
              <a:t>Logo</a:t>
            </a:r>
          </a:p>
          <a:p>
            <a:endParaRPr lang="en-US" noProof="0"/>
          </a:p>
        </p:txBody>
      </p:sp>
      <p:sp>
        <p:nvSpPr>
          <p:cNvPr id="20" name="Picture Placeholder 29"/>
          <p:cNvSpPr>
            <a:spLocks noGrp="1"/>
          </p:cNvSpPr>
          <p:nvPr>
            <p:ph type="pic" sz="quarter" idx="19" hasCustomPrompt="1"/>
          </p:nvPr>
        </p:nvSpPr>
        <p:spPr>
          <a:xfrm>
            <a:off x="4734795" y="1863917"/>
            <a:ext cx="1244906" cy="549275"/>
          </a:xfrm>
        </p:spPr>
        <p:txBody>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US" sz="1600" noProof="0">
                <a:solidFill>
                  <a:schemeClr val="bg1"/>
                </a:solidFill>
              </a:rPr>
              <a:t>Co-brand</a:t>
            </a:r>
            <a:br>
              <a:rPr lang="en-US" sz="1600" noProof="0">
                <a:solidFill>
                  <a:schemeClr val="bg1"/>
                </a:solidFill>
              </a:rPr>
            </a:br>
            <a:r>
              <a:rPr lang="en-US" sz="1600" noProof="0">
                <a:solidFill>
                  <a:schemeClr val="bg1"/>
                </a:solidFill>
              </a:rPr>
              <a:t>Logo</a:t>
            </a:r>
          </a:p>
          <a:p>
            <a:endParaRPr lang="en-US" noProof="0"/>
          </a:p>
        </p:txBody>
      </p:sp>
    </p:spTree>
    <p:extLst>
      <p:ext uri="{BB962C8B-B14F-4D97-AF65-F5344CB8AC3E}">
        <p14:creationId xmlns:p14="http://schemas.microsoft.com/office/powerpoint/2010/main" val="3562311182"/>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Qualifications 2 x 2">
    <p:spTree>
      <p:nvGrpSpPr>
        <p:cNvPr id="1" name=""/>
        <p:cNvGrpSpPr/>
        <p:nvPr/>
      </p:nvGrpSpPr>
      <p:grpSpPr>
        <a:xfrm>
          <a:off x="0" y="0"/>
          <a:ext cx="0" cy="0"/>
          <a:chOff x="0" y="0"/>
          <a:chExt cx="0" cy="0"/>
        </a:xfrm>
      </p:grpSpPr>
      <p:sp>
        <p:nvSpPr>
          <p:cNvPr id="8" name="Text Placeholder 8"/>
          <p:cNvSpPr>
            <a:spLocks noGrp="1"/>
          </p:cNvSpPr>
          <p:nvPr>
            <p:ph type="body" sz="quarter" idx="17"/>
          </p:nvPr>
        </p:nvSpPr>
        <p:spPr>
          <a:xfrm>
            <a:off x="469899" y="1857892"/>
            <a:ext cx="5544000" cy="1695451"/>
          </a:xfrm>
        </p:spPr>
        <p:txBody>
          <a:bodyPr>
            <a:noAutofit/>
          </a:bodyPr>
          <a:lstStyle>
            <a:lvl1pPr marL="0" indent="0">
              <a:spcAft>
                <a:spcPts val="1333"/>
              </a:spcAft>
              <a:defRPr b="1">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 name="Text Placeholder 8"/>
          <p:cNvSpPr>
            <a:spLocks noGrp="1"/>
          </p:cNvSpPr>
          <p:nvPr>
            <p:ph type="body" sz="quarter" idx="21"/>
          </p:nvPr>
        </p:nvSpPr>
        <p:spPr>
          <a:xfrm>
            <a:off x="6177462" y="1857892"/>
            <a:ext cx="5544000" cy="1695451"/>
          </a:xfrm>
        </p:spPr>
        <p:txBody>
          <a:bodyPr>
            <a:noAutofit/>
          </a:bodyPr>
          <a:lstStyle>
            <a:lvl1pPr marL="0" indent="0">
              <a:spcAft>
                <a:spcPts val="1333"/>
              </a:spcAft>
              <a:defRPr b="1">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Rectangle 3"/>
          <p:cNvSpPr/>
          <p:nvPr userDrawn="1"/>
        </p:nvSpPr>
        <p:spPr>
          <a:xfrm>
            <a:off x="469899" y="1705379"/>
            <a:ext cx="55440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algn="ctr">
              <a:spcAft>
                <a:spcPts val="1333"/>
              </a:spcAft>
            </a:pPr>
            <a:endParaRPr lang="en-US" sz="1467" noProof="0">
              <a:solidFill>
                <a:schemeClr val="bg1"/>
              </a:solidFill>
            </a:endParaRPr>
          </a:p>
        </p:txBody>
      </p:sp>
      <p:sp>
        <p:nvSpPr>
          <p:cNvPr id="5" name="Rectangle 4"/>
          <p:cNvSpPr/>
          <p:nvPr userDrawn="1"/>
        </p:nvSpPr>
        <p:spPr>
          <a:xfrm>
            <a:off x="6167796" y="1705379"/>
            <a:ext cx="55440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algn="ctr">
              <a:spcAft>
                <a:spcPts val="1333"/>
              </a:spcAft>
            </a:pPr>
            <a:endParaRPr lang="en-US" sz="1467" noProof="0">
              <a:solidFill>
                <a:schemeClr val="bg1"/>
              </a:solidFill>
            </a:endParaRPr>
          </a:p>
        </p:txBody>
      </p:sp>
      <p:sp>
        <p:nvSpPr>
          <p:cNvPr id="7" name="Picture Placeholder 29"/>
          <p:cNvSpPr>
            <a:spLocks noGrp="1"/>
          </p:cNvSpPr>
          <p:nvPr>
            <p:ph type="pic" sz="quarter" idx="20" hasCustomPrompt="1"/>
          </p:nvPr>
        </p:nvSpPr>
        <p:spPr>
          <a:xfrm>
            <a:off x="10467635" y="1857892"/>
            <a:ext cx="1244161" cy="549275"/>
          </a:xfrm>
        </p:spPr>
        <p:txBody>
          <a:bodyPr>
            <a:noAutofit/>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US" sz="1600" noProof="0">
                <a:solidFill>
                  <a:schemeClr val="bg1"/>
                </a:solidFill>
              </a:rPr>
              <a:t>Co-brand</a:t>
            </a:r>
            <a:br>
              <a:rPr lang="en-US" sz="1600" noProof="0">
                <a:solidFill>
                  <a:schemeClr val="bg1"/>
                </a:solidFill>
              </a:rPr>
            </a:br>
            <a:r>
              <a:rPr lang="en-US" sz="1600" noProof="0">
                <a:solidFill>
                  <a:schemeClr val="bg1"/>
                </a:solidFill>
              </a:rPr>
              <a:t>Logo</a:t>
            </a:r>
          </a:p>
          <a:p>
            <a:endParaRPr lang="en-US" noProof="0"/>
          </a:p>
        </p:txBody>
      </p:sp>
      <p:sp>
        <p:nvSpPr>
          <p:cNvPr id="10" name="Text Placeholder 8"/>
          <p:cNvSpPr>
            <a:spLocks noGrp="1"/>
          </p:cNvSpPr>
          <p:nvPr>
            <p:ph type="body" sz="quarter" idx="22"/>
          </p:nvPr>
        </p:nvSpPr>
        <p:spPr>
          <a:xfrm>
            <a:off x="469899" y="4249681"/>
            <a:ext cx="5544000" cy="1695451"/>
          </a:xfrm>
        </p:spPr>
        <p:txBody>
          <a:bodyPr>
            <a:noAutofit/>
          </a:bodyPr>
          <a:lstStyle>
            <a:lvl1pPr marL="0" indent="0">
              <a:spcAft>
                <a:spcPts val="1333"/>
              </a:spcAft>
              <a:defRPr b="1">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Text Placeholder 8"/>
          <p:cNvSpPr>
            <a:spLocks noGrp="1"/>
          </p:cNvSpPr>
          <p:nvPr>
            <p:ph type="body" sz="quarter" idx="23"/>
          </p:nvPr>
        </p:nvSpPr>
        <p:spPr>
          <a:xfrm>
            <a:off x="6177460" y="4249681"/>
            <a:ext cx="5544000" cy="1695451"/>
          </a:xfrm>
        </p:spPr>
        <p:txBody>
          <a:bodyPr>
            <a:noAutofit/>
          </a:bodyPr>
          <a:lstStyle>
            <a:lvl1pPr marL="0" indent="0">
              <a:spcAft>
                <a:spcPts val="1333"/>
              </a:spcAft>
              <a:defRPr b="1">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Rectangle 11"/>
          <p:cNvSpPr/>
          <p:nvPr userDrawn="1"/>
        </p:nvSpPr>
        <p:spPr>
          <a:xfrm>
            <a:off x="469899" y="4103519"/>
            <a:ext cx="55440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algn="ctr">
              <a:spcAft>
                <a:spcPts val="1333"/>
              </a:spcAft>
            </a:pPr>
            <a:endParaRPr lang="en-US" sz="1467" noProof="0">
              <a:solidFill>
                <a:schemeClr val="bg1"/>
              </a:solidFill>
            </a:endParaRPr>
          </a:p>
        </p:txBody>
      </p:sp>
      <p:sp>
        <p:nvSpPr>
          <p:cNvPr id="13" name="Rectangle 12"/>
          <p:cNvSpPr/>
          <p:nvPr userDrawn="1"/>
        </p:nvSpPr>
        <p:spPr>
          <a:xfrm>
            <a:off x="6167796" y="4103519"/>
            <a:ext cx="55440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algn="ctr">
              <a:spcAft>
                <a:spcPts val="1333"/>
              </a:spcAft>
            </a:pPr>
            <a:endParaRPr lang="en-US" sz="1467" noProof="0">
              <a:solidFill>
                <a:schemeClr val="bg1"/>
              </a:solidFill>
            </a:endParaRPr>
          </a:p>
        </p:txBody>
      </p:sp>
      <p:sp>
        <p:nvSpPr>
          <p:cNvPr id="14" name="Picture Placeholder 29"/>
          <p:cNvSpPr>
            <a:spLocks noGrp="1"/>
          </p:cNvSpPr>
          <p:nvPr>
            <p:ph type="pic" sz="quarter" idx="24" hasCustomPrompt="1"/>
          </p:nvPr>
        </p:nvSpPr>
        <p:spPr>
          <a:xfrm>
            <a:off x="4700436" y="4249683"/>
            <a:ext cx="1274916" cy="549275"/>
          </a:xfrm>
        </p:spPr>
        <p:txBody>
          <a:bodyPr>
            <a:noAutofit/>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US" sz="1600" noProof="0">
                <a:solidFill>
                  <a:schemeClr val="bg1"/>
                </a:solidFill>
              </a:rPr>
              <a:t>Co-brand</a:t>
            </a:r>
            <a:br>
              <a:rPr lang="en-US" sz="1600" noProof="0">
                <a:solidFill>
                  <a:schemeClr val="bg1"/>
                </a:solidFill>
              </a:rPr>
            </a:br>
            <a:r>
              <a:rPr lang="en-US" sz="1600" noProof="0">
                <a:solidFill>
                  <a:schemeClr val="bg1"/>
                </a:solidFill>
              </a:rPr>
              <a:t>Logo</a:t>
            </a:r>
          </a:p>
          <a:p>
            <a:endParaRPr lang="en-US" noProof="0"/>
          </a:p>
        </p:txBody>
      </p:sp>
      <p:sp>
        <p:nvSpPr>
          <p:cNvPr id="15" name="Picture Placeholder 29"/>
          <p:cNvSpPr>
            <a:spLocks noGrp="1"/>
          </p:cNvSpPr>
          <p:nvPr>
            <p:ph type="pic" sz="quarter" idx="25" hasCustomPrompt="1"/>
          </p:nvPr>
        </p:nvSpPr>
        <p:spPr>
          <a:xfrm>
            <a:off x="10459036" y="4248209"/>
            <a:ext cx="1244160" cy="549275"/>
          </a:xfrm>
        </p:spPr>
        <p:txBody>
          <a:bodyPr>
            <a:noAutofit/>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US" sz="1600" noProof="0">
                <a:solidFill>
                  <a:schemeClr val="bg1"/>
                </a:solidFill>
              </a:rPr>
              <a:t>Co-brand</a:t>
            </a:r>
            <a:br>
              <a:rPr lang="en-US" sz="1600" noProof="0">
                <a:solidFill>
                  <a:schemeClr val="bg1"/>
                </a:solidFill>
              </a:rPr>
            </a:br>
            <a:r>
              <a:rPr lang="en-US" sz="1600" noProof="0">
                <a:solidFill>
                  <a:schemeClr val="bg1"/>
                </a:solidFill>
              </a:rPr>
              <a:t>Logo</a:t>
            </a:r>
          </a:p>
          <a:p>
            <a:endParaRPr lang="en-US" noProof="0"/>
          </a:p>
        </p:txBody>
      </p:sp>
      <p:sp>
        <p:nvSpPr>
          <p:cNvPr id="17" name="Picture Placeholder 29"/>
          <p:cNvSpPr>
            <a:spLocks noGrp="1"/>
          </p:cNvSpPr>
          <p:nvPr>
            <p:ph type="pic" sz="quarter" idx="19" hasCustomPrompt="1"/>
          </p:nvPr>
        </p:nvSpPr>
        <p:spPr>
          <a:xfrm>
            <a:off x="4734795" y="1863917"/>
            <a:ext cx="1244906" cy="549275"/>
          </a:xfrm>
        </p:spPr>
        <p:txBody>
          <a:bodyPr>
            <a:noAutofit/>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US" sz="1600" noProof="0">
                <a:solidFill>
                  <a:schemeClr val="bg1"/>
                </a:solidFill>
              </a:rPr>
              <a:t>Co-brand</a:t>
            </a:r>
            <a:br>
              <a:rPr lang="en-US" sz="1600" noProof="0">
                <a:solidFill>
                  <a:schemeClr val="bg1"/>
                </a:solidFill>
              </a:rPr>
            </a:br>
            <a:r>
              <a:rPr lang="en-US" sz="1600" noProof="0">
                <a:solidFill>
                  <a:schemeClr val="bg1"/>
                </a:solidFill>
              </a:rPr>
              <a:t>Logo</a:t>
            </a:r>
          </a:p>
          <a:p>
            <a:endParaRPr lang="en-US" noProof="0"/>
          </a:p>
        </p:txBody>
      </p:sp>
      <p:sp>
        <p:nvSpPr>
          <p:cNvPr id="18"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19"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606561872"/>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3 column green line">
    <p:spTree>
      <p:nvGrpSpPr>
        <p:cNvPr id="1" name=""/>
        <p:cNvGrpSpPr/>
        <p:nvPr/>
      </p:nvGrpSpPr>
      <p:grpSpPr>
        <a:xfrm>
          <a:off x="0" y="0"/>
          <a:ext cx="0" cy="0"/>
          <a:chOff x="0" y="0"/>
          <a:chExt cx="0" cy="0"/>
        </a:xfrm>
      </p:grpSpPr>
      <p:sp>
        <p:nvSpPr>
          <p:cNvPr id="4" name="Rectangle 3"/>
          <p:cNvSpPr/>
          <p:nvPr userDrawn="1"/>
        </p:nvSpPr>
        <p:spPr>
          <a:xfrm>
            <a:off x="4278313" y="1705968"/>
            <a:ext cx="3636962"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67" noProof="0">
              <a:solidFill>
                <a:schemeClr val="bg1"/>
              </a:solidFill>
            </a:endParaRPr>
          </a:p>
        </p:txBody>
      </p:sp>
      <p:sp>
        <p:nvSpPr>
          <p:cNvPr id="5" name="Rectangle 4"/>
          <p:cNvSpPr/>
          <p:nvPr userDrawn="1"/>
        </p:nvSpPr>
        <p:spPr>
          <a:xfrm>
            <a:off x="469900" y="1705968"/>
            <a:ext cx="3627438"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67" noProof="0">
              <a:solidFill>
                <a:schemeClr val="bg1"/>
              </a:solidFill>
            </a:endParaRPr>
          </a:p>
        </p:txBody>
      </p:sp>
      <p:sp>
        <p:nvSpPr>
          <p:cNvPr id="6" name="Rectangle 5"/>
          <p:cNvSpPr/>
          <p:nvPr userDrawn="1"/>
        </p:nvSpPr>
        <p:spPr>
          <a:xfrm>
            <a:off x="8104176" y="1705968"/>
            <a:ext cx="3629025"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67" noProof="0">
              <a:solidFill>
                <a:schemeClr val="bg1"/>
              </a:solidFill>
            </a:endParaRPr>
          </a:p>
        </p:txBody>
      </p:sp>
      <p:sp>
        <p:nvSpPr>
          <p:cNvPr id="7" name="Text Placeholder 8"/>
          <p:cNvSpPr>
            <a:spLocks noGrp="1"/>
          </p:cNvSpPr>
          <p:nvPr>
            <p:ph type="body" sz="quarter" idx="17"/>
          </p:nvPr>
        </p:nvSpPr>
        <p:spPr>
          <a:xfrm>
            <a:off x="4278313" y="1851441"/>
            <a:ext cx="3630168" cy="3845755"/>
          </a:xfrm>
        </p:spPr>
        <p:txBody>
          <a:bodyPr/>
          <a:lstStyle>
            <a:lvl1pPr marL="0" indent="0" algn="l">
              <a:buFontTx/>
              <a:buNone/>
              <a:defRPr b="1">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Text Placeholder 8"/>
          <p:cNvSpPr>
            <a:spLocks noGrp="1"/>
          </p:cNvSpPr>
          <p:nvPr>
            <p:ph type="body" sz="quarter" idx="18"/>
          </p:nvPr>
        </p:nvSpPr>
        <p:spPr>
          <a:xfrm>
            <a:off x="469900" y="1851441"/>
            <a:ext cx="3627438" cy="3845755"/>
          </a:xfrm>
        </p:spPr>
        <p:txBody>
          <a:bodyPr/>
          <a:lstStyle>
            <a:lvl1pPr marL="0" indent="0" algn="l">
              <a:buFontTx/>
              <a:buNone/>
              <a:defRPr b="1">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 name="Text Placeholder 8"/>
          <p:cNvSpPr>
            <a:spLocks noGrp="1"/>
          </p:cNvSpPr>
          <p:nvPr>
            <p:ph type="body" sz="quarter" idx="19"/>
          </p:nvPr>
        </p:nvSpPr>
        <p:spPr>
          <a:xfrm>
            <a:off x="8093075" y="1851441"/>
            <a:ext cx="3629025" cy="3845755"/>
          </a:xfrm>
        </p:spPr>
        <p:txBody>
          <a:bodyPr/>
          <a:lstStyle>
            <a:lvl1pPr marL="0" indent="0" algn="l">
              <a:buFontTx/>
              <a:buNone/>
              <a:defRPr b="1">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12"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2102557436"/>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4 column icon">
    <p:spTree>
      <p:nvGrpSpPr>
        <p:cNvPr id="1" name=""/>
        <p:cNvGrpSpPr/>
        <p:nvPr/>
      </p:nvGrpSpPr>
      <p:grpSpPr>
        <a:xfrm>
          <a:off x="0" y="0"/>
          <a:ext cx="0" cy="0"/>
          <a:chOff x="0" y="0"/>
          <a:chExt cx="0" cy="0"/>
        </a:xfrm>
      </p:grpSpPr>
      <p:sp>
        <p:nvSpPr>
          <p:cNvPr id="4" name="Text Placeholder 8"/>
          <p:cNvSpPr>
            <a:spLocks noGrp="1"/>
          </p:cNvSpPr>
          <p:nvPr>
            <p:ph type="body" sz="quarter" idx="17"/>
          </p:nvPr>
        </p:nvSpPr>
        <p:spPr>
          <a:xfrm>
            <a:off x="469900" y="2556000"/>
            <a:ext cx="2592000" cy="3394800"/>
          </a:xfrm>
        </p:spPr>
        <p:txBody>
          <a:bodyPr/>
          <a:lstStyle>
            <a:lvl1pPr marL="0" indent="0" algn="l">
              <a:buFontTx/>
              <a:buNone/>
              <a:defRPr b="0">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8"/>
          <p:cNvSpPr>
            <a:spLocks noGrp="1"/>
          </p:cNvSpPr>
          <p:nvPr>
            <p:ph type="body" sz="quarter" idx="18"/>
          </p:nvPr>
        </p:nvSpPr>
        <p:spPr>
          <a:xfrm>
            <a:off x="9130100" y="2556000"/>
            <a:ext cx="2592000" cy="3394800"/>
          </a:xfrm>
        </p:spPr>
        <p:txBody>
          <a:bodyPr/>
          <a:lstStyle>
            <a:lvl1pPr marL="0" indent="0" algn="l">
              <a:buFontTx/>
              <a:buNone/>
              <a:defRPr b="0">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Text Placeholder 8"/>
          <p:cNvSpPr>
            <a:spLocks noGrp="1"/>
          </p:cNvSpPr>
          <p:nvPr>
            <p:ph type="body" sz="quarter" idx="19"/>
          </p:nvPr>
        </p:nvSpPr>
        <p:spPr>
          <a:xfrm>
            <a:off x="3356633" y="2556000"/>
            <a:ext cx="2592000" cy="3394800"/>
          </a:xfrm>
        </p:spPr>
        <p:txBody>
          <a:bodyPr/>
          <a:lstStyle>
            <a:lvl1pPr marL="0" indent="0" algn="l">
              <a:buFontTx/>
              <a:buNone/>
              <a:defRPr b="0">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Text Placeholder 8"/>
          <p:cNvSpPr>
            <a:spLocks noGrp="1"/>
          </p:cNvSpPr>
          <p:nvPr>
            <p:ph type="body" sz="quarter" idx="20"/>
          </p:nvPr>
        </p:nvSpPr>
        <p:spPr>
          <a:xfrm>
            <a:off x="6243366" y="2556000"/>
            <a:ext cx="2592000" cy="3394800"/>
          </a:xfrm>
        </p:spPr>
        <p:txBody>
          <a:bodyPr/>
          <a:lstStyle>
            <a:lvl1pPr marL="0" indent="0" algn="l">
              <a:buFontTx/>
              <a:buNone/>
              <a:defRPr b="0">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10"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1711535525"/>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4 column icon green">
    <p:bg>
      <p:bgPr>
        <a:solidFill>
          <a:schemeClr val="accent2"/>
        </a:solidFill>
        <a:effectLst/>
      </p:bgPr>
    </p:bg>
    <p:spTree>
      <p:nvGrpSpPr>
        <p:cNvPr id="1" name=""/>
        <p:cNvGrpSpPr/>
        <p:nvPr/>
      </p:nvGrpSpPr>
      <p:grpSpPr>
        <a:xfrm>
          <a:off x="0" y="0"/>
          <a:ext cx="0" cy="0"/>
          <a:chOff x="0" y="0"/>
          <a:chExt cx="0" cy="0"/>
        </a:xfrm>
      </p:grpSpPr>
      <p:sp>
        <p:nvSpPr>
          <p:cNvPr id="4" name="Text Placeholder 8"/>
          <p:cNvSpPr>
            <a:spLocks noGrp="1"/>
          </p:cNvSpPr>
          <p:nvPr>
            <p:ph type="body" sz="quarter" idx="17"/>
          </p:nvPr>
        </p:nvSpPr>
        <p:spPr>
          <a:xfrm>
            <a:off x="469903" y="2556000"/>
            <a:ext cx="2592000" cy="3394800"/>
          </a:xfrm>
        </p:spPr>
        <p:txBody>
          <a:bodyPr/>
          <a:lstStyle>
            <a:lvl1pPr marL="0" indent="0" algn="l">
              <a:buFontTx/>
              <a:buNone/>
              <a:defRPr b="0">
                <a:solidFill>
                  <a:schemeClr val="bg1"/>
                </a:solidFill>
              </a:defRPr>
            </a:lvl1pPr>
            <a:lvl2pPr marL="127000" indent="-127000" algn="l">
              <a:spcAft>
                <a:spcPts val="1333"/>
              </a:spcAft>
              <a:buClrTx/>
              <a:buSzPct val="100000"/>
              <a:buFont typeface="Arial" panose="020B0604020202020204" pitchFamily="34" charset="0"/>
              <a:buChar char="•"/>
              <a:defRPr>
                <a:solidFill>
                  <a:schemeClr val="bg1"/>
                </a:solidFill>
              </a:defRPr>
            </a:lvl2pPr>
            <a:lvl3pPr marL="279400" indent="-127000" algn="l">
              <a:spcAft>
                <a:spcPts val="1333"/>
              </a:spcAft>
              <a:buClrTx/>
              <a:buSzPct val="100000"/>
              <a:buFont typeface="Arial" panose="020B0604020202020204" pitchFamily="34" charset="0"/>
              <a:buChar char="−"/>
              <a:defRPr>
                <a:solidFill>
                  <a:schemeClr val="bg1"/>
                </a:solidFill>
              </a:defRPr>
            </a:lvl3pPr>
            <a:lvl4pPr marL="431800" indent="-127000" algn="l">
              <a:spcAft>
                <a:spcPts val="1333"/>
              </a:spcAft>
              <a:buClrTx/>
              <a:buSzPct val="100000"/>
              <a:buFont typeface="Arial" panose="020B0604020202020204" pitchFamily="34" charset="0"/>
              <a:buChar char="◦"/>
              <a:defRPr>
                <a:solidFill>
                  <a:schemeClr val="bg1"/>
                </a:solidFill>
              </a:defRPr>
            </a:lvl4pPr>
            <a:lvl5pPr marL="584200" indent="-127000" algn="l">
              <a:spcAft>
                <a:spcPts val="1333"/>
              </a:spcAft>
              <a:buClrTx/>
              <a:buSzPct val="100000"/>
              <a:buFont typeface="Arial" panose="020B0604020202020204" pitchFamily="34" charset="0"/>
              <a:buChar char="−"/>
              <a:defRPr baseline="0">
                <a:solidFill>
                  <a:schemeClr val="bg1"/>
                </a:solidFill>
              </a:defRPr>
            </a:lvl5pPr>
            <a:lvl6pPr marL="475188" indent="-235194">
              <a:spcAft>
                <a:spcPts val="1333"/>
              </a:spcAft>
              <a:buFont typeface="Verdana" panose="020B0604030504040204" pitchFamily="34" charset="0"/>
              <a:buChar char="−"/>
              <a:defRPr>
                <a:solidFill>
                  <a:schemeClr val="bg1"/>
                </a:solidFill>
              </a:defRPr>
            </a:lvl6pPr>
            <a:lvl7pPr marL="475188" indent="-235194">
              <a:spcAft>
                <a:spcPts val="1333"/>
              </a:spcAft>
              <a:defRPr>
                <a:solidFill>
                  <a:schemeClr val="bg1"/>
                </a:solidFill>
              </a:defRPr>
            </a:lvl7pPr>
            <a:lvl8pPr marL="475188" indent="-235194">
              <a:spcAft>
                <a:spcPts val="1333"/>
              </a:spcAft>
              <a:defRPr>
                <a:solidFill>
                  <a:schemeClr val="bg1"/>
                </a:solidFill>
              </a:defRPr>
            </a:lvl8pPr>
            <a:lvl9pPr marL="475188" indent="-235194">
              <a:spcAft>
                <a:spcPts val="1333"/>
              </a:spcAft>
              <a:defRPr>
                <a:solidFill>
                  <a:schemeClr val="bg1"/>
                </a:solidFill>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8"/>
          <p:cNvSpPr>
            <a:spLocks noGrp="1"/>
          </p:cNvSpPr>
          <p:nvPr>
            <p:ph type="body" sz="quarter" idx="18"/>
          </p:nvPr>
        </p:nvSpPr>
        <p:spPr>
          <a:xfrm>
            <a:off x="9130100" y="2556000"/>
            <a:ext cx="2592000" cy="3394800"/>
          </a:xfrm>
        </p:spPr>
        <p:txBody>
          <a:bodyPr/>
          <a:lstStyle>
            <a:lvl1pPr marL="0" indent="0" algn="l">
              <a:buFontTx/>
              <a:buNone/>
              <a:defRPr b="0">
                <a:solidFill>
                  <a:schemeClr val="bg1"/>
                </a:solidFill>
              </a:defRPr>
            </a:lvl1pPr>
            <a:lvl2pPr marL="127000" indent="-127000" algn="l">
              <a:spcAft>
                <a:spcPts val="1333"/>
              </a:spcAft>
              <a:buClrTx/>
              <a:buSzPct val="100000"/>
              <a:buFont typeface="Arial" panose="020B0604020202020204" pitchFamily="34" charset="0"/>
              <a:buChar char="•"/>
              <a:defRPr>
                <a:solidFill>
                  <a:schemeClr val="bg1"/>
                </a:solidFill>
              </a:defRPr>
            </a:lvl2pPr>
            <a:lvl3pPr marL="279400" indent="-127000" algn="l">
              <a:spcAft>
                <a:spcPts val="1333"/>
              </a:spcAft>
              <a:buClrTx/>
              <a:buSzPct val="100000"/>
              <a:buFont typeface="Arial" panose="020B0604020202020204" pitchFamily="34" charset="0"/>
              <a:buChar char="−"/>
              <a:defRPr>
                <a:solidFill>
                  <a:schemeClr val="bg1"/>
                </a:solidFill>
              </a:defRPr>
            </a:lvl3pPr>
            <a:lvl4pPr marL="431800" indent="-127000" algn="l">
              <a:spcAft>
                <a:spcPts val="1333"/>
              </a:spcAft>
              <a:buClrTx/>
              <a:buSzPct val="100000"/>
              <a:buFont typeface="Arial" panose="020B0604020202020204" pitchFamily="34" charset="0"/>
              <a:buChar char="◦"/>
              <a:defRPr>
                <a:solidFill>
                  <a:schemeClr val="bg1"/>
                </a:solidFill>
              </a:defRPr>
            </a:lvl4pPr>
            <a:lvl5pPr marL="584200" indent="-127000" algn="l">
              <a:spcAft>
                <a:spcPts val="1333"/>
              </a:spcAft>
              <a:buClrTx/>
              <a:buSzPct val="100000"/>
              <a:buFont typeface="Arial" panose="020B0604020202020204" pitchFamily="34" charset="0"/>
              <a:buChar char="−"/>
              <a:defRPr baseline="0">
                <a:solidFill>
                  <a:schemeClr val="bg1"/>
                </a:solidFill>
              </a:defRPr>
            </a:lvl5pPr>
            <a:lvl6pPr marL="475188" indent="-235194">
              <a:spcAft>
                <a:spcPts val="1333"/>
              </a:spcAft>
              <a:buFont typeface="Verdana" panose="020B0604030504040204" pitchFamily="34" charset="0"/>
              <a:buChar char="−"/>
              <a:defRPr>
                <a:solidFill>
                  <a:schemeClr val="bg1"/>
                </a:solidFill>
              </a:defRPr>
            </a:lvl6pPr>
            <a:lvl7pPr marL="475188" indent="-235194">
              <a:spcAft>
                <a:spcPts val="1333"/>
              </a:spcAft>
              <a:defRPr>
                <a:solidFill>
                  <a:schemeClr val="bg1"/>
                </a:solidFill>
              </a:defRPr>
            </a:lvl7pPr>
            <a:lvl8pPr marL="475188" indent="-235194">
              <a:spcAft>
                <a:spcPts val="1333"/>
              </a:spcAft>
              <a:defRPr>
                <a:solidFill>
                  <a:schemeClr val="bg1"/>
                </a:solidFill>
              </a:defRPr>
            </a:lvl8pPr>
            <a:lvl9pPr marL="475188" indent="-235194">
              <a:spcAft>
                <a:spcPts val="1333"/>
              </a:spcAft>
              <a:defRPr>
                <a:solidFill>
                  <a:schemeClr val="bg1"/>
                </a:solidFill>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Text Placeholder 8"/>
          <p:cNvSpPr>
            <a:spLocks noGrp="1"/>
          </p:cNvSpPr>
          <p:nvPr>
            <p:ph type="body" sz="quarter" idx="19"/>
          </p:nvPr>
        </p:nvSpPr>
        <p:spPr>
          <a:xfrm>
            <a:off x="3356635" y="2556000"/>
            <a:ext cx="2592000" cy="3394800"/>
          </a:xfrm>
        </p:spPr>
        <p:txBody>
          <a:bodyPr/>
          <a:lstStyle>
            <a:lvl1pPr marL="0" indent="0" algn="l">
              <a:buFontTx/>
              <a:buNone/>
              <a:defRPr b="0">
                <a:solidFill>
                  <a:schemeClr val="bg1"/>
                </a:solidFill>
              </a:defRPr>
            </a:lvl1pPr>
            <a:lvl2pPr marL="127000" indent="-127000" algn="l">
              <a:spcAft>
                <a:spcPts val="1333"/>
              </a:spcAft>
              <a:buClrTx/>
              <a:buSzPct val="100000"/>
              <a:buFont typeface="Arial" panose="020B0604020202020204" pitchFamily="34" charset="0"/>
              <a:buChar char="•"/>
              <a:defRPr>
                <a:solidFill>
                  <a:schemeClr val="bg1"/>
                </a:solidFill>
              </a:defRPr>
            </a:lvl2pPr>
            <a:lvl3pPr marL="279400" indent="-127000" algn="l">
              <a:spcAft>
                <a:spcPts val="1333"/>
              </a:spcAft>
              <a:buClrTx/>
              <a:buSzPct val="100000"/>
              <a:buFont typeface="Arial" panose="020B0604020202020204" pitchFamily="34" charset="0"/>
              <a:buChar char="−"/>
              <a:defRPr>
                <a:solidFill>
                  <a:schemeClr val="bg1"/>
                </a:solidFill>
              </a:defRPr>
            </a:lvl3pPr>
            <a:lvl4pPr marL="431800" indent="-127000" algn="l">
              <a:spcAft>
                <a:spcPts val="1333"/>
              </a:spcAft>
              <a:buClrTx/>
              <a:buSzPct val="100000"/>
              <a:buFont typeface="Arial" panose="020B0604020202020204" pitchFamily="34" charset="0"/>
              <a:buChar char="◦"/>
              <a:defRPr>
                <a:solidFill>
                  <a:schemeClr val="bg1"/>
                </a:solidFill>
              </a:defRPr>
            </a:lvl4pPr>
            <a:lvl5pPr marL="584200" indent="-127000" algn="l">
              <a:spcAft>
                <a:spcPts val="1333"/>
              </a:spcAft>
              <a:buClrTx/>
              <a:buSzPct val="100000"/>
              <a:buFont typeface="Arial" panose="020B0604020202020204" pitchFamily="34" charset="0"/>
              <a:buChar char="−"/>
              <a:defRPr baseline="0">
                <a:solidFill>
                  <a:schemeClr val="bg1"/>
                </a:solidFill>
              </a:defRPr>
            </a:lvl5pPr>
            <a:lvl6pPr marL="475188" indent="-235194">
              <a:spcAft>
                <a:spcPts val="1333"/>
              </a:spcAft>
              <a:buFont typeface="Verdana" panose="020B0604030504040204" pitchFamily="34" charset="0"/>
              <a:buChar char="−"/>
              <a:defRPr>
                <a:solidFill>
                  <a:schemeClr val="bg1"/>
                </a:solidFill>
              </a:defRPr>
            </a:lvl6pPr>
            <a:lvl7pPr marL="475188" indent="-235194">
              <a:spcAft>
                <a:spcPts val="1333"/>
              </a:spcAft>
              <a:defRPr>
                <a:solidFill>
                  <a:schemeClr val="bg1"/>
                </a:solidFill>
              </a:defRPr>
            </a:lvl7pPr>
            <a:lvl8pPr marL="475188" indent="-235194">
              <a:spcAft>
                <a:spcPts val="1333"/>
              </a:spcAft>
              <a:defRPr>
                <a:solidFill>
                  <a:schemeClr val="bg1"/>
                </a:solidFill>
              </a:defRPr>
            </a:lvl8pPr>
            <a:lvl9pPr marL="475188" indent="-235194">
              <a:spcAft>
                <a:spcPts val="1333"/>
              </a:spcAft>
              <a:defRPr>
                <a:solidFill>
                  <a:schemeClr val="bg1"/>
                </a:solidFill>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Text Placeholder 8"/>
          <p:cNvSpPr>
            <a:spLocks noGrp="1"/>
          </p:cNvSpPr>
          <p:nvPr>
            <p:ph type="body" sz="quarter" idx="20"/>
          </p:nvPr>
        </p:nvSpPr>
        <p:spPr>
          <a:xfrm>
            <a:off x="6243367" y="2556000"/>
            <a:ext cx="2592000" cy="3394800"/>
          </a:xfrm>
        </p:spPr>
        <p:txBody>
          <a:bodyPr/>
          <a:lstStyle>
            <a:lvl1pPr marL="0" indent="0" algn="l">
              <a:buFontTx/>
              <a:buNone/>
              <a:defRPr b="0">
                <a:solidFill>
                  <a:schemeClr val="bg1"/>
                </a:solidFill>
              </a:defRPr>
            </a:lvl1pPr>
            <a:lvl2pPr marL="127000" indent="-127000" algn="l">
              <a:spcAft>
                <a:spcPts val="1333"/>
              </a:spcAft>
              <a:buClrTx/>
              <a:buSzPct val="100000"/>
              <a:buFont typeface="Arial" panose="020B0604020202020204" pitchFamily="34" charset="0"/>
              <a:buChar char="•"/>
              <a:defRPr>
                <a:solidFill>
                  <a:schemeClr val="bg1"/>
                </a:solidFill>
              </a:defRPr>
            </a:lvl2pPr>
            <a:lvl3pPr marL="279400" indent="-127000" algn="l">
              <a:spcAft>
                <a:spcPts val="1333"/>
              </a:spcAft>
              <a:buClrTx/>
              <a:buSzPct val="100000"/>
              <a:buFont typeface="Arial" panose="020B0604020202020204" pitchFamily="34" charset="0"/>
              <a:buChar char="−"/>
              <a:defRPr>
                <a:solidFill>
                  <a:schemeClr val="bg1"/>
                </a:solidFill>
              </a:defRPr>
            </a:lvl3pPr>
            <a:lvl4pPr marL="431800" indent="-127000" algn="l">
              <a:spcAft>
                <a:spcPts val="1333"/>
              </a:spcAft>
              <a:buClrTx/>
              <a:buSzPct val="100000"/>
              <a:buFont typeface="Arial" panose="020B0604020202020204" pitchFamily="34" charset="0"/>
              <a:buChar char="◦"/>
              <a:defRPr>
                <a:solidFill>
                  <a:schemeClr val="bg1"/>
                </a:solidFill>
              </a:defRPr>
            </a:lvl4pPr>
            <a:lvl5pPr marL="584200" indent="-127000" algn="l">
              <a:spcAft>
                <a:spcPts val="1333"/>
              </a:spcAft>
              <a:buClrTx/>
              <a:buSzPct val="100000"/>
              <a:buFont typeface="Arial" panose="020B0604020202020204" pitchFamily="34" charset="0"/>
              <a:buChar char="−"/>
              <a:defRPr baseline="0">
                <a:solidFill>
                  <a:schemeClr val="bg1"/>
                </a:solidFill>
              </a:defRPr>
            </a:lvl5pPr>
            <a:lvl6pPr marL="475188" indent="-235194">
              <a:spcAft>
                <a:spcPts val="1333"/>
              </a:spcAft>
              <a:buFont typeface="Verdana" panose="020B0604030504040204" pitchFamily="34" charset="0"/>
              <a:buChar char="−"/>
              <a:defRPr>
                <a:solidFill>
                  <a:schemeClr val="bg1"/>
                </a:solidFill>
              </a:defRPr>
            </a:lvl6pPr>
            <a:lvl7pPr marL="475188" indent="-235194">
              <a:spcAft>
                <a:spcPts val="1333"/>
              </a:spcAft>
              <a:defRPr>
                <a:solidFill>
                  <a:schemeClr val="bg1"/>
                </a:solidFill>
              </a:defRPr>
            </a:lvl7pPr>
            <a:lvl8pPr marL="475188" indent="-235194">
              <a:spcAft>
                <a:spcPts val="1333"/>
              </a:spcAft>
              <a:defRPr>
                <a:solidFill>
                  <a:schemeClr val="bg1"/>
                </a:solidFill>
              </a:defRPr>
            </a:lvl8pPr>
            <a:lvl9pPr marL="475188" indent="-235194">
              <a:spcAft>
                <a:spcPts val="1333"/>
              </a:spcAft>
              <a:defRPr>
                <a:solidFill>
                  <a:schemeClr val="bg1"/>
                </a:solidFill>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 name="CaseCode"/>
          <p:cNvSpPr txBox="1"/>
          <p:nvPr userDrawn="1"/>
        </p:nvSpPr>
        <p:spPr>
          <a:xfrm>
            <a:off x="6336000" y="6476999"/>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a:solidFill>
                  <a:schemeClr val="bg1"/>
                </a:solidFill>
              </a:rPr>
              <a:t>Presentation title</a:t>
            </a:r>
            <a:br>
              <a:rPr lang="en-US" sz="650" noProof="0">
                <a:solidFill>
                  <a:schemeClr val="bg1"/>
                </a:solidFill>
              </a:rPr>
            </a:br>
            <a:r>
              <a:rPr lang="en-US" sz="650" noProof="0">
                <a:solidFill>
                  <a:schemeClr val="bg1"/>
                </a:solidFill>
              </a:rPr>
              <a:t>[To edit, click View &gt; Slide Master &gt; Slide master1]</a:t>
            </a:r>
          </a:p>
        </p:txBody>
      </p:sp>
      <p:sp>
        <p:nvSpPr>
          <p:cNvPr id="14" name="Copyright"/>
          <p:cNvSpPr txBox="1"/>
          <p:nvPr userDrawn="1"/>
        </p:nvSpPr>
        <p:spPr>
          <a:xfrm>
            <a:off x="469900" y="6477000"/>
            <a:ext cx="5355167" cy="100027"/>
          </a:xfrm>
          <a:prstGeom prst="rect">
            <a:avLst/>
          </a:prstGeom>
          <a:noFill/>
        </p:spPr>
        <p:txBody>
          <a:bodyPr wrap="square" lIns="0" tIns="0" rIns="0" bIns="0" rtlCol="0">
            <a:spAutoFit/>
          </a:bodyPr>
          <a:lstStyle/>
          <a:p>
            <a:pPr marL="0" indent="0">
              <a:spcBef>
                <a:spcPts val="800"/>
              </a:spcBef>
              <a:buSzPct val="100000"/>
              <a:buFont typeface="Arial"/>
              <a:buNone/>
            </a:pPr>
            <a:r>
              <a:rPr lang="en-US" sz="650" noProof="0">
                <a:solidFill>
                  <a:schemeClr val="bg1"/>
                </a:solidFill>
              </a:rPr>
              <a:t>Copyright © 2019 Deloitte Development LLC. All rights reserved.</a:t>
            </a:r>
          </a:p>
        </p:txBody>
      </p:sp>
      <p:sp>
        <p:nvSpPr>
          <p:cNvPr id="15" name="TextBox 14"/>
          <p:cNvSpPr txBox="1"/>
          <p:nvPr userDrawn="1"/>
        </p:nvSpPr>
        <p:spPr>
          <a:xfrm>
            <a:off x="11382378" y="6477001"/>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bg1"/>
                </a:solidFill>
              </a:rPr>
              <a:pPr marL="0" indent="0" algn="r">
                <a:spcBef>
                  <a:spcPts val="800"/>
                </a:spcBef>
                <a:buSzPct val="100000"/>
                <a:buFont typeface="Arial"/>
                <a:buNone/>
              </a:pPr>
              <a:t>‹#›</a:t>
            </a:fld>
            <a:endParaRPr lang="en-US" sz="650" noProof="0">
              <a:solidFill>
                <a:schemeClr val="bg1"/>
              </a:solidFill>
            </a:endParaRPr>
          </a:p>
        </p:txBody>
      </p:sp>
      <p:sp>
        <p:nvSpPr>
          <p:cNvPr id="16"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chemeClr val="bg1"/>
                </a:solidFill>
              </a:defRPr>
            </a:lvl1pPr>
          </a:lstStyle>
          <a:p>
            <a:pPr lvl="0"/>
            <a:r>
              <a:rPr lang="en-US" noProof="0"/>
              <a:t>Click to add subtitle</a:t>
            </a:r>
          </a:p>
        </p:txBody>
      </p:sp>
      <p:sp>
        <p:nvSpPr>
          <p:cNvPr id="17"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solidFill>
                  <a:schemeClr val="bg1"/>
                </a:solidFill>
              </a:defRPr>
            </a:lvl1pPr>
          </a:lstStyle>
          <a:p>
            <a:r>
              <a:rPr lang="en-US" noProof="0"/>
              <a:t>Click to edit Master title style</a:t>
            </a:r>
          </a:p>
        </p:txBody>
      </p:sp>
    </p:spTree>
    <p:extLst>
      <p:ext uri="{BB962C8B-B14F-4D97-AF65-F5344CB8AC3E}">
        <p14:creationId xmlns:p14="http://schemas.microsoft.com/office/powerpoint/2010/main" val="2953016188"/>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subtitle, 1 column text with charts">
    <p:spTree>
      <p:nvGrpSpPr>
        <p:cNvPr id="1" name=""/>
        <p:cNvGrpSpPr/>
        <p:nvPr/>
      </p:nvGrpSpPr>
      <p:grpSpPr>
        <a:xfrm>
          <a:off x="0" y="0"/>
          <a:ext cx="0" cy="0"/>
          <a:chOff x="0" y="0"/>
          <a:chExt cx="0" cy="0"/>
        </a:xfrm>
      </p:grpSpPr>
      <p:sp>
        <p:nvSpPr>
          <p:cNvPr id="10" name="Text Placeholder 18"/>
          <p:cNvSpPr>
            <a:spLocks noGrp="1"/>
          </p:cNvSpPr>
          <p:nvPr>
            <p:ph idx="1"/>
          </p:nvPr>
        </p:nvSpPr>
        <p:spPr>
          <a:xfrm>
            <a:off x="467783" y="1665817"/>
            <a:ext cx="5537730" cy="4633383"/>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6"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4065065335"/>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Title Placeholder 1"/>
          <p:cNvSpPr>
            <a:spLocks noGrp="1"/>
          </p:cNvSpPr>
          <p:nvPr>
            <p:ph type="title"/>
          </p:nvPr>
        </p:nvSpPr>
        <p:spPr>
          <a:xfrm>
            <a:off x="469900" y="402586"/>
            <a:ext cx="11252200" cy="698501"/>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1484926140"/>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 Circle White">
    <p:bg bwMode="gray">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4212000" y="1530000"/>
            <a:ext cx="3780000" cy="3780000"/>
          </a:xfrm>
          <a:prstGeom prst="ellipse">
            <a:avLst/>
          </a:prstGeom>
          <a:ln w="25400">
            <a:solidFill>
              <a:schemeClr val="accent1"/>
            </a:solidFill>
          </a:ln>
        </p:spPr>
        <p:txBody>
          <a:bodyPr lIns="108000" tIns="108000" rIns="108000" bIns="108000" anchor="ctr" anchorCtr="0">
            <a:normAutofit/>
          </a:bodyPr>
          <a:lstStyle>
            <a:lvl1pPr algn="ctr">
              <a:lnSpc>
                <a:spcPts val="3800"/>
              </a:lnSpc>
              <a:defRPr sz="3200" b="0">
                <a:solidFill>
                  <a:schemeClr val="tx1"/>
                </a:solidFill>
                <a:latin typeface="+mj-lt"/>
                <a:ea typeface="Open Sans" panose="020B0606030504020204" pitchFamily="34" charset="0"/>
                <a:cs typeface="Open Sans" panose="020B0606030504020204" pitchFamily="34" charset="0"/>
              </a:defRPr>
            </a:lvl1pPr>
          </a:lstStyle>
          <a:p>
            <a:r>
              <a:rPr lang="en-US" noProof="0"/>
              <a:t>Click to edit Master title style</a:t>
            </a:r>
          </a:p>
        </p:txBody>
      </p:sp>
      <p:sp>
        <p:nvSpPr>
          <p:cNvPr id="3" name="Subtitle 2"/>
          <p:cNvSpPr>
            <a:spLocks noGrp="1"/>
          </p:cNvSpPr>
          <p:nvPr>
            <p:ph type="subTitle" idx="1"/>
          </p:nvPr>
        </p:nvSpPr>
        <p:spPr bwMode="gray">
          <a:xfrm>
            <a:off x="475327" y="5845180"/>
            <a:ext cx="5594348" cy="505645"/>
          </a:xfrm>
          <a:prstGeom prst="rect">
            <a:avLst/>
          </a:prstGeom>
        </p:spPr>
        <p:txBody>
          <a:bodyPr lIns="0" tIns="0" rIns="0" bIns="0" anchor="b" anchorCtr="0">
            <a:noAutofit/>
          </a:bodyPr>
          <a:lstStyle>
            <a:lvl1pPr marL="0" indent="0" algn="l">
              <a:lnSpc>
                <a:spcPct val="100000"/>
              </a:lnSpc>
              <a:spcAft>
                <a:spcPts val="0"/>
              </a:spcAft>
              <a:buNone/>
              <a:defRPr sz="1600">
                <a:solidFill>
                  <a:schemeClr val="tx1"/>
                </a:solidFill>
              </a:defRPr>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en-US" noProof="0"/>
              <a:t>Click to edit Master subtitle style</a:t>
            </a:r>
          </a:p>
        </p:txBody>
      </p:sp>
      <p:sp>
        <p:nvSpPr>
          <p:cNvPr id="5" name="Text Placeholder 4"/>
          <p:cNvSpPr>
            <a:spLocks noGrp="1"/>
          </p:cNvSpPr>
          <p:nvPr>
            <p:ph type="body" sz="quarter" idx="10"/>
          </p:nvPr>
        </p:nvSpPr>
        <p:spPr>
          <a:xfrm>
            <a:off x="475325" y="6362699"/>
            <a:ext cx="5594349" cy="298451"/>
          </a:xfrm>
          <a:prstGeom prst="rect">
            <a:avLst/>
          </a:prstGeom>
        </p:spPr>
        <p:txBody>
          <a:bodyPr>
            <a:noAutofit/>
          </a:bodyPr>
          <a:lstStyle>
            <a:lvl1pPr>
              <a:spcAft>
                <a:spcPts val="0"/>
              </a:spcAft>
              <a:defRPr sz="105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16" name="Group 15"/>
          <p:cNvGrpSpPr>
            <a:grpSpLocks noChangeAspect="1"/>
          </p:cNvGrpSpPr>
          <p:nvPr userDrawn="1"/>
        </p:nvGrpSpPr>
        <p:grpSpPr>
          <a:xfrm>
            <a:off x="475325" y="457200"/>
            <a:ext cx="1998000" cy="374400"/>
            <a:chOff x="398463" y="404813"/>
            <a:chExt cx="1627187" cy="307976"/>
          </a:xfrm>
          <a:solidFill>
            <a:schemeClr val="tx1"/>
          </a:solidFill>
        </p:grpSpPr>
        <p:sp>
          <p:nvSpPr>
            <p:cNvPr id="17"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18"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0" name="Rectangle 7"/>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1"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2" name="Rectangle 9"/>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3" name="Rectangle 10"/>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4"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5"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6"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7"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grpSp>
    </p:spTree>
    <p:extLst>
      <p:ext uri="{BB962C8B-B14F-4D97-AF65-F5344CB8AC3E}">
        <p14:creationId xmlns:p14="http://schemas.microsoft.com/office/powerpoint/2010/main" val="1379857755"/>
      </p:ext>
    </p:extLst>
  </p:cSld>
  <p:clrMapOvr>
    <a:masterClrMapping/>
  </p:clrMapOvr>
  <p:transition>
    <p:fade/>
  </p:transition>
  <p:extLst>
    <p:ext uri="{DCECCB84-F9BA-43D5-87BE-67443E8EF086}">
      <p15:sldGuideLst xmlns:p15="http://schemas.microsoft.com/office/powerpoint/2012/main">
        <p15:guide id="1" orient="horz" pos="4088">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082109883"/>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userDrawn="1">
  <p:cSld name="End slide">
    <p:spTree>
      <p:nvGrpSpPr>
        <p:cNvPr id="1" name=""/>
        <p:cNvGrpSpPr/>
        <p:nvPr/>
      </p:nvGrpSpPr>
      <p:grpSpPr>
        <a:xfrm>
          <a:off x="0" y="0"/>
          <a:ext cx="0" cy="0"/>
          <a:chOff x="0" y="0"/>
          <a:chExt cx="0" cy="0"/>
        </a:xfrm>
      </p:grpSpPr>
      <p:sp>
        <p:nvSpPr>
          <p:cNvPr id="6" name="Text Placeholder 5"/>
          <p:cNvSpPr>
            <a:spLocks noGrp="1"/>
          </p:cNvSpPr>
          <p:nvPr>
            <p:ph type="body" sz="quarter" idx="13"/>
          </p:nvPr>
        </p:nvSpPr>
        <p:spPr>
          <a:xfrm>
            <a:off x="475325" y="4102100"/>
            <a:ext cx="8555263" cy="2197101"/>
          </a:xfrm>
        </p:spPr>
        <p:txBody>
          <a:bodyPr anchor="b" anchorCtr="0">
            <a:noAutofit/>
          </a:bodyPr>
          <a:lstStyle>
            <a:lvl1pPr>
              <a:lnSpc>
                <a:spcPct val="100000"/>
              </a:lnSpc>
              <a:spcAft>
                <a:spcPts val="800"/>
              </a:spcAft>
              <a:defRPr sz="900"/>
            </a:lvl1pPr>
          </a:lstStyle>
          <a:p>
            <a:pPr lvl="0"/>
            <a:r>
              <a:rPr lang="en-US" noProof="0"/>
              <a:t>Click to edit Master text styles</a:t>
            </a:r>
          </a:p>
        </p:txBody>
      </p:sp>
      <p:sp>
        <p:nvSpPr>
          <p:cNvPr id="3" name="Picture Placeholder 2"/>
          <p:cNvSpPr>
            <a:spLocks noGrp="1"/>
          </p:cNvSpPr>
          <p:nvPr>
            <p:ph type="pic" sz="quarter" idx="14" hasCustomPrompt="1"/>
          </p:nvPr>
        </p:nvSpPr>
        <p:spPr>
          <a:xfrm>
            <a:off x="9402597" y="4102100"/>
            <a:ext cx="2319503" cy="1725448"/>
          </a:xfrm>
        </p:spPr>
        <p:txBody>
          <a:bodyPr anchor="ctr" anchorCtr="0"/>
          <a:lstStyle>
            <a:lvl1pPr algn="ctr">
              <a:defRPr sz="1200"/>
            </a:lvl1pPr>
          </a:lstStyle>
          <a:p>
            <a:r>
              <a:rPr lang="en-US" sz="1200" noProof="0"/>
              <a:t>Insert sponsorship mark here</a:t>
            </a:r>
            <a:endParaRPr lang="en-US" noProof="0"/>
          </a:p>
        </p:txBody>
      </p:sp>
      <p:sp>
        <p:nvSpPr>
          <p:cNvPr id="8" name="Text Placeholder 7"/>
          <p:cNvSpPr>
            <a:spLocks noGrp="1"/>
          </p:cNvSpPr>
          <p:nvPr>
            <p:ph type="body" sz="quarter" idx="15"/>
          </p:nvPr>
        </p:nvSpPr>
        <p:spPr>
          <a:xfrm>
            <a:off x="9402598" y="5935479"/>
            <a:ext cx="2319501" cy="363723"/>
          </a:xfrm>
        </p:spPr>
        <p:txBody>
          <a:bodyPr anchor="b" anchorCtr="0"/>
          <a:lstStyle>
            <a:lvl1pPr>
              <a:lnSpc>
                <a:spcPct val="100000"/>
              </a:lnSpc>
              <a:defRPr sz="1267"/>
            </a:lvl1pPr>
          </a:lstStyle>
          <a:p>
            <a:pPr lvl="0"/>
            <a:r>
              <a:rPr lang="en-US" noProof="0"/>
              <a:t>Click to edit Master text styles</a:t>
            </a:r>
          </a:p>
        </p:txBody>
      </p:sp>
      <p:grpSp>
        <p:nvGrpSpPr>
          <p:cNvPr id="20" name="Group 19"/>
          <p:cNvGrpSpPr>
            <a:grpSpLocks noChangeAspect="1"/>
          </p:cNvGrpSpPr>
          <p:nvPr userDrawn="1"/>
        </p:nvGrpSpPr>
        <p:grpSpPr>
          <a:xfrm>
            <a:off x="475325" y="457200"/>
            <a:ext cx="1998000" cy="374400"/>
            <a:chOff x="398463" y="404813"/>
            <a:chExt cx="1627187" cy="307976"/>
          </a:xfrm>
          <a:solidFill>
            <a:schemeClr val="tx1"/>
          </a:solidFill>
        </p:grpSpPr>
        <p:sp>
          <p:nvSpPr>
            <p:cNvPr id="21"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2"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3" name="Rectangle 7"/>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4"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5" name="Rectangle 9"/>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6" name="Rectangle 10"/>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7"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8"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9"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0"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grpSp>
    </p:spTree>
    <p:extLst>
      <p:ext uri="{BB962C8B-B14F-4D97-AF65-F5344CB8AC3E}">
        <p14:creationId xmlns:p14="http://schemas.microsoft.com/office/powerpoint/2010/main" val="185030124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white">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475327" y="5845180"/>
            <a:ext cx="5594348" cy="505645"/>
          </a:xfrm>
          <a:prstGeom prst="rect">
            <a:avLst/>
          </a:prstGeom>
        </p:spPr>
        <p:txBody>
          <a:bodyPr lIns="0" tIns="0" rIns="0" bIns="0" anchor="b" anchorCtr="0">
            <a:noAutofit/>
          </a:bodyPr>
          <a:lstStyle>
            <a:lvl1pPr marL="0" indent="0" algn="l">
              <a:lnSpc>
                <a:spcPct val="100000"/>
              </a:lnSpc>
              <a:spcAft>
                <a:spcPts val="0"/>
              </a:spcAft>
              <a:buNone/>
              <a:defRPr sz="1800" b="1">
                <a:solidFill>
                  <a:schemeClr val="tx1"/>
                </a:solidFill>
              </a:defRPr>
            </a:lvl1pPr>
            <a:lvl2pPr marL="0" indent="0" algn="l">
              <a:buNone/>
              <a:defRPr sz="1600" b="0"/>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en-US" noProof="0"/>
              <a:t>Click to edit Master title style</a:t>
            </a:r>
          </a:p>
          <a:p>
            <a:pPr lvl="1"/>
            <a:r>
              <a:rPr lang="en-US" noProof="0"/>
              <a:t>Click to edit Master subtitle style</a:t>
            </a:r>
          </a:p>
        </p:txBody>
      </p:sp>
      <p:sp>
        <p:nvSpPr>
          <p:cNvPr id="5" name="Text Placeholder 4"/>
          <p:cNvSpPr>
            <a:spLocks noGrp="1"/>
          </p:cNvSpPr>
          <p:nvPr>
            <p:ph type="body" sz="quarter" idx="10"/>
          </p:nvPr>
        </p:nvSpPr>
        <p:spPr>
          <a:xfrm>
            <a:off x="475325" y="6362699"/>
            <a:ext cx="5594349" cy="298451"/>
          </a:xfrm>
          <a:prstGeom prst="rect">
            <a:avLst/>
          </a:prstGeom>
        </p:spPr>
        <p:txBody>
          <a:bodyPr>
            <a:noAutofit/>
          </a:bodyPr>
          <a:lstStyle>
            <a:lvl1pPr>
              <a:spcAft>
                <a:spcPts val="0"/>
              </a:spcAft>
              <a:defRPr sz="105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Edit Master text styles</a:t>
            </a:r>
          </a:p>
        </p:txBody>
      </p:sp>
      <p:grpSp>
        <p:nvGrpSpPr>
          <p:cNvPr id="19" name="Group 18"/>
          <p:cNvGrpSpPr>
            <a:grpSpLocks noChangeAspect="1"/>
          </p:cNvGrpSpPr>
          <p:nvPr userDrawn="1"/>
        </p:nvGrpSpPr>
        <p:grpSpPr>
          <a:xfrm>
            <a:off x="475325" y="457200"/>
            <a:ext cx="1998000" cy="374400"/>
            <a:chOff x="398463" y="404813"/>
            <a:chExt cx="1627187" cy="307976"/>
          </a:xfrm>
          <a:solidFill>
            <a:schemeClr val="tx1"/>
          </a:solidFill>
        </p:grpSpPr>
        <p:sp>
          <p:nvSpPr>
            <p:cNvPr id="20"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1"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2" name="Rectangle 7"/>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3"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4" name="Rectangle 9"/>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5" name="Rectangle 10"/>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6"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7"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8"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9"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grpSp>
      <p:pic>
        <p:nvPicPr>
          <p:cNvPr id="4" name="Picture 3" descr="A picture containing plant&#10;&#10;Description automatically generated">
            <a:extLst>
              <a:ext uri="{FF2B5EF4-FFF2-40B4-BE49-F238E27FC236}">
                <a16:creationId xmlns:a16="http://schemas.microsoft.com/office/drawing/2014/main" id="{F66BE470-C8BF-4238-A5E8-75CAFDD30259}"/>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995626" y="1364196"/>
            <a:ext cx="4200748" cy="4129609"/>
          </a:xfrm>
          <a:prstGeom prst="rect">
            <a:avLst/>
          </a:prstGeom>
        </p:spPr>
      </p:pic>
    </p:spTree>
    <p:extLst>
      <p:ext uri="{BB962C8B-B14F-4D97-AF65-F5344CB8AC3E}">
        <p14:creationId xmlns:p14="http://schemas.microsoft.com/office/powerpoint/2010/main" val="2667818825"/>
      </p:ext>
    </p:extLst>
  </p:cSld>
  <p:clrMapOvr>
    <a:masterClrMapping/>
  </p:clrMapOvr>
  <p:transition>
    <p:fade/>
  </p:transition>
  <p:extLst>
    <p:ext uri="{DCECCB84-F9BA-43D5-87BE-67443E8EF086}">
      <p15:sldGuideLst xmlns:p15="http://schemas.microsoft.com/office/powerpoint/2012/main"/>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A632284C-860E-42DD-BBA5-426D0FC1023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flipH="1">
            <a:off x="62027" y="0"/>
            <a:ext cx="12192000" cy="6858000"/>
          </a:xfrm>
          <a:prstGeom prst="rect">
            <a:avLst/>
          </a:prstGeom>
          <a:solidFill>
            <a:schemeClr val="accent5"/>
          </a:solidFill>
        </p:spPr>
      </p:pic>
      <p:sp>
        <p:nvSpPr>
          <p:cNvPr id="7" name="Rectangle 6">
            <a:extLst>
              <a:ext uri="{FF2B5EF4-FFF2-40B4-BE49-F238E27FC236}">
                <a16:creationId xmlns:a16="http://schemas.microsoft.com/office/drawing/2014/main" id="{35BDC220-FDA0-41D7-98BA-BB440BC4A90B}"/>
              </a:ext>
            </a:extLst>
          </p:cNvPr>
          <p:cNvSpPr/>
          <p:nvPr userDrawn="1"/>
        </p:nvSpPr>
        <p:spPr bwMode="gray">
          <a:xfrm>
            <a:off x="11568701" y="6482993"/>
            <a:ext cx="503434" cy="375007"/>
          </a:xfrm>
          <a:prstGeom prst="rect">
            <a:avLst/>
          </a:prstGeom>
          <a:solidFill>
            <a:schemeClr val="bg1"/>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9" name="TextBox 8">
            <a:extLst>
              <a:ext uri="{FF2B5EF4-FFF2-40B4-BE49-F238E27FC236}">
                <a16:creationId xmlns:a16="http://schemas.microsoft.com/office/drawing/2014/main" id="{3DAD1E82-7DE3-46EF-9065-6719F60566AC}"/>
              </a:ext>
            </a:extLst>
          </p:cNvPr>
          <p:cNvSpPr txBox="1"/>
          <p:nvPr userDrawn="1"/>
        </p:nvSpPr>
        <p:spPr>
          <a:xfrm>
            <a:off x="11410953"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tx1"/>
                </a:solidFill>
                <a:latin typeface="Open Sans" panose="020B0606030504020204" pitchFamily="34" charset="0"/>
                <a:ea typeface="Open Sans" panose="020B0606030504020204" pitchFamily="34" charset="0"/>
                <a:cs typeface="Open Sans" panose="020B0606030504020204" pitchFamily="34" charset="0"/>
              </a:rPr>
              <a:pPr marL="0" indent="0" algn="r">
                <a:spcBef>
                  <a:spcPts val="800"/>
                </a:spcBef>
                <a:buSzPct val="100000"/>
                <a:buFont typeface="Arial"/>
                <a:buNone/>
              </a:pPr>
              <a:t>‹#›</a:t>
            </a:fld>
            <a:endParaRPr lang="en-US" sz="650" noProof="0">
              <a:solidFill>
                <a:schemeClr val="tx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8" name="Title Placeholder 1">
            <a:extLst>
              <a:ext uri="{FF2B5EF4-FFF2-40B4-BE49-F238E27FC236}">
                <a16:creationId xmlns:a16="http://schemas.microsoft.com/office/drawing/2014/main" id="{A791C14F-ED57-4012-8301-39F6E6B9EEC6}"/>
              </a:ext>
            </a:extLst>
          </p:cNvPr>
          <p:cNvSpPr>
            <a:spLocks noGrp="1"/>
          </p:cNvSpPr>
          <p:nvPr>
            <p:ph type="title" hasCustomPrompt="1"/>
          </p:nvPr>
        </p:nvSpPr>
        <p:spPr>
          <a:xfrm>
            <a:off x="551688" y="238607"/>
            <a:ext cx="11390734" cy="365760"/>
          </a:xfrm>
          <a:prstGeom prst="rect">
            <a:avLst/>
          </a:prstGeom>
        </p:spPr>
        <p:txBody>
          <a:bodyPr vert="horz" lIns="0" tIns="0" rIns="0" bIns="0" rtlCol="0" anchor="t" anchorCtr="0">
            <a:noAutofit/>
          </a:bodyPr>
          <a:lstStyle>
            <a:lvl1pPr marL="0" algn="l" defTabSz="1219170" rtl="0" eaLnBrk="1" latinLnBrk="0" hangingPunct="1">
              <a:spcBef>
                <a:spcPct val="0"/>
              </a:spcBef>
              <a:buNone/>
              <a:defRPr lang="en-US" sz="2400" b="1" kern="1200" noProof="0" dirty="0">
                <a:solidFill>
                  <a:schemeClr val="tx1">
                    <a:lumMod val="85000"/>
                    <a:lumOff val="15000"/>
                  </a:schemeClr>
                </a:solidFill>
                <a:latin typeface="+mj-lt"/>
                <a:ea typeface="Open Sans SemiBold" panose="020B0706030804020204" pitchFamily="34" charset="0"/>
                <a:cs typeface="Open Sans SemiBold" panose="020B0706030804020204" pitchFamily="34" charset="0"/>
              </a:defRPr>
            </a:lvl1pPr>
          </a:lstStyle>
          <a:p>
            <a:r>
              <a:rPr lang="en-US" noProof="0"/>
              <a:t>Click to add title</a:t>
            </a:r>
          </a:p>
        </p:txBody>
      </p:sp>
      <p:sp>
        <p:nvSpPr>
          <p:cNvPr id="8" name="TextBox 7">
            <a:extLst>
              <a:ext uri="{FF2B5EF4-FFF2-40B4-BE49-F238E27FC236}">
                <a16:creationId xmlns:a16="http://schemas.microsoft.com/office/drawing/2014/main" id="{9EF341B1-E9D0-46FF-8108-3DAD5BFD0467}"/>
              </a:ext>
            </a:extLst>
          </p:cNvPr>
          <p:cNvSpPr txBox="1"/>
          <p:nvPr userDrawn="1"/>
        </p:nvSpPr>
        <p:spPr>
          <a:xfrm>
            <a:off x="10169006" y="3974"/>
            <a:ext cx="2483893" cy="276999"/>
          </a:xfrm>
          <a:prstGeom prst="rect">
            <a:avLst/>
          </a:prstGeom>
          <a:noFill/>
        </p:spPr>
        <p:txBody>
          <a:bodyPr vert="horz" wrap="square" lIns="0" tIns="0" rIns="0" bIns="0" rtlCol="0">
            <a:spAutoFit/>
          </a:bodyPr>
          <a:lstStyle/>
          <a:p>
            <a:pPr>
              <a:spcBef>
                <a:spcPts val="200"/>
              </a:spcBef>
              <a:buSzPct val="100000"/>
            </a:pPr>
            <a:r>
              <a:rPr lang="en-US" sz="1800" b="1" i="1">
                <a:solidFill>
                  <a:srgbClr val="FF0000"/>
                </a:solidFill>
              </a:rPr>
              <a:t>TO BE COMPLETED</a:t>
            </a:r>
          </a:p>
        </p:txBody>
      </p:sp>
    </p:spTree>
    <p:extLst>
      <p:ext uri="{BB962C8B-B14F-4D97-AF65-F5344CB8AC3E}">
        <p14:creationId xmlns:p14="http://schemas.microsoft.com/office/powerpoint/2010/main" val="4097412458"/>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1_Title &amp; subtitle">
    <p:spTree>
      <p:nvGrpSpPr>
        <p:cNvPr id="1" name=""/>
        <p:cNvGrpSpPr/>
        <p:nvPr/>
      </p:nvGrpSpPr>
      <p:grpSpPr>
        <a:xfrm>
          <a:off x="0" y="0"/>
          <a:ext cx="0" cy="0"/>
          <a:chOff x="0" y="0"/>
          <a:chExt cx="0" cy="0"/>
        </a:xfrm>
      </p:grpSpPr>
      <p:sp>
        <p:nvSpPr>
          <p:cNvPr id="4"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5"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137424282"/>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Cover_E&amp;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14402" y="5050175"/>
            <a:ext cx="4407673" cy="897983"/>
          </a:xfrm>
        </p:spPr>
        <p:txBody>
          <a:bodyPr anchor="b" anchorCtr="0"/>
          <a:lstStyle>
            <a:lvl1pPr>
              <a:lnSpc>
                <a:spcPct val="85000"/>
              </a:lnSpc>
              <a:defRPr sz="2800" b="1" i="0" baseline="0">
                <a:latin typeface="Open Sans" panose="020B0606030504020204" pitchFamily="34" charset="0"/>
                <a:ea typeface="Open Sans" panose="020B0606030504020204" pitchFamily="34" charset="0"/>
                <a:cs typeface="Open Sans" panose="020B0606030504020204" pitchFamily="34" charset="0"/>
              </a:defRPr>
            </a:lvl1pPr>
          </a:lstStyle>
          <a:p>
            <a:r>
              <a:rPr lang="en-US"/>
              <a:t>Click to edit title</a:t>
            </a:r>
          </a:p>
        </p:txBody>
      </p:sp>
      <p:sp>
        <p:nvSpPr>
          <p:cNvPr id="6" name="Text Placeholder 9"/>
          <p:cNvSpPr>
            <a:spLocks noGrp="1"/>
          </p:cNvSpPr>
          <p:nvPr>
            <p:ph type="body" sz="quarter" idx="16" hasCustomPrompt="1"/>
          </p:nvPr>
        </p:nvSpPr>
        <p:spPr>
          <a:xfrm>
            <a:off x="914402" y="5955653"/>
            <a:ext cx="4407673" cy="478209"/>
          </a:xfrm>
        </p:spPr>
        <p:txBody>
          <a:bodyPr vert="horz" lIns="0" tIns="0" rIns="0" bIns="0" rtlCol="0" anchor="b">
            <a:noAutofit/>
          </a:bodyPr>
          <a:lstStyle>
            <a:lvl1pPr marL="0" indent="0">
              <a:lnSpc>
                <a:spcPct val="100000"/>
              </a:lnSpc>
              <a:spcBef>
                <a:spcPts val="0"/>
              </a:spcBef>
              <a:buNone/>
              <a:defRPr lang="en-US" sz="1200" dirty="0"/>
            </a:lvl1pPr>
          </a:lstStyle>
          <a:p>
            <a:pPr marL="228600" lvl="0" indent="-228600">
              <a:lnSpc>
                <a:spcPct val="130000"/>
              </a:lnSpc>
            </a:pPr>
            <a:r>
              <a:rPr lang="en-US"/>
              <a:t>Click to edit subtitle</a:t>
            </a:r>
          </a:p>
        </p:txBody>
      </p:sp>
      <p:sp>
        <p:nvSpPr>
          <p:cNvPr id="7" name="Text Placeholder 9"/>
          <p:cNvSpPr>
            <a:spLocks noGrp="1"/>
          </p:cNvSpPr>
          <p:nvPr>
            <p:ph type="body" sz="quarter" idx="17" hasCustomPrompt="1"/>
          </p:nvPr>
        </p:nvSpPr>
        <p:spPr>
          <a:xfrm>
            <a:off x="914402" y="4585210"/>
            <a:ext cx="4407673" cy="348286"/>
          </a:xfrm>
        </p:spPr>
        <p:txBody>
          <a:bodyPr vert="horz" lIns="0" tIns="0" rIns="0" bIns="0" rtlCol="0">
            <a:noAutofit/>
          </a:bodyPr>
          <a:lstStyle>
            <a:lvl1pPr marL="0" indent="0">
              <a:buNone/>
              <a:defRPr lang="en-US" sz="900" b="1" kern="0" cap="all" spc="250" baseline="0" dirty="0">
                <a:solidFill>
                  <a:schemeClr val="accent1"/>
                </a:solidFill>
                <a:ea typeface="Nexa Black" charset="0"/>
                <a:cs typeface="Nexa Black" charset="0"/>
              </a:defRPr>
            </a:lvl1pPr>
          </a:lstStyle>
          <a:p>
            <a:pPr marL="228600" lvl="0" indent="-228600"/>
            <a:r>
              <a:rPr lang="en-US"/>
              <a:t>Date</a:t>
            </a:r>
          </a:p>
        </p:txBody>
      </p:sp>
      <p:pic>
        <p:nvPicPr>
          <p:cNvPr id="4" name="Picture 3">
            <a:extLst>
              <a:ext uri="{FF2B5EF4-FFF2-40B4-BE49-F238E27FC236}">
                <a16:creationId xmlns:a16="http://schemas.microsoft.com/office/drawing/2014/main" id="{B72A9D20-3652-174C-BE6D-72C7BF87C4A6}"/>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626993" y="349882"/>
            <a:ext cx="2213501" cy="897983"/>
          </a:xfrm>
          <a:prstGeom prst="rect">
            <a:avLst/>
          </a:prstGeom>
        </p:spPr>
      </p:pic>
      <p:pic>
        <p:nvPicPr>
          <p:cNvPr id="5" name="Picture 4">
            <a:extLst>
              <a:ext uri="{FF2B5EF4-FFF2-40B4-BE49-F238E27FC236}">
                <a16:creationId xmlns:a16="http://schemas.microsoft.com/office/drawing/2014/main" id="{9F34DF57-58A3-F04E-B512-DD6DC1A2D407}"/>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9909313" y="6021671"/>
            <a:ext cx="1368287" cy="397201"/>
          </a:xfrm>
          <a:prstGeom prst="rect">
            <a:avLst/>
          </a:prstGeom>
        </p:spPr>
      </p:pic>
      <p:pic>
        <p:nvPicPr>
          <p:cNvPr id="9" name="Picture Placeholder 10">
            <a:extLst>
              <a:ext uri="{FF2B5EF4-FFF2-40B4-BE49-F238E27FC236}">
                <a16:creationId xmlns:a16="http://schemas.microsoft.com/office/drawing/2014/main" id="{2BFF498D-72AB-2247-8A9F-49FCDAD3C402}"/>
              </a:ext>
            </a:extLst>
          </p:cNvPr>
          <p:cNvPicPr>
            <a:picLocks noChangeAspect="1"/>
          </p:cNvPicPr>
          <p:nvPr userDrawn="1"/>
        </p:nvPicPr>
        <p:blipFill>
          <a:blip r:embed="rId4">
            <a:extLst>
              <a:ext uri="{28A0092B-C50C-407E-A947-70E740481C1C}">
                <a14:useLocalDpi xmlns:a14="http://schemas.microsoft.com/office/drawing/2010/main" val="0"/>
              </a:ext>
            </a:extLst>
          </a:blip>
          <a:srcRect t="700" b="700"/>
          <a:stretch>
            <a:fillRect/>
          </a:stretch>
        </p:blipFill>
        <p:spPr>
          <a:xfrm>
            <a:off x="5596128" y="757501"/>
            <a:ext cx="5352288" cy="5342998"/>
          </a:xfrm>
          <a:prstGeom prst="rect">
            <a:avLst/>
          </a:prstGeom>
        </p:spPr>
      </p:pic>
    </p:spTree>
    <p:extLst>
      <p:ext uri="{BB962C8B-B14F-4D97-AF65-F5344CB8AC3E}">
        <p14:creationId xmlns:p14="http://schemas.microsoft.com/office/powerpoint/2010/main" val="4181981904"/>
      </p:ext>
    </p:extLst>
  </p:cSld>
  <p:clrMapOvr>
    <a:masterClrMapping/>
  </p:clrMapOvr>
  <p:transition/>
  <p:extLst>
    <p:ext uri="{DCECCB84-F9BA-43D5-87BE-67443E8EF086}">
      <p15:sldGuideLst xmlns:p15="http://schemas.microsoft.com/office/powerpoint/2012/main">
        <p15:guide id="1" pos="3840">
          <p15:clr>
            <a:srgbClr val="FBAE40"/>
          </p15:clr>
        </p15:guide>
        <p15:guide id="2" orient="horz" pos="600">
          <p15:clr>
            <a:srgbClr val="FBAE40"/>
          </p15:clr>
        </p15:guide>
        <p15:guide id="3" orient="horz" pos="4032">
          <p15:clr>
            <a:srgbClr val="FBAE4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userDrawn="1">
  <p:cSld name="Cover_blan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14402" y="5050175"/>
            <a:ext cx="4407673" cy="897983"/>
          </a:xfrm>
        </p:spPr>
        <p:txBody>
          <a:bodyPr anchor="b" anchorCtr="0"/>
          <a:lstStyle>
            <a:lvl1pPr>
              <a:lnSpc>
                <a:spcPct val="85000"/>
              </a:lnSpc>
              <a:defRPr sz="2800" b="1" i="0" baseline="0">
                <a:latin typeface="Open Sans" panose="020B0606030504020204" pitchFamily="34" charset="0"/>
                <a:ea typeface="Open Sans" panose="020B0606030504020204" pitchFamily="34" charset="0"/>
                <a:cs typeface="Open Sans" panose="020B0606030504020204" pitchFamily="34" charset="0"/>
              </a:defRPr>
            </a:lvl1pPr>
          </a:lstStyle>
          <a:p>
            <a:r>
              <a:rPr lang="en-US"/>
              <a:t>Click to edit Title</a:t>
            </a:r>
          </a:p>
        </p:txBody>
      </p:sp>
      <p:sp>
        <p:nvSpPr>
          <p:cNvPr id="6" name="Text Placeholder 9"/>
          <p:cNvSpPr>
            <a:spLocks noGrp="1"/>
          </p:cNvSpPr>
          <p:nvPr>
            <p:ph type="body" sz="quarter" idx="16" hasCustomPrompt="1"/>
          </p:nvPr>
        </p:nvSpPr>
        <p:spPr>
          <a:xfrm>
            <a:off x="914402" y="5955653"/>
            <a:ext cx="4407673" cy="478209"/>
          </a:xfrm>
        </p:spPr>
        <p:txBody>
          <a:bodyPr vert="horz" lIns="0" tIns="0" rIns="0" bIns="0" rtlCol="0" anchor="b">
            <a:noAutofit/>
          </a:bodyPr>
          <a:lstStyle>
            <a:lvl1pPr marL="0" indent="0">
              <a:lnSpc>
                <a:spcPct val="100000"/>
              </a:lnSpc>
              <a:spcBef>
                <a:spcPts val="0"/>
              </a:spcBef>
              <a:buNone/>
              <a:defRPr lang="en-US" sz="1200" dirty="0"/>
            </a:lvl1pPr>
          </a:lstStyle>
          <a:p>
            <a:pPr marL="228600" lvl="0" indent="-228600">
              <a:lnSpc>
                <a:spcPct val="130000"/>
              </a:lnSpc>
            </a:pPr>
            <a:r>
              <a:rPr lang="en-US"/>
              <a:t>Click to edit subtitle</a:t>
            </a:r>
          </a:p>
        </p:txBody>
      </p:sp>
      <p:sp>
        <p:nvSpPr>
          <p:cNvPr id="7" name="Text Placeholder 9"/>
          <p:cNvSpPr>
            <a:spLocks noGrp="1"/>
          </p:cNvSpPr>
          <p:nvPr>
            <p:ph type="body" sz="quarter" idx="17" hasCustomPrompt="1"/>
          </p:nvPr>
        </p:nvSpPr>
        <p:spPr>
          <a:xfrm>
            <a:off x="914402" y="4585210"/>
            <a:ext cx="4407673" cy="348286"/>
          </a:xfrm>
        </p:spPr>
        <p:txBody>
          <a:bodyPr vert="horz" lIns="0" tIns="0" rIns="0" bIns="0" rtlCol="0">
            <a:noAutofit/>
          </a:bodyPr>
          <a:lstStyle>
            <a:lvl1pPr marL="0" indent="0">
              <a:buNone/>
              <a:defRPr lang="en-US" sz="900" b="1" kern="0" cap="all" spc="250" baseline="0" dirty="0">
                <a:solidFill>
                  <a:schemeClr val="bg2">
                    <a:lumMod val="90000"/>
                  </a:schemeClr>
                </a:solidFill>
                <a:ea typeface="Nexa Black" charset="0"/>
                <a:cs typeface="Nexa Black" charset="0"/>
              </a:defRPr>
            </a:lvl1pPr>
          </a:lstStyle>
          <a:p>
            <a:pPr marL="228600" lvl="0" indent="-228600"/>
            <a:r>
              <a:rPr lang="en-US"/>
              <a:t>Date</a:t>
            </a:r>
          </a:p>
        </p:txBody>
      </p:sp>
      <p:sp>
        <p:nvSpPr>
          <p:cNvPr id="8" name="Picture Placeholder 7"/>
          <p:cNvSpPr>
            <a:spLocks noGrp="1"/>
          </p:cNvSpPr>
          <p:nvPr>
            <p:ph type="pic" sz="quarter" idx="19" hasCustomPrompt="1"/>
          </p:nvPr>
        </p:nvSpPr>
        <p:spPr>
          <a:xfrm>
            <a:off x="5322074" y="0"/>
            <a:ext cx="6869925" cy="6858000"/>
          </a:xfrm>
        </p:spPr>
        <p:txBody>
          <a:bodyPr anchor="ctr"/>
          <a:lstStyle>
            <a:lvl1pPr marL="0" indent="0" algn="ctr">
              <a:buNone/>
              <a:defRPr/>
            </a:lvl1pPr>
          </a:lstStyle>
          <a:p>
            <a:r>
              <a:rPr lang="en-US"/>
              <a:t>Click to insert picture</a:t>
            </a:r>
          </a:p>
        </p:txBody>
      </p:sp>
      <p:pic>
        <p:nvPicPr>
          <p:cNvPr id="4" name="Picture 3">
            <a:extLst>
              <a:ext uri="{FF2B5EF4-FFF2-40B4-BE49-F238E27FC236}">
                <a16:creationId xmlns:a16="http://schemas.microsoft.com/office/drawing/2014/main" id="{B72A9D20-3652-174C-BE6D-72C7BF87C4A6}"/>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626993" y="349882"/>
            <a:ext cx="2213501" cy="897983"/>
          </a:xfrm>
          <a:prstGeom prst="rect">
            <a:avLst/>
          </a:prstGeom>
        </p:spPr>
      </p:pic>
      <p:pic>
        <p:nvPicPr>
          <p:cNvPr id="5" name="Picture 4">
            <a:extLst>
              <a:ext uri="{FF2B5EF4-FFF2-40B4-BE49-F238E27FC236}">
                <a16:creationId xmlns:a16="http://schemas.microsoft.com/office/drawing/2014/main" id="{9F34DF57-58A3-F04E-B512-DD6DC1A2D407}"/>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9909313" y="6021671"/>
            <a:ext cx="1368287" cy="397201"/>
          </a:xfrm>
          <a:prstGeom prst="rect">
            <a:avLst/>
          </a:prstGeom>
        </p:spPr>
      </p:pic>
    </p:spTree>
    <p:extLst>
      <p:ext uri="{BB962C8B-B14F-4D97-AF65-F5344CB8AC3E}">
        <p14:creationId xmlns:p14="http://schemas.microsoft.com/office/powerpoint/2010/main" val="4035525596"/>
      </p:ext>
    </p:extLst>
  </p:cSld>
  <p:clrMapOvr>
    <a:masterClrMapping/>
  </p:clrMapOvr>
  <p:transition/>
  <p:extLst>
    <p:ext uri="{DCECCB84-F9BA-43D5-87BE-67443E8EF086}">
      <p15:sldGuideLst xmlns:p15="http://schemas.microsoft.com/office/powerpoint/2012/main">
        <p15:guide id="1" pos="3840">
          <p15:clr>
            <a:srgbClr val="FBAE40"/>
          </p15:clr>
        </p15:guide>
        <p15:guide id="2" orient="horz" pos="600">
          <p15:clr>
            <a:srgbClr val="FBAE40"/>
          </p15:clr>
        </p15:guide>
        <p15:guide id="3" orient="horz" pos="4032">
          <p15:clr>
            <a:srgbClr val="FBAE4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429B326-FACA-AD45-806F-F00D18F39484}"/>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77061" y="6262753"/>
            <a:ext cx="1000539" cy="290447"/>
          </a:xfrm>
          <a:prstGeom prst="rect">
            <a:avLst/>
          </a:prstGeom>
        </p:spPr>
      </p:pic>
      <p:sp>
        <p:nvSpPr>
          <p:cNvPr id="8" name="Title 7">
            <a:extLst>
              <a:ext uri="{FF2B5EF4-FFF2-40B4-BE49-F238E27FC236}">
                <a16:creationId xmlns:a16="http://schemas.microsoft.com/office/drawing/2014/main" id="{2A26849B-9F82-BE43-B371-8FA3B1F65F4E}"/>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997939480"/>
      </p:ext>
    </p:extLst>
  </p:cSld>
  <p:clrMapOvr>
    <a:masterClrMapping/>
  </p:clrMapOvr>
  <p:transition>
    <p:fade/>
  </p:transition>
  <p:extLst>
    <p:ext uri="{DCECCB84-F9BA-43D5-87BE-67443E8EF086}">
      <p15:sldGuideLst xmlns:p15="http://schemas.microsoft.com/office/powerpoint/2012/main">
        <p15:guide id="1" orient="horz" pos="4128">
          <p15:clr>
            <a:srgbClr val="FBAE4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itle, Subhead">
    <p:spTree>
      <p:nvGrpSpPr>
        <p:cNvPr id="1" name=""/>
        <p:cNvGrpSpPr/>
        <p:nvPr/>
      </p:nvGrpSpPr>
      <p:grpSpPr>
        <a:xfrm>
          <a:off x="0" y="0"/>
          <a:ext cx="0" cy="0"/>
          <a:chOff x="0" y="0"/>
          <a:chExt cx="0" cy="0"/>
        </a:xfrm>
      </p:grpSpPr>
      <p:sp>
        <p:nvSpPr>
          <p:cNvPr id="4" name="Text Placeholder 8"/>
          <p:cNvSpPr>
            <a:spLocks noGrp="1"/>
          </p:cNvSpPr>
          <p:nvPr>
            <p:ph type="body" sz="quarter" idx="14" hasCustomPrompt="1"/>
          </p:nvPr>
        </p:nvSpPr>
        <p:spPr>
          <a:xfrm>
            <a:off x="914400" y="1193800"/>
            <a:ext cx="10363200" cy="475488"/>
          </a:xfrm>
          <a:prstGeom prst="rect">
            <a:avLst/>
          </a:prstGeom>
        </p:spPr>
        <p:txBody>
          <a:bodyPr vert="horz" lIns="0" tIns="0" rIns="0" bIns="0" rtlCol="0">
            <a:noAutofit/>
          </a:bodyPr>
          <a:lstStyle>
            <a:lvl1pPr>
              <a:defRPr lang="en-US" sz="1400" b="0" i="0" dirty="0" smtClean="0">
                <a:solidFill>
                  <a:srgbClr val="575757"/>
                </a:solidFill>
                <a:latin typeface="Open Sans" panose="020B0606030504020204" pitchFamily="34" charset="0"/>
                <a:ea typeface="Open Sans" panose="020B0606030504020204" pitchFamily="34" charset="0"/>
                <a:cs typeface="Open Sans" panose="020B0606030504020204" pitchFamily="34" charset="0"/>
              </a:defRPr>
            </a:lvl1pPr>
          </a:lstStyle>
          <a:p>
            <a:pPr lvl="0">
              <a:lnSpc>
                <a:spcPct val="130000"/>
              </a:lnSpc>
              <a:buNone/>
            </a:pPr>
            <a:r>
              <a:rPr lang="en-US"/>
              <a:t>Edit Master text styles</a:t>
            </a:r>
          </a:p>
        </p:txBody>
      </p:sp>
      <p:sp>
        <p:nvSpPr>
          <p:cNvPr id="8" name="Title 7">
            <a:extLst>
              <a:ext uri="{FF2B5EF4-FFF2-40B4-BE49-F238E27FC236}">
                <a16:creationId xmlns:a16="http://schemas.microsoft.com/office/drawing/2014/main" id="{2A26849B-9F82-BE43-B371-8FA3B1F65F4E}"/>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243980051"/>
      </p:ext>
    </p:extLst>
  </p:cSld>
  <p:clrMapOvr>
    <a:masterClrMapping/>
  </p:clrMapOvr>
  <p:transition>
    <p:fade/>
  </p:transition>
  <p:extLst>
    <p:ext uri="{DCECCB84-F9BA-43D5-87BE-67443E8EF086}">
      <p15:sldGuideLst xmlns:p15="http://schemas.microsoft.com/office/powerpoint/2012/main">
        <p15:guide id="1" orient="horz" pos="4128">
          <p15:clr>
            <a:srgbClr val="FBAE4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itle, Subhead &amp; Breadcrumb">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9249426E-4B84-3C46-AADD-0CADF7680F0E}"/>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77061" y="6262753"/>
            <a:ext cx="1000539" cy="290447"/>
          </a:xfrm>
          <a:prstGeom prst="rect">
            <a:avLst/>
          </a:prstGeom>
        </p:spPr>
      </p:pic>
      <p:sp>
        <p:nvSpPr>
          <p:cNvPr id="5" name="Title 1">
            <a:extLst>
              <a:ext uri="{FF2B5EF4-FFF2-40B4-BE49-F238E27FC236}">
                <a16:creationId xmlns:a16="http://schemas.microsoft.com/office/drawing/2014/main" id="{A97EFE2E-0DA7-4B48-A0EA-C40A5F6540F6}"/>
              </a:ext>
            </a:extLst>
          </p:cNvPr>
          <p:cNvSpPr>
            <a:spLocks noGrp="1"/>
          </p:cNvSpPr>
          <p:nvPr>
            <p:ph type="title"/>
          </p:nvPr>
        </p:nvSpPr>
        <p:spPr>
          <a:xfrm>
            <a:off x="914400" y="548640"/>
            <a:ext cx="10363200" cy="594360"/>
          </a:xfrm>
        </p:spPr>
        <p:txBody>
          <a:bodyPr vert="horz" lIns="0" tIns="45720" rIns="0" bIns="0" rtlCol="0" anchor="b" anchorCtr="0">
            <a:noAutofit/>
          </a:bodyPr>
          <a:lstStyle>
            <a:lvl1pPr>
              <a:defRPr lang="en-US" sz="3600" b="0" i="0" spc="-75" dirty="0">
                <a:latin typeface="Open Sans Light" panose="020B0306030504020204" pitchFamily="34" charset="0"/>
                <a:ea typeface="Open Sans Light" panose="020B0306030504020204" pitchFamily="34" charset="0"/>
                <a:cs typeface="Open Sans Light" panose="020B0306030504020204" pitchFamily="34" charset="0"/>
              </a:defRPr>
            </a:lvl1pPr>
          </a:lstStyle>
          <a:p>
            <a:pPr lvl="0" defTabSz="685800">
              <a:lnSpc>
                <a:spcPct val="85000"/>
              </a:lnSpc>
            </a:pPr>
            <a:r>
              <a:rPr lang="en-US"/>
              <a:t>Click to edit Master title style</a:t>
            </a:r>
          </a:p>
        </p:txBody>
      </p:sp>
      <p:sp>
        <p:nvSpPr>
          <p:cNvPr id="7" name="Text Placeholder 8">
            <a:extLst>
              <a:ext uri="{FF2B5EF4-FFF2-40B4-BE49-F238E27FC236}">
                <a16:creationId xmlns:a16="http://schemas.microsoft.com/office/drawing/2014/main" id="{0FFC2FBF-56AB-A447-9411-5EBB50FBDD1E}"/>
              </a:ext>
            </a:extLst>
          </p:cNvPr>
          <p:cNvSpPr>
            <a:spLocks noGrp="1"/>
          </p:cNvSpPr>
          <p:nvPr>
            <p:ph type="body" sz="quarter" idx="14" hasCustomPrompt="1"/>
          </p:nvPr>
        </p:nvSpPr>
        <p:spPr>
          <a:xfrm>
            <a:off x="914400" y="1193800"/>
            <a:ext cx="10363200" cy="475488"/>
          </a:xfrm>
          <a:prstGeom prst="rect">
            <a:avLst/>
          </a:prstGeom>
        </p:spPr>
        <p:txBody>
          <a:bodyPr vert="horz" lIns="0" tIns="0" rIns="0" bIns="0" rtlCol="0">
            <a:noAutofit/>
          </a:bodyPr>
          <a:lstStyle>
            <a:lvl1pPr>
              <a:defRPr lang="en-US" sz="1400" b="0" i="0" dirty="0" smtClean="0">
                <a:solidFill>
                  <a:srgbClr val="575757"/>
                </a:solidFill>
                <a:latin typeface="Open Sans" panose="020B0606030504020204" pitchFamily="34" charset="0"/>
                <a:ea typeface="Open Sans" panose="020B0606030504020204" pitchFamily="34" charset="0"/>
                <a:cs typeface="Open Sans" panose="020B0606030504020204" pitchFamily="34" charset="0"/>
              </a:defRPr>
            </a:lvl1pPr>
          </a:lstStyle>
          <a:p>
            <a:pPr lvl="0">
              <a:lnSpc>
                <a:spcPct val="130000"/>
              </a:lnSpc>
              <a:buNone/>
            </a:pPr>
            <a:r>
              <a:rPr lang="en-US"/>
              <a:t>Edit Master text styles</a:t>
            </a:r>
          </a:p>
        </p:txBody>
      </p:sp>
      <p:sp>
        <p:nvSpPr>
          <p:cNvPr id="8" name="Text Placeholder 5">
            <a:extLst>
              <a:ext uri="{FF2B5EF4-FFF2-40B4-BE49-F238E27FC236}">
                <a16:creationId xmlns:a16="http://schemas.microsoft.com/office/drawing/2014/main" id="{9E822992-F9E9-DE49-A5CF-E81CC1710D67}"/>
              </a:ext>
            </a:extLst>
          </p:cNvPr>
          <p:cNvSpPr>
            <a:spLocks noGrp="1"/>
          </p:cNvSpPr>
          <p:nvPr>
            <p:ph type="body" sz="quarter" idx="15" hasCustomPrompt="1"/>
          </p:nvPr>
        </p:nvSpPr>
        <p:spPr>
          <a:xfrm>
            <a:off x="914971" y="345440"/>
            <a:ext cx="3355848" cy="203200"/>
          </a:xfrm>
          <a:prstGeom prst="rect">
            <a:avLst/>
          </a:prstGeom>
        </p:spPr>
        <p:txBody>
          <a:bodyPr vert="horz" lIns="0" tIns="0" rIns="0" bIns="0" rtlCol="0">
            <a:noAutofit/>
          </a:bodyPr>
          <a:lstStyle>
            <a:lvl1pPr marL="0" indent="0">
              <a:buNone/>
              <a:defRPr lang="en-US" sz="900" b="1" kern="0" cap="all" spc="250" baseline="0" dirty="0">
                <a:solidFill>
                  <a:schemeClr val="bg2">
                    <a:lumMod val="90000"/>
                  </a:schemeClr>
                </a:solidFill>
                <a:ea typeface="Nexa Black" charset="0"/>
                <a:cs typeface="Nexa Black" charset="0"/>
              </a:defRPr>
            </a:lvl1pPr>
          </a:lstStyle>
          <a:p>
            <a:pPr marL="228600" lvl="0" indent="-228600"/>
            <a:r>
              <a:rPr lang="en-US"/>
              <a:t>BREADCRUMBS</a:t>
            </a:r>
          </a:p>
        </p:txBody>
      </p:sp>
    </p:spTree>
    <p:extLst>
      <p:ext uri="{BB962C8B-B14F-4D97-AF65-F5344CB8AC3E}">
        <p14:creationId xmlns:p14="http://schemas.microsoft.com/office/powerpoint/2010/main" val="173654819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ivider - Deloitte green">
    <p:bg bwMode="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69900" y="1700213"/>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p>
        </p:txBody>
      </p:sp>
      <p:sp>
        <p:nvSpPr>
          <p:cNvPr id="3" name="Text Placeholder 2"/>
          <p:cNvSpPr>
            <a:spLocks noGrp="1"/>
          </p:cNvSpPr>
          <p:nvPr>
            <p:ph type="body" idx="1"/>
          </p:nvPr>
        </p:nvSpPr>
        <p:spPr bwMode="gray">
          <a:xfrm>
            <a:off x="469899" y="3423545"/>
            <a:ext cx="10418235" cy="1566532"/>
          </a:xfrm>
        </p:spPr>
        <p:txBody>
          <a:bodyPr lIns="0" tIns="0" rIns="0" bIns="0">
            <a:noAutofit/>
          </a:bodyPr>
          <a:lstStyle>
            <a:lvl1pPr marL="0" indent="0">
              <a:lnSpc>
                <a:spcPct val="95000"/>
              </a:lnSpc>
              <a:spcAft>
                <a:spcPts val="0"/>
              </a:spcAft>
              <a:buNone/>
              <a:defRPr sz="385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US" noProof="0"/>
              <a:t>Click to edit Master text styles</a:t>
            </a:r>
          </a:p>
        </p:txBody>
      </p:sp>
      <p:sp>
        <p:nvSpPr>
          <p:cNvPr id="12" name="CaseCode"/>
          <p:cNvSpPr txBox="1"/>
          <p:nvPr userDrawn="1"/>
        </p:nvSpPr>
        <p:spPr>
          <a:xfrm>
            <a:off x="6336000" y="6476999"/>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a:solidFill>
                  <a:schemeClr val="bg1"/>
                </a:solidFill>
              </a:rPr>
              <a:t>Presentation title</a:t>
            </a:r>
            <a:br>
              <a:rPr lang="en-US" sz="650" noProof="0">
                <a:solidFill>
                  <a:schemeClr val="bg1"/>
                </a:solidFill>
              </a:rPr>
            </a:br>
            <a:r>
              <a:rPr lang="en-US" sz="650" noProof="0">
                <a:solidFill>
                  <a:schemeClr val="bg1"/>
                </a:solidFill>
              </a:rPr>
              <a:t>[To edit, click View &gt; Slide Master &gt; Slide master1]</a:t>
            </a:r>
          </a:p>
        </p:txBody>
      </p:sp>
      <p:sp>
        <p:nvSpPr>
          <p:cNvPr id="13" name="Copyright"/>
          <p:cNvSpPr txBox="1"/>
          <p:nvPr userDrawn="1"/>
        </p:nvSpPr>
        <p:spPr>
          <a:xfrm>
            <a:off x="469900" y="6477000"/>
            <a:ext cx="5355167" cy="100027"/>
          </a:xfrm>
          <a:prstGeom prst="rect">
            <a:avLst/>
          </a:prstGeom>
          <a:noFill/>
        </p:spPr>
        <p:txBody>
          <a:bodyPr wrap="square" lIns="0" tIns="0" rIns="0" bIns="0" rtlCol="0">
            <a:spAutoFit/>
          </a:bodyPr>
          <a:lstStyle/>
          <a:p>
            <a:pPr marL="0" indent="0">
              <a:spcBef>
                <a:spcPts val="800"/>
              </a:spcBef>
              <a:buSzPct val="100000"/>
              <a:buFont typeface="Arial"/>
              <a:buNone/>
            </a:pPr>
            <a:r>
              <a:rPr lang="en-US" sz="650" noProof="0">
                <a:solidFill>
                  <a:schemeClr val="bg1"/>
                </a:solidFill>
              </a:rPr>
              <a:t>Copyright © 2019 Deloitte Development LLC. All rights reserved.</a:t>
            </a:r>
          </a:p>
        </p:txBody>
      </p:sp>
      <p:sp>
        <p:nvSpPr>
          <p:cNvPr id="14" name="TextBox 13"/>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bg1"/>
                </a:solidFill>
              </a:rPr>
              <a:pPr marL="0" indent="0" algn="r">
                <a:spcBef>
                  <a:spcPts val="800"/>
                </a:spcBef>
                <a:buSzPct val="100000"/>
                <a:buFont typeface="Arial"/>
                <a:buNone/>
              </a:pPr>
              <a:t>‹#›</a:t>
            </a:fld>
            <a:endParaRPr lang="en-US" sz="650" noProof="0">
              <a:solidFill>
                <a:schemeClr val="bg1"/>
              </a:solidFill>
            </a:endParaRPr>
          </a:p>
        </p:txBody>
      </p:sp>
    </p:spTree>
    <p:extLst>
      <p:ext uri="{BB962C8B-B14F-4D97-AF65-F5344CB8AC3E}">
        <p14:creationId xmlns:p14="http://schemas.microsoft.com/office/powerpoint/2010/main" val="3594284492"/>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tle Left, Subhead">
    <p:spTree>
      <p:nvGrpSpPr>
        <p:cNvPr id="1" name=""/>
        <p:cNvGrpSpPr/>
        <p:nvPr/>
      </p:nvGrpSpPr>
      <p:grpSpPr>
        <a:xfrm>
          <a:off x="0" y="0"/>
          <a:ext cx="0" cy="0"/>
          <a:chOff x="0" y="0"/>
          <a:chExt cx="0" cy="0"/>
        </a:xfrm>
      </p:grpSpPr>
      <p:sp>
        <p:nvSpPr>
          <p:cNvPr id="5" name="Text Placeholder 4"/>
          <p:cNvSpPr>
            <a:spLocks noGrp="1"/>
          </p:cNvSpPr>
          <p:nvPr>
            <p:ph type="body" sz="quarter" idx="16" hasCustomPrompt="1"/>
          </p:nvPr>
        </p:nvSpPr>
        <p:spPr>
          <a:xfrm>
            <a:off x="914400" y="2624328"/>
            <a:ext cx="3355975" cy="1169988"/>
          </a:xfrm>
          <a:prstGeom prst="rect">
            <a:avLst/>
          </a:prstGeom>
        </p:spPr>
        <p:txBody>
          <a:bodyPr>
            <a:normAutofit/>
          </a:bodyPr>
          <a:lstStyle>
            <a:lvl1pPr marL="0" indent="0">
              <a:lnSpc>
                <a:spcPct val="130000"/>
              </a:lnSpc>
              <a:buNone/>
              <a:defRPr sz="1400" b="0" i="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pic>
        <p:nvPicPr>
          <p:cNvPr id="6" name="Picture 5">
            <a:extLst>
              <a:ext uri="{FF2B5EF4-FFF2-40B4-BE49-F238E27FC236}">
                <a16:creationId xmlns:a16="http://schemas.microsoft.com/office/drawing/2014/main" id="{4CA4EC3B-3057-A348-9DD0-294DB0A16877}"/>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77061" y="6262753"/>
            <a:ext cx="1000539" cy="290447"/>
          </a:xfrm>
          <a:prstGeom prst="rect">
            <a:avLst/>
          </a:prstGeom>
        </p:spPr>
      </p:pic>
      <p:sp>
        <p:nvSpPr>
          <p:cNvPr id="7" name="Title 1">
            <a:extLst>
              <a:ext uri="{FF2B5EF4-FFF2-40B4-BE49-F238E27FC236}">
                <a16:creationId xmlns:a16="http://schemas.microsoft.com/office/drawing/2014/main" id="{26677933-487B-664B-B57D-7A1730C550FE}"/>
              </a:ext>
            </a:extLst>
          </p:cNvPr>
          <p:cNvSpPr>
            <a:spLocks noGrp="1"/>
          </p:cNvSpPr>
          <p:nvPr>
            <p:ph type="title"/>
          </p:nvPr>
        </p:nvSpPr>
        <p:spPr>
          <a:xfrm>
            <a:off x="911225" y="628526"/>
            <a:ext cx="3347390" cy="1995802"/>
          </a:xfrm>
        </p:spPr>
        <p:txBody>
          <a:bodyPr vert="horz" lIns="0" tIns="45720" rIns="0" bIns="0" rtlCol="0" anchor="t" anchorCtr="0">
            <a:noAutofit/>
          </a:bodyPr>
          <a:lstStyle>
            <a:lvl1pPr>
              <a:defRPr lang="en-US" sz="3600" b="0" i="0" spc="-75" dirty="0">
                <a:latin typeface="Open Sans Light" panose="020B0306030504020204" pitchFamily="34" charset="0"/>
                <a:ea typeface="Open Sans Light" panose="020B0306030504020204" pitchFamily="34" charset="0"/>
                <a:cs typeface="Open Sans Light" panose="020B0306030504020204" pitchFamily="34" charset="0"/>
              </a:defRPr>
            </a:lvl1pPr>
          </a:lstStyle>
          <a:p>
            <a:pPr lvl="0" defTabSz="685800">
              <a:lnSpc>
                <a:spcPct val="85000"/>
              </a:lnSpc>
            </a:pPr>
            <a:r>
              <a:rPr lang="en-US"/>
              <a:t>Click to edit Master title style</a:t>
            </a:r>
          </a:p>
        </p:txBody>
      </p:sp>
    </p:spTree>
    <p:extLst>
      <p:ext uri="{BB962C8B-B14F-4D97-AF65-F5344CB8AC3E}">
        <p14:creationId xmlns:p14="http://schemas.microsoft.com/office/powerpoint/2010/main" val="2306719284"/>
      </p:ext>
    </p:extLst>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1_Title Left, Subhead &amp; Breadcrumb">
    <p:spTree>
      <p:nvGrpSpPr>
        <p:cNvPr id="1" name=""/>
        <p:cNvGrpSpPr/>
        <p:nvPr/>
      </p:nvGrpSpPr>
      <p:grpSpPr>
        <a:xfrm>
          <a:off x="0" y="0"/>
          <a:ext cx="0" cy="0"/>
          <a:chOff x="0" y="0"/>
          <a:chExt cx="0" cy="0"/>
        </a:xfrm>
      </p:grpSpPr>
      <p:sp>
        <p:nvSpPr>
          <p:cNvPr id="5" name="Text Placeholder 4"/>
          <p:cNvSpPr>
            <a:spLocks noGrp="1"/>
          </p:cNvSpPr>
          <p:nvPr>
            <p:ph type="body" sz="quarter" idx="16" hasCustomPrompt="1"/>
          </p:nvPr>
        </p:nvSpPr>
        <p:spPr>
          <a:xfrm>
            <a:off x="914400" y="2624328"/>
            <a:ext cx="3355975" cy="1169988"/>
          </a:xfrm>
          <a:prstGeom prst="rect">
            <a:avLst/>
          </a:prstGeom>
        </p:spPr>
        <p:txBody>
          <a:bodyPr>
            <a:normAutofit/>
          </a:bodyPr>
          <a:lstStyle>
            <a:lvl1pPr marL="0" indent="0">
              <a:lnSpc>
                <a:spcPct val="130000"/>
              </a:lnSpc>
              <a:buNone/>
              <a:defRPr sz="1400" b="0" i="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pic>
        <p:nvPicPr>
          <p:cNvPr id="6" name="Picture 5">
            <a:extLst>
              <a:ext uri="{FF2B5EF4-FFF2-40B4-BE49-F238E27FC236}">
                <a16:creationId xmlns:a16="http://schemas.microsoft.com/office/drawing/2014/main" id="{4CA4EC3B-3057-A348-9DD0-294DB0A16877}"/>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77061" y="6262753"/>
            <a:ext cx="1000539" cy="290447"/>
          </a:xfrm>
          <a:prstGeom prst="rect">
            <a:avLst/>
          </a:prstGeom>
        </p:spPr>
      </p:pic>
      <p:sp>
        <p:nvSpPr>
          <p:cNvPr id="7" name="Title 1">
            <a:extLst>
              <a:ext uri="{FF2B5EF4-FFF2-40B4-BE49-F238E27FC236}">
                <a16:creationId xmlns:a16="http://schemas.microsoft.com/office/drawing/2014/main" id="{26677933-487B-664B-B57D-7A1730C550FE}"/>
              </a:ext>
            </a:extLst>
          </p:cNvPr>
          <p:cNvSpPr>
            <a:spLocks noGrp="1"/>
          </p:cNvSpPr>
          <p:nvPr>
            <p:ph type="title"/>
          </p:nvPr>
        </p:nvSpPr>
        <p:spPr>
          <a:xfrm>
            <a:off x="911225" y="628526"/>
            <a:ext cx="3347390" cy="1995802"/>
          </a:xfrm>
        </p:spPr>
        <p:txBody>
          <a:bodyPr vert="horz" lIns="0" tIns="45720" rIns="0" bIns="0" rtlCol="0" anchor="t" anchorCtr="0">
            <a:noAutofit/>
          </a:bodyPr>
          <a:lstStyle>
            <a:lvl1pPr>
              <a:defRPr lang="en-US" sz="3600" b="0" i="0" spc="-75" dirty="0">
                <a:latin typeface="Open Sans Light" panose="020B0306030504020204" pitchFamily="34" charset="0"/>
                <a:ea typeface="Open Sans Light" panose="020B0306030504020204" pitchFamily="34" charset="0"/>
                <a:cs typeface="Open Sans Light" panose="020B0306030504020204" pitchFamily="34" charset="0"/>
              </a:defRPr>
            </a:lvl1pPr>
          </a:lstStyle>
          <a:p>
            <a:pPr lvl="0" defTabSz="685800">
              <a:lnSpc>
                <a:spcPct val="85000"/>
              </a:lnSpc>
            </a:pPr>
            <a:r>
              <a:rPr lang="en-US"/>
              <a:t>Click to edit Master title style</a:t>
            </a:r>
          </a:p>
        </p:txBody>
      </p:sp>
    </p:spTree>
    <p:extLst>
      <p:ext uri="{BB962C8B-B14F-4D97-AF65-F5344CB8AC3E}">
        <p14:creationId xmlns:p14="http://schemas.microsoft.com/office/powerpoint/2010/main" val="1106750167"/>
      </p:ext>
    </p:extLst>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1/3 Imag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F1BB93-0D5D-2D4E-B428-DC22F81B73D7}"/>
              </a:ext>
            </a:extLst>
          </p:cNvPr>
          <p:cNvSpPr>
            <a:spLocks noGrp="1"/>
          </p:cNvSpPr>
          <p:nvPr>
            <p:ph type="title"/>
          </p:nvPr>
        </p:nvSpPr>
        <p:spPr>
          <a:xfrm>
            <a:off x="4979284" y="725421"/>
            <a:ext cx="6298316" cy="879756"/>
          </a:xfrm>
        </p:spPr>
        <p:txBody>
          <a:bodyPr/>
          <a:lstStyle>
            <a:lvl1pPr>
              <a:defRPr sz="2800" b="0" i="0">
                <a:latin typeface="Open Sans Light" panose="020B0306030504020204" pitchFamily="34" charset="0"/>
                <a:ea typeface="Open Sans Light" panose="020B0306030504020204" pitchFamily="34" charset="0"/>
                <a:cs typeface="Open Sans Light" panose="020B0306030504020204" pitchFamily="34" charset="0"/>
              </a:defRPr>
            </a:lvl1pPr>
          </a:lstStyle>
          <a:p>
            <a:r>
              <a:rPr lang="en-US"/>
              <a:t>Click to edit Master title style</a:t>
            </a:r>
          </a:p>
        </p:txBody>
      </p:sp>
      <p:sp>
        <p:nvSpPr>
          <p:cNvPr id="3" name="Rectangle 2">
            <a:extLst>
              <a:ext uri="{FF2B5EF4-FFF2-40B4-BE49-F238E27FC236}">
                <a16:creationId xmlns:a16="http://schemas.microsoft.com/office/drawing/2014/main" id="{4102B071-00F8-2F40-8497-019D8CE5FFA5}"/>
              </a:ext>
            </a:extLst>
          </p:cNvPr>
          <p:cNvSpPr/>
          <p:nvPr userDrawn="1"/>
        </p:nvSpPr>
        <p:spPr>
          <a:xfrm>
            <a:off x="0" y="0"/>
            <a:ext cx="42672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Open Sans" panose="020B0606030504020204" pitchFamily="34" charset="0"/>
            </a:endParaRPr>
          </a:p>
        </p:txBody>
      </p:sp>
      <p:sp>
        <p:nvSpPr>
          <p:cNvPr id="10" name="Text Placeholder 9">
            <a:extLst>
              <a:ext uri="{FF2B5EF4-FFF2-40B4-BE49-F238E27FC236}">
                <a16:creationId xmlns:a16="http://schemas.microsoft.com/office/drawing/2014/main" id="{6BD61765-D247-FE4A-BEF7-FC2A4B48E74B}"/>
              </a:ext>
            </a:extLst>
          </p:cNvPr>
          <p:cNvSpPr>
            <a:spLocks noGrp="1"/>
          </p:cNvSpPr>
          <p:nvPr>
            <p:ph type="body" sz="quarter" idx="10"/>
          </p:nvPr>
        </p:nvSpPr>
        <p:spPr>
          <a:xfrm>
            <a:off x="4979988" y="1889125"/>
            <a:ext cx="6297612" cy="4243454"/>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2">
            <a:extLst>
              <a:ext uri="{FF2B5EF4-FFF2-40B4-BE49-F238E27FC236}">
                <a16:creationId xmlns:a16="http://schemas.microsoft.com/office/drawing/2014/main" id="{C19285A8-1CB5-1048-8722-FE61DEDF7EA1}"/>
              </a:ext>
            </a:extLst>
          </p:cNvPr>
          <p:cNvSpPr>
            <a:spLocks/>
          </p:cNvSpPr>
          <p:nvPr userDrawn="1"/>
        </p:nvSpPr>
        <p:spPr bwMode="auto">
          <a:xfrm>
            <a:off x="914719" y="6439834"/>
            <a:ext cx="3225242" cy="12311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0" tIns="0" rIns="0" bIns="0" anchor="t">
            <a:spAutoFit/>
          </a:bodyPr>
          <a:lstStyle/>
          <a:p>
            <a:fld id="{C84F2FB2-4A16-1542-BD5E-F56870239E74}" type="slidenum">
              <a:rPr lang="en-US" sz="800" b="0" i="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sym typeface="Frutiger Next Pro Light" charset="0"/>
              </a:rPr>
              <a:t>‹#›</a:t>
            </a:fld>
            <a:r>
              <a:rPr lang="en-US" sz="800" b="0" i="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sym typeface="Frutiger Next Pro Light" charset="0"/>
              </a:rPr>
              <a:t>  |  Copyright © 2021 Deloitte Development LLC. All rights reserved.</a:t>
            </a:r>
          </a:p>
        </p:txBody>
      </p:sp>
    </p:spTree>
    <p:extLst>
      <p:ext uri="{BB962C8B-B14F-4D97-AF65-F5344CB8AC3E}">
        <p14:creationId xmlns:p14="http://schemas.microsoft.com/office/powerpoint/2010/main" val="403828270"/>
      </p:ext>
    </p:extLst>
  </p:cSld>
  <p:clrMapOvr>
    <a:masterClrMapping/>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1_1/3 Imag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102B071-00F8-2F40-8497-019D8CE5FFA5}"/>
              </a:ext>
            </a:extLst>
          </p:cNvPr>
          <p:cNvSpPr/>
          <p:nvPr userDrawn="1"/>
        </p:nvSpPr>
        <p:spPr>
          <a:xfrm>
            <a:off x="0" y="0"/>
            <a:ext cx="42672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Open Sans" panose="020B0606030504020204" pitchFamily="34" charset="0"/>
            </a:endParaRPr>
          </a:p>
        </p:txBody>
      </p:sp>
      <p:sp>
        <p:nvSpPr>
          <p:cNvPr id="6" name="Text Placeholder 4">
            <a:extLst>
              <a:ext uri="{FF2B5EF4-FFF2-40B4-BE49-F238E27FC236}">
                <a16:creationId xmlns:a16="http://schemas.microsoft.com/office/drawing/2014/main" id="{507A3CD8-2163-2D4E-B512-FD1A74028631}"/>
              </a:ext>
            </a:extLst>
          </p:cNvPr>
          <p:cNvSpPr>
            <a:spLocks noGrp="1"/>
          </p:cNvSpPr>
          <p:nvPr>
            <p:ph type="body" sz="quarter" idx="16" hasCustomPrompt="1"/>
          </p:nvPr>
        </p:nvSpPr>
        <p:spPr>
          <a:xfrm>
            <a:off x="477079" y="3598363"/>
            <a:ext cx="3355975" cy="1169988"/>
          </a:xfrm>
          <a:prstGeom prst="rect">
            <a:avLst/>
          </a:prstGeom>
        </p:spPr>
        <p:txBody>
          <a:bodyPr>
            <a:normAutofit/>
          </a:bodyPr>
          <a:lstStyle>
            <a:lvl1pPr marL="0" indent="0">
              <a:lnSpc>
                <a:spcPct val="130000"/>
              </a:lnSpc>
              <a:buNone/>
              <a:defRPr sz="1400" b="0" i="0" baseline="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
        <p:nvSpPr>
          <p:cNvPr id="7" name="Title 1">
            <a:extLst>
              <a:ext uri="{FF2B5EF4-FFF2-40B4-BE49-F238E27FC236}">
                <a16:creationId xmlns:a16="http://schemas.microsoft.com/office/drawing/2014/main" id="{E49AC265-161E-2D4F-A6C3-DEF5E209C489}"/>
              </a:ext>
            </a:extLst>
          </p:cNvPr>
          <p:cNvSpPr>
            <a:spLocks noGrp="1"/>
          </p:cNvSpPr>
          <p:nvPr>
            <p:ph type="title"/>
          </p:nvPr>
        </p:nvSpPr>
        <p:spPr>
          <a:xfrm>
            <a:off x="473904" y="1602561"/>
            <a:ext cx="3347390" cy="1995802"/>
          </a:xfrm>
        </p:spPr>
        <p:txBody>
          <a:bodyPr vert="horz" lIns="0" tIns="45720" rIns="0" bIns="0" rtlCol="0" anchor="t" anchorCtr="0">
            <a:noAutofit/>
          </a:bodyPr>
          <a:lstStyle>
            <a:lvl1pPr>
              <a:defRPr lang="en-US" sz="3600" b="0" i="0" spc="-75"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pPr lvl="0" defTabSz="685800">
              <a:lnSpc>
                <a:spcPct val="85000"/>
              </a:lnSpc>
            </a:pPr>
            <a:r>
              <a:rPr lang="en-US"/>
              <a:t>Click to edit Master title style</a:t>
            </a:r>
          </a:p>
        </p:txBody>
      </p:sp>
    </p:spTree>
    <p:extLst>
      <p:ext uri="{BB962C8B-B14F-4D97-AF65-F5344CB8AC3E}">
        <p14:creationId xmlns:p14="http://schemas.microsoft.com/office/powerpoint/2010/main" val="2783727057"/>
      </p:ext>
    </p:extLst>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2_1/3 Imag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102B071-00F8-2F40-8497-019D8CE5FFA5}"/>
              </a:ext>
            </a:extLst>
          </p:cNvPr>
          <p:cNvSpPr/>
          <p:nvPr userDrawn="1"/>
        </p:nvSpPr>
        <p:spPr>
          <a:xfrm>
            <a:off x="7924800" y="0"/>
            <a:ext cx="4267200" cy="6858000"/>
          </a:xfrm>
          <a:prstGeom prst="rect">
            <a:avLst/>
          </a:prstGeom>
          <a:solidFill>
            <a:srgbClr val="0076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Open Sans" panose="020B0606030504020204" pitchFamily="34" charset="0"/>
            </a:endParaRPr>
          </a:p>
        </p:txBody>
      </p:sp>
      <p:sp>
        <p:nvSpPr>
          <p:cNvPr id="6" name="Text Placeholder 4">
            <a:extLst>
              <a:ext uri="{FF2B5EF4-FFF2-40B4-BE49-F238E27FC236}">
                <a16:creationId xmlns:a16="http://schemas.microsoft.com/office/drawing/2014/main" id="{507A3CD8-2163-2D4E-B512-FD1A74028631}"/>
              </a:ext>
            </a:extLst>
          </p:cNvPr>
          <p:cNvSpPr>
            <a:spLocks noGrp="1"/>
          </p:cNvSpPr>
          <p:nvPr>
            <p:ph type="body" sz="quarter" idx="16" hasCustomPrompt="1"/>
          </p:nvPr>
        </p:nvSpPr>
        <p:spPr>
          <a:xfrm>
            <a:off x="8401879" y="3598363"/>
            <a:ext cx="3355975" cy="1169988"/>
          </a:xfrm>
          <a:prstGeom prst="rect">
            <a:avLst/>
          </a:prstGeom>
        </p:spPr>
        <p:txBody>
          <a:bodyPr>
            <a:normAutofit/>
          </a:bodyPr>
          <a:lstStyle>
            <a:lvl1pPr marL="0" indent="0">
              <a:lnSpc>
                <a:spcPct val="130000"/>
              </a:lnSpc>
              <a:buNone/>
              <a:defRPr sz="1400" b="0" i="0" baseline="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
        <p:nvSpPr>
          <p:cNvPr id="7" name="Title 1">
            <a:extLst>
              <a:ext uri="{FF2B5EF4-FFF2-40B4-BE49-F238E27FC236}">
                <a16:creationId xmlns:a16="http://schemas.microsoft.com/office/drawing/2014/main" id="{E49AC265-161E-2D4F-A6C3-DEF5E209C489}"/>
              </a:ext>
            </a:extLst>
          </p:cNvPr>
          <p:cNvSpPr>
            <a:spLocks noGrp="1"/>
          </p:cNvSpPr>
          <p:nvPr>
            <p:ph type="title"/>
          </p:nvPr>
        </p:nvSpPr>
        <p:spPr>
          <a:xfrm>
            <a:off x="8398704" y="1602561"/>
            <a:ext cx="3347390" cy="1995802"/>
          </a:xfrm>
        </p:spPr>
        <p:txBody>
          <a:bodyPr vert="horz" lIns="0" tIns="45720" rIns="0" bIns="0" rtlCol="0" anchor="t" anchorCtr="0">
            <a:noAutofit/>
          </a:bodyPr>
          <a:lstStyle>
            <a:lvl1pPr>
              <a:defRPr lang="en-US" sz="3600" b="0" i="0" spc="-75"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pPr lvl="0" defTabSz="685800">
              <a:lnSpc>
                <a:spcPct val="85000"/>
              </a:lnSpc>
            </a:pPr>
            <a:r>
              <a:rPr lang="en-US"/>
              <a:t>Click to edit Master title style</a:t>
            </a:r>
          </a:p>
        </p:txBody>
      </p:sp>
    </p:spTree>
    <p:extLst>
      <p:ext uri="{BB962C8B-B14F-4D97-AF65-F5344CB8AC3E}">
        <p14:creationId xmlns:p14="http://schemas.microsoft.com/office/powerpoint/2010/main" val="1000647413"/>
      </p:ext>
    </p:extLst>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preserve="1" userDrawn="1">
  <p:cSld name="Divider - Deloitte blue">
    <p:bg bwMode="gray">
      <p:bgPr>
        <a:solidFill>
          <a:schemeClr val="accent3"/>
        </a:soli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54F96BDF-9362-D94E-B1D2-CFAF3AD867EE}"/>
              </a:ext>
            </a:extLst>
          </p:cNvPr>
          <p:cNvSpPr>
            <a:spLocks noGrp="1"/>
          </p:cNvSpPr>
          <p:nvPr>
            <p:ph type="title"/>
          </p:nvPr>
        </p:nvSpPr>
        <p:spPr bwMode="gray">
          <a:xfrm>
            <a:off x="914400" y="1705668"/>
            <a:ext cx="10418233" cy="1592403"/>
          </a:xfrm>
        </p:spPr>
        <p:txBody>
          <a:bodyPr anchor="b"/>
          <a:lstStyle>
            <a:lvl1pPr>
              <a:lnSpc>
                <a:spcPct val="95000"/>
              </a:lnSpc>
              <a:defRPr sz="3850" b="0" i="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r>
              <a:rPr lang="en-US" noProof="0"/>
              <a:t>Click to edit Master title style</a:t>
            </a:r>
          </a:p>
        </p:txBody>
      </p:sp>
      <p:sp>
        <p:nvSpPr>
          <p:cNvPr id="6" name="Text Placeholder 2">
            <a:extLst>
              <a:ext uri="{FF2B5EF4-FFF2-40B4-BE49-F238E27FC236}">
                <a16:creationId xmlns:a16="http://schemas.microsoft.com/office/drawing/2014/main" id="{84800968-F261-E84D-92F7-07E113E702E0}"/>
              </a:ext>
            </a:extLst>
          </p:cNvPr>
          <p:cNvSpPr>
            <a:spLocks noGrp="1"/>
          </p:cNvSpPr>
          <p:nvPr>
            <p:ph type="body" idx="1"/>
          </p:nvPr>
        </p:nvSpPr>
        <p:spPr bwMode="gray">
          <a:xfrm>
            <a:off x="914400" y="3429000"/>
            <a:ext cx="10418233" cy="1566532"/>
          </a:xfrm>
          <a:prstGeom prst="rect">
            <a:avLst/>
          </a:prstGeom>
        </p:spPr>
        <p:txBody>
          <a:bodyPr lIns="0" tIns="0" rIns="0" bIns="0">
            <a:noAutofit/>
          </a:bodyPr>
          <a:lstStyle>
            <a:lvl1pPr marL="0" indent="0">
              <a:lnSpc>
                <a:spcPct val="95000"/>
              </a:lnSpc>
              <a:spcAft>
                <a:spcPts val="0"/>
              </a:spcAft>
              <a:buNone/>
              <a:defRPr sz="3000" b="0" i="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US" noProof="0"/>
              <a:t>Edit Master text styles</a:t>
            </a:r>
          </a:p>
        </p:txBody>
      </p:sp>
      <p:sp>
        <p:nvSpPr>
          <p:cNvPr id="8" name="Rectangle 2">
            <a:extLst>
              <a:ext uri="{FF2B5EF4-FFF2-40B4-BE49-F238E27FC236}">
                <a16:creationId xmlns:a16="http://schemas.microsoft.com/office/drawing/2014/main" id="{638407AD-291F-2949-90E5-2F6B83B71C2E}"/>
              </a:ext>
            </a:extLst>
          </p:cNvPr>
          <p:cNvSpPr>
            <a:spLocks/>
          </p:cNvSpPr>
          <p:nvPr userDrawn="1"/>
        </p:nvSpPr>
        <p:spPr bwMode="auto">
          <a:xfrm>
            <a:off x="914719" y="6439834"/>
            <a:ext cx="3225242" cy="12311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0" tIns="0" rIns="0" bIns="0" anchor="t">
            <a:spAutoFit/>
          </a:bodyPr>
          <a:lstStyle/>
          <a:p>
            <a:fld id="{C84F2FB2-4A16-1542-BD5E-F56870239E74}" type="slidenum">
              <a:rPr lang="en-US" sz="800" b="0" i="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sym typeface="Frutiger Next Pro Light" charset="0"/>
              </a:rPr>
              <a:t>‹#›</a:t>
            </a:fld>
            <a:r>
              <a:rPr lang="en-US" sz="800" b="0" i="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sym typeface="Frutiger Next Pro Light" charset="0"/>
              </a:rPr>
              <a:t>  |  Copyright © 2021 Deloitte Development LLC. All rights reserved.</a:t>
            </a:r>
          </a:p>
        </p:txBody>
      </p:sp>
    </p:spTree>
    <p:extLst>
      <p:ext uri="{BB962C8B-B14F-4D97-AF65-F5344CB8AC3E}">
        <p14:creationId xmlns:p14="http://schemas.microsoft.com/office/powerpoint/2010/main" val="2983839371"/>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preserve="1" userDrawn="1">
  <p:cSld name="1_Divider - Deloitte blue">
    <p:bg bwMode="gray">
      <p:bgPr>
        <a:solidFill>
          <a:schemeClr val="accent4"/>
        </a:soli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54F96BDF-9362-D94E-B1D2-CFAF3AD867EE}"/>
              </a:ext>
            </a:extLst>
          </p:cNvPr>
          <p:cNvSpPr>
            <a:spLocks noGrp="1"/>
          </p:cNvSpPr>
          <p:nvPr>
            <p:ph type="title"/>
          </p:nvPr>
        </p:nvSpPr>
        <p:spPr bwMode="gray">
          <a:xfrm>
            <a:off x="914400" y="1705668"/>
            <a:ext cx="10418233" cy="1592403"/>
          </a:xfrm>
        </p:spPr>
        <p:txBody>
          <a:bodyPr anchor="b"/>
          <a:lstStyle>
            <a:lvl1pPr>
              <a:lnSpc>
                <a:spcPct val="95000"/>
              </a:lnSpc>
              <a:defRPr sz="3850" b="0" i="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r>
              <a:rPr lang="en-US" noProof="0"/>
              <a:t>Click to edit Master title style</a:t>
            </a:r>
          </a:p>
        </p:txBody>
      </p:sp>
      <p:sp>
        <p:nvSpPr>
          <p:cNvPr id="6" name="Text Placeholder 2">
            <a:extLst>
              <a:ext uri="{FF2B5EF4-FFF2-40B4-BE49-F238E27FC236}">
                <a16:creationId xmlns:a16="http://schemas.microsoft.com/office/drawing/2014/main" id="{84800968-F261-E84D-92F7-07E113E702E0}"/>
              </a:ext>
            </a:extLst>
          </p:cNvPr>
          <p:cNvSpPr>
            <a:spLocks noGrp="1"/>
          </p:cNvSpPr>
          <p:nvPr>
            <p:ph type="body" idx="1"/>
          </p:nvPr>
        </p:nvSpPr>
        <p:spPr bwMode="gray">
          <a:xfrm>
            <a:off x="914400" y="3429000"/>
            <a:ext cx="10418233" cy="1566532"/>
          </a:xfrm>
          <a:prstGeom prst="rect">
            <a:avLst/>
          </a:prstGeom>
        </p:spPr>
        <p:txBody>
          <a:bodyPr lIns="0" tIns="0" rIns="0" bIns="0">
            <a:noAutofit/>
          </a:bodyPr>
          <a:lstStyle>
            <a:lvl1pPr marL="0" indent="0">
              <a:lnSpc>
                <a:spcPct val="95000"/>
              </a:lnSpc>
              <a:spcAft>
                <a:spcPts val="0"/>
              </a:spcAft>
              <a:buNone/>
              <a:defRPr sz="3000" b="0" i="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US" noProof="0"/>
              <a:t>Edit Master text styles</a:t>
            </a:r>
          </a:p>
        </p:txBody>
      </p:sp>
      <p:sp>
        <p:nvSpPr>
          <p:cNvPr id="8" name="Rectangle 2">
            <a:extLst>
              <a:ext uri="{FF2B5EF4-FFF2-40B4-BE49-F238E27FC236}">
                <a16:creationId xmlns:a16="http://schemas.microsoft.com/office/drawing/2014/main" id="{97444B69-6D79-A24E-A17C-71F3B35DFFAF}"/>
              </a:ext>
            </a:extLst>
          </p:cNvPr>
          <p:cNvSpPr>
            <a:spLocks/>
          </p:cNvSpPr>
          <p:nvPr userDrawn="1"/>
        </p:nvSpPr>
        <p:spPr bwMode="auto">
          <a:xfrm>
            <a:off x="914719" y="6439834"/>
            <a:ext cx="3225242" cy="12311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0" tIns="0" rIns="0" bIns="0" anchor="t">
            <a:spAutoFit/>
          </a:bodyPr>
          <a:lstStyle/>
          <a:p>
            <a:fld id="{C84F2FB2-4A16-1542-BD5E-F56870239E74}" type="slidenum">
              <a:rPr lang="en-US" sz="800" b="0" i="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sym typeface="Frutiger Next Pro Light" charset="0"/>
              </a:rPr>
              <a:t>‹#›</a:t>
            </a:fld>
            <a:r>
              <a:rPr lang="en-US" sz="800" b="0" i="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sym typeface="Frutiger Next Pro Light" charset="0"/>
              </a:rPr>
              <a:t>  |  Copyright © 2021 Deloitte Development LLC. All rights reserved.</a:t>
            </a:r>
          </a:p>
        </p:txBody>
      </p:sp>
    </p:spTree>
    <p:extLst>
      <p:ext uri="{BB962C8B-B14F-4D97-AF65-F5344CB8AC3E}">
        <p14:creationId xmlns:p14="http://schemas.microsoft.com/office/powerpoint/2010/main" val="1536090293"/>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preserve="1" userDrawn="1">
  <p:cSld name="2_Divider - Deloitte blue">
    <p:bg bwMode="gray">
      <p:bgPr>
        <a:solidFill>
          <a:schemeClr val="accent5"/>
        </a:soli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54F96BDF-9362-D94E-B1D2-CFAF3AD867EE}"/>
              </a:ext>
            </a:extLst>
          </p:cNvPr>
          <p:cNvSpPr>
            <a:spLocks noGrp="1"/>
          </p:cNvSpPr>
          <p:nvPr>
            <p:ph type="title"/>
          </p:nvPr>
        </p:nvSpPr>
        <p:spPr bwMode="gray">
          <a:xfrm>
            <a:off x="914400" y="1705668"/>
            <a:ext cx="10418233" cy="1592403"/>
          </a:xfrm>
        </p:spPr>
        <p:txBody>
          <a:bodyPr anchor="b"/>
          <a:lstStyle>
            <a:lvl1pPr>
              <a:lnSpc>
                <a:spcPct val="95000"/>
              </a:lnSpc>
              <a:defRPr sz="3850" b="0" i="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r>
              <a:rPr lang="en-US" noProof="0"/>
              <a:t>Click to edit Master title style</a:t>
            </a:r>
          </a:p>
        </p:txBody>
      </p:sp>
      <p:sp>
        <p:nvSpPr>
          <p:cNvPr id="6" name="Text Placeholder 2">
            <a:extLst>
              <a:ext uri="{FF2B5EF4-FFF2-40B4-BE49-F238E27FC236}">
                <a16:creationId xmlns:a16="http://schemas.microsoft.com/office/drawing/2014/main" id="{84800968-F261-E84D-92F7-07E113E702E0}"/>
              </a:ext>
            </a:extLst>
          </p:cNvPr>
          <p:cNvSpPr>
            <a:spLocks noGrp="1"/>
          </p:cNvSpPr>
          <p:nvPr>
            <p:ph type="body" idx="1"/>
          </p:nvPr>
        </p:nvSpPr>
        <p:spPr bwMode="gray">
          <a:xfrm>
            <a:off x="914400" y="3429000"/>
            <a:ext cx="10418233" cy="1566532"/>
          </a:xfrm>
          <a:prstGeom prst="rect">
            <a:avLst/>
          </a:prstGeom>
        </p:spPr>
        <p:txBody>
          <a:bodyPr lIns="0" tIns="0" rIns="0" bIns="0">
            <a:noAutofit/>
          </a:bodyPr>
          <a:lstStyle>
            <a:lvl1pPr marL="0" indent="0">
              <a:lnSpc>
                <a:spcPct val="95000"/>
              </a:lnSpc>
              <a:spcAft>
                <a:spcPts val="0"/>
              </a:spcAft>
              <a:buNone/>
              <a:defRPr sz="3000" b="0" i="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US" noProof="0"/>
              <a:t>Edit Master text styles</a:t>
            </a:r>
          </a:p>
        </p:txBody>
      </p:sp>
      <p:sp>
        <p:nvSpPr>
          <p:cNvPr id="8" name="Rectangle 2">
            <a:extLst>
              <a:ext uri="{FF2B5EF4-FFF2-40B4-BE49-F238E27FC236}">
                <a16:creationId xmlns:a16="http://schemas.microsoft.com/office/drawing/2014/main" id="{82E1E643-9172-2E4A-B1E4-756E48CA8745}"/>
              </a:ext>
            </a:extLst>
          </p:cNvPr>
          <p:cNvSpPr>
            <a:spLocks/>
          </p:cNvSpPr>
          <p:nvPr userDrawn="1"/>
        </p:nvSpPr>
        <p:spPr bwMode="auto">
          <a:xfrm>
            <a:off x="914719" y="6439834"/>
            <a:ext cx="3225242" cy="12311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0" tIns="0" rIns="0" bIns="0" anchor="t">
            <a:spAutoFit/>
          </a:bodyPr>
          <a:lstStyle/>
          <a:p>
            <a:fld id="{C84F2FB2-4A16-1542-BD5E-F56870239E74}" type="slidenum">
              <a:rPr lang="en-US" sz="800" b="0" i="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sym typeface="Frutiger Next Pro Light" charset="0"/>
              </a:rPr>
              <a:t>‹#›</a:t>
            </a:fld>
            <a:r>
              <a:rPr lang="en-US" sz="800" b="0" i="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sym typeface="Frutiger Next Pro Light" charset="0"/>
              </a:rPr>
              <a:t>  |  Copyright © 2021 Deloitte Development LLC. All rights reserved.</a:t>
            </a:r>
          </a:p>
        </p:txBody>
      </p:sp>
    </p:spTree>
    <p:extLst>
      <p:ext uri="{BB962C8B-B14F-4D97-AF65-F5344CB8AC3E}">
        <p14:creationId xmlns:p14="http://schemas.microsoft.com/office/powerpoint/2010/main" val="1900931672"/>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preserve="1" userDrawn="1">
  <p:cSld name="3_Divider - Deloitte blue">
    <p:bg bwMode="gray">
      <p:bgPr>
        <a:solidFill>
          <a:schemeClr val="accent6"/>
        </a:soli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54F96BDF-9362-D94E-B1D2-CFAF3AD867EE}"/>
              </a:ext>
            </a:extLst>
          </p:cNvPr>
          <p:cNvSpPr>
            <a:spLocks noGrp="1"/>
          </p:cNvSpPr>
          <p:nvPr>
            <p:ph type="title"/>
          </p:nvPr>
        </p:nvSpPr>
        <p:spPr bwMode="gray">
          <a:xfrm>
            <a:off x="914400" y="1705668"/>
            <a:ext cx="10418233" cy="1592403"/>
          </a:xfrm>
        </p:spPr>
        <p:txBody>
          <a:bodyPr anchor="b"/>
          <a:lstStyle>
            <a:lvl1pPr>
              <a:lnSpc>
                <a:spcPct val="95000"/>
              </a:lnSpc>
              <a:defRPr sz="3850" b="0" i="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r>
              <a:rPr lang="en-US" noProof="0"/>
              <a:t>Click to edit Master title style</a:t>
            </a:r>
          </a:p>
        </p:txBody>
      </p:sp>
      <p:sp>
        <p:nvSpPr>
          <p:cNvPr id="6" name="Text Placeholder 2">
            <a:extLst>
              <a:ext uri="{FF2B5EF4-FFF2-40B4-BE49-F238E27FC236}">
                <a16:creationId xmlns:a16="http://schemas.microsoft.com/office/drawing/2014/main" id="{84800968-F261-E84D-92F7-07E113E702E0}"/>
              </a:ext>
            </a:extLst>
          </p:cNvPr>
          <p:cNvSpPr>
            <a:spLocks noGrp="1"/>
          </p:cNvSpPr>
          <p:nvPr>
            <p:ph type="body" idx="1"/>
          </p:nvPr>
        </p:nvSpPr>
        <p:spPr bwMode="gray">
          <a:xfrm>
            <a:off x="914400" y="3429000"/>
            <a:ext cx="10418233" cy="1566532"/>
          </a:xfrm>
          <a:prstGeom prst="rect">
            <a:avLst/>
          </a:prstGeom>
        </p:spPr>
        <p:txBody>
          <a:bodyPr lIns="0" tIns="0" rIns="0" bIns="0">
            <a:noAutofit/>
          </a:bodyPr>
          <a:lstStyle>
            <a:lvl1pPr marL="0" indent="0">
              <a:lnSpc>
                <a:spcPct val="95000"/>
              </a:lnSpc>
              <a:spcAft>
                <a:spcPts val="0"/>
              </a:spcAft>
              <a:buNone/>
              <a:defRPr sz="3000" b="0" i="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US" noProof="0"/>
              <a:t>Edit Master text styles</a:t>
            </a:r>
          </a:p>
        </p:txBody>
      </p:sp>
      <p:sp>
        <p:nvSpPr>
          <p:cNvPr id="8" name="Rectangle 2">
            <a:extLst>
              <a:ext uri="{FF2B5EF4-FFF2-40B4-BE49-F238E27FC236}">
                <a16:creationId xmlns:a16="http://schemas.microsoft.com/office/drawing/2014/main" id="{CF19CD8D-2C31-9E48-9592-29DB6C8CEB1A}"/>
              </a:ext>
            </a:extLst>
          </p:cNvPr>
          <p:cNvSpPr>
            <a:spLocks/>
          </p:cNvSpPr>
          <p:nvPr userDrawn="1"/>
        </p:nvSpPr>
        <p:spPr bwMode="auto">
          <a:xfrm>
            <a:off x="914719" y="6439834"/>
            <a:ext cx="3225242" cy="12311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0" tIns="0" rIns="0" bIns="0" anchor="t">
            <a:spAutoFit/>
          </a:bodyPr>
          <a:lstStyle/>
          <a:p>
            <a:fld id="{C84F2FB2-4A16-1542-BD5E-F56870239E74}" type="slidenum">
              <a:rPr lang="en-US" sz="800" b="0" i="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sym typeface="Frutiger Next Pro Light" charset="0"/>
              </a:rPr>
              <a:t>‹#›</a:t>
            </a:fld>
            <a:r>
              <a:rPr lang="en-US" sz="800" b="0" i="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sym typeface="Frutiger Next Pro Light" charset="0"/>
              </a:rPr>
              <a:t>  |  Copyright © 2021 Deloitte Development LLC. All rights reserved.</a:t>
            </a:r>
          </a:p>
        </p:txBody>
      </p:sp>
    </p:spTree>
    <p:extLst>
      <p:ext uri="{BB962C8B-B14F-4D97-AF65-F5344CB8AC3E}">
        <p14:creationId xmlns:p14="http://schemas.microsoft.com/office/powerpoint/2010/main" val="3002274176"/>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preserve="1" userDrawn="1">
  <p:cSld name="Divider - Deloitte black">
    <p:bg bwMode="gray">
      <p:bgPr>
        <a:solidFill>
          <a:schemeClr val="tx1"/>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F0A95D9-BBCA-6A4A-9B53-148371045DC0}"/>
              </a:ext>
            </a:extLst>
          </p:cNvPr>
          <p:cNvSpPr>
            <a:spLocks noGrp="1"/>
          </p:cNvSpPr>
          <p:nvPr>
            <p:ph type="title"/>
          </p:nvPr>
        </p:nvSpPr>
        <p:spPr bwMode="gray">
          <a:xfrm>
            <a:off x="914400" y="1705668"/>
            <a:ext cx="10418233" cy="1592403"/>
          </a:xfrm>
        </p:spPr>
        <p:txBody>
          <a:bodyPr anchor="b"/>
          <a:lstStyle>
            <a:lvl1pPr>
              <a:lnSpc>
                <a:spcPct val="95000"/>
              </a:lnSpc>
              <a:defRPr sz="3850" b="0" i="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r>
              <a:rPr lang="en-US" noProof="0"/>
              <a:t>Click to edit Master title style</a:t>
            </a:r>
          </a:p>
        </p:txBody>
      </p:sp>
      <p:sp>
        <p:nvSpPr>
          <p:cNvPr id="5" name="Text Placeholder 2">
            <a:extLst>
              <a:ext uri="{FF2B5EF4-FFF2-40B4-BE49-F238E27FC236}">
                <a16:creationId xmlns:a16="http://schemas.microsoft.com/office/drawing/2014/main" id="{BD3718A7-D83C-7C43-935A-0F1BACB2133E}"/>
              </a:ext>
            </a:extLst>
          </p:cNvPr>
          <p:cNvSpPr>
            <a:spLocks noGrp="1"/>
          </p:cNvSpPr>
          <p:nvPr>
            <p:ph type="body" idx="1"/>
          </p:nvPr>
        </p:nvSpPr>
        <p:spPr bwMode="gray">
          <a:xfrm>
            <a:off x="914400" y="3429000"/>
            <a:ext cx="10418233" cy="1566532"/>
          </a:xfrm>
          <a:prstGeom prst="rect">
            <a:avLst/>
          </a:prstGeom>
        </p:spPr>
        <p:txBody>
          <a:bodyPr lIns="0" tIns="0" rIns="0" bIns="0">
            <a:noAutofit/>
          </a:bodyPr>
          <a:lstStyle>
            <a:lvl1pPr marL="0" indent="0">
              <a:lnSpc>
                <a:spcPct val="95000"/>
              </a:lnSpc>
              <a:spcAft>
                <a:spcPts val="0"/>
              </a:spcAft>
              <a:buNone/>
              <a:defRPr sz="3000" b="0" i="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US" noProof="0"/>
              <a:t>Edit Master text styles</a:t>
            </a:r>
          </a:p>
        </p:txBody>
      </p:sp>
      <p:sp>
        <p:nvSpPr>
          <p:cNvPr id="6" name="Rectangle 2">
            <a:extLst>
              <a:ext uri="{FF2B5EF4-FFF2-40B4-BE49-F238E27FC236}">
                <a16:creationId xmlns:a16="http://schemas.microsoft.com/office/drawing/2014/main" id="{745A6B15-EC08-E643-822D-D3650B1ECEE1}"/>
              </a:ext>
            </a:extLst>
          </p:cNvPr>
          <p:cNvSpPr>
            <a:spLocks/>
          </p:cNvSpPr>
          <p:nvPr userDrawn="1"/>
        </p:nvSpPr>
        <p:spPr bwMode="auto">
          <a:xfrm>
            <a:off x="914719" y="6439834"/>
            <a:ext cx="3225242" cy="12311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0" tIns="0" rIns="0" bIns="0" anchor="t">
            <a:spAutoFit/>
          </a:bodyPr>
          <a:lstStyle/>
          <a:p>
            <a:fld id="{C84F2FB2-4A16-1542-BD5E-F56870239E74}" type="slidenum">
              <a:rPr lang="en-US" sz="800" b="0" i="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sym typeface="Frutiger Next Pro Light" charset="0"/>
              </a:rPr>
              <a:t>‹#›</a:t>
            </a:fld>
            <a:r>
              <a:rPr lang="en-US" sz="800" b="0" i="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sym typeface="Frutiger Next Pro Light" charset="0"/>
              </a:rPr>
              <a:t>  |  Copyright © 2021 Deloitte Development LLC. All rights reserved.</a:t>
            </a:r>
          </a:p>
        </p:txBody>
      </p:sp>
    </p:spTree>
    <p:extLst>
      <p:ext uri="{BB962C8B-B14F-4D97-AF65-F5344CB8AC3E}">
        <p14:creationId xmlns:p14="http://schemas.microsoft.com/office/powerpoint/2010/main" val="807922572"/>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 Deloitte dark green">
    <p:bg bwMode="gray">
      <p:bgPr>
        <a:solidFill>
          <a:schemeClr val="accent2"/>
        </a:solidFill>
        <a:effectLst/>
      </p:bgPr>
    </p:bg>
    <p:spTree>
      <p:nvGrpSpPr>
        <p:cNvPr id="1" name=""/>
        <p:cNvGrpSpPr/>
        <p:nvPr/>
      </p:nvGrpSpPr>
      <p:grpSpPr>
        <a:xfrm>
          <a:off x="0" y="0"/>
          <a:ext cx="0" cy="0"/>
          <a:chOff x="0" y="0"/>
          <a:chExt cx="0" cy="0"/>
        </a:xfrm>
      </p:grpSpPr>
      <p:sp>
        <p:nvSpPr>
          <p:cNvPr id="18" name="Title 1"/>
          <p:cNvSpPr>
            <a:spLocks noGrp="1"/>
          </p:cNvSpPr>
          <p:nvPr>
            <p:ph type="title"/>
          </p:nvPr>
        </p:nvSpPr>
        <p:spPr bwMode="gray">
          <a:xfrm>
            <a:off x="469900" y="1705668"/>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p>
        </p:txBody>
      </p:sp>
      <p:sp>
        <p:nvSpPr>
          <p:cNvPr id="19" name="Text Placeholder 2"/>
          <p:cNvSpPr>
            <a:spLocks noGrp="1"/>
          </p:cNvSpPr>
          <p:nvPr>
            <p:ph type="body" idx="1"/>
          </p:nvPr>
        </p:nvSpPr>
        <p:spPr bwMode="gray">
          <a:xfrm>
            <a:off x="469900" y="3429000"/>
            <a:ext cx="10418233" cy="1566532"/>
          </a:xfrm>
        </p:spPr>
        <p:txBody>
          <a:bodyPr lIns="0" tIns="0" rIns="0" bIns="0">
            <a:noAutofit/>
          </a:bodyPr>
          <a:lstStyle>
            <a:lvl1pPr marL="0" indent="0">
              <a:lnSpc>
                <a:spcPct val="95000"/>
              </a:lnSpc>
              <a:spcAft>
                <a:spcPts val="0"/>
              </a:spcAft>
              <a:buNone/>
              <a:defRPr sz="385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US" noProof="0"/>
              <a:t>Click to edit Master text styles</a:t>
            </a:r>
          </a:p>
        </p:txBody>
      </p:sp>
      <p:sp>
        <p:nvSpPr>
          <p:cNvPr id="20" name="CaseCode"/>
          <p:cNvSpPr txBox="1"/>
          <p:nvPr userDrawn="1"/>
        </p:nvSpPr>
        <p:spPr>
          <a:xfrm>
            <a:off x="6336000" y="6476999"/>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a:solidFill>
                  <a:schemeClr val="bg1"/>
                </a:solidFill>
              </a:rPr>
              <a:t>Presentation title</a:t>
            </a:r>
            <a:br>
              <a:rPr lang="en-US" sz="650" noProof="0">
                <a:solidFill>
                  <a:schemeClr val="bg1"/>
                </a:solidFill>
              </a:rPr>
            </a:br>
            <a:r>
              <a:rPr lang="en-US" sz="650" noProof="0">
                <a:solidFill>
                  <a:schemeClr val="bg1"/>
                </a:solidFill>
              </a:rPr>
              <a:t>[To edit, click View &gt; Slide Master &gt; Slide master1]</a:t>
            </a:r>
          </a:p>
        </p:txBody>
      </p:sp>
      <p:sp>
        <p:nvSpPr>
          <p:cNvPr id="21" name="Copyright"/>
          <p:cNvSpPr txBox="1"/>
          <p:nvPr userDrawn="1"/>
        </p:nvSpPr>
        <p:spPr>
          <a:xfrm>
            <a:off x="469900" y="6477000"/>
            <a:ext cx="5355167" cy="100027"/>
          </a:xfrm>
          <a:prstGeom prst="rect">
            <a:avLst/>
          </a:prstGeom>
          <a:noFill/>
        </p:spPr>
        <p:txBody>
          <a:bodyPr wrap="square" lIns="0" tIns="0" rIns="0" bIns="0" rtlCol="0">
            <a:spAutoFit/>
          </a:bodyPr>
          <a:lstStyle/>
          <a:p>
            <a:pPr marL="0" indent="0">
              <a:spcBef>
                <a:spcPts val="800"/>
              </a:spcBef>
              <a:buSzPct val="100000"/>
              <a:buFont typeface="Arial"/>
              <a:buNone/>
            </a:pPr>
            <a:r>
              <a:rPr lang="en-US" sz="650" noProof="0">
                <a:solidFill>
                  <a:schemeClr val="bg1"/>
                </a:solidFill>
              </a:rPr>
              <a:t>Copyright © 2019 Deloitte Development LLC. All rights reserved.</a:t>
            </a:r>
          </a:p>
        </p:txBody>
      </p:sp>
      <p:sp>
        <p:nvSpPr>
          <p:cNvPr id="22" name="TextBox 21"/>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bg1"/>
                </a:solidFill>
              </a:rPr>
              <a:pPr marL="0" indent="0" algn="r">
                <a:spcBef>
                  <a:spcPts val="800"/>
                </a:spcBef>
                <a:buSzPct val="100000"/>
                <a:buFont typeface="Arial"/>
                <a:buNone/>
              </a:pPr>
              <a:t>‹#›</a:t>
            </a:fld>
            <a:endParaRPr lang="en-US" sz="650" noProof="0">
              <a:solidFill>
                <a:schemeClr val="bg1"/>
              </a:solidFill>
            </a:endParaRPr>
          </a:p>
        </p:txBody>
      </p:sp>
    </p:spTree>
    <p:extLst>
      <p:ext uri="{BB962C8B-B14F-4D97-AF65-F5344CB8AC3E}">
        <p14:creationId xmlns:p14="http://schemas.microsoft.com/office/powerpoint/2010/main" val="3478245559"/>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993B0C5-EC18-3844-9EC1-6743BD4C04BD}"/>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b="-1651"/>
          <a:stretch/>
        </p:blipFill>
        <p:spPr>
          <a:xfrm>
            <a:off x="0" y="0"/>
            <a:ext cx="12191999" cy="4609389"/>
          </a:xfrm>
          <a:prstGeom prst="rect">
            <a:avLst/>
          </a:prstGeom>
        </p:spPr>
      </p:pic>
      <p:sp>
        <p:nvSpPr>
          <p:cNvPr id="5" name="Rectangle 4">
            <a:extLst>
              <a:ext uri="{FF2B5EF4-FFF2-40B4-BE49-F238E27FC236}">
                <a16:creationId xmlns:a16="http://schemas.microsoft.com/office/drawing/2014/main" id="{A17DBC56-16A2-8A45-ADAB-86FB8A52DEDF}"/>
              </a:ext>
            </a:extLst>
          </p:cNvPr>
          <p:cNvSpPr/>
          <p:nvPr userDrawn="1"/>
        </p:nvSpPr>
        <p:spPr>
          <a:xfrm>
            <a:off x="4267200" y="4918427"/>
            <a:ext cx="7010400" cy="1421928"/>
          </a:xfrm>
          <a:prstGeom prst="rect">
            <a:avLst/>
          </a:prstGeom>
        </p:spPr>
        <p:txBody>
          <a:bodyPr wrap="square" lIns="0" rIns="0" numCol="2" spcCol="182880">
            <a:spAutoFit/>
          </a:bodyPr>
          <a:lstStyle/>
          <a:p>
            <a:pPr>
              <a:lnSpc>
                <a:spcPct val="120000"/>
              </a:lnSpc>
            </a:pPr>
            <a:r>
              <a:rPr lang="en-US" sz="700">
                <a:latin typeface="Open Sans" charset="0"/>
                <a:ea typeface="Open Sans" charset="0"/>
                <a:cs typeface="Open Sans" charset="0"/>
              </a:rPr>
              <a:t>This publication contains general information only, and none of the member firms of Deloitte Touche Tohmatsu Limited, its member firms, or their related entities (collective, the “Deloitte Network”) is, by means of this publication, rendering professional advice or services. Before making any decision or taking any action that may affect your business, you should consult a qualified professional adviser. No entity in the Deloitte Network shall be responsible for any loss whatsoever sustained by any person who relies on this publication.</a:t>
            </a:r>
          </a:p>
          <a:p>
            <a:pPr>
              <a:lnSpc>
                <a:spcPct val="120000"/>
              </a:lnSpc>
            </a:pPr>
            <a:br>
              <a:rPr lang="en-US" sz="700">
                <a:latin typeface="Open Sans" charset="0"/>
                <a:ea typeface="Open Sans" charset="0"/>
                <a:cs typeface="Open Sans" charset="0"/>
              </a:rPr>
            </a:br>
            <a:br>
              <a:rPr lang="en-US" sz="700">
                <a:latin typeface="Open Sans" charset="0"/>
                <a:ea typeface="Open Sans" charset="0"/>
                <a:cs typeface="Open Sans" charset="0"/>
              </a:rPr>
            </a:br>
            <a:endParaRPr lang="en-US" sz="700">
              <a:latin typeface="Open Sans" charset="0"/>
              <a:ea typeface="Open Sans" charset="0"/>
              <a:cs typeface="Open Sans" charset="0"/>
            </a:endParaRPr>
          </a:p>
          <a:p>
            <a:pPr>
              <a:lnSpc>
                <a:spcPct val="120000"/>
              </a:lnSpc>
            </a:pPr>
            <a:r>
              <a:rPr lang="en-US" sz="700">
                <a:latin typeface="Open Sans" charset="0"/>
                <a:ea typeface="Open Sans" charset="0"/>
                <a:cs typeface="Open Sans" charset="0"/>
              </a:rPr>
              <a:t>As used in this document, “Deloitte” means Deloitte Consulting LLP, a subsidiary of Deloitte LLP. Please see www.deloitte.com/us/about for a detailed description of the legal structure of Deloitte USA LLP, Deloitte LLP and their respective subsidiaries. Certain services may not be available to attest clients under </a:t>
            </a:r>
            <a:br>
              <a:rPr lang="en-US" sz="700">
                <a:latin typeface="Open Sans" charset="0"/>
                <a:ea typeface="Open Sans" charset="0"/>
                <a:cs typeface="Open Sans" charset="0"/>
              </a:rPr>
            </a:br>
            <a:r>
              <a:rPr lang="en-US" sz="700">
                <a:latin typeface="Open Sans" charset="0"/>
                <a:ea typeface="Open Sans" charset="0"/>
                <a:cs typeface="Open Sans" charset="0"/>
              </a:rPr>
              <a:t>the rules and regulations of public accounting.</a:t>
            </a:r>
          </a:p>
          <a:p>
            <a:endParaRPr lang="en-US" sz="700">
              <a:latin typeface="Open Sans" charset="0"/>
              <a:ea typeface="Open Sans" charset="0"/>
              <a:cs typeface="Open Sans" charset="0"/>
              <a:sym typeface="Frutiger Next Pro Light" charset="0"/>
            </a:endParaRPr>
          </a:p>
          <a:p>
            <a:r>
              <a:rPr lang="en-US" sz="700" b="1">
                <a:latin typeface="Open Sans" charset="0"/>
                <a:ea typeface="Open Sans" charset="0"/>
                <a:cs typeface="Open Sans" charset="0"/>
                <a:sym typeface="Frutiger Next Pro Light" charset="0"/>
              </a:rPr>
              <a:t>Copyright ©2021 Deloitte Development LLC. </a:t>
            </a:r>
            <a:br>
              <a:rPr lang="en-US" sz="700">
                <a:latin typeface="Open Sans" charset="0"/>
                <a:ea typeface="Open Sans" charset="0"/>
                <a:cs typeface="Open Sans" charset="0"/>
                <a:sym typeface="Frutiger Next Pro Light" charset="0"/>
              </a:rPr>
            </a:br>
            <a:r>
              <a:rPr lang="en-US" sz="700" b="1">
                <a:latin typeface="Open Sans" charset="0"/>
                <a:ea typeface="Open Sans" charset="0"/>
                <a:cs typeface="Open Sans" charset="0"/>
                <a:sym typeface="Frutiger Next Pro Light" charset="0"/>
              </a:rPr>
              <a:t>All rights reserved. </a:t>
            </a:r>
            <a:r>
              <a:rPr lang="en-US" sz="700" b="1">
                <a:latin typeface="Open Sans" charset="0"/>
                <a:ea typeface="Open Sans" charset="0"/>
                <a:cs typeface="Open Sans" charset="0"/>
              </a:rPr>
              <a:t>Member of Deloitte Touche Tohmatsu Limited</a:t>
            </a:r>
          </a:p>
        </p:txBody>
      </p:sp>
      <p:grpSp>
        <p:nvGrpSpPr>
          <p:cNvPr id="6" name="Group 5">
            <a:extLst>
              <a:ext uri="{FF2B5EF4-FFF2-40B4-BE49-F238E27FC236}">
                <a16:creationId xmlns:a16="http://schemas.microsoft.com/office/drawing/2014/main" id="{6848709A-E1B1-2B4B-AC88-B2670CC61B67}"/>
              </a:ext>
            </a:extLst>
          </p:cNvPr>
          <p:cNvGrpSpPr>
            <a:grpSpLocks noChangeAspect="1"/>
          </p:cNvGrpSpPr>
          <p:nvPr userDrawn="1"/>
        </p:nvGrpSpPr>
        <p:grpSpPr>
          <a:xfrm>
            <a:off x="475325" y="457200"/>
            <a:ext cx="1998000" cy="374400"/>
            <a:chOff x="398463" y="404813"/>
            <a:chExt cx="1627187" cy="307976"/>
          </a:xfrm>
          <a:solidFill>
            <a:schemeClr val="tx1"/>
          </a:solidFill>
        </p:grpSpPr>
        <p:sp>
          <p:nvSpPr>
            <p:cNvPr id="7" name="Oval 5">
              <a:extLst>
                <a:ext uri="{FF2B5EF4-FFF2-40B4-BE49-F238E27FC236}">
                  <a16:creationId xmlns:a16="http://schemas.microsoft.com/office/drawing/2014/main" id="{F566D77F-A4A5-AF45-844A-924758F27C64}"/>
                </a:ext>
              </a:extLst>
            </p:cNvPr>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b="0" i="0">
                <a:solidFill>
                  <a:schemeClr val="bg1"/>
                </a:solidFill>
                <a:latin typeface="Open Sans" panose="020B0606030504020204" pitchFamily="34" charset="0"/>
              </a:endParaRPr>
            </a:p>
          </p:txBody>
        </p:sp>
        <p:sp>
          <p:nvSpPr>
            <p:cNvPr id="8" name="Freeform 6">
              <a:extLst>
                <a:ext uri="{FF2B5EF4-FFF2-40B4-BE49-F238E27FC236}">
                  <a16:creationId xmlns:a16="http://schemas.microsoft.com/office/drawing/2014/main" id="{47D602E8-F15C-AC4A-8B02-CCB8C0214511}"/>
                </a:ext>
              </a:extLst>
            </p:cNvPr>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b="0" i="0">
                <a:solidFill>
                  <a:schemeClr val="bg1"/>
                </a:solidFill>
                <a:latin typeface="Open Sans" panose="020B0606030504020204" pitchFamily="34" charset="0"/>
              </a:endParaRPr>
            </a:p>
          </p:txBody>
        </p:sp>
        <p:sp>
          <p:nvSpPr>
            <p:cNvPr id="9" name="Rectangle 7">
              <a:extLst>
                <a:ext uri="{FF2B5EF4-FFF2-40B4-BE49-F238E27FC236}">
                  <a16:creationId xmlns:a16="http://schemas.microsoft.com/office/drawing/2014/main" id="{C746EFBD-73CD-C845-AB42-8FD3DA51265E}"/>
                </a:ext>
              </a:extLst>
            </p:cNvPr>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b="0" i="0">
                <a:solidFill>
                  <a:schemeClr val="bg1"/>
                </a:solidFill>
                <a:latin typeface="Open Sans" panose="020B0606030504020204" pitchFamily="34" charset="0"/>
              </a:endParaRPr>
            </a:p>
          </p:txBody>
        </p:sp>
        <p:sp>
          <p:nvSpPr>
            <p:cNvPr id="10" name="Freeform 8">
              <a:extLst>
                <a:ext uri="{FF2B5EF4-FFF2-40B4-BE49-F238E27FC236}">
                  <a16:creationId xmlns:a16="http://schemas.microsoft.com/office/drawing/2014/main" id="{12514846-1941-5945-A6E8-0FE7CBE5D32E}"/>
                </a:ext>
              </a:extLst>
            </p:cNvPr>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b="0" i="0">
                <a:solidFill>
                  <a:schemeClr val="bg1"/>
                </a:solidFill>
                <a:latin typeface="Open Sans" panose="020B0606030504020204" pitchFamily="34" charset="0"/>
              </a:endParaRPr>
            </a:p>
          </p:txBody>
        </p:sp>
        <p:sp>
          <p:nvSpPr>
            <p:cNvPr id="11" name="Rectangle 9">
              <a:extLst>
                <a:ext uri="{FF2B5EF4-FFF2-40B4-BE49-F238E27FC236}">
                  <a16:creationId xmlns:a16="http://schemas.microsoft.com/office/drawing/2014/main" id="{2BEED3FE-CC45-AB49-8FF4-C9AB02079E7A}"/>
                </a:ext>
              </a:extLst>
            </p:cNvPr>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b="0" i="0">
                <a:solidFill>
                  <a:schemeClr val="bg1"/>
                </a:solidFill>
                <a:latin typeface="Open Sans" panose="020B0606030504020204" pitchFamily="34" charset="0"/>
              </a:endParaRPr>
            </a:p>
          </p:txBody>
        </p:sp>
        <p:sp>
          <p:nvSpPr>
            <p:cNvPr id="12" name="Rectangle 10">
              <a:extLst>
                <a:ext uri="{FF2B5EF4-FFF2-40B4-BE49-F238E27FC236}">
                  <a16:creationId xmlns:a16="http://schemas.microsoft.com/office/drawing/2014/main" id="{E35922ED-5B22-8441-8343-7455702BC72D}"/>
                </a:ext>
              </a:extLst>
            </p:cNvPr>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b="0" i="0">
                <a:solidFill>
                  <a:schemeClr val="bg1"/>
                </a:solidFill>
                <a:latin typeface="Open Sans" panose="020B0606030504020204" pitchFamily="34" charset="0"/>
              </a:endParaRPr>
            </a:p>
          </p:txBody>
        </p:sp>
        <p:sp>
          <p:nvSpPr>
            <p:cNvPr id="13" name="Freeform 11">
              <a:extLst>
                <a:ext uri="{FF2B5EF4-FFF2-40B4-BE49-F238E27FC236}">
                  <a16:creationId xmlns:a16="http://schemas.microsoft.com/office/drawing/2014/main" id="{E6E7B97F-BD16-314D-AB5E-DCB069505411}"/>
                </a:ext>
              </a:extLst>
            </p:cNvPr>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b="0" i="0">
                <a:solidFill>
                  <a:schemeClr val="bg1"/>
                </a:solidFill>
                <a:latin typeface="Open Sans" panose="020B0606030504020204" pitchFamily="34" charset="0"/>
              </a:endParaRPr>
            </a:p>
          </p:txBody>
        </p:sp>
        <p:sp>
          <p:nvSpPr>
            <p:cNvPr id="14" name="Freeform 12">
              <a:extLst>
                <a:ext uri="{FF2B5EF4-FFF2-40B4-BE49-F238E27FC236}">
                  <a16:creationId xmlns:a16="http://schemas.microsoft.com/office/drawing/2014/main" id="{E8843039-5438-7F4F-90AE-BC1D82ED58BE}"/>
                </a:ext>
              </a:extLst>
            </p:cNvPr>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b="0" i="0">
                <a:solidFill>
                  <a:schemeClr val="bg1"/>
                </a:solidFill>
                <a:latin typeface="Open Sans" panose="020B0606030504020204" pitchFamily="34" charset="0"/>
              </a:endParaRPr>
            </a:p>
          </p:txBody>
        </p:sp>
        <p:sp>
          <p:nvSpPr>
            <p:cNvPr id="15" name="Freeform 13">
              <a:extLst>
                <a:ext uri="{FF2B5EF4-FFF2-40B4-BE49-F238E27FC236}">
                  <a16:creationId xmlns:a16="http://schemas.microsoft.com/office/drawing/2014/main" id="{1A7BE6E8-800C-1343-8273-B08FC4083F76}"/>
                </a:ext>
              </a:extLst>
            </p:cNvPr>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b="0" i="0">
                <a:solidFill>
                  <a:schemeClr val="bg1"/>
                </a:solidFill>
                <a:latin typeface="Open Sans" panose="020B0606030504020204" pitchFamily="34" charset="0"/>
              </a:endParaRPr>
            </a:p>
          </p:txBody>
        </p:sp>
        <p:sp>
          <p:nvSpPr>
            <p:cNvPr id="16" name="Freeform 14">
              <a:extLst>
                <a:ext uri="{FF2B5EF4-FFF2-40B4-BE49-F238E27FC236}">
                  <a16:creationId xmlns:a16="http://schemas.microsoft.com/office/drawing/2014/main" id="{84A6892B-7A85-AB4B-903F-6E77E45B470A}"/>
                </a:ext>
              </a:extLst>
            </p:cNvPr>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b="0" i="0">
                <a:solidFill>
                  <a:schemeClr val="bg1"/>
                </a:solidFill>
                <a:latin typeface="Open Sans" panose="020B0606030504020204" pitchFamily="34" charset="0"/>
              </a:endParaRPr>
            </a:p>
          </p:txBody>
        </p:sp>
      </p:grpSp>
      <p:sp>
        <p:nvSpPr>
          <p:cNvPr id="20" name="Text Placeholder 19">
            <a:extLst>
              <a:ext uri="{FF2B5EF4-FFF2-40B4-BE49-F238E27FC236}">
                <a16:creationId xmlns:a16="http://schemas.microsoft.com/office/drawing/2014/main" id="{C9C3938E-ADBB-E643-A54A-CD3E35D590C0}"/>
              </a:ext>
            </a:extLst>
          </p:cNvPr>
          <p:cNvSpPr>
            <a:spLocks noGrp="1"/>
          </p:cNvSpPr>
          <p:nvPr>
            <p:ph type="body" sz="quarter" idx="10"/>
          </p:nvPr>
        </p:nvSpPr>
        <p:spPr>
          <a:xfrm>
            <a:off x="4267200" y="2489200"/>
            <a:ext cx="4040187" cy="947738"/>
          </a:xfrm>
          <a:prstGeom prst="rect">
            <a:avLst/>
          </a:prstGeom>
        </p:spPr>
        <p:txBody>
          <a:bodyPr/>
          <a:lstStyle>
            <a:lvl1pPr marL="0" indent="0">
              <a:buNone/>
              <a:defRPr sz="2800" b="0" i="0">
                <a:latin typeface="Open Sans Light" panose="020B0306030504020204" pitchFamily="34" charset="0"/>
                <a:ea typeface="Open Sans Light" panose="020B0306030504020204" pitchFamily="34" charset="0"/>
                <a:cs typeface="Open Sans Light" panose="020B0306030504020204" pitchFamily="34" charset="0"/>
              </a:defRPr>
            </a:lvl1pPr>
          </a:lstStyle>
          <a:p>
            <a:pPr lvl="0"/>
            <a:r>
              <a:rPr lang="en-US"/>
              <a:t>Edit Master text style</a:t>
            </a:r>
          </a:p>
        </p:txBody>
      </p:sp>
      <p:sp>
        <p:nvSpPr>
          <p:cNvPr id="22" name="Text Placeholder 21">
            <a:extLst>
              <a:ext uri="{FF2B5EF4-FFF2-40B4-BE49-F238E27FC236}">
                <a16:creationId xmlns:a16="http://schemas.microsoft.com/office/drawing/2014/main" id="{665597FE-E0A9-EC40-9439-4B233014B30C}"/>
              </a:ext>
            </a:extLst>
          </p:cNvPr>
          <p:cNvSpPr>
            <a:spLocks noGrp="1"/>
          </p:cNvSpPr>
          <p:nvPr>
            <p:ph type="body" sz="quarter" idx="11"/>
          </p:nvPr>
        </p:nvSpPr>
        <p:spPr>
          <a:xfrm>
            <a:off x="4267200" y="3436938"/>
            <a:ext cx="4040187" cy="1003300"/>
          </a:xfrm>
          <a:prstGeom prst="rect">
            <a:avLst/>
          </a:prstGeom>
        </p:spPr>
        <p:txBody>
          <a:bodyPr/>
          <a:lstStyle>
            <a:lvl1pPr marL="0" indent="0">
              <a:buNone/>
              <a:defRPr sz="1800" b="1" i="0">
                <a:latin typeface="Open Sans" panose="020B0606030504020204" pitchFamily="34" charset="0"/>
                <a:ea typeface="Open Sans" panose="020B0606030504020204" pitchFamily="34" charset="0"/>
                <a:cs typeface="Open Sans" panose="020B0606030504020204" pitchFamily="34" charset="0"/>
              </a:defRPr>
            </a:lvl1pPr>
            <a:lvl2pPr marL="0" indent="0">
              <a:buNone/>
              <a:defRPr b="0" i="0">
                <a:latin typeface="Open Sans" panose="020B0606030504020204" pitchFamily="34" charset="0"/>
                <a:ea typeface="Open Sans" panose="020B0606030504020204" pitchFamily="34" charset="0"/>
                <a:cs typeface="Open Sans" panose="020B0606030504020204" pitchFamily="34" charset="0"/>
              </a:defRPr>
            </a:lvl2pPr>
          </a:lstStyle>
          <a:p>
            <a:pPr lvl="0"/>
            <a:r>
              <a:rPr lang="en-US"/>
              <a:t>Edit Master text styles</a:t>
            </a:r>
          </a:p>
          <a:p>
            <a:pPr lvl="1"/>
            <a:r>
              <a:rPr lang="en-US"/>
              <a:t>Second level</a:t>
            </a:r>
          </a:p>
        </p:txBody>
      </p:sp>
      <p:pic>
        <p:nvPicPr>
          <p:cNvPr id="18" name="Picture 17">
            <a:extLst>
              <a:ext uri="{FF2B5EF4-FFF2-40B4-BE49-F238E27FC236}">
                <a16:creationId xmlns:a16="http://schemas.microsoft.com/office/drawing/2014/main" id="{5C9C6A3F-1D71-A240-BB29-E4948885DFF6}"/>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0277061" y="6262753"/>
            <a:ext cx="1000539" cy="290447"/>
          </a:xfrm>
          <a:prstGeom prst="rect">
            <a:avLst/>
          </a:prstGeom>
        </p:spPr>
      </p:pic>
    </p:spTree>
    <p:extLst>
      <p:ext uri="{BB962C8B-B14F-4D97-AF65-F5344CB8AC3E}">
        <p14:creationId xmlns:p14="http://schemas.microsoft.com/office/powerpoint/2010/main" val="840588594"/>
      </p:ext>
    </p:extLst>
  </p:cSld>
  <p:clrMapOvr>
    <a:masterClrMapping/>
  </p:clrMapOvr>
  <p:transition>
    <p:fade/>
  </p:transition>
  <p:extLst>
    <p:ext uri="{DCECCB84-F9BA-43D5-87BE-67443E8EF086}">
      <p15:sldGuideLst xmlns:p15="http://schemas.microsoft.com/office/powerpoint/2012/main">
        <p15:guide id="1" orient="horz" pos="432">
          <p15:clr>
            <a:srgbClr val="FBAE4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reserve="1" userDrawn="1">
  <p:cSld name="Master Blocker">
    <p:bg>
      <p:bgPr>
        <a:solidFill>
          <a:schemeClr val="accent2"/>
        </a:solidFill>
        <a:effectLst/>
      </p:bgPr>
    </p:bg>
    <p:spTree>
      <p:nvGrpSpPr>
        <p:cNvPr id="1" name=""/>
        <p:cNvGrpSpPr/>
        <p:nvPr/>
      </p:nvGrpSpPr>
      <p:grpSpPr>
        <a:xfrm>
          <a:off x="0" y="0"/>
          <a:ext cx="0" cy="0"/>
          <a:chOff x="0" y="0"/>
          <a:chExt cx="0" cy="0"/>
        </a:xfrm>
      </p:grpSpPr>
      <p:sp>
        <p:nvSpPr>
          <p:cNvPr id="3" name="TextBox 2"/>
          <p:cNvSpPr txBox="1"/>
          <p:nvPr userDrawn="1"/>
        </p:nvSpPr>
        <p:spPr>
          <a:xfrm>
            <a:off x="914400" y="1217629"/>
            <a:ext cx="10363200" cy="4616648"/>
          </a:xfrm>
          <a:prstGeom prst="rect">
            <a:avLst/>
          </a:prstGeom>
          <a:noFill/>
        </p:spPr>
        <p:txBody>
          <a:bodyPr wrap="square" rtlCol="0">
            <a:spAutoFit/>
          </a:bodyPr>
          <a:lstStyle/>
          <a:p>
            <a:pPr algn="ctr"/>
            <a:r>
              <a:rPr lang="en-US" sz="11500" b="0" i="0">
                <a:latin typeface="Open Sans" panose="020B0606030504020204" pitchFamily="34" charset="0"/>
              </a:rPr>
              <a:t>Do not use this</a:t>
            </a:r>
            <a:r>
              <a:rPr lang="en-US" sz="11500" b="0" i="0" baseline="0">
                <a:latin typeface="Open Sans" panose="020B0606030504020204" pitchFamily="34" charset="0"/>
              </a:rPr>
              <a:t> layout</a:t>
            </a:r>
          </a:p>
          <a:p>
            <a:pPr algn="ctr"/>
            <a:endParaRPr lang="en-US" sz="3200" b="0" i="0" baseline="0">
              <a:latin typeface="Open Sans" panose="020B0606030504020204" pitchFamily="34" charset="0"/>
            </a:endParaRPr>
          </a:p>
          <a:p>
            <a:pPr algn="ctr"/>
            <a:r>
              <a:rPr lang="en-US" sz="3200" b="0" i="0" baseline="0">
                <a:latin typeface="Open Sans" panose="020B0606030504020204" pitchFamily="34" charset="0"/>
              </a:rPr>
              <a:t>Delete any master slides that occur after this layout</a:t>
            </a:r>
            <a:endParaRPr lang="en-US" sz="3200" b="0" i="0">
              <a:latin typeface="Open Sans" panose="020B0606030504020204" pitchFamily="34" charset="0"/>
            </a:endParaRPr>
          </a:p>
        </p:txBody>
      </p:sp>
    </p:spTree>
    <p:extLst>
      <p:ext uri="{BB962C8B-B14F-4D97-AF65-F5344CB8AC3E}">
        <p14:creationId xmlns:p14="http://schemas.microsoft.com/office/powerpoint/2010/main" val="944212210"/>
      </p:ext>
    </p:extLst>
  </p:cSld>
  <p:clrMapOvr>
    <a:masterClrMapping/>
  </p:clrMapOvr>
  <p:transition>
    <p:fade/>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preserve="1" userDrawn="1">
  <p:cSld name="Title Slide - Black">
    <p:bg bwMode="gray">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475200" y="5845180"/>
            <a:ext cx="5592011" cy="505645"/>
          </a:xfrm>
          <a:prstGeom prst="rect">
            <a:avLst/>
          </a:prstGeom>
        </p:spPr>
        <p:txBody>
          <a:bodyPr lIns="0" tIns="0" rIns="0" bIns="0" anchor="b" anchorCtr="0">
            <a:noAutofit/>
          </a:bodyPr>
          <a:lstStyle>
            <a:lvl1pPr marL="0" indent="0" algn="l">
              <a:lnSpc>
                <a:spcPct val="100000"/>
              </a:lnSpc>
              <a:spcAft>
                <a:spcPts val="0"/>
              </a:spcAft>
              <a:buNone/>
              <a:defRPr sz="1800" b="1">
                <a:solidFill>
                  <a:schemeClr val="bg1"/>
                </a:solidFill>
              </a:defRPr>
            </a:lvl1pPr>
            <a:lvl2pPr marL="0" indent="0" algn="l">
              <a:buNone/>
              <a:defRPr sz="1600" b="0">
                <a:solidFill>
                  <a:schemeClr val="bg1"/>
                </a:solidFill>
              </a:defRPr>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en-US" noProof="0"/>
              <a:t>Click to edit Master title style</a:t>
            </a:r>
          </a:p>
          <a:p>
            <a:pPr lvl="1"/>
            <a:r>
              <a:rPr lang="en-US" noProof="0"/>
              <a:t>Click to edit Master subtitle style</a:t>
            </a:r>
          </a:p>
        </p:txBody>
      </p:sp>
      <p:sp>
        <p:nvSpPr>
          <p:cNvPr id="5" name="Text Placeholder 4"/>
          <p:cNvSpPr>
            <a:spLocks noGrp="1"/>
          </p:cNvSpPr>
          <p:nvPr>
            <p:ph type="body" sz="quarter" idx="10"/>
          </p:nvPr>
        </p:nvSpPr>
        <p:spPr>
          <a:xfrm>
            <a:off x="475200" y="6362699"/>
            <a:ext cx="5594349" cy="298451"/>
          </a:xfrm>
          <a:prstGeom prst="rect">
            <a:avLst/>
          </a:prstGeom>
        </p:spPr>
        <p:txBody>
          <a:bodyPr/>
          <a:lstStyle>
            <a:lvl1pPr>
              <a:spcAft>
                <a:spcPts val="0"/>
              </a:spcAft>
              <a:defRPr sz="105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22" name="Group 21"/>
          <p:cNvGrpSpPr>
            <a:grpSpLocks noChangeAspect="1"/>
          </p:cNvGrpSpPr>
          <p:nvPr userDrawn="1"/>
        </p:nvGrpSpPr>
        <p:grpSpPr>
          <a:xfrm>
            <a:off x="469900" y="457761"/>
            <a:ext cx="1998000" cy="374400"/>
            <a:chOff x="398463" y="404813"/>
            <a:chExt cx="1627187" cy="307976"/>
          </a:xfrm>
          <a:solidFill>
            <a:schemeClr val="tx1"/>
          </a:solidFill>
        </p:grpSpPr>
        <p:sp>
          <p:nvSpPr>
            <p:cNvPr id="23"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4"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5" name="Rectangle 7"/>
            <p:cNvSpPr>
              <a:spLocks noChangeArrowheads="1"/>
            </p:cNvSpPr>
            <p:nvPr userDrawn="1"/>
          </p:nvSpPr>
          <p:spPr bwMode="auto">
            <a:xfrm>
              <a:off x="906463" y="404813"/>
              <a:ext cx="74612" cy="3032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6"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7" name="Rectangle 9"/>
            <p:cNvSpPr>
              <a:spLocks noChangeArrowheads="1"/>
            </p:cNvSpPr>
            <p:nvPr userDrawn="1"/>
          </p:nvSpPr>
          <p:spPr bwMode="auto">
            <a:xfrm>
              <a:off x="1257300" y="482601"/>
              <a:ext cx="74612" cy="2254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8" name="Rectangle 10"/>
            <p:cNvSpPr>
              <a:spLocks noChangeArrowheads="1"/>
            </p:cNvSpPr>
            <p:nvPr userDrawn="1"/>
          </p:nvSpPr>
          <p:spPr bwMode="auto">
            <a:xfrm>
              <a:off x="1257300" y="404813"/>
              <a:ext cx="74612" cy="50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9"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0"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1"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2"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grpSp>
      <p:sp>
        <p:nvSpPr>
          <p:cNvPr id="33" name="Picture Placeholder 8"/>
          <p:cNvSpPr>
            <a:spLocks noGrp="1"/>
          </p:cNvSpPr>
          <p:nvPr>
            <p:ph type="pic" sz="quarter" idx="11"/>
          </p:nvPr>
        </p:nvSpPr>
        <p:spPr>
          <a:xfrm>
            <a:off x="3393716" y="727595"/>
            <a:ext cx="5400000" cy="5400000"/>
          </a:xfrm>
          <a:prstGeom prst="rect">
            <a:avLst/>
          </a:prstGeom>
        </p:spPr>
        <p:txBody>
          <a:bodyPr/>
          <a:lstStyle/>
          <a:p>
            <a:r>
              <a:rPr lang="en-US" noProof="0"/>
              <a:t>Click icon to add picture</a:t>
            </a:r>
          </a:p>
        </p:txBody>
      </p:sp>
    </p:spTree>
    <p:extLst>
      <p:ext uri="{BB962C8B-B14F-4D97-AF65-F5344CB8AC3E}">
        <p14:creationId xmlns:p14="http://schemas.microsoft.com/office/powerpoint/2010/main" val="4150197467"/>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4088">
          <p15:clr>
            <a:srgbClr val="FBAE4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showMasterSp="0" preserve="1" userDrawn="1">
  <p:cSld name="Title Slide - White">
    <p:bg bwMode="gray">
      <p:bgPr>
        <a:solidFill>
          <a:schemeClr val="bg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475327" y="5845180"/>
            <a:ext cx="5594348" cy="505645"/>
          </a:xfrm>
          <a:prstGeom prst="rect">
            <a:avLst/>
          </a:prstGeom>
        </p:spPr>
        <p:txBody>
          <a:bodyPr lIns="0" tIns="0" rIns="0" bIns="0" anchor="b" anchorCtr="0">
            <a:noAutofit/>
          </a:bodyPr>
          <a:lstStyle>
            <a:lvl1pPr marL="0" indent="0" algn="l">
              <a:lnSpc>
                <a:spcPct val="100000"/>
              </a:lnSpc>
              <a:spcAft>
                <a:spcPts val="0"/>
              </a:spcAft>
              <a:buNone/>
              <a:defRPr sz="1800" b="1">
                <a:solidFill>
                  <a:schemeClr val="tx1"/>
                </a:solidFill>
              </a:defRPr>
            </a:lvl1pPr>
            <a:lvl2pPr marL="0" indent="0" algn="l">
              <a:buNone/>
              <a:defRPr sz="1600" b="0"/>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en-US" noProof="0"/>
              <a:t>Click to edit Master title style</a:t>
            </a:r>
          </a:p>
          <a:p>
            <a:pPr lvl="1"/>
            <a:r>
              <a:rPr lang="en-US" noProof="0"/>
              <a:t>Click to edit Master subtitle style</a:t>
            </a:r>
          </a:p>
        </p:txBody>
      </p:sp>
      <p:sp>
        <p:nvSpPr>
          <p:cNvPr id="5" name="Text Placeholder 4"/>
          <p:cNvSpPr>
            <a:spLocks noGrp="1"/>
          </p:cNvSpPr>
          <p:nvPr>
            <p:ph type="body" sz="quarter" idx="10"/>
          </p:nvPr>
        </p:nvSpPr>
        <p:spPr>
          <a:xfrm>
            <a:off x="475325" y="6362699"/>
            <a:ext cx="5594349" cy="298451"/>
          </a:xfrm>
          <a:prstGeom prst="rect">
            <a:avLst/>
          </a:prstGeom>
        </p:spPr>
        <p:txBody>
          <a:bodyPr>
            <a:noAutofit/>
          </a:bodyPr>
          <a:lstStyle>
            <a:lvl1pPr>
              <a:spcAft>
                <a:spcPts val="0"/>
              </a:spcAft>
              <a:defRPr sz="105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19" name="Group 18"/>
          <p:cNvGrpSpPr>
            <a:grpSpLocks noChangeAspect="1"/>
          </p:cNvGrpSpPr>
          <p:nvPr userDrawn="1"/>
        </p:nvGrpSpPr>
        <p:grpSpPr>
          <a:xfrm>
            <a:off x="475325" y="457200"/>
            <a:ext cx="1998000" cy="374400"/>
            <a:chOff x="398463" y="404813"/>
            <a:chExt cx="1627187" cy="307976"/>
          </a:xfrm>
          <a:solidFill>
            <a:schemeClr val="tx1"/>
          </a:solidFill>
        </p:grpSpPr>
        <p:sp>
          <p:nvSpPr>
            <p:cNvPr id="20"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1"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2" name="Rectangle 7"/>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3"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4" name="Rectangle 9"/>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5" name="Rectangle 10"/>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6"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7"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8"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9"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grpSp>
      <p:sp>
        <p:nvSpPr>
          <p:cNvPr id="30" name="Picture Placeholder 8"/>
          <p:cNvSpPr>
            <a:spLocks noGrp="1"/>
          </p:cNvSpPr>
          <p:nvPr>
            <p:ph type="pic" sz="quarter" idx="11"/>
          </p:nvPr>
        </p:nvSpPr>
        <p:spPr>
          <a:xfrm>
            <a:off x="3393716" y="727595"/>
            <a:ext cx="5400000" cy="5400000"/>
          </a:xfrm>
          <a:prstGeom prst="rect">
            <a:avLst/>
          </a:prstGeom>
        </p:spPr>
        <p:txBody>
          <a:bodyPr/>
          <a:lstStyle/>
          <a:p>
            <a:r>
              <a:rPr lang="en-US" noProof="0"/>
              <a:t>Click icon to add picture</a:t>
            </a:r>
          </a:p>
        </p:txBody>
      </p:sp>
    </p:spTree>
    <p:extLst>
      <p:ext uri="{BB962C8B-B14F-4D97-AF65-F5344CB8AC3E}">
        <p14:creationId xmlns:p14="http://schemas.microsoft.com/office/powerpoint/2010/main" val="1814478755"/>
      </p:ext>
    </p:extLst>
  </p:cSld>
  <p:clrMapOvr>
    <a:masterClrMapping/>
  </p:clrMapOvr>
  <p:transition>
    <p:fade/>
  </p:transition>
  <p:extLst>
    <p:ext uri="{DCECCB84-F9BA-43D5-87BE-67443E8EF086}">
      <p15:sldGuideLst xmlns:p15="http://schemas.microsoft.com/office/powerpoint/2012/main">
        <p15:guide id="1" orient="horz" pos="4088">
          <p15:clr>
            <a:srgbClr val="FBAE4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showMasterSp="0" preserve="1" userDrawn="1">
  <p:cSld name="Title Slide - Circle Black">
    <p:bg bwMode="gray">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4210150" y="1530450"/>
            <a:ext cx="3780000" cy="3780000"/>
          </a:xfrm>
          <a:prstGeom prst="ellipse">
            <a:avLst/>
          </a:prstGeom>
          <a:ln w="25400">
            <a:solidFill>
              <a:schemeClr val="accent1"/>
            </a:solidFill>
          </a:ln>
        </p:spPr>
        <p:txBody>
          <a:bodyPr lIns="108000" tIns="108000" rIns="108000" bIns="108000" anchor="ctr" anchorCtr="0">
            <a:normAutofit/>
          </a:bodyPr>
          <a:lstStyle>
            <a:lvl1pPr algn="ctr">
              <a:lnSpc>
                <a:spcPts val="3800"/>
              </a:lnSpc>
              <a:defRPr sz="3200" b="0">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p>
        </p:txBody>
      </p:sp>
      <p:sp>
        <p:nvSpPr>
          <p:cNvPr id="3" name="Subtitle 2"/>
          <p:cNvSpPr>
            <a:spLocks noGrp="1"/>
          </p:cNvSpPr>
          <p:nvPr>
            <p:ph type="subTitle" idx="1"/>
          </p:nvPr>
        </p:nvSpPr>
        <p:spPr bwMode="gray">
          <a:xfrm>
            <a:off x="475200" y="5845180"/>
            <a:ext cx="5592011" cy="505645"/>
          </a:xfrm>
          <a:prstGeom prst="rect">
            <a:avLst/>
          </a:prstGeom>
        </p:spPr>
        <p:txBody>
          <a:bodyPr lIns="0" tIns="0" rIns="0" bIns="0" anchor="b" anchorCtr="0">
            <a:noAutofit/>
          </a:bodyPr>
          <a:lstStyle>
            <a:lvl1pPr marL="0" indent="0" algn="l">
              <a:lnSpc>
                <a:spcPct val="100000"/>
              </a:lnSpc>
              <a:spcAft>
                <a:spcPts val="0"/>
              </a:spcAft>
              <a:buNone/>
              <a:defRPr sz="1600">
                <a:solidFill>
                  <a:schemeClr val="bg1"/>
                </a:solidFill>
              </a:defRPr>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en-US" noProof="0"/>
              <a:t>Click to edit Master subtitle style</a:t>
            </a:r>
          </a:p>
        </p:txBody>
      </p:sp>
      <p:sp>
        <p:nvSpPr>
          <p:cNvPr id="5" name="Text Placeholder 4"/>
          <p:cNvSpPr>
            <a:spLocks noGrp="1"/>
          </p:cNvSpPr>
          <p:nvPr>
            <p:ph type="body" sz="quarter" idx="10"/>
          </p:nvPr>
        </p:nvSpPr>
        <p:spPr>
          <a:xfrm>
            <a:off x="475200" y="6362699"/>
            <a:ext cx="5594349" cy="298451"/>
          </a:xfrm>
          <a:prstGeom prst="rect">
            <a:avLst/>
          </a:prstGeom>
        </p:spPr>
        <p:txBody>
          <a:bodyPr/>
          <a:lstStyle>
            <a:lvl1pPr>
              <a:spcAft>
                <a:spcPts val="0"/>
              </a:spcAft>
              <a:defRPr sz="105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16" name="Group 15"/>
          <p:cNvGrpSpPr>
            <a:grpSpLocks noChangeAspect="1"/>
          </p:cNvGrpSpPr>
          <p:nvPr userDrawn="1"/>
        </p:nvGrpSpPr>
        <p:grpSpPr>
          <a:xfrm>
            <a:off x="469900" y="457761"/>
            <a:ext cx="1998000" cy="374400"/>
            <a:chOff x="398463" y="404813"/>
            <a:chExt cx="1627187" cy="307976"/>
          </a:xfrm>
          <a:solidFill>
            <a:schemeClr val="tx1"/>
          </a:solidFill>
        </p:grpSpPr>
        <p:sp>
          <p:nvSpPr>
            <p:cNvPr id="17"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18"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19" name="Rectangle 7"/>
            <p:cNvSpPr>
              <a:spLocks noChangeArrowheads="1"/>
            </p:cNvSpPr>
            <p:nvPr userDrawn="1"/>
          </p:nvSpPr>
          <p:spPr bwMode="auto">
            <a:xfrm>
              <a:off x="906463" y="404813"/>
              <a:ext cx="74612" cy="3032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0"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1" name="Rectangle 9"/>
            <p:cNvSpPr>
              <a:spLocks noChangeArrowheads="1"/>
            </p:cNvSpPr>
            <p:nvPr userDrawn="1"/>
          </p:nvSpPr>
          <p:spPr bwMode="auto">
            <a:xfrm>
              <a:off x="1257300" y="482601"/>
              <a:ext cx="74612" cy="2254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3" name="Rectangle 10"/>
            <p:cNvSpPr>
              <a:spLocks noChangeArrowheads="1"/>
            </p:cNvSpPr>
            <p:nvPr userDrawn="1"/>
          </p:nvSpPr>
          <p:spPr bwMode="auto">
            <a:xfrm>
              <a:off x="1257300" y="404813"/>
              <a:ext cx="74612" cy="50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4"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5"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6"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7"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grpSp>
    </p:spTree>
    <p:extLst>
      <p:ext uri="{BB962C8B-B14F-4D97-AF65-F5344CB8AC3E}">
        <p14:creationId xmlns:p14="http://schemas.microsoft.com/office/powerpoint/2010/main" val="560874272"/>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4088">
          <p15:clr>
            <a:srgbClr val="FBAE4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showMasterSp="0" preserve="1" userDrawn="1">
  <p:cSld name="Title Slide - Circle White">
    <p:bg bwMode="gray">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4212000" y="1530000"/>
            <a:ext cx="3780000" cy="3780000"/>
          </a:xfrm>
          <a:prstGeom prst="ellipse">
            <a:avLst/>
          </a:prstGeom>
          <a:ln w="25400">
            <a:solidFill>
              <a:schemeClr val="accent1"/>
            </a:solidFill>
          </a:ln>
        </p:spPr>
        <p:txBody>
          <a:bodyPr lIns="108000" tIns="108000" rIns="108000" bIns="108000" anchor="ctr" anchorCtr="0">
            <a:normAutofit/>
          </a:bodyPr>
          <a:lstStyle>
            <a:lvl1pPr algn="ctr">
              <a:lnSpc>
                <a:spcPts val="3800"/>
              </a:lnSpc>
              <a:defRPr sz="3200" b="0">
                <a:solidFill>
                  <a:schemeClr val="tx1"/>
                </a:solidFill>
                <a:latin typeface="+mj-lt"/>
                <a:ea typeface="Open Sans" panose="020B0606030504020204" pitchFamily="34" charset="0"/>
                <a:cs typeface="Open Sans" panose="020B0606030504020204" pitchFamily="34" charset="0"/>
              </a:defRPr>
            </a:lvl1pPr>
          </a:lstStyle>
          <a:p>
            <a:r>
              <a:rPr lang="en-US" noProof="0"/>
              <a:t>Click to edit Master title style</a:t>
            </a:r>
          </a:p>
        </p:txBody>
      </p:sp>
      <p:sp>
        <p:nvSpPr>
          <p:cNvPr id="3" name="Subtitle 2"/>
          <p:cNvSpPr>
            <a:spLocks noGrp="1"/>
          </p:cNvSpPr>
          <p:nvPr>
            <p:ph type="subTitle" idx="1"/>
          </p:nvPr>
        </p:nvSpPr>
        <p:spPr bwMode="gray">
          <a:xfrm>
            <a:off x="475327" y="5845180"/>
            <a:ext cx="5594348" cy="505645"/>
          </a:xfrm>
          <a:prstGeom prst="rect">
            <a:avLst/>
          </a:prstGeom>
        </p:spPr>
        <p:txBody>
          <a:bodyPr lIns="0" tIns="0" rIns="0" bIns="0" anchor="b" anchorCtr="0">
            <a:noAutofit/>
          </a:bodyPr>
          <a:lstStyle>
            <a:lvl1pPr marL="0" indent="0" algn="l">
              <a:lnSpc>
                <a:spcPct val="100000"/>
              </a:lnSpc>
              <a:spcAft>
                <a:spcPts val="0"/>
              </a:spcAft>
              <a:buNone/>
              <a:defRPr sz="1600">
                <a:solidFill>
                  <a:schemeClr val="tx1"/>
                </a:solidFill>
              </a:defRPr>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en-US" noProof="0"/>
              <a:t>Click to edit Master subtitle style</a:t>
            </a:r>
          </a:p>
        </p:txBody>
      </p:sp>
      <p:sp>
        <p:nvSpPr>
          <p:cNvPr id="5" name="Text Placeholder 4"/>
          <p:cNvSpPr>
            <a:spLocks noGrp="1"/>
          </p:cNvSpPr>
          <p:nvPr>
            <p:ph type="body" sz="quarter" idx="10"/>
          </p:nvPr>
        </p:nvSpPr>
        <p:spPr>
          <a:xfrm>
            <a:off x="475325" y="6362699"/>
            <a:ext cx="5594349" cy="298451"/>
          </a:xfrm>
          <a:prstGeom prst="rect">
            <a:avLst/>
          </a:prstGeom>
        </p:spPr>
        <p:txBody>
          <a:bodyPr>
            <a:noAutofit/>
          </a:bodyPr>
          <a:lstStyle>
            <a:lvl1pPr>
              <a:spcAft>
                <a:spcPts val="0"/>
              </a:spcAft>
              <a:defRPr sz="105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16" name="Group 15"/>
          <p:cNvGrpSpPr>
            <a:grpSpLocks noChangeAspect="1"/>
          </p:cNvGrpSpPr>
          <p:nvPr userDrawn="1"/>
        </p:nvGrpSpPr>
        <p:grpSpPr>
          <a:xfrm>
            <a:off x="475325" y="457200"/>
            <a:ext cx="1998000" cy="374400"/>
            <a:chOff x="398463" y="404813"/>
            <a:chExt cx="1627187" cy="307976"/>
          </a:xfrm>
          <a:solidFill>
            <a:schemeClr val="tx1"/>
          </a:solidFill>
        </p:grpSpPr>
        <p:sp>
          <p:nvSpPr>
            <p:cNvPr id="17"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18"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0" name="Rectangle 7"/>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1"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2" name="Rectangle 9"/>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3" name="Rectangle 10"/>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4"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5"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6"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7"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grpSp>
    </p:spTree>
    <p:extLst>
      <p:ext uri="{BB962C8B-B14F-4D97-AF65-F5344CB8AC3E}">
        <p14:creationId xmlns:p14="http://schemas.microsoft.com/office/powerpoint/2010/main" val="307805526"/>
      </p:ext>
    </p:extLst>
  </p:cSld>
  <p:clrMapOvr>
    <a:masterClrMapping/>
  </p:clrMapOvr>
  <p:transition>
    <p:fade/>
  </p:transition>
  <p:extLst>
    <p:ext uri="{DCECCB84-F9BA-43D5-87BE-67443E8EF086}">
      <p15:sldGuideLst xmlns:p15="http://schemas.microsoft.com/office/powerpoint/2012/main">
        <p15:guide id="1" orient="horz" pos="4088">
          <p15:clr>
            <a:srgbClr val="FBAE4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preserve="1" userDrawn="1">
  <p:cSld name="Divider - Deloitte green">
    <p:bg bwMode="gray">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69900" y="1700213"/>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p>
        </p:txBody>
      </p:sp>
      <p:sp>
        <p:nvSpPr>
          <p:cNvPr id="3" name="Text Placeholder 2"/>
          <p:cNvSpPr>
            <a:spLocks noGrp="1"/>
          </p:cNvSpPr>
          <p:nvPr>
            <p:ph type="body" idx="1"/>
          </p:nvPr>
        </p:nvSpPr>
        <p:spPr bwMode="gray">
          <a:xfrm>
            <a:off x="469899" y="3423545"/>
            <a:ext cx="10418235" cy="1566532"/>
          </a:xfrm>
        </p:spPr>
        <p:txBody>
          <a:bodyPr lIns="0" tIns="0" rIns="0" bIns="0">
            <a:noAutofit/>
          </a:bodyPr>
          <a:lstStyle>
            <a:lvl1pPr marL="0" indent="0">
              <a:lnSpc>
                <a:spcPct val="95000"/>
              </a:lnSpc>
              <a:spcAft>
                <a:spcPts val="0"/>
              </a:spcAft>
              <a:buNone/>
              <a:defRPr sz="385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US" noProof="0"/>
              <a:t>Click to edit Master text styles</a:t>
            </a:r>
          </a:p>
        </p:txBody>
      </p:sp>
    </p:spTree>
    <p:extLst>
      <p:ext uri="{BB962C8B-B14F-4D97-AF65-F5344CB8AC3E}">
        <p14:creationId xmlns:p14="http://schemas.microsoft.com/office/powerpoint/2010/main" val="247839924"/>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preserve="1" userDrawn="1">
  <p:cSld name="1_Divider - Deloitte dark green">
    <p:bg bwMode="gray">
      <p:bgPr>
        <a:solidFill>
          <a:schemeClr val="accent2"/>
        </a:solidFill>
        <a:effectLst/>
      </p:bgPr>
    </p:bg>
    <p:spTree>
      <p:nvGrpSpPr>
        <p:cNvPr id="1" name=""/>
        <p:cNvGrpSpPr/>
        <p:nvPr/>
      </p:nvGrpSpPr>
      <p:grpSpPr>
        <a:xfrm>
          <a:off x="0" y="0"/>
          <a:ext cx="0" cy="0"/>
          <a:chOff x="0" y="0"/>
          <a:chExt cx="0" cy="0"/>
        </a:xfrm>
      </p:grpSpPr>
      <p:sp>
        <p:nvSpPr>
          <p:cNvPr id="18" name="Title 1"/>
          <p:cNvSpPr>
            <a:spLocks noGrp="1"/>
          </p:cNvSpPr>
          <p:nvPr>
            <p:ph type="title"/>
          </p:nvPr>
        </p:nvSpPr>
        <p:spPr bwMode="gray">
          <a:xfrm>
            <a:off x="469900" y="1705668"/>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p>
        </p:txBody>
      </p:sp>
      <p:sp>
        <p:nvSpPr>
          <p:cNvPr id="19" name="Text Placeholder 2"/>
          <p:cNvSpPr>
            <a:spLocks noGrp="1"/>
          </p:cNvSpPr>
          <p:nvPr>
            <p:ph type="body" idx="1"/>
          </p:nvPr>
        </p:nvSpPr>
        <p:spPr bwMode="gray">
          <a:xfrm>
            <a:off x="469900" y="3429000"/>
            <a:ext cx="10418233" cy="1566532"/>
          </a:xfrm>
        </p:spPr>
        <p:txBody>
          <a:bodyPr lIns="0" tIns="0" rIns="0" bIns="0">
            <a:noAutofit/>
          </a:bodyPr>
          <a:lstStyle>
            <a:lvl1pPr marL="0" indent="0">
              <a:lnSpc>
                <a:spcPct val="95000"/>
              </a:lnSpc>
              <a:spcAft>
                <a:spcPts val="0"/>
              </a:spcAft>
              <a:buNone/>
              <a:defRPr sz="385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US" noProof="0"/>
              <a:t>Click to edit Master text styles</a:t>
            </a:r>
          </a:p>
        </p:txBody>
      </p:sp>
      <p:sp>
        <p:nvSpPr>
          <p:cNvPr id="21" name="Copyright"/>
          <p:cNvSpPr txBox="1"/>
          <p:nvPr userDrawn="1"/>
        </p:nvSpPr>
        <p:spPr>
          <a:xfrm>
            <a:off x="469900" y="6477000"/>
            <a:ext cx="5355167" cy="100027"/>
          </a:xfrm>
          <a:prstGeom prst="rect">
            <a:avLst/>
          </a:prstGeom>
          <a:noFill/>
        </p:spPr>
        <p:txBody>
          <a:bodyPr wrap="square" lIns="0" tIns="0" rIns="0" bIns="0" rtlCol="0">
            <a:spAutoFit/>
          </a:bodyPr>
          <a:lstStyle/>
          <a:p>
            <a:pPr defTabSz="1219170">
              <a:spcBef>
                <a:spcPts val="800"/>
              </a:spcBef>
              <a:buSzPct val="100000"/>
              <a:buFont typeface="Arial"/>
              <a:buNone/>
            </a:pPr>
            <a:r>
              <a:rPr lang="en-US" sz="650">
                <a:solidFill>
                  <a:prstClr val="white"/>
                </a:solidFill>
              </a:rPr>
              <a:t>Copyright © 2019 Deloitte Development LLC. All rights reserved.</a:t>
            </a:r>
          </a:p>
        </p:txBody>
      </p:sp>
      <p:sp>
        <p:nvSpPr>
          <p:cNvPr id="22" name="TextBox 21"/>
          <p:cNvSpPr txBox="1"/>
          <p:nvPr userDrawn="1"/>
        </p:nvSpPr>
        <p:spPr>
          <a:xfrm>
            <a:off x="11414125" y="6477000"/>
            <a:ext cx="307975" cy="100027"/>
          </a:xfrm>
          <a:prstGeom prst="rect">
            <a:avLst/>
          </a:prstGeom>
          <a:noFill/>
        </p:spPr>
        <p:txBody>
          <a:bodyPr wrap="square" lIns="0" tIns="0" rIns="0" bIns="0" rtlCol="0">
            <a:spAutoFit/>
          </a:bodyPr>
          <a:lstStyle/>
          <a:p>
            <a:pPr algn="r" defTabSz="1219170">
              <a:spcBef>
                <a:spcPts val="800"/>
              </a:spcBef>
              <a:buSzPct val="100000"/>
              <a:buFont typeface="Arial"/>
              <a:buNone/>
            </a:pPr>
            <a:fld id="{C58DF478-B544-4ED8-9ED4-6A2648E2D233}" type="slidenum">
              <a:rPr lang="en-US" sz="650">
                <a:solidFill>
                  <a:prstClr val="white"/>
                </a:solidFill>
              </a:rPr>
              <a:pPr algn="r" defTabSz="1219170">
                <a:spcBef>
                  <a:spcPts val="800"/>
                </a:spcBef>
                <a:buSzPct val="100000"/>
                <a:buFont typeface="Arial"/>
                <a:buNone/>
              </a:pPr>
              <a:t>‹#›</a:t>
            </a:fld>
            <a:endParaRPr lang="en-US" sz="650">
              <a:solidFill>
                <a:prstClr val="white"/>
              </a:solidFill>
            </a:endParaRPr>
          </a:p>
        </p:txBody>
      </p:sp>
    </p:spTree>
    <p:extLst>
      <p:ext uri="{BB962C8B-B14F-4D97-AF65-F5344CB8AC3E}">
        <p14:creationId xmlns:p14="http://schemas.microsoft.com/office/powerpoint/2010/main" val="1914796113"/>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showMasterSp="0" preserve="1" userDrawn="1">
  <p:cSld name="4_Divider - Deloitte blue">
    <p:bg bwMode="gray">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69900" y="1705668"/>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p>
        </p:txBody>
      </p:sp>
      <p:sp>
        <p:nvSpPr>
          <p:cNvPr id="3" name="Text Placeholder 2"/>
          <p:cNvSpPr>
            <a:spLocks noGrp="1"/>
          </p:cNvSpPr>
          <p:nvPr>
            <p:ph type="body" idx="1"/>
          </p:nvPr>
        </p:nvSpPr>
        <p:spPr bwMode="gray">
          <a:xfrm>
            <a:off x="469900" y="3429000"/>
            <a:ext cx="10418233" cy="1566532"/>
          </a:xfrm>
        </p:spPr>
        <p:txBody>
          <a:bodyPr lIns="0" tIns="0" rIns="0" bIns="0">
            <a:noAutofit/>
          </a:bodyPr>
          <a:lstStyle>
            <a:lvl1pPr marL="0" indent="0">
              <a:lnSpc>
                <a:spcPct val="95000"/>
              </a:lnSpc>
              <a:spcAft>
                <a:spcPts val="0"/>
              </a:spcAft>
              <a:buNone/>
              <a:defRPr sz="385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US" noProof="0"/>
              <a:t>Click to edit Master text styles</a:t>
            </a:r>
          </a:p>
        </p:txBody>
      </p:sp>
      <p:sp>
        <p:nvSpPr>
          <p:cNvPr id="8" name="Copyright"/>
          <p:cNvSpPr txBox="1"/>
          <p:nvPr userDrawn="1"/>
        </p:nvSpPr>
        <p:spPr>
          <a:xfrm>
            <a:off x="469900" y="6477000"/>
            <a:ext cx="5355167" cy="100027"/>
          </a:xfrm>
          <a:prstGeom prst="rect">
            <a:avLst/>
          </a:prstGeom>
          <a:noFill/>
        </p:spPr>
        <p:txBody>
          <a:bodyPr wrap="square" lIns="0" tIns="0" rIns="0" bIns="0" rtlCol="0">
            <a:spAutoFit/>
          </a:bodyPr>
          <a:lstStyle/>
          <a:p>
            <a:pPr defTabSz="1219170">
              <a:spcBef>
                <a:spcPts val="800"/>
              </a:spcBef>
              <a:buSzPct val="100000"/>
              <a:buFont typeface="Arial"/>
              <a:buNone/>
            </a:pPr>
            <a:r>
              <a:rPr lang="en-US" sz="650">
                <a:solidFill>
                  <a:prstClr val="white"/>
                </a:solidFill>
              </a:rPr>
              <a:t>Copyright © 2021 Deloitte Development LLC. All rights reserved.</a:t>
            </a:r>
          </a:p>
        </p:txBody>
      </p:sp>
      <p:sp>
        <p:nvSpPr>
          <p:cNvPr id="9" name="TextBox 8"/>
          <p:cNvSpPr txBox="1"/>
          <p:nvPr userDrawn="1"/>
        </p:nvSpPr>
        <p:spPr>
          <a:xfrm>
            <a:off x="11414125" y="6477000"/>
            <a:ext cx="307975" cy="100027"/>
          </a:xfrm>
          <a:prstGeom prst="rect">
            <a:avLst/>
          </a:prstGeom>
          <a:noFill/>
        </p:spPr>
        <p:txBody>
          <a:bodyPr wrap="square" lIns="0" tIns="0" rIns="0" bIns="0" rtlCol="0">
            <a:spAutoFit/>
          </a:bodyPr>
          <a:lstStyle/>
          <a:p>
            <a:pPr algn="r" defTabSz="1219170">
              <a:spcBef>
                <a:spcPts val="800"/>
              </a:spcBef>
              <a:buSzPct val="100000"/>
              <a:buFont typeface="Arial"/>
              <a:buNone/>
            </a:pPr>
            <a:fld id="{C58DF478-B544-4ED8-9ED4-6A2648E2D233}" type="slidenum">
              <a:rPr lang="en-US" sz="650">
                <a:solidFill>
                  <a:prstClr val="white"/>
                </a:solidFill>
              </a:rPr>
              <a:pPr algn="r" defTabSz="1219170">
                <a:spcBef>
                  <a:spcPts val="800"/>
                </a:spcBef>
                <a:buSzPct val="100000"/>
                <a:buFont typeface="Arial"/>
                <a:buNone/>
              </a:pPr>
              <a:t>‹#›</a:t>
            </a:fld>
            <a:endParaRPr lang="en-US" sz="650">
              <a:solidFill>
                <a:prstClr val="white"/>
              </a:solidFill>
            </a:endParaRPr>
          </a:p>
        </p:txBody>
      </p:sp>
    </p:spTree>
    <p:extLst>
      <p:ext uri="{BB962C8B-B14F-4D97-AF65-F5344CB8AC3E}">
        <p14:creationId xmlns:p14="http://schemas.microsoft.com/office/powerpoint/2010/main" val="549659119"/>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showMasterSp="0" preserve="1" userDrawn="1">
  <p:cSld name="Divider - Deloitte dark blue">
    <p:bg bwMode="gray">
      <p:bgPr>
        <a:solidFill>
          <a:schemeClr val="accent4"/>
        </a:solidFill>
        <a:effectLst/>
      </p:bgPr>
    </p:bg>
    <p:spTree>
      <p:nvGrpSpPr>
        <p:cNvPr id="1" name=""/>
        <p:cNvGrpSpPr/>
        <p:nvPr/>
      </p:nvGrpSpPr>
      <p:grpSpPr>
        <a:xfrm>
          <a:off x="0" y="0"/>
          <a:ext cx="0" cy="0"/>
          <a:chOff x="0" y="0"/>
          <a:chExt cx="0" cy="0"/>
        </a:xfrm>
      </p:grpSpPr>
      <p:sp>
        <p:nvSpPr>
          <p:cNvPr id="18" name="Title 1"/>
          <p:cNvSpPr>
            <a:spLocks noGrp="1"/>
          </p:cNvSpPr>
          <p:nvPr>
            <p:ph type="title"/>
          </p:nvPr>
        </p:nvSpPr>
        <p:spPr bwMode="gray">
          <a:xfrm>
            <a:off x="469900" y="1705668"/>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p>
        </p:txBody>
      </p:sp>
      <p:sp>
        <p:nvSpPr>
          <p:cNvPr id="19" name="Text Placeholder 2"/>
          <p:cNvSpPr>
            <a:spLocks noGrp="1"/>
          </p:cNvSpPr>
          <p:nvPr>
            <p:ph type="body" idx="1"/>
          </p:nvPr>
        </p:nvSpPr>
        <p:spPr bwMode="gray">
          <a:xfrm>
            <a:off x="469900" y="3429000"/>
            <a:ext cx="10418233" cy="1566532"/>
          </a:xfrm>
        </p:spPr>
        <p:txBody>
          <a:bodyPr lIns="0" tIns="0" rIns="0" bIns="0">
            <a:noAutofit/>
          </a:bodyPr>
          <a:lstStyle>
            <a:lvl1pPr marL="0" indent="0">
              <a:lnSpc>
                <a:spcPct val="95000"/>
              </a:lnSpc>
              <a:spcAft>
                <a:spcPts val="0"/>
              </a:spcAft>
              <a:buNone/>
              <a:defRPr sz="385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US" noProof="0"/>
              <a:t>Click to edit Master text styles</a:t>
            </a:r>
          </a:p>
        </p:txBody>
      </p:sp>
      <p:sp>
        <p:nvSpPr>
          <p:cNvPr id="21" name="Copyright"/>
          <p:cNvSpPr txBox="1"/>
          <p:nvPr userDrawn="1"/>
        </p:nvSpPr>
        <p:spPr>
          <a:xfrm>
            <a:off x="469900" y="6477000"/>
            <a:ext cx="5355167" cy="100027"/>
          </a:xfrm>
          <a:prstGeom prst="rect">
            <a:avLst/>
          </a:prstGeom>
          <a:noFill/>
        </p:spPr>
        <p:txBody>
          <a:bodyPr wrap="square" lIns="0" tIns="0" rIns="0" bIns="0" rtlCol="0">
            <a:spAutoFit/>
          </a:bodyPr>
          <a:lstStyle/>
          <a:p>
            <a:pPr defTabSz="1219170">
              <a:spcBef>
                <a:spcPts val="800"/>
              </a:spcBef>
              <a:buSzPct val="100000"/>
              <a:buFont typeface="Arial"/>
              <a:buNone/>
            </a:pPr>
            <a:r>
              <a:rPr lang="en-US" sz="650">
                <a:solidFill>
                  <a:prstClr val="white"/>
                </a:solidFill>
              </a:rPr>
              <a:t>Copyright © 2019 Deloitte Development LLC. All rights reserved.</a:t>
            </a:r>
          </a:p>
        </p:txBody>
      </p:sp>
      <p:sp>
        <p:nvSpPr>
          <p:cNvPr id="22" name="TextBox 21"/>
          <p:cNvSpPr txBox="1"/>
          <p:nvPr userDrawn="1"/>
        </p:nvSpPr>
        <p:spPr>
          <a:xfrm>
            <a:off x="11414125" y="6477000"/>
            <a:ext cx="307975" cy="100027"/>
          </a:xfrm>
          <a:prstGeom prst="rect">
            <a:avLst/>
          </a:prstGeom>
          <a:noFill/>
        </p:spPr>
        <p:txBody>
          <a:bodyPr wrap="square" lIns="0" tIns="0" rIns="0" bIns="0" rtlCol="0">
            <a:spAutoFit/>
          </a:bodyPr>
          <a:lstStyle/>
          <a:p>
            <a:pPr algn="r" defTabSz="1219170">
              <a:spcBef>
                <a:spcPts val="800"/>
              </a:spcBef>
              <a:buSzPct val="100000"/>
              <a:buFont typeface="Arial"/>
              <a:buNone/>
            </a:pPr>
            <a:fld id="{C58DF478-B544-4ED8-9ED4-6A2648E2D233}" type="slidenum">
              <a:rPr lang="en-US" sz="650">
                <a:solidFill>
                  <a:prstClr val="white"/>
                </a:solidFill>
              </a:rPr>
              <a:pPr algn="r" defTabSz="1219170">
                <a:spcBef>
                  <a:spcPts val="800"/>
                </a:spcBef>
                <a:buSzPct val="100000"/>
                <a:buFont typeface="Arial"/>
                <a:buNone/>
              </a:pPr>
              <a:t>‹#›</a:t>
            </a:fld>
            <a:endParaRPr lang="en-US" sz="650">
              <a:solidFill>
                <a:prstClr val="white"/>
              </a:solidFill>
            </a:endParaRPr>
          </a:p>
        </p:txBody>
      </p:sp>
    </p:spTree>
    <p:extLst>
      <p:ext uri="{BB962C8B-B14F-4D97-AF65-F5344CB8AC3E}">
        <p14:creationId xmlns:p14="http://schemas.microsoft.com/office/powerpoint/2010/main" val="3967513654"/>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vider - Deloitte blue">
    <p:bg bwMode="gray">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69900" y="1705668"/>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p>
        </p:txBody>
      </p:sp>
      <p:sp>
        <p:nvSpPr>
          <p:cNvPr id="3" name="Text Placeholder 2"/>
          <p:cNvSpPr>
            <a:spLocks noGrp="1"/>
          </p:cNvSpPr>
          <p:nvPr>
            <p:ph type="body" idx="1"/>
          </p:nvPr>
        </p:nvSpPr>
        <p:spPr bwMode="gray">
          <a:xfrm>
            <a:off x="469900" y="3429000"/>
            <a:ext cx="10418233" cy="1566532"/>
          </a:xfrm>
        </p:spPr>
        <p:txBody>
          <a:bodyPr lIns="0" tIns="0" rIns="0" bIns="0">
            <a:noAutofit/>
          </a:bodyPr>
          <a:lstStyle>
            <a:lvl1pPr marL="0" indent="0">
              <a:lnSpc>
                <a:spcPct val="95000"/>
              </a:lnSpc>
              <a:spcAft>
                <a:spcPts val="0"/>
              </a:spcAft>
              <a:buNone/>
              <a:defRPr sz="385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US" noProof="0"/>
              <a:t>Click to edit Master text styles</a:t>
            </a:r>
          </a:p>
        </p:txBody>
      </p:sp>
      <p:sp>
        <p:nvSpPr>
          <p:cNvPr id="7" name="CaseCode"/>
          <p:cNvSpPr txBox="1"/>
          <p:nvPr userDrawn="1"/>
        </p:nvSpPr>
        <p:spPr>
          <a:xfrm>
            <a:off x="6336000" y="6476999"/>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a:solidFill>
                  <a:schemeClr val="bg1"/>
                </a:solidFill>
              </a:rPr>
              <a:t>Presentation title</a:t>
            </a:r>
            <a:br>
              <a:rPr lang="en-US" sz="650" noProof="0">
                <a:solidFill>
                  <a:schemeClr val="bg1"/>
                </a:solidFill>
              </a:rPr>
            </a:br>
            <a:r>
              <a:rPr lang="en-US" sz="650" noProof="0">
                <a:solidFill>
                  <a:schemeClr val="bg1"/>
                </a:solidFill>
              </a:rPr>
              <a:t>[To edit, click View &gt; Slide Master &gt; Slide master1]</a:t>
            </a:r>
          </a:p>
        </p:txBody>
      </p:sp>
      <p:sp>
        <p:nvSpPr>
          <p:cNvPr id="8" name="Copyright"/>
          <p:cNvSpPr txBox="1"/>
          <p:nvPr userDrawn="1"/>
        </p:nvSpPr>
        <p:spPr>
          <a:xfrm>
            <a:off x="469900" y="6477000"/>
            <a:ext cx="5355167" cy="100027"/>
          </a:xfrm>
          <a:prstGeom prst="rect">
            <a:avLst/>
          </a:prstGeom>
          <a:noFill/>
        </p:spPr>
        <p:txBody>
          <a:bodyPr wrap="square" lIns="0" tIns="0" rIns="0" bIns="0" rtlCol="0">
            <a:spAutoFit/>
          </a:bodyPr>
          <a:lstStyle/>
          <a:p>
            <a:pPr marL="0" indent="0">
              <a:spcBef>
                <a:spcPts val="800"/>
              </a:spcBef>
              <a:buSzPct val="100000"/>
              <a:buFont typeface="Arial"/>
              <a:buNone/>
            </a:pPr>
            <a:r>
              <a:rPr lang="en-US" sz="650" noProof="0">
                <a:solidFill>
                  <a:schemeClr val="bg1"/>
                </a:solidFill>
              </a:rPr>
              <a:t>Copyright © 2019 Deloitte Development LLC. All rights reserved.</a:t>
            </a:r>
          </a:p>
        </p:txBody>
      </p:sp>
      <p:sp>
        <p:nvSpPr>
          <p:cNvPr id="9" name="TextBox 8"/>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bg1"/>
                </a:solidFill>
              </a:rPr>
              <a:pPr marL="0" indent="0" algn="r">
                <a:spcBef>
                  <a:spcPts val="800"/>
                </a:spcBef>
                <a:buSzPct val="100000"/>
                <a:buFont typeface="Arial"/>
                <a:buNone/>
              </a:pPr>
              <a:t>‹#›</a:t>
            </a:fld>
            <a:endParaRPr lang="en-US" sz="650" noProof="0">
              <a:solidFill>
                <a:schemeClr val="bg1"/>
              </a:solidFill>
            </a:endParaRPr>
          </a:p>
        </p:txBody>
      </p:sp>
    </p:spTree>
    <p:extLst>
      <p:ext uri="{BB962C8B-B14F-4D97-AF65-F5344CB8AC3E}">
        <p14:creationId xmlns:p14="http://schemas.microsoft.com/office/powerpoint/2010/main" val="1182361812"/>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showMasterSp="0" preserve="1" userDrawn="1">
  <p:cSld name="1_Divider - Deloitte black">
    <p:bg bwMode="gray">
      <p:bgPr>
        <a:solidFill>
          <a:schemeClr val="tx1"/>
        </a:solidFill>
        <a:effectLst/>
      </p:bgPr>
    </p:bg>
    <p:spTree>
      <p:nvGrpSpPr>
        <p:cNvPr id="1" name=""/>
        <p:cNvGrpSpPr/>
        <p:nvPr/>
      </p:nvGrpSpPr>
      <p:grpSpPr>
        <a:xfrm>
          <a:off x="0" y="0"/>
          <a:ext cx="0" cy="0"/>
          <a:chOff x="0" y="0"/>
          <a:chExt cx="0" cy="0"/>
        </a:xfrm>
      </p:grpSpPr>
      <p:sp>
        <p:nvSpPr>
          <p:cNvPr id="18" name="Title 1"/>
          <p:cNvSpPr>
            <a:spLocks noGrp="1"/>
          </p:cNvSpPr>
          <p:nvPr>
            <p:ph type="title"/>
          </p:nvPr>
        </p:nvSpPr>
        <p:spPr bwMode="gray">
          <a:xfrm>
            <a:off x="469900" y="1705668"/>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p>
        </p:txBody>
      </p:sp>
      <p:sp>
        <p:nvSpPr>
          <p:cNvPr id="19" name="Text Placeholder 2"/>
          <p:cNvSpPr>
            <a:spLocks noGrp="1"/>
          </p:cNvSpPr>
          <p:nvPr>
            <p:ph type="body" idx="1"/>
          </p:nvPr>
        </p:nvSpPr>
        <p:spPr bwMode="gray">
          <a:xfrm>
            <a:off x="469900" y="3429000"/>
            <a:ext cx="10418233" cy="1566532"/>
          </a:xfrm>
        </p:spPr>
        <p:txBody>
          <a:bodyPr lIns="0" tIns="0" rIns="0" bIns="0">
            <a:noAutofit/>
          </a:bodyPr>
          <a:lstStyle>
            <a:lvl1pPr marL="0" indent="0">
              <a:lnSpc>
                <a:spcPct val="95000"/>
              </a:lnSpc>
              <a:spcAft>
                <a:spcPts val="0"/>
              </a:spcAft>
              <a:buNone/>
              <a:defRPr sz="385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US" noProof="0"/>
              <a:t>Click to edit Master text styles</a:t>
            </a:r>
          </a:p>
        </p:txBody>
      </p:sp>
      <p:sp>
        <p:nvSpPr>
          <p:cNvPr id="21" name="Copyright"/>
          <p:cNvSpPr txBox="1"/>
          <p:nvPr userDrawn="1"/>
        </p:nvSpPr>
        <p:spPr>
          <a:xfrm>
            <a:off x="469900" y="6477000"/>
            <a:ext cx="5355167" cy="100027"/>
          </a:xfrm>
          <a:prstGeom prst="rect">
            <a:avLst/>
          </a:prstGeom>
          <a:noFill/>
        </p:spPr>
        <p:txBody>
          <a:bodyPr wrap="square" lIns="0" tIns="0" rIns="0" bIns="0" rtlCol="0">
            <a:spAutoFit/>
          </a:bodyPr>
          <a:lstStyle/>
          <a:p>
            <a:pPr defTabSz="1219170">
              <a:spcBef>
                <a:spcPts val="800"/>
              </a:spcBef>
              <a:buSzPct val="100000"/>
              <a:buFont typeface="Arial"/>
              <a:buNone/>
            </a:pPr>
            <a:r>
              <a:rPr lang="en-US" sz="650">
                <a:solidFill>
                  <a:prstClr val="white"/>
                </a:solidFill>
              </a:rPr>
              <a:t>Copyright © 2019 Deloitte Development LLC. All rights reserved.</a:t>
            </a:r>
          </a:p>
        </p:txBody>
      </p:sp>
      <p:sp>
        <p:nvSpPr>
          <p:cNvPr id="22" name="TextBox 21"/>
          <p:cNvSpPr txBox="1"/>
          <p:nvPr userDrawn="1"/>
        </p:nvSpPr>
        <p:spPr>
          <a:xfrm>
            <a:off x="11414125" y="6477000"/>
            <a:ext cx="307975" cy="100027"/>
          </a:xfrm>
          <a:prstGeom prst="rect">
            <a:avLst/>
          </a:prstGeom>
          <a:noFill/>
        </p:spPr>
        <p:txBody>
          <a:bodyPr wrap="square" lIns="0" tIns="0" rIns="0" bIns="0" rtlCol="0">
            <a:spAutoFit/>
          </a:bodyPr>
          <a:lstStyle/>
          <a:p>
            <a:pPr algn="r" defTabSz="1219170">
              <a:spcBef>
                <a:spcPts val="800"/>
              </a:spcBef>
              <a:buSzPct val="100000"/>
              <a:buFont typeface="Arial"/>
              <a:buNone/>
            </a:pPr>
            <a:fld id="{C58DF478-B544-4ED8-9ED4-6A2648E2D233}" type="slidenum">
              <a:rPr lang="en-US" sz="650">
                <a:solidFill>
                  <a:prstClr val="white"/>
                </a:solidFill>
              </a:rPr>
              <a:pPr algn="r" defTabSz="1219170">
                <a:spcBef>
                  <a:spcPts val="800"/>
                </a:spcBef>
                <a:buSzPct val="100000"/>
                <a:buFont typeface="Arial"/>
                <a:buNone/>
              </a:pPr>
              <a:t>‹#›</a:t>
            </a:fld>
            <a:endParaRPr lang="en-US" sz="650">
              <a:solidFill>
                <a:prstClr val="white"/>
              </a:solidFill>
            </a:endParaRPr>
          </a:p>
        </p:txBody>
      </p:sp>
    </p:spTree>
    <p:extLst>
      <p:ext uri="{BB962C8B-B14F-4D97-AF65-F5344CB8AC3E}">
        <p14:creationId xmlns:p14="http://schemas.microsoft.com/office/powerpoint/2010/main" val="2416769365"/>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Divider - Deloitte white">
    <p:bg bwMode="gray">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69901" y="1705668"/>
            <a:ext cx="10418233" cy="1592403"/>
          </a:xfrm>
        </p:spPr>
        <p:txBody>
          <a:bodyPr anchor="b"/>
          <a:lstStyle>
            <a:lvl1pPr>
              <a:lnSpc>
                <a:spcPct val="95000"/>
              </a:lnSpc>
              <a:defRPr sz="3850" b="1">
                <a:solidFill>
                  <a:schemeClr val="tx1"/>
                </a:solidFill>
                <a:latin typeface="+mj-lt"/>
                <a:ea typeface="Open Sans" panose="020B0606030504020204" pitchFamily="34" charset="0"/>
                <a:cs typeface="Open Sans" panose="020B0606030504020204" pitchFamily="34" charset="0"/>
              </a:defRPr>
            </a:lvl1pPr>
          </a:lstStyle>
          <a:p>
            <a:r>
              <a:rPr lang="en-US" noProof="0"/>
              <a:t>Click to edit Master title style</a:t>
            </a:r>
          </a:p>
        </p:txBody>
      </p:sp>
      <p:sp>
        <p:nvSpPr>
          <p:cNvPr id="3" name="Text Placeholder 2"/>
          <p:cNvSpPr>
            <a:spLocks noGrp="1"/>
          </p:cNvSpPr>
          <p:nvPr>
            <p:ph type="body" idx="1"/>
          </p:nvPr>
        </p:nvSpPr>
        <p:spPr bwMode="gray">
          <a:xfrm>
            <a:off x="469900" y="3429000"/>
            <a:ext cx="10541000" cy="1566532"/>
          </a:xfrm>
        </p:spPr>
        <p:txBody>
          <a:bodyPr lIns="0" tIns="0" rIns="0" bIns="0">
            <a:noAutofit/>
          </a:bodyPr>
          <a:lstStyle>
            <a:lvl1pPr marL="0" indent="0">
              <a:lnSpc>
                <a:spcPct val="95000"/>
              </a:lnSpc>
              <a:spcAft>
                <a:spcPts val="0"/>
              </a:spcAft>
              <a:buNone/>
              <a:defRPr sz="3850">
                <a:solidFill>
                  <a:schemeClr val="tx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US" noProof="0"/>
              <a:t>Click to edit Master text styles</a:t>
            </a:r>
          </a:p>
        </p:txBody>
      </p:sp>
    </p:spTree>
    <p:extLst>
      <p:ext uri="{BB962C8B-B14F-4D97-AF65-F5344CB8AC3E}">
        <p14:creationId xmlns:p14="http://schemas.microsoft.com/office/powerpoint/2010/main" val="2690567538"/>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showMasterSp="0" preserve="1" userDrawn="1">
  <p:cSld name="Key statement dark green">
    <p:bg>
      <p:bgPr>
        <a:solidFill>
          <a:schemeClr val="accent2"/>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80484" y="1590675"/>
            <a:ext cx="9029604" cy="4708525"/>
          </a:xfrm>
          <a:prstGeom prst="rect">
            <a:avLst/>
          </a:prstGeom>
        </p:spPr>
        <p:txBody>
          <a:bodyPr>
            <a:noAutofit/>
          </a:bodyPr>
          <a:lstStyle>
            <a:lvl1pPr>
              <a:spcBef>
                <a:spcPts val="4800"/>
              </a:spcBef>
              <a:defRPr sz="2800">
                <a:solidFill>
                  <a:schemeClr val="bg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US" noProof="0"/>
              <a:t>Click to edit Master text styles</a:t>
            </a:r>
          </a:p>
        </p:txBody>
      </p:sp>
      <p:sp>
        <p:nvSpPr>
          <p:cNvPr id="9" name="CaseCode"/>
          <p:cNvSpPr txBox="1"/>
          <p:nvPr userDrawn="1"/>
        </p:nvSpPr>
        <p:spPr>
          <a:xfrm>
            <a:off x="6336000" y="6476999"/>
            <a:ext cx="4896560" cy="200055"/>
          </a:xfrm>
          <a:prstGeom prst="rect">
            <a:avLst/>
          </a:prstGeom>
          <a:noFill/>
        </p:spPr>
        <p:txBody>
          <a:bodyPr wrap="square" lIns="0" tIns="0" rIns="0" bIns="0" rtlCol="0">
            <a:spAutoFit/>
          </a:bodyPr>
          <a:lstStyle/>
          <a:p>
            <a:pPr algn="r" defTabSz="1219170">
              <a:buSzPct val="100000"/>
              <a:buFont typeface="Arial"/>
              <a:buNone/>
            </a:pPr>
            <a:r>
              <a:rPr lang="en-US" sz="650">
                <a:solidFill>
                  <a:prstClr val="white"/>
                </a:solidFill>
              </a:rPr>
              <a:t>Presentation title</a:t>
            </a:r>
            <a:br>
              <a:rPr lang="en-US" sz="650">
                <a:solidFill>
                  <a:prstClr val="white"/>
                </a:solidFill>
              </a:rPr>
            </a:br>
            <a:r>
              <a:rPr lang="en-US" sz="650">
                <a:solidFill>
                  <a:prstClr val="white"/>
                </a:solidFill>
              </a:rPr>
              <a:t>[To edit, click View &gt; Slide Master &gt; Slide master1]</a:t>
            </a:r>
          </a:p>
        </p:txBody>
      </p:sp>
      <p:sp>
        <p:nvSpPr>
          <p:cNvPr id="13" name="Copyright"/>
          <p:cNvSpPr txBox="1"/>
          <p:nvPr userDrawn="1"/>
        </p:nvSpPr>
        <p:spPr>
          <a:xfrm>
            <a:off x="469900" y="6477000"/>
            <a:ext cx="5355167" cy="100027"/>
          </a:xfrm>
          <a:prstGeom prst="rect">
            <a:avLst/>
          </a:prstGeom>
          <a:noFill/>
        </p:spPr>
        <p:txBody>
          <a:bodyPr wrap="square" lIns="0" tIns="0" rIns="0" bIns="0" rtlCol="0">
            <a:spAutoFit/>
          </a:bodyPr>
          <a:lstStyle/>
          <a:p>
            <a:pPr defTabSz="1219170">
              <a:spcBef>
                <a:spcPts val="800"/>
              </a:spcBef>
              <a:buSzPct val="100000"/>
              <a:buFont typeface="Arial"/>
              <a:buNone/>
            </a:pPr>
            <a:r>
              <a:rPr lang="en-US" sz="650">
                <a:solidFill>
                  <a:prstClr val="white"/>
                </a:solidFill>
              </a:rPr>
              <a:t>Copyright © 2017 Deloitte Development LLC. All rights reserved.</a:t>
            </a:r>
          </a:p>
        </p:txBody>
      </p:sp>
      <p:sp>
        <p:nvSpPr>
          <p:cNvPr id="14" name="TextBox 13"/>
          <p:cNvSpPr txBox="1"/>
          <p:nvPr userDrawn="1"/>
        </p:nvSpPr>
        <p:spPr>
          <a:xfrm>
            <a:off x="11414125" y="6477000"/>
            <a:ext cx="307975" cy="100027"/>
          </a:xfrm>
          <a:prstGeom prst="rect">
            <a:avLst/>
          </a:prstGeom>
          <a:noFill/>
        </p:spPr>
        <p:txBody>
          <a:bodyPr wrap="square" lIns="0" tIns="0" rIns="0" bIns="0" rtlCol="0">
            <a:spAutoFit/>
          </a:bodyPr>
          <a:lstStyle/>
          <a:p>
            <a:pPr algn="r" defTabSz="1219170">
              <a:spcBef>
                <a:spcPts val="800"/>
              </a:spcBef>
              <a:buSzPct val="100000"/>
              <a:buFont typeface="Arial"/>
              <a:buNone/>
            </a:pPr>
            <a:fld id="{C58DF478-B544-4ED8-9ED4-6A2648E2D233}" type="slidenum">
              <a:rPr lang="en-US" sz="650">
                <a:solidFill>
                  <a:prstClr val="white"/>
                </a:solidFill>
              </a:rPr>
              <a:pPr algn="r" defTabSz="1219170">
                <a:spcBef>
                  <a:spcPts val="800"/>
                </a:spcBef>
                <a:buSzPct val="100000"/>
                <a:buFont typeface="Arial"/>
                <a:buNone/>
              </a:pPr>
              <a:t>‹#›</a:t>
            </a:fld>
            <a:endParaRPr lang="en-US" sz="650">
              <a:solidFill>
                <a:prstClr val="white"/>
              </a:solidFill>
            </a:endParaRPr>
          </a:p>
        </p:txBody>
      </p:sp>
    </p:spTree>
    <p:extLst>
      <p:ext uri="{BB962C8B-B14F-4D97-AF65-F5344CB8AC3E}">
        <p14:creationId xmlns:p14="http://schemas.microsoft.com/office/powerpoint/2010/main" val="3962144505"/>
      </p:ext>
    </p:extLst>
  </p:cSld>
  <p:clrMapOvr>
    <a:masterClrMapping/>
  </p:clrMapOvr>
  <p:transition>
    <p:fade/>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showMasterSp="0" preserve="1" userDrawn="1">
  <p:cSld name="Key statement dark blue">
    <p:bg>
      <p:bgPr>
        <a:solidFill>
          <a:schemeClr val="accent4"/>
        </a:solidFill>
        <a:effectLst/>
      </p:bgPr>
    </p:bg>
    <p:spTree>
      <p:nvGrpSpPr>
        <p:cNvPr id="1" name=""/>
        <p:cNvGrpSpPr/>
        <p:nvPr/>
      </p:nvGrpSpPr>
      <p:grpSpPr>
        <a:xfrm>
          <a:off x="0" y="0"/>
          <a:ext cx="0" cy="0"/>
          <a:chOff x="0" y="0"/>
          <a:chExt cx="0" cy="0"/>
        </a:xfrm>
      </p:grpSpPr>
      <p:sp>
        <p:nvSpPr>
          <p:cNvPr id="13" name="Text Placeholder 3"/>
          <p:cNvSpPr>
            <a:spLocks noGrp="1"/>
          </p:cNvSpPr>
          <p:nvPr>
            <p:ph type="body" sz="quarter" idx="10"/>
          </p:nvPr>
        </p:nvSpPr>
        <p:spPr>
          <a:xfrm>
            <a:off x="480484" y="1590675"/>
            <a:ext cx="9029604" cy="4708525"/>
          </a:xfrm>
          <a:prstGeom prst="rect">
            <a:avLst/>
          </a:prstGeom>
        </p:spPr>
        <p:txBody>
          <a:bodyPr>
            <a:noAutofit/>
          </a:bodyPr>
          <a:lstStyle>
            <a:lvl1pPr>
              <a:spcBef>
                <a:spcPts val="4800"/>
              </a:spcBef>
              <a:defRPr sz="2800">
                <a:solidFill>
                  <a:schemeClr val="bg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US" noProof="0"/>
              <a:t>Click to edit Master text styles</a:t>
            </a:r>
          </a:p>
        </p:txBody>
      </p:sp>
      <p:sp>
        <p:nvSpPr>
          <p:cNvPr id="14" name="CaseCode"/>
          <p:cNvSpPr txBox="1"/>
          <p:nvPr userDrawn="1"/>
        </p:nvSpPr>
        <p:spPr>
          <a:xfrm>
            <a:off x="6336000" y="6476999"/>
            <a:ext cx="4896560" cy="200055"/>
          </a:xfrm>
          <a:prstGeom prst="rect">
            <a:avLst/>
          </a:prstGeom>
          <a:noFill/>
        </p:spPr>
        <p:txBody>
          <a:bodyPr wrap="square" lIns="0" tIns="0" rIns="0" bIns="0" rtlCol="0">
            <a:spAutoFit/>
          </a:bodyPr>
          <a:lstStyle/>
          <a:p>
            <a:pPr algn="r" defTabSz="1219170">
              <a:buSzPct val="100000"/>
              <a:buFont typeface="Arial"/>
              <a:buNone/>
            </a:pPr>
            <a:r>
              <a:rPr lang="en-US" sz="650">
                <a:solidFill>
                  <a:prstClr val="white"/>
                </a:solidFill>
              </a:rPr>
              <a:t>Presentation title</a:t>
            </a:r>
            <a:br>
              <a:rPr lang="en-US" sz="650">
                <a:solidFill>
                  <a:prstClr val="white"/>
                </a:solidFill>
              </a:rPr>
            </a:br>
            <a:r>
              <a:rPr lang="en-US" sz="650">
                <a:solidFill>
                  <a:prstClr val="white"/>
                </a:solidFill>
              </a:rPr>
              <a:t>[To edit, click View &gt; Slide Master &gt; Slide master1]</a:t>
            </a:r>
          </a:p>
        </p:txBody>
      </p:sp>
      <p:sp>
        <p:nvSpPr>
          <p:cNvPr id="15" name="Copyright"/>
          <p:cNvSpPr txBox="1"/>
          <p:nvPr userDrawn="1"/>
        </p:nvSpPr>
        <p:spPr>
          <a:xfrm>
            <a:off x="469900" y="6477000"/>
            <a:ext cx="5355167" cy="100027"/>
          </a:xfrm>
          <a:prstGeom prst="rect">
            <a:avLst/>
          </a:prstGeom>
          <a:noFill/>
        </p:spPr>
        <p:txBody>
          <a:bodyPr wrap="square" lIns="0" tIns="0" rIns="0" bIns="0" rtlCol="0">
            <a:spAutoFit/>
          </a:bodyPr>
          <a:lstStyle/>
          <a:p>
            <a:pPr defTabSz="1219170">
              <a:spcBef>
                <a:spcPts val="800"/>
              </a:spcBef>
              <a:buSzPct val="100000"/>
              <a:buFont typeface="Arial"/>
              <a:buNone/>
            </a:pPr>
            <a:r>
              <a:rPr lang="en-US" sz="650">
                <a:solidFill>
                  <a:prstClr val="white"/>
                </a:solidFill>
              </a:rPr>
              <a:t>Copyright © 2017 Deloitte Development LLC. All rights reserved.</a:t>
            </a:r>
          </a:p>
        </p:txBody>
      </p:sp>
      <p:sp>
        <p:nvSpPr>
          <p:cNvPr id="16" name="TextBox 15"/>
          <p:cNvSpPr txBox="1"/>
          <p:nvPr userDrawn="1"/>
        </p:nvSpPr>
        <p:spPr>
          <a:xfrm>
            <a:off x="11414125" y="6477000"/>
            <a:ext cx="307975" cy="100027"/>
          </a:xfrm>
          <a:prstGeom prst="rect">
            <a:avLst/>
          </a:prstGeom>
          <a:noFill/>
        </p:spPr>
        <p:txBody>
          <a:bodyPr wrap="square" lIns="0" tIns="0" rIns="0" bIns="0" rtlCol="0">
            <a:spAutoFit/>
          </a:bodyPr>
          <a:lstStyle/>
          <a:p>
            <a:pPr algn="r" defTabSz="1219170">
              <a:spcBef>
                <a:spcPts val="800"/>
              </a:spcBef>
              <a:buSzPct val="100000"/>
              <a:buFont typeface="Arial"/>
              <a:buNone/>
            </a:pPr>
            <a:fld id="{C58DF478-B544-4ED8-9ED4-6A2648E2D233}" type="slidenum">
              <a:rPr lang="en-US" sz="650">
                <a:solidFill>
                  <a:prstClr val="white"/>
                </a:solidFill>
              </a:rPr>
              <a:pPr algn="r" defTabSz="1219170">
                <a:spcBef>
                  <a:spcPts val="800"/>
                </a:spcBef>
                <a:buSzPct val="100000"/>
                <a:buFont typeface="Arial"/>
                <a:buNone/>
              </a:pPr>
              <a:t>‹#›</a:t>
            </a:fld>
            <a:endParaRPr lang="en-US" sz="650">
              <a:solidFill>
                <a:prstClr val="white"/>
              </a:solidFill>
            </a:endParaRPr>
          </a:p>
        </p:txBody>
      </p:sp>
    </p:spTree>
    <p:extLst>
      <p:ext uri="{BB962C8B-B14F-4D97-AF65-F5344CB8AC3E}">
        <p14:creationId xmlns:p14="http://schemas.microsoft.com/office/powerpoint/2010/main" val="980239457"/>
      </p:ext>
    </p:extLst>
  </p:cSld>
  <p:clrMapOvr>
    <a:masterClrMapping/>
  </p:clrMapOvr>
  <p:transition>
    <p:fade/>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showMasterSp="0" preserve="1" userDrawn="1">
  <p:cSld name="Key statement teal">
    <p:bg>
      <p:bgPr>
        <a:solidFill>
          <a:schemeClr val="accent5"/>
        </a:solidFill>
        <a:effectLst/>
      </p:bgPr>
    </p:bg>
    <p:spTree>
      <p:nvGrpSpPr>
        <p:cNvPr id="1" name=""/>
        <p:cNvGrpSpPr/>
        <p:nvPr/>
      </p:nvGrpSpPr>
      <p:grpSpPr>
        <a:xfrm>
          <a:off x="0" y="0"/>
          <a:ext cx="0" cy="0"/>
          <a:chOff x="0" y="0"/>
          <a:chExt cx="0" cy="0"/>
        </a:xfrm>
      </p:grpSpPr>
      <p:sp>
        <p:nvSpPr>
          <p:cNvPr id="17" name="Text Placeholder 3"/>
          <p:cNvSpPr>
            <a:spLocks noGrp="1"/>
          </p:cNvSpPr>
          <p:nvPr>
            <p:ph type="body" sz="quarter" idx="10"/>
          </p:nvPr>
        </p:nvSpPr>
        <p:spPr>
          <a:xfrm>
            <a:off x="480484" y="1590675"/>
            <a:ext cx="9029604" cy="4708525"/>
          </a:xfrm>
          <a:prstGeom prst="rect">
            <a:avLst/>
          </a:prstGeom>
        </p:spPr>
        <p:txBody>
          <a:bodyPr>
            <a:noAutofit/>
          </a:bodyPr>
          <a:lstStyle>
            <a:lvl1pPr>
              <a:spcBef>
                <a:spcPts val="4800"/>
              </a:spcBef>
              <a:defRPr sz="2800">
                <a:solidFill>
                  <a:schemeClr val="bg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US" noProof="0"/>
              <a:t>Click to edit Master text styles</a:t>
            </a:r>
          </a:p>
        </p:txBody>
      </p:sp>
      <p:sp>
        <p:nvSpPr>
          <p:cNvPr id="18" name="CaseCode"/>
          <p:cNvSpPr txBox="1"/>
          <p:nvPr userDrawn="1"/>
        </p:nvSpPr>
        <p:spPr>
          <a:xfrm>
            <a:off x="6336000" y="6476999"/>
            <a:ext cx="4896560" cy="200055"/>
          </a:xfrm>
          <a:prstGeom prst="rect">
            <a:avLst/>
          </a:prstGeom>
          <a:noFill/>
        </p:spPr>
        <p:txBody>
          <a:bodyPr wrap="square" lIns="0" tIns="0" rIns="0" bIns="0" rtlCol="0">
            <a:spAutoFit/>
          </a:bodyPr>
          <a:lstStyle/>
          <a:p>
            <a:pPr algn="r" defTabSz="1219170">
              <a:buSzPct val="100000"/>
              <a:buFont typeface="Arial"/>
              <a:buNone/>
            </a:pPr>
            <a:r>
              <a:rPr lang="en-US" sz="650">
                <a:solidFill>
                  <a:prstClr val="white"/>
                </a:solidFill>
              </a:rPr>
              <a:t>Presentation title</a:t>
            </a:r>
            <a:br>
              <a:rPr lang="en-US" sz="650">
                <a:solidFill>
                  <a:prstClr val="white"/>
                </a:solidFill>
              </a:rPr>
            </a:br>
            <a:r>
              <a:rPr lang="en-US" sz="650">
                <a:solidFill>
                  <a:prstClr val="white"/>
                </a:solidFill>
              </a:rPr>
              <a:t>[To edit, click View &gt; Slide Master &gt; Slide master1]</a:t>
            </a:r>
          </a:p>
        </p:txBody>
      </p:sp>
      <p:sp>
        <p:nvSpPr>
          <p:cNvPr id="19" name="Copyright"/>
          <p:cNvSpPr txBox="1"/>
          <p:nvPr userDrawn="1"/>
        </p:nvSpPr>
        <p:spPr>
          <a:xfrm>
            <a:off x="469900" y="6477000"/>
            <a:ext cx="5355167" cy="100027"/>
          </a:xfrm>
          <a:prstGeom prst="rect">
            <a:avLst/>
          </a:prstGeom>
          <a:noFill/>
        </p:spPr>
        <p:txBody>
          <a:bodyPr wrap="square" lIns="0" tIns="0" rIns="0" bIns="0" rtlCol="0">
            <a:spAutoFit/>
          </a:bodyPr>
          <a:lstStyle/>
          <a:p>
            <a:pPr defTabSz="1219170">
              <a:spcBef>
                <a:spcPts val="800"/>
              </a:spcBef>
              <a:buSzPct val="100000"/>
              <a:buFont typeface="Arial"/>
              <a:buNone/>
            </a:pPr>
            <a:r>
              <a:rPr lang="en-US" sz="650">
                <a:solidFill>
                  <a:prstClr val="white"/>
                </a:solidFill>
              </a:rPr>
              <a:t>Copyright © 2017 Deloitte Development LLC. All rights reserved.</a:t>
            </a:r>
          </a:p>
        </p:txBody>
      </p:sp>
      <p:sp>
        <p:nvSpPr>
          <p:cNvPr id="20" name="TextBox 19"/>
          <p:cNvSpPr txBox="1"/>
          <p:nvPr userDrawn="1"/>
        </p:nvSpPr>
        <p:spPr>
          <a:xfrm>
            <a:off x="11414125" y="6477000"/>
            <a:ext cx="307975" cy="100027"/>
          </a:xfrm>
          <a:prstGeom prst="rect">
            <a:avLst/>
          </a:prstGeom>
          <a:noFill/>
        </p:spPr>
        <p:txBody>
          <a:bodyPr wrap="square" lIns="0" tIns="0" rIns="0" bIns="0" rtlCol="0">
            <a:spAutoFit/>
          </a:bodyPr>
          <a:lstStyle/>
          <a:p>
            <a:pPr algn="r" defTabSz="1219170">
              <a:spcBef>
                <a:spcPts val="800"/>
              </a:spcBef>
              <a:buSzPct val="100000"/>
              <a:buFont typeface="Arial"/>
              <a:buNone/>
            </a:pPr>
            <a:fld id="{C58DF478-B544-4ED8-9ED4-6A2648E2D233}" type="slidenum">
              <a:rPr lang="en-US" sz="650">
                <a:solidFill>
                  <a:prstClr val="white"/>
                </a:solidFill>
              </a:rPr>
              <a:pPr algn="r" defTabSz="1219170">
                <a:spcBef>
                  <a:spcPts val="800"/>
                </a:spcBef>
                <a:buSzPct val="100000"/>
                <a:buFont typeface="Arial"/>
                <a:buNone/>
              </a:pPr>
              <a:t>‹#›</a:t>
            </a:fld>
            <a:endParaRPr lang="en-US" sz="650">
              <a:solidFill>
                <a:prstClr val="white"/>
              </a:solidFill>
            </a:endParaRPr>
          </a:p>
        </p:txBody>
      </p:sp>
    </p:spTree>
    <p:extLst>
      <p:ext uri="{BB962C8B-B14F-4D97-AF65-F5344CB8AC3E}">
        <p14:creationId xmlns:p14="http://schemas.microsoft.com/office/powerpoint/2010/main" val="2562235199"/>
      </p:ext>
    </p:extLst>
  </p:cSld>
  <p:clrMapOvr>
    <a:masterClrMapping/>
  </p:clrMapOvr>
  <p:transition>
    <p:fade/>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showMasterSp="0" preserve="1" userDrawn="1">
  <p:cSld name="Key statement black">
    <p:bg>
      <p:bgPr>
        <a:solidFill>
          <a:schemeClr val="tx1"/>
        </a:solidFill>
        <a:effectLst/>
      </p:bgPr>
    </p:bg>
    <p:spTree>
      <p:nvGrpSpPr>
        <p:cNvPr id="1" name=""/>
        <p:cNvGrpSpPr/>
        <p:nvPr/>
      </p:nvGrpSpPr>
      <p:grpSpPr>
        <a:xfrm>
          <a:off x="0" y="0"/>
          <a:ext cx="0" cy="0"/>
          <a:chOff x="0" y="0"/>
          <a:chExt cx="0" cy="0"/>
        </a:xfrm>
      </p:grpSpPr>
      <p:sp>
        <p:nvSpPr>
          <p:cNvPr id="13" name="Text Placeholder 3"/>
          <p:cNvSpPr>
            <a:spLocks noGrp="1"/>
          </p:cNvSpPr>
          <p:nvPr>
            <p:ph type="body" sz="quarter" idx="10"/>
          </p:nvPr>
        </p:nvSpPr>
        <p:spPr>
          <a:xfrm>
            <a:off x="480484" y="1590675"/>
            <a:ext cx="9029604" cy="4708525"/>
          </a:xfrm>
          <a:prstGeom prst="rect">
            <a:avLst/>
          </a:prstGeom>
        </p:spPr>
        <p:txBody>
          <a:bodyPr>
            <a:noAutofit/>
          </a:bodyPr>
          <a:lstStyle>
            <a:lvl1pPr>
              <a:spcBef>
                <a:spcPts val="4800"/>
              </a:spcBef>
              <a:defRPr sz="2800">
                <a:solidFill>
                  <a:schemeClr val="bg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US" noProof="0"/>
              <a:t>Click to edit Master text styles</a:t>
            </a:r>
          </a:p>
        </p:txBody>
      </p:sp>
      <p:sp>
        <p:nvSpPr>
          <p:cNvPr id="15" name="Copyright"/>
          <p:cNvSpPr txBox="1"/>
          <p:nvPr userDrawn="1"/>
        </p:nvSpPr>
        <p:spPr>
          <a:xfrm>
            <a:off x="469900" y="6477000"/>
            <a:ext cx="5355167" cy="100027"/>
          </a:xfrm>
          <a:prstGeom prst="rect">
            <a:avLst/>
          </a:prstGeom>
          <a:noFill/>
        </p:spPr>
        <p:txBody>
          <a:bodyPr wrap="square" lIns="0" tIns="0" rIns="0" bIns="0" rtlCol="0">
            <a:spAutoFit/>
          </a:bodyPr>
          <a:lstStyle/>
          <a:p>
            <a:pPr defTabSz="1219170">
              <a:spcBef>
                <a:spcPts val="800"/>
              </a:spcBef>
              <a:buSzPct val="100000"/>
              <a:buFont typeface="Arial"/>
              <a:buNone/>
            </a:pPr>
            <a:r>
              <a:rPr lang="en-US" sz="650">
                <a:solidFill>
                  <a:prstClr val="white"/>
                </a:solidFill>
              </a:rPr>
              <a:t>Copyright © 2017 Deloitte Development LLC. All rights reserved.</a:t>
            </a:r>
          </a:p>
        </p:txBody>
      </p:sp>
      <p:sp>
        <p:nvSpPr>
          <p:cNvPr id="16" name="TextBox 15"/>
          <p:cNvSpPr txBox="1"/>
          <p:nvPr userDrawn="1"/>
        </p:nvSpPr>
        <p:spPr>
          <a:xfrm>
            <a:off x="11414125" y="6477000"/>
            <a:ext cx="307975" cy="100027"/>
          </a:xfrm>
          <a:prstGeom prst="rect">
            <a:avLst/>
          </a:prstGeom>
          <a:noFill/>
        </p:spPr>
        <p:txBody>
          <a:bodyPr wrap="square" lIns="0" tIns="0" rIns="0" bIns="0" rtlCol="0">
            <a:spAutoFit/>
          </a:bodyPr>
          <a:lstStyle/>
          <a:p>
            <a:pPr algn="r" defTabSz="1219170">
              <a:spcBef>
                <a:spcPts val="800"/>
              </a:spcBef>
              <a:buSzPct val="100000"/>
              <a:buFont typeface="Arial"/>
              <a:buNone/>
            </a:pPr>
            <a:fld id="{C58DF478-B544-4ED8-9ED4-6A2648E2D233}" type="slidenum">
              <a:rPr lang="en-US" sz="650">
                <a:solidFill>
                  <a:prstClr val="white"/>
                </a:solidFill>
              </a:rPr>
              <a:pPr algn="r" defTabSz="1219170">
                <a:spcBef>
                  <a:spcPts val="800"/>
                </a:spcBef>
                <a:buSzPct val="100000"/>
                <a:buFont typeface="Arial"/>
                <a:buNone/>
              </a:pPr>
              <a:t>‹#›</a:t>
            </a:fld>
            <a:endParaRPr lang="en-US" sz="650">
              <a:solidFill>
                <a:prstClr val="white"/>
              </a:solidFill>
            </a:endParaRPr>
          </a:p>
        </p:txBody>
      </p:sp>
    </p:spTree>
    <p:extLst>
      <p:ext uri="{BB962C8B-B14F-4D97-AF65-F5344CB8AC3E}">
        <p14:creationId xmlns:p14="http://schemas.microsoft.com/office/powerpoint/2010/main" val="4146171452"/>
      </p:ext>
    </p:extLst>
  </p:cSld>
  <p:clrMapOvr>
    <a:masterClrMapping/>
  </p:clrMapOvr>
  <p:transition>
    <p:fade/>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Key statement white">
    <p:bg>
      <p:bgRef idx="1001">
        <a:schemeClr val="bg1"/>
      </p:bgRef>
    </p:bg>
    <p:spTree>
      <p:nvGrpSpPr>
        <p:cNvPr id="1" name=""/>
        <p:cNvGrpSpPr/>
        <p:nvPr/>
      </p:nvGrpSpPr>
      <p:grpSpPr>
        <a:xfrm>
          <a:off x="0" y="0"/>
          <a:ext cx="0" cy="0"/>
          <a:chOff x="0" y="0"/>
          <a:chExt cx="0" cy="0"/>
        </a:xfrm>
      </p:grpSpPr>
      <p:sp>
        <p:nvSpPr>
          <p:cNvPr id="7" name="Text Placeholder 3"/>
          <p:cNvSpPr>
            <a:spLocks noGrp="1"/>
          </p:cNvSpPr>
          <p:nvPr>
            <p:ph type="body" sz="quarter" idx="10"/>
          </p:nvPr>
        </p:nvSpPr>
        <p:spPr>
          <a:xfrm>
            <a:off x="469900" y="1590675"/>
            <a:ext cx="9029604" cy="4708525"/>
          </a:xfrm>
          <a:prstGeom prst="rect">
            <a:avLst/>
          </a:prstGeom>
        </p:spPr>
        <p:txBody>
          <a:bodyPr>
            <a:noAutofit/>
          </a:bodyPr>
          <a:lstStyle>
            <a:lvl1pPr>
              <a:spcBef>
                <a:spcPts val="4800"/>
              </a:spcBef>
              <a:defRPr sz="2800">
                <a:solidFill>
                  <a:schemeClr val="tx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US" noProof="0"/>
              <a:t>Click to edit Master text styles</a:t>
            </a:r>
          </a:p>
        </p:txBody>
      </p:sp>
    </p:spTree>
    <p:extLst>
      <p:ext uri="{BB962C8B-B14F-4D97-AF65-F5344CB8AC3E}">
        <p14:creationId xmlns:p14="http://schemas.microsoft.com/office/powerpoint/2010/main" val="20928906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Contents with image">
    <p:spTree>
      <p:nvGrpSpPr>
        <p:cNvPr id="1" name=""/>
        <p:cNvGrpSpPr/>
        <p:nvPr/>
      </p:nvGrpSpPr>
      <p:grpSpPr>
        <a:xfrm>
          <a:off x="0" y="0"/>
          <a:ext cx="0" cy="0"/>
          <a:chOff x="0" y="0"/>
          <a:chExt cx="0" cy="0"/>
        </a:xfrm>
      </p:grpSpPr>
      <p:sp>
        <p:nvSpPr>
          <p:cNvPr id="5" name="Picture Placeholder 9"/>
          <p:cNvSpPr>
            <a:spLocks noGrp="1"/>
          </p:cNvSpPr>
          <p:nvPr>
            <p:ph type="pic" sz="quarter" idx="15"/>
          </p:nvPr>
        </p:nvSpPr>
        <p:spPr>
          <a:xfrm>
            <a:off x="5604867" y="1700213"/>
            <a:ext cx="6117233" cy="4598988"/>
          </a:xfrm>
        </p:spPr>
        <p:txBody>
          <a:bodyPr/>
          <a:lstStyle/>
          <a:p>
            <a:r>
              <a:rPr lang="en-US" noProof="0"/>
              <a:t>Click icon to add picture</a:t>
            </a:r>
          </a:p>
        </p:txBody>
      </p:sp>
      <p:sp>
        <p:nvSpPr>
          <p:cNvPr id="6" name="Content Placeholder 3"/>
          <p:cNvSpPr>
            <a:spLocks noGrp="1"/>
          </p:cNvSpPr>
          <p:nvPr>
            <p:ph sz="quarter" idx="10"/>
          </p:nvPr>
        </p:nvSpPr>
        <p:spPr>
          <a:xfrm>
            <a:off x="469900" y="1665290"/>
            <a:ext cx="4333663" cy="4633911"/>
          </a:xfrm>
          <a:prstGeom prst="rect">
            <a:avLst/>
          </a:prstGeom>
        </p:spPr>
        <p:txBody>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9"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78292790"/>
      </p:ext>
    </p:extLst>
  </p:cSld>
  <p:clrMapOvr>
    <a:masterClrMapping/>
  </p:clrMapOvr>
  <p:transition>
    <p:fade/>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Title &amp; 1 column text">
    <p:spTree>
      <p:nvGrpSpPr>
        <p:cNvPr id="1" name=""/>
        <p:cNvGrpSpPr/>
        <p:nvPr/>
      </p:nvGrpSpPr>
      <p:grpSpPr>
        <a:xfrm>
          <a:off x="0" y="0"/>
          <a:ext cx="0" cy="0"/>
          <a:chOff x="0" y="0"/>
          <a:chExt cx="0" cy="0"/>
        </a:xfrm>
      </p:grpSpPr>
      <p:sp>
        <p:nvSpPr>
          <p:cNvPr id="14" name="Text Placeholder 18"/>
          <p:cNvSpPr>
            <a:spLocks noGrp="1"/>
          </p:cNvSpPr>
          <p:nvPr>
            <p:ph idx="1"/>
          </p:nvPr>
        </p:nvSpPr>
        <p:spPr>
          <a:xfrm>
            <a:off x="469900" y="1665290"/>
            <a:ext cx="11252200" cy="4633911"/>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2386124742"/>
      </p:ext>
    </p:extLst>
  </p:cSld>
  <p:clrMapOvr>
    <a:masterClrMapping/>
  </p:clrMapOvr>
  <p:transition>
    <p:fade/>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Title, subtitle &amp; 1 column - large">
    <p:spTree>
      <p:nvGrpSpPr>
        <p:cNvPr id="1" name=""/>
        <p:cNvGrpSpPr/>
        <p:nvPr/>
      </p:nvGrpSpPr>
      <p:grpSpPr>
        <a:xfrm>
          <a:off x="0" y="0"/>
          <a:ext cx="0" cy="0"/>
          <a:chOff x="0" y="0"/>
          <a:chExt cx="0" cy="0"/>
        </a:xfrm>
      </p:grpSpPr>
      <p:sp>
        <p:nvSpPr>
          <p:cNvPr id="8" name="Text Placeholder 18"/>
          <p:cNvSpPr>
            <a:spLocks noGrp="1"/>
          </p:cNvSpPr>
          <p:nvPr>
            <p:ph idx="1"/>
          </p:nvPr>
        </p:nvSpPr>
        <p:spPr>
          <a:xfrm>
            <a:off x="469900" y="1676402"/>
            <a:ext cx="11252200" cy="4622799"/>
          </a:xfrm>
          <a:prstGeom prst="rect">
            <a:avLst/>
          </a:prstGeom>
        </p:spPr>
        <p:txBody>
          <a:bodyPr vert="horz" lIns="0" tIns="0" rIns="0" bIns="0" rtlCol="0">
            <a:noAutofit/>
          </a:bodyPr>
          <a:lstStyle>
            <a:lvl1pPr>
              <a:defRPr sz="1600"/>
            </a:lvl1pPr>
            <a:lvl2pPr>
              <a:defRPr sz="1600"/>
            </a:lvl2pPr>
            <a:lvl3pPr>
              <a:defRPr sz="1600"/>
            </a:lvl3pPr>
            <a:lvl4pPr>
              <a:defRPr sz="1600"/>
            </a:lvl4pPr>
            <a:lvl5pPr>
              <a:defRPr sz="1600"/>
            </a:lvl5pPr>
            <a:lvl6pPr>
              <a:defRPr sz="2133"/>
            </a:lvl6pPr>
            <a:lvl7pPr>
              <a:defRPr sz="2133"/>
            </a:lvl7pPr>
            <a:lvl8pPr>
              <a:defRPr sz="2133"/>
            </a:lvl8pPr>
            <a:lvl9pPr>
              <a:defRPr sz="2133"/>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6"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2472626767"/>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Divider - Deloitte dark blue">
    <p:bg bwMode="gray">
      <p:bgPr>
        <a:solidFill>
          <a:schemeClr val="accent4"/>
        </a:solidFill>
        <a:effectLst/>
      </p:bgPr>
    </p:bg>
    <p:spTree>
      <p:nvGrpSpPr>
        <p:cNvPr id="1" name=""/>
        <p:cNvGrpSpPr/>
        <p:nvPr/>
      </p:nvGrpSpPr>
      <p:grpSpPr>
        <a:xfrm>
          <a:off x="0" y="0"/>
          <a:ext cx="0" cy="0"/>
          <a:chOff x="0" y="0"/>
          <a:chExt cx="0" cy="0"/>
        </a:xfrm>
      </p:grpSpPr>
      <p:sp>
        <p:nvSpPr>
          <p:cNvPr id="18" name="Title 1"/>
          <p:cNvSpPr>
            <a:spLocks noGrp="1"/>
          </p:cNvSpPr>
          <p:nvPr>
            <p:ph type="title"/>
          </p:nvPr>
        </p:nvSpPr>
        <p:spPr bwMode="gray">
          <a:xfrm>
            <a:off x="469900" y="1705668"/>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p>
        </p:txBody>
      </p:sp>
      <p:sp>
        <p:nvSpPr>
          <p:cNvPr id="19" name="Text Placeholder 2"/>
          <p:cNvSpPr>
            <a:spLocks noGrp="1"/>
          </p:cNvSpPr>
          <p:nvPr>
            <p:ph type="body" idx="1"/>
          </p:nvPr>
        </p:nvSpPr>
        <p:spPr bwMode="gray">
          <a:xfrm>
            <a:off x="469900" y="3429000"/>
            <a:ext cx="10418233" cy="1566532"/>
          </a:xfrm>
        </p:spPr>
        <p:txBody>
          <a:bodyPr lIns="0" tIns="0" rIns="0" bIns="0">
            <a:noAutofit/>
          </a:bodyPr>
          <a:lstStyle>
            <a:lvl1pPr marL="0" indent="0">
              <a:lnSpc>
                <a:spcPct val="95000"/>
              </a:lnSpc>
              <a:spcAft>
                <a:spcPts val="0"/>
              </a:spcAft>
              <a:buNone/>
              <a:defRPr sz="385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US" noProof="0"/>
              <a:t>Click to edit Master text styles</a:t>
            </a:r>
          </a:p>
        </p:txBody>
      </p:sp>
      <p:sp>
        <p:nvSpPr>
          <p:cNvPr id="20" name="CaseCode"/>
          <p:cNvSpPr txBox="1"/>
          <p:nvPr userDrawn="1"/>
        </p:nvSpPr>
        <p:spPr>
          <a:xfrm>
            <a:off x="6336000" y="6476999"/>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a:solidFill>
                  <a:schemeClr val="bg1"/>
                </a:solidFill>
              </a:rPr>
              <a:t>Presentation title</a:t>
            </a:r>
            <a:br>
              <a:rPr lang="en-US" sz="650" noProof="0">
                <a:solidFill>
                  <a:schemeClr val="bg1"/>
                </a:solidFill>
              </a:rPr>
            </a:br>
            <a:r>
              <a:rPr lang="en-US" sz="650" noProof="0">
                <a:solidFill>
                  <a:schemeClr val="bg1"/>
                </a:solidFill>
              </a:rPr>
              <a:t>[To edit, click View &gt; Slide Master &gt; Slide master1]</a:t>
            </a:r>
          </a:p>
        </p:txBody>
      </p:sp>
      <p:sp>
        <p:nvSpPr>
          <p:cNvPr id="21" name="Copyright"/>
          <p:cNvSpPr txBox="1"/>
          <p:nvPr userDrawn="1"/>
        </p:nvSpPr>
        <p:spPr>
          <a:xfrm>
            <a:off x="469900" y="6477000"/>
            <a:ext cx="5355167" cy="100027"/>
          </a:xfrm>
          <a:prstGeom prst="rect">
            <a:avLst/>
          </a:prstGeom>
          <a:noFill/>
        </p:spPr>
        <p:txBody>
          <a:bodyPr wrap="square" lIns="0" tIns="0" rIns="0" bIns="0" rtlCol="0">
            <a:spAutoFit/>
          </a:bodyPr>
          <a:lstStyle/>
          <a:p>
            <a:pPr marL="0" indent="0">
              <a:spcBef>
                <a:spcPts val="800"/>
              </a:spcBef>
              <a:buSzPct val="100000"/>
              <a:buFont typeface="Arial"/>
              <a:buNone/>
            </a:pPr>
            <a:r>
              <a:rPr lang="en-US" sz="650" noProof="0">
                <a:solidFill>
                  <a:schemeClr val="bg1"/>
                </a:solidFill>
              </a:rPr>
              <a:t>Copyright © 2019 Deloitte Development LLC. All rights reserved.</a:t>
            </a:r>
          </a:p>
        </p:txBody>
      </p:sp>
      <p:sp>
        <p:nvSpPr>
          <p:cNvPr id="22" name="TextBox 21"/>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bg1"/>
                </a:solidFill>
              </a:rPr>
              <a:pPr marL="0" indent="0" algn="r">
                <a:spcBef>
                  <a:spcPts val="800"/>
                </a:spcBef>
                <a:buSzPct val="100000"/>
                <a:buFont typeface="Arial"/>
                <a:buNone/>
              </a:pPr>
              <a:t>‹#›</a:t>
            </a:fld>
            <a:endParaRPr lang="en-US" sz="650" noProof="0">
              <a:solidFill>
                <a:schemeClr val="bg1"/>
              </a:solidFill>
            </a:endParaRPr>
          </a:p>
        </p:txBody>
      </p:sp>
    </p:spTree>
    <p:extLst>
      <p:ext uri="{BB962C8B-B14F-4D97-AF65-F5344CB8AC3E}">
        <p14:creationId xmlns:p14="http://schemas.microsoft.com/office/powerpoint/2010/main" val="3084512177"/>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Title, subtitle &amp; chart">
    <p:spTree>
      <p:nvGrpSpPr>
        <p:cNvPr id="1" name=""/>
        <p:cNvGrpSpPr/>
        <p:nvPr/>
      </p:nvGrpSpPr>
      <p:grpSpPr>
        <a:xfrm>
          <a:off x="0" y="0"/>
          <a:ext cx="0" cy="0"/>
          <a:chOff x="0" y="0"/>
          <a:chExt cx="0" cy="0"/>
        </a:xfrm>
      </p:grpSpPr>
      <p:sp>
        <p:nvSpPr>
          <p:cNvPr id="17" name="Chart Placeholder 3"/>
          <p:cNvSpPr>
            <a:spLocks noGrp="1"/>
          </p:cNvSpPr>
          <p:nvPr>
            <p:ph type="chart" sz="quarter" idx="15"/>
          </p:nvPr>
        </p:nvSpPr>
        <p:spPr>
          <a:xfrm>
            <a:off x="468000" y="2054581"/>
            <a:ext cx="11252200" cy="3928209"/>
          </a:xfrm>
          <a:prstGeom prst="rect">
            <a:avLst/>
          </a:prstGeom>
        </p:spPr>
        <p:txBody>
          <a:bodyPr/>
          <a:lstStyle/>
          <a:p>
            <a:r>
              <a:rPr lang="en-US" noProof="0"/>
              <a:t>Click icon to add chart</a:t>
            </a:r>
          </a:p>
        </p:txBody>
      </p:sp>
      <p:sp>
        <p:nvSpPr>
          <p:cNvPr id="18" name="Text Placeholder 8"/>
          <p:cNvSpPr>
            <a:spLocks noGrp="1"/>
          </p:cNvSpPr>
          <p:nvPr>
            <p:ph type="body" sz="quarter" idx="18"/>
          </p:nvPr>
        </p:nvSpPr>
        <p:spPr>
          <a:xfrm>
            <a:off x="468000" y="1659816"/>
            <a:ext cx="11252200" cy="357187"/>
          </a:xfrm>
        </p:spPr>
        <p:txBody>
          <a:bodyPr/>
          <a:lstStyle/>
          <a:p>
            <a:pPr lvl="0"/>
            <a:r>
              <a:rPr lang="en-US" noProof="0"/>
              <a:t>Click to edit Master text styles</a:t>
            </a:r>
          </a:p>
        </p:txBody>
      </p:sp>
      <p:sp>
        <p:nvSpPr>
          <p:cNvPr id="7"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8"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3689689117"/>
      </p:ext>
    </p:extLst>
  </p:cSld>
  <p:clrMapOvr>
    <a:masterClrMapping/>
  </p:clrMapOvr>
  <p:transition>
    <p:fade/>
  </p:transition>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3 chart">
    <p:spTree>
      <p:nvGrpSpPr>
        <p:cNvPr id="1" name=""/>
        <p:cNvGrpSpPr/>
        <p:nvPr/>
      </p:nvGrpSpPr>
      <p:grpSpPr>
        <a:xfrm>
          <a:off x="0" y="0"/>
          <a:ext cx="0" cy="0"/>
          <a:chOff x="0" y="0"/>
          <a:chExt cx="0" cy="0"/>
        </a:xfrm>
      </p:grpSpPr>
      <p:sp>
        <p:nvSpPr>
          <p:cNvPr id="17" name="Chart Placeholder 3"/>
          <p:cNvSpPr>
            <a:spLocks noGrp="1"/>
          </p:cNvSpPr>
          <p:nvPr>
            <p:ph type="chart" sz="quarter" idx="15"/>
          </p:nvPr>
        </p:nvSpPr>
        <p:spPr>
          <a:xfrm>
            <a:off x="468000" y="2051999"/>
            <a:ext cx="3600000" cy="3930791"/>
          </a:xfrm>
          <a:prstGeom prst="rect">
            <a:avLst/>
          </a:prstGeom>
        </p:spPr>
        <p:txBody>
          <a:bodyPr/>
          <a:lstStyle/>
          <a:p>
            <a:r>
              <a:rPr lang="en-US" noProof="0"/>
              <a:t>Click icon to add chart</a:t>
            </a:r>
          </a:p>
        </p:txBody>
      </p:sp>
      <p:sp>
        <p:nvSpPr>
          <p:cNvPr id="18" name="Text Placeholder 8"/>
          <p:cNvSpPr>
            <a:spLocks noGrp="1"/>
          </p:cNvSpPr>
          <p:nvPr>
            <p:ph type="body" sz="quarter" idx="18"/>
          </p:nvPr>
        </p:nvSpPr>
        <p:spPr>
          <a:xfrm>
            <a:off x="468000" y="1665289"/>
            <a:ext cx="3600000" cy="392112"/>
          </a:xfrm>
        </p:spPr>
        <p:txBody>
          <a:bodyPr/>
          <a:lstStyle/>
          <a:p>
            <a:pPr lvl="0"/>
            <a:r>
              <a:rPr lang="en-US" noProof="0"/>
              <a:t>Click to edit Master text styles</a:t>
            </a:r>
          </a:p>
        </p:txBody>
      </p:sp>
      <p:sp>
        <p:nvSpPr>
          <p:cNvPr id="7" name="Chart Placeholder 3"/>
          <p:cNvSpPr>
            <a:spLocks noGrp="1"/>
          </p:cNvSpPr>
          <p:nvPr>
            <p:ph type="chart" sz="quarter" idx="19"/>
          </p:nvPr>
        </p:nvSpPr>
        <p:spPr>
          <a:xfrm>
            <a:off x="4296000" y="2051998"/>
            <a:ext cx="3600000" cy="3930791"/>
          </a:xfrm>
          <a:prstGeom prst="rect">
            <a:avLst/>
          </a:prstGeom>
        </p:spPr>
        <p:txBody>
          <a:bodyPr/>
          <a:lstStyle/>
          <a:p>
            <a:r>
              <a:rPr lang="en-US" noProof="0"/>
              <a:t>Click icon to add chart</a:t>
            </a:r>
          </a:p>
        </p:txBody>
      </p:sp>
      <p:sp>
        <p:nvSpPr>
          <p:cNvPr id="8" name="Text Placeholder 8"/>
          <p:cNvSpPr>
            <a:spLocks noGrp="1"/>
          </p:cNvSpPr>
          <p:nvPr>
            <p:ph type="body" sz="quarter" idx="20"/>
          </p:nvPr>
        </p:nvSpPr>
        <p:spPr>
          <a:xfrm>
            <a:off x="4296003" y="1665288"/>
            <a:ext cx="3600000" cy="392112"/>
          </a:xfrm>
        </p:spPr>
        <p:txBody>
          <a:bodyPr/>
          <a:lstStyle/>
          <a:p>
            <a:pPr lvl="0"/>
            <a:r>
              <a:rPr lang="en-US" noProof="0"/>
              <a:t>Click to edit Master text styles</a:t>
            </a:r>
          </a:p>
        </p:txBody>
      </p:sp>
      <p:sp>
        <p:nvSpPr>
          <p:cNvPr id="9" name="Chart Placeholder 3"/>
          <p:cNvSpPr>
            <a:spLocks noGrp="1"/>
          </p:cNvSpPr>
          <p:nvPr>
            <p:ph type="chart" sz="quarter" idx="21"/>
          </p:nvPr>
        </p:nvSpPr>
        <p:spPr>
          <a:xfrm>
            <a:off x="8086960" y="2051999"/>
            <a:ext cx="3600000" cy="3930791"/>
          </a:xfrm>
          <a:prstGeom prst="rect">
            <a:avLst/>
          </a:prstGeom>
        </p:spPr>
        <p:txBody>
          <a:bodyPr/>
          <a:lstStyle/>
          <a:p>
            <a:r>
              <a:rPr lang="en-US" noProof="0"/>
              <a:t>Click icon to add chart</a:t>
            </a:r>
          </a:p>
        </p:txBody>
      </p:sp>
      <p:sp>
        <p:nvSpPr>
          <p:cNvPr id="10" name="Text Placeholder 8"/>
          <p:cNvSpPr>
            <a:spLocks noGrp="1"/>
          </p:cNvSpPr>
          <p:nvPr>
            <p:ph type="body" sz="quarter" idx="22"/>
          </p:nvPr>
        </p:nvSpPr>
        <p:spPr>
          <a:xfrm>
            <a:off x="8086959" y="1659145"/>
            <a:ext cx="3600000" cy="398256"/>
          </a:xfrm>
        </p:spPr>
        <p:txBody>
          <a:bodyPr/>
          <a:lstStyle/>
          <a:p>
            <a:pPr lvl="0"/>
            <a:r>
              <a:rPr lang="en-US" noProof="0"/>
              <a:t>Click to edit Master text styles</a:t>
            </a:r>
          </a:p>
        </p:txBody>
      </p:sp>
      <p:sp>
        <p:nvSpPr>
          <p:cNvPr id="13"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14" name="Title Placeholder 1"/>
          <p:cNvSpPr>
            <a:spLocks noGrp="1"/>
          </p:cNvSpPr>
          <p:nvPr>
            <p:ph type="title"/>
          </p:nvPr>
        </p:nvSpPr>
        <p:spPr>
          <a:xfrm>
            <a:off x="469900" y="402586"/>
            <a:ext cx="11252200" cy="334101"/>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1813047861"/>
      </p:ext>
    </p:extLst>
  </p:cSld>
  <p:clrMapOvr>
    <a:masterClrMapping/>
  </p:clrMapOvr>
  <p:transition>
    <p:fade/>
  </p:transition>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2 columns of text">
    <p:spTree>
      <p:nvGrpSpPr>
        <p:cNvPr id="1" name=""/>
        <p:cNvGrpSpPr/>
        <p:nvPr/>
      </p:nvGrpSpPr>
      <p:grpSpPr>
        <a:xfrm>
          <a:off x="0" y="0"/>
          <a:ext cx="0" cy="0"/>
          <a:chOff x="0" y="0"/>
          <a:chExt cx="0" cy="0"/>
        </a:xfrm>
      </p:grpSpPr>
      <p:sp>
        <p:nvSpPr>
          <p:cNvPr id="13" name="Content Placeholder 3"/>
          <p:cNvSpPr>
            <a:spLocks noGrp="1"/>
          </p:cNvSpPr>
          <p:nvPr>
            <p:ph sz="quarter" idx="10"/>
          </p:nvPr>
        </p:nvSpPr>
        <p:spPr>
          <a:xfrm>
            <a:off x="468000" y="1665288"/>
            <a:ext cx="5328000" cy="4622507"/>
          </a:xfrm>
          <a:prstGeom prst="rect">
            <a:avLst/>
          </a:prstGeom>
        </p:spPr>
        <p:txBody>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Content Placeholder 3"/>
          <p:cNvSpPr>
            <a:spLocks noGrp="1"/>
          </p:cNvSpPr>
          <p:nvPr>
            <p:ph sz="quarter" idx="20"/>
          </p:nvPr>
        </p:nvSpPr>
        <p:spPr>
          <a:xfrm>
            <a:off x="6394100" y="1656000"/>
            <a:ext cx="5328000" cy="4631795"/>
          </a:xfrm>
          <a:prstGeom prst="rect">
            <a:avLst/>
          </a:prstGeom>
        </p:spPr>
        <p:txBody>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7"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186242001"/>
      </p:ext>
    </p:extLst>
  </p:cSld>
  <p:clrMapOvr>
    <a:masterClrMapping/>
  </p:clrMapOvr>
  <p:transition>
    <p:fade/>
  </p:transition>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2 column content">
    <p:spTree>
      <p:nvGrpSpPr>
        <p:cNvPr id="1" name=""/>
        <p:cNvGrpSpPr/>
        <p:nvPr/>
      </p:nvGrpSpPr>
      <p:grpSpPr>
        <a:xfrm>
          <a:off x="0" y="0"/>
          <a:ext cx="0" cy="0"/>
          <a:chOff x="0" y="0"/>
          <a:chExt cx="0" cy="0"/>
        </a:xfrm>
      </p:grpSpPr>
      <p:sp>
        <p:nvSpPr>
          <p:cNvPr id="6" name="Content Placeholder 3"/>
          <p:cNvSpPr>
            <a:spLocks noGrp="1"/>
          </p:cNvSpPr>
          <p:nvPr>
            <p:ph sz="quarter" idx="10"/>
          </p:nvPr>
        </p:nvSpPr>
        <p:spPr>
          <a:xfrm>
            <a:off x="469900" y="1665289"/>
            <a:ext cx="4431857" cy="4633913"/>
          </a:xfrm>
          <a:prstGeom prst="rect">
            <a:avLst/>
          </a:prstGeom>
        </p:spPr>
        <p:txBody>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Content Placeholder 3"/>
          <p:cNvSpPr>
            <a:spLocks noGrp="1"/>
          </p:cNvSpPr>
          <p:nvPr>
            <p:ph sz="quarter" idx="16"/>
          </p:nvPr>
        </p:nvSpPr>
        <p:spPr>
          <a:xfrm>
            <a:off x="5482100" y="1700213"/>
            <a:ext cx="6240000" cy="4598989"/>
          </a:xfrm>
          <a:prstGeom prst="rect">
            <a:avLst/>
          </a:prstGeom>
        </p:spPr>
        <p:txBody>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11"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1841896585"/>
      </p:ext>
    </p:extLst>
  </p:cSld>
  <p:clrMapOvr>
    <a:masterClrMapping/>
  </p:clrMapOvr>
  <p:transition>
    <p:fade/>
  </p:transition>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2 columns - large">
    <p:spTree>
      <p:nvGrpSpPr>
        <p:cNvPr id="1" name=""/>
        <p:cNvGrpSpPr/>
        <p:nvPr/>
      </p:nvGrpSpPr>
      <p:grpSpPr>
        <a:xfrm>
          <a:off x="0" y="0"/>
          <a:ext cx="0" cy="0"/>
          <a:chOff x="0" y="0"/>
          <a:chExt cx="0" cy="0"/>
        </a:xfrm>
      </p:grpSpPr>
      <p:sp>
        <p:nvSpPr>
          <p:cNvPr id="11" name="Content Placeholder 3"/>
          <p:cNvSpPr>
            <a:spLocks noGrp="1"/>
          </p:cNvSpPr>
          <p:nvPr>
            <p:ph sz="quarter" idx="10"/>
          </p:nvPr>
        </p:nvSpPr>
        <p:spPr>
          <a:xfrm>
            <a:off x="469900" y="1665288"/>
            <a:ext cx="5328000" cy="4633912"/>
          </a:xfrm>
          <a:prstGeom prst="rect">
            <a:avLst/>
          </a:prstGeom>
        </p:spPr>
        <p:txBody>
          <a:bodyPr>
            <a:noAutofit/>
          </a:bodyPr>
          <a:lstStyle>
            <a:lvl1pPr>
              <a:tabLst>
                <a:tab pos="6705432" algn="r"/>
              </a:tabLst>
              <a:defRPr sz="1600"/>
            </a:lvl1pPr>
            <a:lvl2pPr>
              <a:tabLst>
                <a:tab pos="6705432" algn="r"/>
              </a:tabLst>
              <a:defRPr sz="1600"/>
            </a:lvl2pPr>
            <a:lvl3pPr>
              <a:tabLst>
                <a:tab pos="6705432" algn="r"/>
              </a:tabLst>
              <a:defRPr sz="1600"/>
            </a:lvl3pPr>
            <a:lvl4pPr>
              <a:tabLst>
                <a:tab pos="6705432" algn="r"/>
              </a:tabLst>
              <a:defRPr sz="1600"/>
            </a:lvl4pPr>
            <a:lvl5pPr>
              <a:tabLst>
                <a:tab pos="6705432" algn="r"/>
              </a:tabLst>
              <a:defRPr sz="1000" baseline="0"/>
            </a:lvl5pPr>
            <a:lvl6pPr>
              <a:defRPr sz="2133"/>
            </a:lvl6pPr>
            <a:lvl7pPr>
              <a:defRPr sz="2133"/>
            </a:lvl7pPr>
            <a:lvl8pPr>
              <a:defRPr sz="2133"/>
            </a:lvl8pPr>
            <a:lvl9pPr>
              <a:defRPr sz="2133"/>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 name="Content Placeholder 3"/>
          <p:cNvSpPr>
            <a:spLocks noGrp="1"/>
          </p:cNvSpPr>
          <p:nvPr>
            <p:ph sz="quarter" idx="20"/>
          </p:nvPr>
        </p:nvSpPr>
        <p:spPr>
          <a:xfrm>
            <a:off x="6394100" y="1665288"/>
            <a:ext cx="5328000" cy="4633912"/>
          </a:xfrm>
          <a:prstGeom prst="rect">
            <a:avLst/>
          </a:prstGeom>
        </p:spPr>
        <p:txBody>
          <a:bodyPr>
            <a:noAutofit/>
          </a:bodyPr>
          <a:lstStyle>
            <a:lvl1pPr>
              <a:tabLst>
                <a:tab pos="6705432" algn="r"/>
              </a:tabLst>
              <a:defRPr sz="1600"/>
            </a:lvl1pPr>
            <a:lvl2pPr>
              <a:tabLst>
                <a:tab pos="6705432" algn="r"/>
              </a:tabLst>
              <a:defRPr sz="1600"/>
            </a:lvl2pPr>
            <a:lvl3pPr>
              <a:tabLst>
                <a:tab pos="6705432" algn="r"/>
              </a:tabLst>
              <a:defRPr sz="1600"/>
            </a:lvl3pPr>
            <a:lvl4pPr>
              <a:tabLst>
                <a:tab pos="6705432" algn="r"/>
              </a:tabLst>
              <a:defRPr sz="1600"/>
            </a:lvl4pPr>
            <a:lvl5pPr>
              <a:tabLst>
                <a:tab pos="6705432" algn="r"/>
              </a:tabLst>
              <a:defRPr sz="1000" baseline="0"/>
            </a:lvl5pPr>
            <a:lvl6pPr>
              <a:defRPr sz="2133"/>
            </a:lvl6pPr>
            <a:lvl7pPr>
              <a:defRPr sz="2133"/>
            </a:lvl7pPr>
            <a:lvl8pPr>
              <a:defRPr sz="2133"/>
            </a:lvl8pPr>
            <a:lvl9pPr>
              <a:defRPr sz="2133"/>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9"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1356869025"/>
      </p:ext>
    </p:extLst>
  </p:cSld>
  <p:clrMapOvr>
    <a:masterClrMapping/>
  </p:clrMapOvr>
  <p:transition>
    <p:fade/>
  </p:transition>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Text and chart">
    <p:spTree>
      <p:nvGrpSpPr>
        <p:cNvPr id="1" name=""/>
        <p:cNvGrpSpPr/>
        <p:nvPr/>
      </p:nvGrpSpPr>
      <p:grpSpPr>
        <a:xfrm>
          <a:off x="0" y="0"/>
          <a:ext cx="0" cy="0"/>
          <a:chOff x="0" y="0"/>
          <a:chExt cx="0" cy="0"/>
        </a:xfrm>
      </p:grpSpPr>
      <p:sp>
        <p:nvSpPr>
          <p:cNvPr id="10" name="Content Placeholder 3"/>
          <p:cNvSpPr>
            <a:spLocks noGrp="1"/>
          </p:cNvSpPr>
          <p:nvPr>
            <p:ph sz="quarter" idx="10"/>
          </p:nvPr>
        </p:nvSpPr>
        <p:spPr>
          <a:xfrm>
            <a:off x="469900" y="1665288"/>
            <a:ext cx="5480400" cy="4317502"/>
          </a:xfrm>
          <a:prstGeom prst="rect">
            <a:avLst/>
          </a:prstGeom>
        </p:spPr>
        <p:txBody>
          <a:bodyPr>
            <a:noAutofit/>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 name="Chart Placeholder 2"/>
          <p:cNvSpPr>
            <a:spLocks noGrp="1"/>
          </p:cNvSpPr>
          <p:nvPr>
            <p:ph type="chart" sz="quarter" idx="21"/>
          </p:nvPr>
        </p:nvSpPr>
        <p:spPr>
          <a:xfrm>
            <a:off x="6239584" y="2125013"/>
            <a:ext cx="5482516" cy="3857777"/>
          </a:xfrm>
        </p:spPr>
        <p:txBody>
          <a:bodyPr>
            <a:noAutofit/>
          </a:bodyPr>
          <a:lstStyle/>
          <a:p>
            <a:r>
              <a:rPr lang="en-US" noProof="0"/>
              <a:t>Click icon to add chart</a:t>
            </a:r>
          </a:p>
        </p:txBody>
      </p:sp>
      <p:sp>
        <p:nvSpPr>
          <p:cNvPr id="6" name="Text Placeholder 5"/>
          <p:cNvSpPr>
            <a:spLocks noGrp="1"/>
          </p:cNvSpPr>
          <p:nvPr>
            <p:ph type="body" sz="quarter" idx="22"/>
          </p:nvPr>
        </p:nvSpPr>
        <p:spPr>
          <a:xfrm>
            <a:off x="6239584" y="1655763"/>
            <a:ext cx="5482516" cy="420687"/>
          </a:xfrm>
        </p:spPr>
        <p:txBody>
          <a:bodyPr>
            <a:noAutofit/>
          </a:bodyPr>
          <a:lstStyle/>
          <a:p>
            <a:pPr lvl="0"/>
            <a:r>
              <a:rPr lang="en-US" noProof="0"/>
              <a:t>Click to edit Master text styles</a:t>
            </a:r>
          </a:p>
        </p:txBody>
      </p:sp>
      <p:sp>
        <p:nvSpPr>
          <p:cNvPr id="12"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14"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2358733982"/>
      </p:ext>
    </p:extLst>
  </p:cSld>
  <p:clrMapOvr>
    <a:masterClrMapping/>
  </p:clrMapOvr>
  <p:transition>
    <p:fade/>
  </p:transition>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2 chart">
    <p:spTree>
      <p:nvGrpSpPr>
        <p:cNvPr id="1" name=""/>
        <p:cNvGrpSpPr/>
        <p:nvPr/>
      </p:nvGrpSpPr>
      <p:grpSpPr>
        <a:xfrm>
          <a:off x="0" y="0"/>
          <a:ext cx="0" cy="0"/>
          <a:chOff x="0" y="0"/>
          <a:chExt cx="0" cy="0"/>
        </a:xfrm>
      </p:grpSpPr>
      <p:sp>
        <p:nvSpPr>
          <p:cNvPr id="3" name="Chart Placeholder 2"/>
          <p:cNvSpPr>
            <a:spLocks noGrp="1"/>
          </p:cNvSpPr>
          <p:nvPr>
            <p:ph type="chart" sz="quarter" idx="21"/>
          </p:nvPr>
        </p:nvSpPr>
        <p:spPr>
          <a:xfrm>
            <a:off x="6239584" y="2125013"/>
            <a:ext cx="5482516" cy="3857777"/>
          </a:xfrm>
        </p:spPr>
        <p:txBody>
          <a:bodyPr>
            <a:noAutofit/>
          </a:bodyPr>
          <a:lstStyle/>
          <a:p>
            <a:r>
              <a:rPr lang="en-US" noProof="0"/>
              <a:t>Click icon to add chart</a:t>
            </a:r>
          </a:p>
        </p:txBody>
      </p:sp>
      <p:sp>
        <p:nvSpPr>
          <p:cNvPr id="6" name="Text Placeholder 5"/>
          <p:cNvSpPr>
            <a:spLocks noGrp="1"/>
          </p:cNvSpPr>
          <p:nvPr>
            <p:ph type="body" sz="quarter" idx="22"/>
          </p:nvPr>
        </p:nvSpPr>
        <p:spPr>
          <a:xfrm>
            <a:off x="6239585" y="1654028"/>
            <a:ext cx="5482516" cy="420687"/>
          </a:xfrm>
        </p:spPr>
        <p:txBody>
          <a:bodyPr>
            <a:noAutofit/>
          </a:bodyPr>
          <a:lstStyle/>
          <a:p>
            <a:pPr lvl="0"/>
            <a:r>
              <a:rPr lang="en-US" noProof="0"/>
              <a:t>Click to edit Master text styles</a:t>
            </a:r>
          </a:p>
        </p:txBody>
      </p:sp>
      <p:sp>
        <p:nvSpPr>
          <p:cNvPr id="9" name="Chart Placeholder 2"/>
          <p:cNvSpPr>
            <a:spLocks noGrp="1"/>
          </p:cNvSpPr>
          <p:nvPr>
            <p:ph type="chart" sz="quarter" idx="24"/>
          </p:nvPr>
        </p:nvSpPr>
        <p:spPr>
          <a:xfrm>
            <a:off x="469900" y="2125013"/>
            <a:ext cx="5482517" cy="3857777"/>
          </a:xfrm>
        </p:spPr>
        <p:txBody>
          <a:bodyPr>
            <a:noAutofit/>
          </a:bodyPr>
          <a:lstStyle/>
          <a:p>
            <a:r>
              <a:rPr lang="en-US" noProof="0"/>
              <a:t>Click icon to add chart</a:t>
            </a:r>
          </a:p>
        </p:txBody>
      </p:sp>
      <p:sp>
        <p:nvSpPr>
          <p:cNvPr id="12" name="Text Placeholder 5"/>
          <p:cNvSpPr>
            <a:spLocks noGrp="1"/>
          </p:cNvSpPr>
          <p:nvPr>
            <p:ph type="body" sz="quarter" idx="25"/>
          </p:nvPr>
        </p:nvSpPr>
        <p:spPr>
          <a:xfrm>
            <a:off x="469898" y="1665288"/>
            <a:ext cx="5482517" cy="409427"/>
          </a:xfrm>
        </p:spPr>
        <p:txBody>
          <a:bodyPr>
            <a:noAutofit/>
          </a:bodyPr>
          <a:lstStyle/>
          <a:p>
            <a:pPr lvl="0"/>
            <a:r>
              <a:rPr lang="en-US" noProof="0"/>
              <a:t>Click to edit Master text styles</a:t>
            </a:r>
          </a:p>
        </p:txBody>
      </p:sp>
      <p:sp>
        <p:nvSpPr>
          <p:cNvPr id="16"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17"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2892211804"/>
      </p:ext>
    </p:extLst>
  </p:cSld>
  <p:clrMapOvr>
    <a:masterClrMapping/>
  </p:clrMapOvr>
  <p:transition>
    <p:fade/>
  </p:transition>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1_2 content with quote ">
    <p:spTree>
      <p:nvGrpSpPr>
        <p:cNvPr id="1" name=""/>
        <p:cNvGrpSpPr/>
        <p:nvPr/>
      </p:nvGrpSpPr>
      <p:grpSpPr>
        <a:xfrm>
          <a:off x="0" y="0"/>
          <a:ext cx="0" cy="0"/>
          <a:chOff x="0" y="0"/>
          <a:chExt cx="0" cy="0"/>
        </a:xfrm>
      </p:grpSpPr>
      <p:sp>
        <p:nvSpPr>
          <p:cNvPr id="6" name="Content Placeholder 3"/>
          <p:cNvSpPr>
            <a:spLocks noGrp="1"/>
          </p:cNvSpPr>
          <p:nvPr>
            <p:ph sz="quarter" idx="10"/>
          </p:nvPr>
        </p:nvSpPr>
        <p:spPr>
          <a:xfrm>
            <a:off x="7455116" y="1626099"/>
            <a:ext cx="4266983" cy="4673101"/>
          </a:xfrm>
          <a:prstGeom prst="rect">
            <a:avLst/>
          </a:prstGeom>
        </p:spPr>
        <p:txBody>
          <a:bodyPr>
            <a:noAutofit/>
          </a:bodyPr>
          <a:lstStyle>
            <a:lvl1pPr>
              <a:tabLst>
                <a:tab pos="6705432" algn="r"/>
              </a:tabLst>
              <a:defRPr sz="2400">
                <a:solidFill>
                  <a:schemeClr val="accent3"/>
                </a:solidFill>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US" noProof="0"/>
              <a:t>Click to edit Master text styles</a:t>
            </a:r>
          </a:p>
        </p:txBody>
      </p:sp>
      <p:sp>
        <p:nvSpPr>
          <p:cNvPr id="8" name="Content Placeholder 3"/>
          <p:cNvSpPr>
            <a:spLocks noGrp="1"/>
          </p:cNvSpPr>
          <p:nvPr>
            <p:ph sz="quarter" idx="16"/>
          </p:nvPr>
        </p:nvSpPr>
        <p:spPr>
          <a:xfrm>
            <a:off x="469900" y="1665288"/>
            <a:ext cx="6660866" cy="4633913"/>
          </a:xfrm>
          <a:prstGeom prst="rect">
            <a:avLst/>
          </a:prstGeom>
        </p:spPr>
        <p:txBody>
          <a:bodyPr>
            <a:noAutofit/>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11"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2672878454"/>
      </p:ext>
    </p:extLst>
  </p:cSld>
  <p:clrMapOvr>
    <a:masterClrMapping/>
  </p:clrMapOvr>
  <p:transition>
    <p:fade/>
  </p:transition>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Team profile">
    <p:spTree>
      <p:nvGrpSpPr>
        <p:cNvPr id="1" name=""/>
        <p:cNvGrpSpPr/>
        <p:nvPr/>
      </p:nvGrpSpPr>
      <p:grpSpPr>
        <a:xfrm>
          <a:off x="0" y="0"/>
          <a:ext cx="0" cy="0"/>
          <a:chOff x="0" y="0"/>
          <a:chExt cx="0" cy="0"/>
        </a:xfrm>
      </p:grpSpPr>
      <p:sp>
        <p:nvSpPr>
          <p:cNvPr id="4" name="Picture Placeholder 6"/>
          <p:cNvSpPr>
            <a:spLocks noGrp="1"/>
          </p:cNvSpPr>
          <p:nvPr>
            <p:ph type="pic" sz="quarter" idx="13"/>
          </p:nvPr>
        </p:nvSpPr>
        <p:spPr>
          <a:xfrm>
            <a:off x="488742" y="1700213"/>
            <a:ext cx="2664000" cy="1260000"/>
          </a:xfrm>
        </p:spPr>
        <p:txBody>
          <a:bodyPr lIns="0" tIns="0" rIns="0" bIns="0">
            <a:noAutofit/>
          </a:bodyPr>
          <a:lstStyle/>
          <a:p>
            <a:r>
              <a:rPr lang="en-US" noProof="0"/>
              <a:t>Click icon to add picture</a:t>
            </a:r>
          </a:p>
        </p:txBody>
      </p:sp>
      <p:sp>
        <p:nvSpPr>
          <p:cNvPr id="5" name="Picture Placeholder 6"/>
          <p:cNvSpPr>
            <a:spLocks noGrp="1"/>
          </p:cNvSpPr>
          <p:nvPr>
            <p:ph type="pic" sz="quarter" idx="14"/>
          </p:nvPr>
        </p:nvSpPr>
        <p:spPr>
          <a:xfrm>
            <a:off x="3341040" y="1700212"/>
            <a:ext cx="2664000" cy="1260000"/>
          </a:xfrm>
        </p:spPr>
        <p:txBody>
          <a:bodyPr lIns="0" tIns="0" rIns="0" bIns="0">
            <a:noAutofit/>
          </a:bodyPr>
          <a:lstStyle/>
          <a:p>
            <a:r>
              <a:rPr lang="en-US" noProof="0"/>
              <a:t>Click icon to add picture</a:t>
            </a:r>
          </a:p>
        </p:txBody>
      </p:sp>
      <p:sp>
        <p:nvSpPr>
          <p:cNvPr id="6" name="Picture Placeholder 6"/>
          <p:cNvSpPr>
            <a:spLocks noGrp="1"/>
          </p:cNvSpPr>
          <p:nvPr>
            <p:ph type="pic" sz="quarter" idx="15"/>
          </p:nvPr>
        </p:nvSpPr>
        <p:spPr>
          <a:xfrm>
            <a:off x="6193338" y="1700212"/>
            <a:ext cx="2664000" cy="1260000"/>
          </a:xfrm>
        </p:spPr>
        <p:txBody>
          <a:bodyPr lIns="0" tIns="0" rIns="0" bIns="0">
            <a:noAutofit/>
          </a:bodyPr>
          <a:lstStyle/>
          <a:p>
            <a:r>
              <a:rPr lang="en-US" noProof="0"/>
              <a:t>Click icon to add picture</a:t>
            </a:r>
          </a:p>
        </p:txBody>
      </p:sp>
      <p:sp>
        <p:nvSpPr>
          <p:cNvPr id="7" name="Picture Placeholder 6"/>
          <p:cNvSpPr>
            <a:spLocks noGrp="1"/>
          </p:cNvSpPr>
          <p:nvPr>
            <p:ph type="pic" sz="quarter" idx="16"/>
          </p:nvPr>
        </p:nvSpPr>
        <p:spPr>
          <a:xfrm>
            <a:off x="9045636" y="1700212"/>
            <a:ext cx="2664000" cy="1260000"/>
          </a:xfrm>
        </p:spPr>
        <p:txBody>
          <a:bodyPr lIns="0" tIns="0" rIns="0" bIns="0">
            <a:noAutofit/>
          </a:bodyPr>
          <a:lstStyle/>
          <a:p>
            <a:r>
              <a:rPr lang="en-US" noProof="0"/>
              <a:t>Click icon to add picture</a:t>
            </a:r>
          </a:p>
        </p:txBody>
      </p:sp>
      <p:sp>
        <p:nvSpPr>
          <p:cNvPr id="9" name="Text Placeholder 8"/>
          <p:cNvSpPr>
            <a:spLocks noGrp="1"/>
          </p:cNvSpPr>
          <p:nvPr>
            <p:ph type="body" sz="quarter" idx="17"/>
          </p:nvPr>
        </p:nvSpPr>
        <p:spPr>
          <a:xfrm>
            <a:off x="482363" y="3076573"/>
            <a:ext cx="2640000" cy="3222628"/>
          </a:xfrm>
        </p:spPr>
        <p:txBody>
          <a:bodyPr/>
          <a:lstStyle>
            <a:lvl1pPr marL="0" indent="0">
              <a:defRPr b="1">
                <a:solidFill>
                  <a:schemeClr val="tx1"/>
                </a:solidFill>
              </a:defRPr>
            </a:lvl1pPr>
            <a:lvl2pPr marL="127000" indent="-127000" algn="l">
              <a:spcAft>
                <a:spcPts val="0"/>
              </a:spcAft>
              <a:buClrTx/>
              <a:buSzPct val="100000"/>
              <a:buFont typeface="Arial" panose="020B0604020202020204" pitchFamily="34" charset="0"/>
              <a:buChar char="•"/>
              <a:defRPr>
                <a:solidFill>
                  <a:schemeClr val="tx1"/>
                </a:solidFill>
              </a:defRPr>
            </a:lvl2pPr>
            <a:lvl3pPr marL="279400" indent="-127000" algn="l">
              <a:spcAft>
                <a:spcPts val="0"/>
              </a:spcAft>
              <a:buClrTx/>
              <a:buSzPct val="100000"/>
              <a:buFont typeface="Arial" panose="020B0604020202020204" pitchFamily="34" charset="0"/>
              <a:buChar char="−"/>
              <a:defRPr>
                <a:solidFill>
                  <a:schemeClr val="tx1"/>
                </a:solidFill>
              </a:defRPr>
            </a:lvl3pPr>
            <a:lvl4pPr marL="431800" indent="-127000" algn="l">
              <a:spcAft>
                <a:spcPts val="0"/>
              </a:spcAft>
              <a:buClrTx/>
              <a:buSzPct val="100000"/>
              <a:buFont typeface="Arial" panose="020B0604020202020204" pitchFamily="34" charset="0"/>
              <a:buChar char="◦"/>
              <a:defRPr>
                <a:solidFill>
                  <a:schemeClr val="tx1"/>
                </a:solidFill>
              </a:defRPr>
            </a:lvl4pPr>
            <a:lvl5pPr marL="584200" indent="-127000" algn="l">
              <a:spcAft>
                <a:spcPts val="0"/>
              </a:spcAft>
              <a:buClrTx/>
              <a:buSzPct val="100000"/>
              <a:buFont typeface="Arial" panose="020B0604020202020204" pitchFamily="34" charset="0"/>
              <a:buChar char="−"/>
              <a:defRPr baseline="0">
                <a:solidFill>
                  <a:schemeClr val="tx1"/>
                </a:solidFill>
              </a:defRPr>
            </a:lvl5pPr>
            <a:lvl6pPr marL="475188" indent="-235194">
              <a:spcAft>
                <a:spcPts val="0"/>
              </a:spcAft>
              <a:buFont typeface="Verdana" panose="020B0604030504040204" pitchFamily="34" charset="0"/>
              <a:buChar char="−"/>
              <a:defRPr/>
            </a:lvl6pPr>
            <a:lvl7pPr marL="475188" indent="-235194">
              <a:spcAft>
                <a:spcPts val="0"/>
              </a:spcAft>
              <a:defRPr/>
            </a:lvl7pPr>
            <a:lvl8pPr marL="475188" indent="-235194">
              <a:spcAft>
                <a:spcPts val="0"/>
              </a:spcAft>
              <a:defRPr/>
            </a:lvl8pPr>
            <a:lvl9pPr marL="475188" indent="-235194">
              <a:spcAft>
                <a:spcPts val="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Text Placeholder 8"/>
          <p:cNvSpPr>
            <a:spLocks noGrp="1"/>
          </p:cNvSpPr>
          <p:nvPr>
            <p:ph type="body" sz="quarter" idx="18"/>
          </p:nvPr>
        </p:nvSpPr>
        <p:spPr>
          <a:xfrm>
            <a:off x="6207211" y="3079742"/>
            <a:ext cx="2640000" cy="3222628"/>
          </a:xfrm>
        </p:spPr>
        <p:txBody>
          <a:bodyPr/>
          <a:lstStyle>
            <a:lvl1pPr marL="0" indent="0">
              <a:defRPr b="1">
                <a:solidFill>
                  <a:schemeClr val="tx1"/>
                </a:solidFill>
              </a:defRPr>
            </a:lvl1pPr>
            <a:lvl2pPr marL="127000" indent="-127000" algn="l">
              <a:spcAft>
                <a:spcPts val="0"/>
              </a:spcAft>
              <a:buClrTx/>
              <a:buSzPct val="100000"/>
              <a:buFont typeface="Arial" panose="020B0604020202020204" pitchFamily="34" charset="0"/>
              <a:buChar char="•"/>
              <a:defRPr>
                <a:solidFill>
                  <a:schemeClr val="tx1"/>
                </a:solidFill>
              </a:defRPr>
            </a:lvl2pPr>
            <a:lvl3pPr marL="279400" indent="-127000" algn="l">
              <a:spcAft>
                <a:spcPts val="0"/>
              </a:spcAft>
              <a:buClrTx/>
              <a:buSzPct val="100000"/>
              <a:buFont typeface="Arial" panose="020B0604020202020204" pitchFamily="34" charset="0"/>
              <a:buChar char="−"/>
              <a:defRPr>
                <a:solidFill>
                  <a:schemeClr val="tx1"/>
                </a:solidFill>
              </a:defRPr>
            </a:lvl3pPr>
            <a:lvl4pPr marL="431800" indent="-127000" algn="l">
              <a:spcAft>
                <a:spcPts val="0"/>
              </a:spcAft>
              <a:buClrTx/>
              <a:buSzPct val="100000"/>
              <a:buFont typeface="Arial" panose="020B0604020202020204" pitchFamily="34" charset="0"/>
              <a:buChar char="◦"/>
              <a:defRPr>
                <a:solidFill>
                  <a:schemeClr val="tx1"/>
                </a:solidFill>
              </a:defRPr>
            </a:lvl4pPr>
            <a:lvl5pPr marL="584200" indent="-127000" algn="l">
              <a:spcAft>
                <a:spcPts val="0"/>
              </a:spcAft>
              <a:buClrTx/>
              <a:buSzPct val="100000"/>
              <a:buFont typeface="Arial" panose="020B0604020202020204" pitchFamily="34" charset="0"/>
              <a:buChar char="−"/>
              <a:defRPr baseline="0">
                <a:solidFill>
                  <a:schemeClr val="tx1"/>
                </a:solidFill>
              </a:defRPr>
            </a:lvl5pPr>
            <a:lvl6pPr marL="475188" indent="-235194">
              <a:spcAft>
                <a:spcPts val="0"/>
              </a:spcAft>
              <a:buFont typeface="Verdana" panose="020B0604030504040204" pitchFamily="34" charset="0"/>
              <a:buChar char="−"/>
              <a:defRPr/>
            </a:lvl6pPr>
            <a:lvl7pPr marL="475188" indent="-235194">
              <a:spcAft>
                <a:spcPts val="0"/>
              </a:spcAft>
              <a:defRPr/>
            </a:lvl7pPr>
            <a:lvl8pPr marL="475188" indent="-235194">
              <a:spcAft>
                <a:spcPts val="0"/>
              </a:spcAft>
              <a:defRPr/>
            </a:lvl8pPr>
            <a:lvl9pPr marL="475188" indent="-235194">
              <a:spcAft>
                <a:spcPts val="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Text Placeholder 8"/>
          <p:cNvSpPr>
            <a:spLocks noGrp="1"/>
          </p:cNvSpPr>
          <p:nvPr>
            <p:ph type="body" sz="quarter" idx="19"/>
          </p:nvPr>
        </p:nvSpPr>
        <p:spPr>
          <a:xfrm>
            <a:off x="3344787" y="3076573"/>
            <a:ext cx="2640000" cy="3222628"/>
          </a:xfrm>
        </p:spPr>
        <p:txBody>
          <a:bodyPr/>
          <a:lstStyle>
            <a:lvl1pPr marL="0" indent="0">
              <a:defRPr b="1">
                <a:solidFill>
                  <a:schemeClr val="tx1"/>
                </a:solidFill>
              </a:defRPr>
            </a:lvl1pPr>
            <a:lvl2pPr marL="127000" indent="-127000" algn="l">
              <a:spcAft>
                <a:spcPts val="0"/>
              </a:spcAft>
              <a:buClrTx/>
              <a:buSzPct val="100000"/>
              <a:buFont typeface="Arial" panose="020B0604020202020204" pitchFamily="34" charset="0"/>
              <a:buChar char="•"/>
              <a:defRPr>
                <a:solidFill>
                  <a:schemeClr val="tx1"/>
                </a:solidFill>
              </a:defRPr>
            </a:lvl2pPr>
            <a:lvl3pPr marL="279400" indent="-127000" algn="l">
              <a:spcAft>
                <a:spcPts val="0"/>
              </a:spcAft>
              <a:buClrTx/>
              <a:buSzPct val="100000"/>
              <a:buFont typeface="Arial" panose="020B0604020202020204" pitchFamily="34" charset="0"/>
              <a:buChar char="−"/>
              <a:defRPr>
                <a:solidFill>
                  <a:schemeClr val="tx1"/>
                </a:solidFill>
              </a:defRPr>
            </a:lvl3pPr>
            <a:lvl4pPr marL="431800" indent="-127000" algn="l">
              <a:spcAft>
                <a:spcPts val="0"/>
              </a:spcAft>
              <a:buClrTx/>
              <a:buSzPct val="100000"/>
              <a:buFont typeface="Arial" panose="020B0604020202020204" pitchFamily="34" charset="0"/>
              <a:buChar char="◦"/>
              <a:defRPr>
                <a:solidFill>
                  <a:schemeClr val="tx1"/>
                </a:solidFill>
              </a:defRPr>
            </a:lvl4pPr>
            <a:lvl5pPr marL="584200" indent="-127000" algn="l">
              <a:spcAft>
                <a:spcPts val="0"/>
              </a:spcAft>
              <a:buClrTx/>
              <a:buSzPct val="100000"/>
              <a:buFont typeface="Arial" panose="020B0604020202020204" pitchFamily="34" charset="0"/>
              <a:buChar char="−"/>
              <a:defRPr baseline="0">
                <a:solidFill>
                  <a:schemeClr val="tx1"/>
                </a:solidFill>
              </a:defRPr>
            </a:lvl5pPr>
            <a:lvl6pPr marL="475188" indent="-235194">
              <a:spcAft>
                <a:spcPts val="0"/>
              </a:spcAft>
              <a:buFont typeface="Verdana" panose="020B0604030504040204" pitchFamily="34" charset="0"/>
              <a:buChar char="−"/>
              <a:defRPr/>
            </a:lvl6pPr>
            <a:lvl7pPr marL="475188" indent="-235194">
              <a:spcAft>
                <a:spcPts val="0"/>
              </a:spcAft>
              <a:defRPr/>
            </a:lvl7pPr>
            <a:lvl8pPr marL="475188" indent="-235194">
              <a:spcAft>
                <a:spcPts val="0"/>
              </a:spcAft>
              <a:defRPr/>
            </a:lvl8pPr>
            <a:lvl9pPr marL="475188" indent="-235194">
              <a:spcAft>
                <a:spcPts val="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Text Placeholder 8"/>
          <p:cNvSpPr>
            <a:spLocks noGrp="1"/>
          </p:cNvSpPr>
          <p:nvPr>
            <p:ph type="body" sz="quarter" idx="20"/>
          </p:nvPr>
        </p:nvSpPr>
        <p:spPr>
          <a:xfrm>
            <a:off x="9069636" y="3079742"/>
            <a:ext cx="2640000" cy="3222628"/>
          </a:xfrm>
        </p:spPr>
        <p:txBody>
          <a:bodyPr/>
          <a:lstStyle>
            <a:lvl1pPr marL="0" indent="0">
              <a:defRPr b="1">
                <a:solidFill>
                  <a:schemeClr val="tx1"/>
                </a:solidFill>
              </a:defRPr>
            </a:lvl1pPr>
            <a:lvl2pPr marL="127000" indent="-127000" algn="l">
              <a:spcAft>
                <a:spcPts val="0"/>
              </a:spcAft>
              <a:buClrTx/>
              <a:buSzPct val="100000"/>
              <a:buFont typeface="Arial" panose="020B0604020202020204" pitchFamily="34" charset="0"/>
              <a:buChar char="•"/>
              <a:defRPr>
                <a:solidFill>
                  <a:schemeClr val="tx1"/>
                </a:solidFill>
              </a:defRPr>
            </a:lvl2pPr>
            <a:lvl3pPr marL="279400" indent="-127000" algn="l">
              <a:spcAft>
                <a:spcPts val="0"/>
              </a:spcAft>
              <a:buClrTx/>
              <a:buSzPct val="100000"/>
              <a:buFont typeface="Arial" panose="020B0604020202020204" pitchFamily="34" charset="0"/>
              <a:buChar char="−"/>
              <a:defRPr>
                <a:solidFill>
                  <a:schemeClr val="tx1"/>
                </a:solidFill>
              </a:defRPr>
            </a:lvl3pPr>
            <a:lvl4pPr marL="431800" indent="-127000" algn="l">
              <a:spcAft>
                <a:spcPts val="0"/>
              </a:spcAft>
              <a:buClrTx/>
              <a:buSzPct val="100000"/>
              <a:buFont typeface="Arial" panose="020B0604020202020204" pitchFamily="34" charset="0"/>
              <a:buChar char="◦"/>
              <a:defRPr>
                <a:solidFill>
                  <a:schemeClr val="tx1"/>
                </a:solidFill>
              </a:defRPr>
            </a:lvl4pPr>
            <a:lvl5pPr marL="584200" indent="-127000" algn="l">
              <a:spcAft>
                <a:spcPts val="0"/>
              </a:spcAft>
              <a:buClrTx/>
              <a:buSzPct val="100000"/>
              <a:buFont typeface="Arial" panose="020B0604020202020204" pitchFamily="34" charset="0"/>
              <a:buChar char="−"/>
              <a:defRPr baseline="0">
                <a:solidFill>
                  <a:schemeClr val="tx1"/>
                </a:solidFill>
              </a:defRPr>
            </a:lvl5pPr>
            <a:lvl6pPr marL="475188" indent="-235194">
              <a:spcAft>
                <a:spcPts val="0"/>
              </a:spcAft>
              <a:buFont typeface="Verdana" panose="020B0604030504040204" pitchFamily="34" charset="0"/>
              <a:buChar char="−"/>
              <a:defRPr/>
            </a:lvl6pPr>
            <a:lvl7pPr marL="475188" indent="-235194">
              <a:spcAft>
                <a:spcPts val="0"/>
              </a:spcAft>
              <a:defRPr/>
            </a:lvl7pPr>
            <a:lvl8pPr marL="475188" indent="-235194">
              <a:spcAft>
                <a:spcPts val="0"/>
              </a:spcAft>
              <a:defRPr/>
            </a:lvl8pPr>
            <a:lvl9pPr marL="475188" indent="-235194">
              <a:spcAft>
                <a:spcPts val="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4" name="Text Placeholder 8"/>
          <p:cNvSpPr>
            <a:spLocks noGrp="1"/>
          </p:cNvSpPr>
          <p:nvPr>
            <p:ph type="body" sz="quarter" idx="21"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15"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2932158347"/>
      </p:ext>
    </p:extLst>
  </p:cSld>
  <p:clrMapOvr>
    <a:masterClrMapping/>
  </p:clrMapOvr>
  <p:transition>
    <p:fade/>
  </p:transition>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Team profile 2">
    <p:spTree>
      <p:nvGrpSpPr>
        <p:cNvPr id="1" name=""/>
        <p:cNvGrpSpPr/>
        <p:nvPr/>
      </p:nvGrpSpPr>
      <p:grpSpPr>
        <a:xfrm>
          <a:off x="0" y="0"/>
          <a:ext cx="0" cy="0"/>
          <a:chOff x="0" y="0"/>
          <a:chExt cx="0" cy="0"/>
        </a:xfrm>
      </p:grpSpPr>
      <p:sp>
        <p:nvSpPr>
          <p:cNvPr id="4" name="Rectangle 3"/>
          <p:cNvSpPr/>
          <p:nvPr userDrawn="1"/>
        </p:nvSpPr>
        <p:spPr>
          <a:xfrm>
            <a:off x="476780" y="1703863"/>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1219170"/>
            <a:endParaRPr lang="en-US" sz="1467">
              <a:solidFill>
                <a:prstClr val="white"/>
              </a:solidFill>
            </a:endParaRPr>
          </a:p>
        </p:txBody>
      </p:sp>
      <p:sp>
        <p:nvSpPr>
          <p:cNvPr id="5" name="Rectangle 4"/>
          <p:cNvSpPr/>
          <p:nvPr userDrawn="1"/>
        </p:nvSpPr>
        <p:spPr>
          <a:xfrm>
            <a:off x="6184900" y="1703863"/>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1219170"/>
            <a:endParaRPr lang="en-US" sz="1467">
              <a:solidFill>
                <a:prstClr val="white"/>
              </a:solidFill>
            </a:endParaRPr>
          </a:p>
        </p:txBody>
      </p:sp>
      <p:sp>
        <p:nvSpPr>
          <p:cNvPr id="6" name="Rectangle 5"/>
          <p:cNvSpPr/>
          <p:nvPr userDrawn="1"/>
        </p:nvSpPr>
        <p:spPr>
          <a:xfrm>
            <a:off x="469900" y="4065173"/>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1219170"/>
            <a:endParaRPr lang="en-US" sz="1467">
              <a:solidFill>
                <a:prstClr val="white"/>
              </a:solidFill>
            </a:endParaRPr>
          </a:p>
        </p:txBody>
      </p:sp>
      <p:sp>
        <p:nvSpPr>
          <p:cNvPr id="7" name="Rectangle 6"/>
          <p:cNvSpPr/>
          <p:nvPr userDrawn="1"/>
        </p:nvSpPr>
        <p:spPr>
          <a:xfrm>
            <a:off x="6184900" y="4065173"/>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1219170"/>
            <a:endParaRPr lang="en-US" sz="1467">
              <a:solidFill>
                <a:prstClr val="white"/>
              </a:solidFill>
            </a:endParaRPr>
          </a:p>
        </p:txBody>
      </p:sp>
      <p:sp>
        <p:nvSpPr>
          <p:cNvPr id="8" name="Picture Placeholder 11"/>
          <p:cNvSpPr>
            <a:spLocks noGrp="1"/>
          </p:cNvSpPr>
          <p:nvPr>
            <p:ph type="pic" sz="quarter" idx="25"/>
          </p:nvPr>
        </p:nvSpPr>
        <p:spPr>
          <a:xfrm>
            <a:off x="476780" y="1880213"/>
            <a:ext cx="2116800" cy="1591200"/>
          </a:xfrm>
        </p:spPr>
        <p:txBody>
          <a:bodyPr/>
          <a:lstStyle>
            <a:lvl1pPr algn="ctr">
              <a:defRPr/>
            </a:lvl1pPr>
          </a:lstStyle>
          <a:p>
            <a:r>
              <a:rPr lang="en-US" noProof="0"/>
              <a:t>Click icon to add picture</a:t>
            </a:r>
          </a:p>
        </p:txBody>
      </p:sp>
      <p:sp>
        <p:nvSpPr>
          <p:cNvPr id="9" name="Picture Placeholder 11"/>
          <p:cNvSpPr>
            <a:spLocks noGrp="1"/>
          </p:cNvSpPr>
          <p:nvPr>
            <p:ph type="pic" sz="quarter" idx="27"/>
          </p:nvPr>
        </p:nvSpPr>
        <p:spPr>
          <a:xfrm>
            <a:off x="6204097" y="1880212"/>
            <a:ext cx="2116800" cy="1591200"/>
          </a:xfrm>
        </p:spPr>
        <p:txBody>
          <a:bodyPr/>
          <a:lstStyle>
            <a:lvl1pPr algn="ctr">
              <a:defRPr/>
            </a:lvl1pPr>
          </a:lstStyle>
          <a:p>
            <a:r>
              <a:rPr lang="en-US" noProof="0"/>
              <a:t>Click icon to add picture</a:t>
            </a:r>
          </a:p>
        </p:txBody>
      </p:sp>
      <p:sp>
        <p:nvSpPr>
          <p:cNvPr id="10" name="Picture Placeholder 11"/>
          <p:cNvSpPr>
            <a:spLocks noGrp="1"/>
          </p:cNvSpPr>
          <p:nvPr>
            <p:ph type="pic" sz="quarter" idx="29"/>
          </p:nvPr>
        </p:nvSpPr>
        <p:spPr>
          <a:xfrm>
            <a:off x="481779" y="4256211"/>
            <a:ext cx="2116800" cy="1591200"/>
          </a:xfrm>
        </p:spPr>
        <p:txBody>
          <a:bodyPr/>
          <a:lstStyle>
            <a:lvl1pPr algn="ctr">
              <a:defRPr/>
            </a:lvl1pPr>
          </a:lstStyle>
          <a:p>
            <a:r>
              <a:rPr lang="en-US" noProof="0"/>
              <a:t>Click icon to add picture</a:t>
            </a:r>
          </a:p>
        </p:txBody>
      </p:sp>
      <p:sp>
        <p:nvSpPr>
          <p:cNvPr id="11" name="Picture Placeholder 11"/>
          <p:cNvSpPr>
            <a:spLocks noGrp="1"/>
          </p:cNvSpPr>
          <p:nvPr>
            <p:ph type="pic" sz="quarter" idx="31"/>
          </p:nvPr>
        </p:nvSpPr>
        <p:spPr>
          <a:xfrm>
            <a:off x="6204097" y="4256211"/>
            <a:ext cx="2116800" cy="1591200"/>
          </a:xfrm>
        </p:spPr>
        <p:txBody>
          <a:bodyPr/>
          <a:lstStyle>
            <a:lvl1pPr algn="ctr">
              <a:defRPr/>
            </a:lvl1pPr>
          </a:lstStyle>
          <a:p>
            <a:r>
              <a:rPr lang="en-US" noProof="0"/>
              <a:t>Click icon to add picture</a:t>
            </a:r>
          </a:p>
        </p:txBody>
      </p:sp>
      <p:sp>
        <p:nvSpPr>
          <p:cNvPr id="13" name="Text Placeholder 12"/>
          <p:cNvSpPr>
            <a:spLocks noGrp="1"/>
          </p:cNvSpPr>
          <p:nvPr>
            <p:ph type="body" sz="quarter" idx="32"/>
          </p:nvPr>
        </p:nvSpPr>
        <p:spPr>
          <a:xfrm>
            <a:off x="2840780" y="1880213"/>
            <a:ext cx="3172800" cy="1944000"/>
          </a:xfrm>
        </p:spPr>
        <p:txBody>
          <a:bodyPr/>
          <a:lstStyle>
            <a:lvl1pPr marL="0" indent="0" algn="l">
              <a:spcAft>
                <a:spcPts val="0"/>
              </a:spcAft>
              <a:buFontTx/>
              <a:buNone/>
              <a:defRPr b="1"/>
            </a:lvl1pPr>
            <a:lvl2pPr marL="127000" indent="-127000" algn="l">
              <a:spcAft>
                <a:spcPts val="0"/>
              </a:spcAft>
              <a:buClrTx/>
              <a:buSzPct val="100000"/>
              <a:buFont typeface="Arial" panose="020B0604020202020204" pitchFamily="34" charset="0"/>
              <a:buChar char="•"/>
              <a:defRPr b="0"/>
            </a:lvl2pPr>
          </a:lstStyle>
          <a:p>
            <a:pPr lvl="0"/>
            <a:r>
              <a:rPr lang="en-US" noProof="0"/>
              <a:t>Click to edit Master text styles</a:t>
            </a:r>
          </a:p>
          <a:p>
            <a:pPr lvl="1"/>
            <a:r>
              <a:rPr lang="en-US" noProof="0"/>
              <a:t>Second level</a:t>
            </a:r>
          </a:p>
        </p:txBody>
      </p:sp>
      <p:sp>
        <p:nvSpPr>
          <p:cNvPr id="14" name="Text Placeholder 12"/>
          <p:cNvSpPr>
            <a:spLocks noGrp="1"/>
          </p:cNvSpPr>
          <p:nvPr>
            <p:ph type="body" sz="quarter" idx="33"/>
          </p:nvPr>
        </p:nvSpPr>
        <p:spPr>
          <a:xfrm>
            <a:off x="8550676" y="1880213"/>
            <a:ext cx="3171024" cy="1944000"/>
          </a:xfrm>
        </p:spPr>
        <p:txBody>
          <a:bodyPr/>
          <a:lstStyle>
            <a:lvl1pPr marL="0" indent="0" algn="l">
              <a:spcAft>
                <a:spcPts val="0"/>
              </a:spcAft>
              <a:buFontTx/>
              <a:buNone/>
              <a:defRPr b="1"/>
            </a:lvl1pPr>
            <a:lvl2pPr marL="127000" indent="-127000" algn="l">
              <a:spcAft>
                <a:spcPts val="0"/>
              </a:spcAft>
              <a:buClrTx/>
              <a:buSzPct val="100000"/>
              <a:buFont typeface="Arial" panose="020B0604020202020204" pitchFamily="34" charset="0"/>
              <a:buChar char="•"/>
              <a:defRPr b="0"/>
            </a:lvl2pPr>
          </a:lstStyle>
          <a:p>
            <a:pPr lvl="0"/>
            <a:r>
              <a:rPr lang="en-US" noProof="0"/>
              <a:t>Click to edit Master text styles</a:t>
            </a:r>
          </a:p>
          <a:p>
            <a:pPr lvl="1"/>
            <a:r>
              <a:rPr lang="en-US" noProof="0"/>
              <a:t>Second level</a:t>
            </a:r>
          </a:p>
        </p:txBody>
      </p:sp>
      <p:sp>
        <p:nvSpPr>
          <p:cNvPr id="15" name="Text Placeholder 12"/>
          <p:cNvSpPr>
            <a:spLocks noGrp="1"/>
          </p:cNvSpPr>
          <p:nvPr>
            <p:ph type="body" sz="quarter" idx="34"/>
          </p:nvPr>
        </p:nvSpPr>
        <p:spPr>
          <a:xfrm>
            <a:off x="2802551" y="4256213"/>
            <a:ext cx="3172800" cy="1944000"/>
          </a:xfrm>
        </p:spPr>
        <p:txBody>
          <a:bodyPr/>
          <a:lstStyle>
            <a:lvl1pPr marL="0" indent="0" algn="l">
              <a:spcAft>
                <a:spcPts val="0"/>
              </a:spcAft>
              <a:buFontTx/>
              <a:buNone/>
              <a:defRPr b="1"/>
            </a:lvl1pPr>
            <a:lvl2pPr marL="127000" indent="-127000" algn="l">
              <a:spcAft>
                <a:spcPts val="0"/>
              </a:spcAft>
              <a:buClrTx/>
              <a:buSzPct val="100000"/>
              <a:buFont typeface="Arial" panose="020B0604020202020204" pitchFamily="34" charset="0"/>
              <a:buChar char="•"/>
              <a:defRPr b="0"/>
            </a:lvl2pPr>
          </a:lstStyle>
          <a:p>
            <a:pPr lvl="0"/>
            <a:r>
              <a:rPr lang="en-US" noProof="0"/>
              <a:t>Click to edit Master text styles</a:t>
            </a:r>
          </a:p>
          <a:p>
            <a:pPr lvl="1"/>
            <a:r>
              <a:rPr lang="en-US" noProof="0"/>
              <a:t>Second level</a:t>
            </a:r>
          </a:p>
        </p:txBody>
      </p:sp>
      <p:sp>
        <p:nvSpPr>
          <p:cNvPr id="16" name="Text Placeholder 12"/>
          <p:cNvSpPr>
            <a:spLocks noGrp="1"/>
          </p:cNvSpPr>
          <p:nvPr>
            <p:ph type="body" sz="quarter" idx="35"/>
          </p:nvPr>
        </p:nvSpPr>
        <p:spPr>
          <a:xfrm>
            <a:off x="8548900" y="4256212"/>
            <a:ext cx="3172800" cy="1944000"/>
          </a:xfrm>
        </p:spPr>
        <p:txBody>
          <a:bodyPr/>
          <a:lstStyle>
            <a:lvl1pPr marL="0" indent="0" algn="l">
              <a:spcAft>
                <a:spcPts val="0"/>
              </a:spcAft>
              <a:buFontTx/>
              <a:buNone/>
              <a:defRPr b="1"/>
            </a:lvl1pPr>
            <a:lvl2pPr marL="127000" indent="-127000" algn="l">
              <a:spcAft>
                <a:spcPts val="0"/>
              </a:spcAft>
              <a:buClrTx/>
              <a:buSzPct val="100000"/>
              <a:buFont typeface="Arial" panose="020B0604020202020204" pitchFamily="34" charset="0"/>
              <a:buChar char="•"/>
              <a:defRPr b="0"/>
            </a:lvl2pPr>
          </a:lstStyle>
          <a:p>
            <a:pPr lvl="0"/>
            <a:r>
              <a:rPr lang="en-US" noProof="0"/>
              <a:t>Click to edit Master text styles</a:t>
            </a:r>
          </a:p>
          <a:p>
            <a:pPr lvl="1"/>
            <a:r>
              <a:rPr lang="en-US" noProof="0"/>
              <a:t>Second level</a:t>
            </a:r>
          </a:p>
        </p:txBody>
      </p:sp>
      <p:sp>
        <p:nvSpPr>
          <p:cNvPr id="18"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19"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98041451"/>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Divider - Deloitte black">
    <p:bg bwMode="gray">
      <p:bgPr>
        <a:solidFill>
          <a:schemeClr val="tx1"/>
        </a:solidFill>
        <a:effectLst/>
      </p:bgPr>
    </p:bg>
    <p:spTree>
      <p:nvGrpSpPr>
        <p:cNvPr id="1" name=""/>
        <p:cNvGrpSpPr/>
        <p:nvPr/>
      </p:nvGrpSpPr>
      <p:grpSpPr>
        <a:xfrm>
          <a:off x="0" y="0"/>
          <a:ext cx="0" cy="0"/>
          <a:chOff x="0" y="0"/>
          <a:chExt cx="0" cy="0"/>
        </a:xfrm>
      </p:grpSpPr>
      <p:sp>
        <p:nvSpPr>
          <p:cNvPr id="18" name="Title 1"/>
          <p:cNvSpPr>
            <a:spLocks noGrp="1"/>
          </p:cNvSpPr>
          <p:nvPr>
            <p:ph type="title"/>
          </p:nvPr>
        </p:nvSpPr>
        <p:spPr bwMode="gray">
          <a:xfrm>
            <a:off x="469900" y="1705668"/>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p>
        </p:txBody>
      </p:sp>
      <p:sp>
        <p:nvSpPr>
          <p:cNvPr id="19" name="Text Placeholder 2"/>
          <p:cNvSpPr>
            <a:spLocks noGrp="1"/>
          </p:cNvSpPr>
          <p:nvPr>
            <p:ph type="body" idx="1"/>
          </p:nvPr>
        </p:nvSpPr>
        <p:spPr bwMode="gray">
          <a:xfrm>
            <a:off x="469900" y="3429000"/>
            <a:ext cx="10418233" cy="1566532"/>
          </a:xfrm>
        </p:spPr>
        <p:txBody>
          <a:bodyPr lIns="0" tIns="0" rIns="0" bIns="0">
            <a:noAutofit/>
          </a:bodyPr>
          <a:lstStyle>
            <a:lvl1pPr marL="0" indent="0">
              <a:lnSpc>
                <a:spcPct val="95000"/>
              </a:lnSpc>
              <a:spcAft>
                <a:spcPts val="0"/>
              </a:spcAft>
              <a:buNone/>
              <a:defRPr sz="385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US" noProof="0"/>
              <a:t>Click to edit Master text styles</a:t>
            </a:r>
          </a:p>
        </p:txBody>
      </p:sp>
      <p:sp>
        <p:nvSpPr>
          <p:cNvPr id="20" name="CaseCode"/>
          <p:cNvSpPr txBox="1"/>
          <p:nvPr userDrawn="1"/>
        </p:nvSpPr>
        <p:spPr>
          <a:xfrm>
            <a:off x="6336000" y="6476999"/>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a:solidFill>
                  <a:schemeClr val="bg1"/>
                </a:solidFill>
              </a:rPr>
              <a:t>Presentation title</a:t>
            </a:r>
            <a:br>
              <a:rPr lang="en-US" sz="650" noProof="0">
                <a:solidFill>
                  <a:schemeClr val="bg1"/>
                </a:solidFill>
              </a:rPr>
            </a:br>
            <a:r>
              <a:rPr lang="en-US" sz="650" noProof="0">
                <a:solidFill>
                  <a:schemeClr val="bg1"/>
                </a:solidFill>
              </a:rPr>
              <a:t>[To edit, click View &gt; Slide Master &gt; Slide master1]</a:t>
            </a:r>
          </a:p>
        </p:txBody>
      </p:sp>
      <p:sp>
        <p:nvSpPr>
          <p:cNvPr id="21" name="Copyright"/>
          <p:cNvSpPr txBox="1"/>
          <p:nvPr userDrawn="1"/>
        </p:nvSpPr>
        <p:spPr>
          <a:xfrm>
            <a:off x="469900" y="6477000"/>
            <a:ext cx="5355167" cy="100027"/>
          </a:xfrm>
          <a:prstGeom prst="rect">
            <a:avLst/>
          </a:prstGeom>
          <a:noFill/>
        </p:spPr>
        <p:txBody>
          <a:bodyPr wrap="square" lIns="0" tIns="0" rIns="0" bIns="0" rtlCol="0">
            <a:spAutoFit/>
          </a:bodyPr>
          <a:lstStyle/>
          <a:p>
            <a:pPr marL="0" indent="0">
              <a:spcBef>
                <a:spcPts val="800"/>
              </a:spcBef>
              <a:buSzPct val="100000"/>
              <a:buFont typeface="Arial"/>
              <a:buNone/>
            </a:pPr>
            <a:r>
              <a:rPr lang="en-US" sz="650" noProof="0">
                <a:solidFill>
                  <a:schemeClr val="bg1"/>
                </a:solidFill>
              </a:rPr>
              <a:t>Copyright © 2019 Deloitte Development LLC. All rights reserved.</a:t>
            </a:r>
          </a:p>
        </p:txBody>
      </p:sp>
      <p:sp>
        <p:nvSpPr>
          <p:cNvPr id="22" name="TextBox 21"/>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bg1"/>
                </a:solidFill>
              </a:rPr>
              <a:pPr marL="0" indent="0" algn="r">
                <a:spcBef>
                  <a:spcPts val="800"/>
                </a:spcBef>
                <a:buSzPct val="100000"/>
                <a:buFont typeface="Arial"/>
                <a:buNone/>
              </a:pPr>
              <a:t>‹#›</a:t>
            </a:fld>
            <a:endParaRPr lang="en-US" sz="650" noProof="0">
              <a:solidFill>
                <a:schemeClr val="bg1"/>
              </a:solidFill>
            </a:endParaRPr>
          </a:p>
        </p:txBody>
      </p:sp>
    </p:spTree>
    <p:extLst>
      <p:ext uri="{BB962C8B-B14F-4D97-AF65-F5344CB8AC3E}">
        <p14:creationId xmlns:p14="http://schemas.microsoft.com/office/powerpoint/2010/main" val="3003429923"/>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3 picture and text">
    <p:spTree>
      <p:nvGrpSpPr>
        <p:cNvPr id="1" name=""/>
        <p:cNvGrpSpPr/>
        <p:nvPr/>
      </p:nvGrpSpPr>
      <p:grpSpPr>
        <a:xfrm>
          <a:off x="0" y="0"/>
          <a:ext cx="0" cy="0"/>
          <a:chOff x="0" y="0"/>
          <a:chExt cx="0" cy="0"/>
        </a:xfrm>
      </p:grpSpPr>
      <p:sp>
        <p:nvSpPr>
          <p:cNvPr id="4" name="Picture Placeholder 7"/>
          <p:cNvSpPr>
            <a:spLocks noGrp="1"/>
          </p:cNvSpPr>
          <p:nvPr>
            <p:ph type="pic" sz="quarter" idx="13"/>
          </p:nvPr>
        </p:nvSpPr>
        <p:spPr>
          <a:xfrm>
            <a:off x="478609" y="1700213"/>
            <a:ext cx="3639312" cy="2052830"/>
          </a:xfrm>
        </p:spPr>
        <p:txBody>
          <a:bodyPr/>
          <a:lstStyle/>
          <a:p>
            <a:r>
              <a:rPr lang="en-US" noProof="0"/>
              <a:t>Click icon to add picture</a:t>
            </a:r>
          </a:p>
        </p:txBody>
      </p:sp>
      <p:sp>
        <p:nvSpPr>
          <p:cNvPr id="5" name="Picture Placeholder 7"/>
          <p:cNvSpPr>
            <a:spLocks noGrp="1"/>
          </p:cNvSpPr>
          <p:nvPr>
            <p:ph type="pic" sz="quarter" idx="14"/>
          </p:nvPr>
        </p:nvSpPr>
        <p:spPr>
          <a:xfrm>
            <a:off x="8082784" y="1700213"/>
            <a:ext cx="3639316" cy="2059099"/>
          </a:xfrm>
        </p:spPr>
        <p:txBody>
          <a:bodyPr/>
          <a:lstStyle/>
          <a:p>
            <a:r>
              <a:rPr lang="en-US" noProof="0"/>
              <a:t>Click icon to add picture</a:t>
            </a:r>
          </a:p>
        </p:txBody>
      </p:sp>
      <p:sp>
        <p:nvSpPr>
          <p:cNvPr id="6" name="Picture Placeholder 7"/>
          <p:cNvSpPr>
            <a:spLocks noGrp="1"/>
          </p:cNvSpPr>
          <p:nvPr>
            <p:ph type="pic" sz="quarter" idx="15"/>
          </p:nvPr>
        </p:nvSpPr>
        <p:spPr>
          <a:xfrm>
            <a:off x="4284188" y="1700212"/>
            <a:ext cx="3636962" cy="2057767"/>
          </a:xfrm>
        </p:spPr>
        <p:txBody>
          <a:bodyPr/>
          <a:lstStyle/>
          <a:p>
            <a:r>
              <a:rPr lang="en-US" noProof="0"/>
              <a:t>Click icon to add picture</a:t>
            </a:r>
          </a:p>
        </p:txBody>
      </p:sp>
      <p:sp>
        <p:nvSpPr>
          <p:cNvPr id="9" name="Text Placeholder 18"/>
          <p:cNvSpPr>
            <a:spLocks noGrp="1"/>
          </p:cNvSpPr>
          <p:nvPr>
            <p:ph idx="1" hasCustomPrompt="1"/>
          </p:nvPr>
        </p:nvSpPr>
        <p:spPr>
          <a:xfrm>
            <a:off x="478609" y="3832225"/>
            <a:ext cx="3639312" cy="2181440"/>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 name="Text Placeholder 18"/>
          <p:cNvSpPr>
            <a:spLocks noGrp="1"/>
          </p:cNvSpPr>
          <p:nvPr>
            <p:ph idx="16" hasCustomPrompt="1"/>
          </p:nvPr>
        </p:nvSpPr>
        <p:spPr>
          <a:xfrm>
            <a:off x="4278313" y="3832224"/>
            <a:ext cx="3636962" cy="2186686"/>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4" name="Text Placeholder 18"/>
          <p:cNvSpPr>
            <a:spLocks noGrp="1"/>
          </p:cNvSpPr>
          <p:nvPr>
            <p:ph idx="17" hasCustomPrompt="1"/>
          </p:nvPr>
        </p:nvSpPr>
        <p:spPr>
          <a:xfrm>
            <a:off x="8082784" y="3832224"/>
            <a:ext cx="3639316" cy="2188101"/>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Text Placeholder 8"/>
          <p:cNvSpPr>
            <a:spLocks noGrp="1"/>
          </p:cNvSpPr>
          <p:nvPr>
            <p:ph type="body" sz="quarter" idx="18"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12"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1112741502"/>
      </p:ext>
    </p:extLst>
  </p:cSld>
  <p:clrMapOvr>
    <a:masterClrMapping/>
  </p:clrMapOvr>
  <p:transition>
    <p:fade/>
  </p:transition>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3_Title &amp; subtitl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530" imgH="528" progId="TCLayout.ActiveDocument.1">
                  <p:embed/>
                </p:oleObj>
              </mc:Choice>
              <mc:Fallback>
                <p:oleObj name="think-cell Slide" r:id="rId3" imgW="530" imgH="528" progId="TCLayout.ActiveDocument.1">
                  <p:embed/>
                  <p:pic>
                    <p:nvPicPr>
                      <p:cNvPr id="2" name="Object 1"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4"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5"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1281741553"/>
      </p:ext>
    </p:extLst>
  </p:cSld>
  <p:clrMapOvr>
    <a:masterClrMapping/>
  </p:clrMapOvr>
  <p:transition>
    <p:fade/>
  </p:transition>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Qualifications 2 x 1">
    <p:spTree>
      <p:nvGrpSpPr>
        <p:cNvPr id="1" name=""/>
        <p:cNvGrpSpPr/>
        <p:nvPr/>
      </p:nvGrpSpPr>
      <p:grpSpPr>
        <a:xfrm>
          <a:off x="0" y="0"/>
          <a:ext cx="0" cy="0"/>
          <a:chOff x="0" y="0"/>
          <a:chExt cx="0" cy="0"/>
        </a:xfrm>
      </p:grpSpPr>
      <p:sp>
        <p:nvSpPr>
          <p:cNvPr id="10"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11" name="Title Placeholder 1"/>
          <p:cNvSpPr>
            <a:spLocks noGrp="1"/>
          </p:cNvSpPr>
          <p:nvPr>
            <p:ph type="title"/>
          </p:nvPr>
        </p:nvSpPr>
        <p:spPr>
          <a:xfrm>
            <a:off x="469900" y="402586"/>
            <a:ext cx="11252200" cy="334101"/>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
        <p:nvSpPr>
          <p:cNvPr id="14" name="Text Placeholder 8"/>
          <p:cNvSpPr>
            <a:spLocks noGrp="1"/>
          </p:cNvSpPr>
          <p:nvPr>
            <p:ph type="body" sz="quarter" idx="17"/>
          </p:nvPr>
        </p:nvSpPr>
        <p:spPr>
          <a:xfrm>
            <a:off x="469899" y="1857892"/>
            <a:ext cx="5544000" cy="1695451"/>
          </a:xfrm>
        </p:spPr>
        <p:txBody>
          <a:bodyPr/>
          <a:lstStyle>
            <a:lvl1pPr marL="0" indent="0" algn="l">
              <a:spcAft>
                <a:spcPts val="1333"/>
              </a:spcAft>
              <a:buFontTx/>
              <a:buNone/>
              <a:defRPr b="1">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Text Placeholder 8"/>
          <p:cNvSpPr>
            <a:spLocks noGrp="1"/>
          </p:cNvSpPr>
          <p:nvPr>
            <p:ph type="body" sz="quarter" idx="21"/>
          </p:nvPr>
        </p:nvSpPr>
        <p:spPr>
          <a:xfrm>
            <a:off x="6177462" y="1857892"/>
            <a:ext cx="5544000" cy="1695451"/>
          </a:xfrm>
        </p:spPr>
        <p:txBody>
          <a:bodyPr/>
          <a:lstStyle>
            <a:lvl1pPr marL="0" indent="0" algn="l">
              <a:spcAft>
                <a:spcPts val="1333"/>
              </a:spcAft>
              <a:buFontTx/>
              <a:buNone/>
              <a:defRPr b="1">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7" name="Rectangle 16"/>
          <p:cNvSpPr/>
          <p:nvPr userDrawn="1"/>
        </p:nvSpPr>
        <p:spPr>
          <a:xfrm>
            <a:off x="469899" y="1705379"/>
            <a:ext cx="55440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1219170">
              <a:spcAft>
                <a:spcPts val="1333"/>
              </a:spcAft>
            </a:pPr>
            <a:endParaRPr lang="en-US" sz="1467">
              <a:solidFill>
                <a:prstClr val="white"/>
              </a:solidFill>
            </a:endParaRPr>
          </a:p>
        </p:txBody>
      </p:sp>
      <p:sp>
        <p:nvSpPr>
          <p:cNvPr id="18" name="Rectangle 17"/>
          <p:cNvSpPr/>
          <p:nvPr userDrawn="1"/>
        </p:nvSpPr>
        <p:spPr>
          <a:xfrm>
            <a:off x="6167796" y="1705379"/>
            <a:ext cx="55440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1219170">
              <a:spcAft>
                <a:spcPts val="1333"/>
              </a:spcAft>
            </a:pPr>
            <a:endParaRPr lang="en-US" sz="1467">
              <a:solidFill>
                <a:prstClr val="white"/>
              </a:solidFill>
            </a:endParaRPr>
          </a:p>
        </p:txBody>
      </p:sp>
      <p:sp>
        <p:nvSpPr>
          <p:cNvPr id="19" name="Picture Placeholder 29"/>
          <p:cNvSpPr>
            <a:spLocks noGrp="1"/>
          </p:cNvSpPr>
          <p:nvPr>
            <p:ph type="pic" sz="quarter" idx="20" hasCustomPrompt="1"/>
          </p:nvPr>
        </p:nvSpPr>
        <p:spPr>
          <a:xfrm>
            <a:off x="10467635" y="1857892"/>
            <a:ext cx="1244161" cy="549275"/>
          </a:xfrm>
        </p:spPr>
        <p:txBody>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US" sz="1600" noProof="0">
                <a:solidFill>
                  <a:schemeClr val="bg1"/>
                </a:solidFill>
              </a:rPr>
              <a:t>Co-brand</a:t>
            </a:r>
            <a:br>
              <a:rPr lang="en-US" sz="1600" noProof="0">
                <a:solidFill>
                  <a:schemeClr val="bg1"/>
                </a:solidFill>
              </a:rPr>
            </a:br>
            <a:r>
              <a:rPr lang="en-US" sz="1600" noProof="0">
                <a:solidFill>
                  <a:schemeClr val="bg1"/>
                </a:solidFill>
              </a:rPr>
              <a:t>Logo</a:t>
            </a:r>
          </a:p>
          <a:p>
            <a:endParaRPr lang="en-US" noProof="0"/>
          </a:p>
        </p:txBody>
      </p:sp>
      <p:sp>
        <p:nvSpPr>
          <p:cNvPr id="20" name="Picture Placeholder 29"/>
          <p:cNvSpPr>
            <a:spLocks noGrp="1"/>
          </p:cNvSpPr>
          <p:nvPr>
            <p:ph type="pic" sz="quarter" idx="19" hasCustomPrompt="1"/>
          </p:nvPr>
        </p:nvSpPr>
        <p:spPr>
          <a:xfrm>
            <a:off x="4734795" y="1863917"/>
            <a:ext cx="1244906" cy="549275"/>
          </a:xfrm>
        </p:spPr>
        <p:txBody>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US" sz="1600" noProof="0">
                <a:solidFill>
                  <a:schemeClr val="bg1"/>
                </a:solidFill>
              </a:rPr>
              <a:t>Co-brand</a:t>
            </a:r>
            <a:br>
              <a:rPr lang="en-US" sz="1600" noProof="0">
                <a:solidFill>
                  <a:schemeClr val="bg1"/>
                </a:solidFill>
              </a:rPr>
            </a:br>
            <a:r>
              <a:rPr lang="en-US" sz="1600" noProof="0">
                <a:solidFill>
                  <a:schemeClr val="bg1"/>
                </a:solidFill>
              </a:rPr>
              <a:t>Logo</a:t>
            </a:r>
          </a:p>
          <a:p>
            <a:endParaRPr lang="en-US" noProof="0"/>
          </a:p>
        </p:txBody>
      </p:sp>
    </p:spTree>
    <p:extLst>
      <p:ext uri="{BB962C8B-B14F-4D97-AF65-F5344CB8AC3E}">
        <p14:creationId xmlns:p14="http://schemas.microsoft.com/office/powerpoint/2010/main" val="2969736544"/>
      </p:ext>
    </p:extLst>
  </p:cSld>
  <p:clrMapOvr>
    <a:masterClrMapping/>
  </p:clrMapOvr>
  <p:transition>
    <p:fade/>
  </p:transition>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Qualifications 2 x 2">
    <p:spTree>
      <p:nvGrpSpPr>
        <p:cNvPr id="1" name=""/>
        <p:cNvGrpSpPr/>
        <p:nvPr/>
      </p:nvGrpSpPr>
      <p:grpSpPr>
        <a:xfrm>
          <a:off x="0" y="0"/>
          <a:ext cx="0" cy="0"/>
          <a:chOff x="0" y="0"/>
          <a:chExt cx="0" cy="0"/>
        </a:xfrm>
      </p:grpSpPr>
      <p:sp>
        <p:nvSpPr>
          <p:cNvPr id="8" name="Text Placeholder 8"/>
          <p:cNvSpPr>
            <a:spLocks noGrp="1"/>
          </p:cNvSpPr>
          <p:nvPr>
            <p:ph type="body" sz="quarter" idx="17"/>
          </p:nvPr>
        </p:nvSpPr>
        <p:spPr>
          <a:xfrm>
            <a:off x="469899" y="1857892"/>
            <a:ext cx="5544000" cy="1695451"/>
          </a:xfrm>
        </p:spPr>
        <p:txBody>
          <a:bodyPr>
            <a:noAutofit/>
          </a:bodyPr>
          <a:lstStyle>
            <a:lvl1pPr marL="0" indent="0">
              <a:spcAft>
                <a:spcPts val="1333"/>
              </a:spcAft>
              <a:defRPr b="1">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 name="Text Placeholder 8"/>
          <p:cNvSpPr>
            <a:spLocks noGrp="1"/>
          </p:cNvSpPr>
          <p:nvPr>
            <p:ph type="body" sz="quarter" idx="21"/>
          </p:nvPr>
        </p:nvSpPr>
        <p:spPr>
          <a:xfrm>
            <a:off x="6177462" y="1857892"/>
            <a:ext cx="5544000" cy="1695451"/>
          </a:xfrm>
        </p:spPr>
        <p:txBody>
          <a:bodyPr>
            <a:noAutofit/>
          </a:bodyPr>
          <a:lstStyle>
            <a:lvl1pPr marL="0" indent="0">
              <a:spcAft>
                <a:spcPts val="1333"/>
              </a:spcAft>
              <a:defRPr b="1">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Rectangle 3"/>
          <p:cNvSpPr/>
          <p:nvPr userDrawn="1"/>
        </p:nvSpPr>
        <p:spPr>
          <a:xfrm>
            <a:off x="469899" y="1705379"/>
            <a:ext cx="55440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algn="ctr" defTabSz="1219170">
              <a:spcAft>
                <a:spcPts val="1333"/>
              </a:spcAft>
            </a:pPr>
            <a:endParaRPr lang="en-US" sz="1467">
              <a:solidFill>
                <a:prstClr val="white"/>
              </a:solidFill>
            </a:endParaRPr>
          </a:p>
        </p:txBody>
      </p:sp>
      <p:sp>
        <p:nvSpPr>
          <p:cNvPr id="5" name="Rectangle 4"/>
          <p:cNvSpPr/>
          <p:nvPr userDrawn="1"/>
        </p:nvSpPr>
        <p:spPr>
          <a:xfrm>
            <a:off x="6167796" y="1705379"/>
            <a:ext cx="55440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algn="ctr" defTabSz="1219170">
              <a:spcAft>
                <a:spcPts val="1333"/>
              </a:spcAft>
            </a:pPr>
            <a:endParaRPr lang="en-US" sz="1467">
              <a:solidFill>
                <a:prstClr val="white"/>
              </a:solidFill>
            </a:endParaRPr>
          </a:p>
        </p:txBody>
      </p:sp>
      <p:sp>
        <p:nvSpPr>
          <p:cNvPr id="7" name="Picture Placeholder 29"/>
          <p:cNvSpPr>
            <a:spLocks noGrp="1"/>
          </p:cNvSpPr>
          <p:nvPr>
            <p:ph type="pic" sz="quarter" idx="20" hasCustomPrompt="1"/>
          </p:nvPr>
        </p:nvSpPr>
        <p:spPr>
          <a:xfrm>
            <a:off x="10467635" y="1857892"/>
            <a:ext cx="1244161" cy="549275"/>
          </a:xfrm>
        </p:spPr>
        <p:txBody>
          <a:bodyPr>
            <a:noAutofit/>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US" sz="1600" noProof="0">
                <a:solidFill>
                  <a:schemeClr val="bg1"/>
                </a:solidFill>
              </a:rPr>
              <a:t>Co-brand</a:t>
            </a:r>
            <a:br>
              <a:rPr lang="en-US" sz="1600" noProof="0">
                <a:solidFill>
                  <a:schemeClr val="bg1"/>
                </a:solidFill>
              </a:rPr>
            </a:br>
            <a:r>
              <a:rPr lang="en-US" sz="1600" noProof="0">
                <a:solidFill>
                  <a:schemeClr val="bg1"/>
                </a:solidFill>
              </a:rPr>
              <a:t>Logo</a:t>
            </a:r>
          </a:p>
          <a:p>
            <a:endParaRPr lang="en-US" noProof="0"/>
          </a:p>
        </p:txBody>
      </p:sp>
      <p:sp>
        <p:nvSpPr>
          <p:cNvPr id="10" name="Text Placeholder 8"/>
          <p:cNvSpPr>
            <a:spLocks noGrp="1"/>
          </p:cNvSpPr>
          <p:nvPr>
            <p:ph type="body" sz="quarter" idx="22"/>
          </p:nvPr>
        </p:nvSpPr>
        <p:spPr>
          <a:xfrm>
            <a:off x="469899" y="4249681"/>
            <a:ext cx="5544000" cy="1695451"/>
          </a:xfrm>
        </p:spPr>
        <p:txBody>
          <a:bodyPr>
            <a:noAutofit/>
          </a:bodyPr>
          <a:lstStyle>
            <a:lvl1pPr marL="0" indent="0">
              <a:spcAft>
                <a:spcPts val="1333"/>
              </a:spcAft>
              <a:defRPr b="1">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Text Placeholder 8"/>
          <p:cNvSpPr>
            <a:spLocks noGrp="1"/>
          </p:cNvSpPr>
          <p:nvPr>
            <p:ph type="body" sz="quarter" idx="23"/>
          </p:nvPr>
        </p:nvSpPr>
        <p:spPr>
          <a:xfrm>
            <a:off x="6177460" y="4249681"/>
            <a:ext cx="5544000" cy="1695451"/>
          </a:xfrm>
        </p:spPr>
        <p:txBody>
          <a:bodyPr>
            <a:noAutofit/>
          </a:bodyPr>
          <a:lstStyle>
            <a:lvl1pPr marL="0" indent="0">
              <a:spcAft>
                <a:spcPts val="1333"/>
              </a:spcAft>
              <a:defRPr b="1">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Rectangle 11"/>
          <p:cNvSpPr/>
          <p:nvPr userDrawn="1"/>
        </p:nvSpPr>
        <p:spPr>
          <a:xfrm>
            <a:off x="469899" y="4103519"/>
            <a:ext cx="55440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algn="ctr" defTabSz="1219170">
              <a:spcAft>
                <a:spcPts val="1333"/>
              </a:spcAft>
            </a:pPr>
            <a:endParaRPr lang="en-US" sz="1467">
              <a:solidFill>
                <a:prstClr val="white"/>
              </a:solidFill>
            </a:endParaRPr>
          </a:p>
        </p:txBody>
      </p:sp>
      <p:sp>
        <p:nvSpPr>
          <p:cNvPr id="13" name="Rectangle 12"/>
          <p:cNvSpPr/>
          <p:nvPr userDrawn="1"/>
        </p:nvSpPr>
        <p:spPr>
          <a:xfrm>
            <a:off x="6167796" y="4103519"/>
            <a:ext cx="55440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algn="ctr" defTabSz="1219170">
              <a:spcAft>
                <a:spcPts val="1333"/>
              </a:spcAft>
            </a:pPr>
            <a:endParaRPr lang="en-US" sz="1467">
              <a:solidFill>
                <a:prstClr val="white"/>
              </a:solidFill>
            </a:endParaRPr>
          </a:p>
        </p:txBody>
      </p:sp>
      <p:sp>
        <p:nvSpPr>
          <p:cNvPr id="14" name="Picture Placeholder 29"/>
          <p:cNvSpPr>
            <a:spLocks noGrp="1"/>
          </p:cNvSpPr>
          <p:nvPr>
            <p:ph type="pic" sz="quarter" idx="24" hasCustomPrompt="1"/>
          </p:nvPr>
        </p:nvSpPr>
        <p:spPr>
          <a:xfrm>
            <a:off x="4700436" y="4249683"/>
            <a:ext cx="1274916" cy="549275"/>
          </a:xfrm>
        </p:spPr>
        <p:txBody>
          <a:bodyPr>
            <a:noAutofit/>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US" sz="1600" noProof="0">
                <a:solidFill>
                  <a:schemeClr val="bg1"/>
                </a:solidFill>
              </a:rPr>
              <a:t>Co-brand</a:t>
            </a:r>
            <a:br>
              <a:rPr lang="en-US" sz="1600" noProof="0">
                <a:solidFill>
                  <a:schemeClr val="bg1"/>
                </a:solidFill>
              </a:rPr>
            </a:br>
            <a:r>
              <a:rPr lang="en-US" sz="1600" noProof="0">
                <a:solidFill>
                  <a:schemeClr val="bg1"/>
                </a:solidFill>
              </a:rPr>
              <a:t>Logo</a:t>
            </a:r>
          </a:p>
          <a:p>
            <a:endParaRPr lang="en-US" noProof="0"/>
          </a:p>
        </p:txBody>
      </p:sp>
      <p:sp>
        <p:nvSpPr>
          <p:cNvPr id="15" name="Picture Placeholder 29"/>
          <p:cNvSpPr>
            <a:spLocks noGrp="1"/>
          </p:cNvSpPr>
          <p:nvPr>
            <p:ph type="pic" sz="quarter" idx="25" hasCustomPrompt="1"/>
          </p:nvPr>
        </p:nvSpPr>
        <p:spPr>
          <a:xfrm>
            <a:off x="10459036" y="4248209"/>
            <a:ext cx="1244160" cy="549275"/>
          </a:xfrm>
        </p:spPr>
        <p:txBody>
          <a:bodyPr>
            <a:noAutofit/>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US" sz="1600" noProof="0">
                <a:solidFill>
                  <a:schemeClr val="bg1"/>
                </a:solidFill>
              </a:rPr>
              <a:t>Co-brand</a:t>
            </a:r>
            <a:br>
              <a:rPr lang="en-US" sz="1600" noProof="0">
                <a:solidFill>
                  <a:schemeClr val="bg1"/>
                </a:solidFill>
              </a:rPr>
            </a:br>
            <a:r>
              <a:rPr lang="en-US" sz="1600" noProof="0">
                <a:solidFill>
                  <a:schemeClr val="bg1"/>
                </a:solidFill>
              </a:rPr>
              <a:t>Logo</a:t>
            </a:r>
          </a:p>
          <a:p>
            <a:endParaRPr lang="en-US" noProof="0"/>
          </a:p>
        </p:txBody>
      </p:sp>
      <p:sp>
        <p:nvSpPr>
          <p:cNvPr id="17" name="Picture Placeholder 29"/>
          <p:cNvSpPr>
            <a:spLocks noGrp="1"/>
          </p:cNvSpPr>
          <p:nvPr>
            <p:ph type="pic" sz="quarter" idx="19" hasCustomPrompt="1"/>
          </p:nvPr>
        </p:nvSpPr>
        <p:spPr>
          <a:xfrm>
            <a:off x="4734795" y="1863917"/>
            <a:ext cx="1244906" cy="549275"/>
          </a:xfrm>
        </p:spPr>
        <p:txBody>
          <a:bodyPr>
            <a:noAutofit/>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US" sz="1600" noProof="0">
                <a:solidFill>
                  <a:schemeClr val="bg1"/>
                </a:solidFill>
              </a:rPr>
              <a:t>Co-brand</a:t>
            </a:r>
            <a:br>
              <a:rPr lang="en-US" sz="1600" noProof="0">
                <a:solidFill>
                  <a:schemeClr val="bg1"/>
                </a:solidFill>
              </a:rPr>
            </a:br>
            <a:r>
              <a:rPr lang="en-US" sz="1600" noProof="0">
                <a:solidFill>
                  <a:schemeClr val="bg1"/>
                </a:solidFill>
              </a:rPr>
              <a:t>Logo</a:t>
            </a:r>
          </a:p>
          <a:p>
            <a:endParaRPr lang="en-US" noProof="0"/>
          </a:p>
        </p:txBody>
      </p:sp>
      <p:sp>
        <p:nvSpPr>
          <p:cNvPr id="18"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19"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2787144747"/>
      </p:ext>
    </p:extLst>
  </p:cSld>
  <p:clrMapOvr>
    <a:masterClrMapping/>
  </p:clrMapOvr>
  <p:transition>
    <p:fade/>
  </p:transition>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3 column green line">
    <p:spTree>
      <p:nvGrpSpPr>
        <p:cNvPr id="1" name=""/>
        <p:cNvGrpSpPr/>
        <p:nvPr/>
      </p:nvGrpSpPr>
      <p:grpSpPr>
        <a:xfrm>
          <a:off x="0" y="0"/>
          <a:ext cx="0" cy="0"/>
          <a:chOff x="0" y="0"/>
          <a:chExt cx="0" cy="0"/>
        </a:xfrm>
      </p:grpSpPr>
      <p:sp>
        <p:nvSpPr>
          <p:cNvPr id="4" name="Rectangle 3"/>
          <p:cNvSpPr/>
          <p:nvPr userDrawn="1"/>
        </p:nvSpPr>
        <p:spPr>
          <a:xfrm>
            <a:off x="4278313" y="1705968"/>
            <a:ext cx="3636962"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1219170"/>
            <a:endParaRPr lang="en-US" sz="1467">
              <a:solidFill>
                <a:prstClr val="white"/>
              </a:solidFill>
            </a:endParaRPr>
          </a:p>
        </p:txBody>
      </p:sp>
      <p:sp>
        <p:nvSpPr>
          <p:cNvPr id="5" name="Rectangle 4"/>
          <p:cNvSpPr/>
          <p:nvPr userDrawn="1"/>
        </p:nvSpPr>
        <p:spPr>
          <a:xfrm>
            <a:off x="469900" y="1705968"/>
            <a:ext cx="3627438"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1219170"/>
            <a:endParaRPr lang="en-US" sz="1467">
              <a:solidFill>
                <a:prstClr val="white"/>
              </a:solidFill>
            </a:endParaRPr>
          </a:p>
        </p:txBody>
      </p:sp>
      <p:sp>
        <p:nvSpPr>
          <p:cNvPr id="6" name="Rectangle 5"/>
          <p:cNvSpPr/>
          <p:nvPr userDrawn="1"/>
        </p:nvSpPr>
        <p:spPr>
          <a:xfrm>
            <a:off x="8104176" y="1705968"/>
            <a:ext cx="3629025"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1219170"/>
            <a:endParaRPr lang="en-US" sz="1467">
              <a:solidFill>
                <a:prstClr val="white"/>
              </a:solidFill>
            </a:endParaRPr>
          </a:p>
        </p:txBody>
      </p:sp>
      <p:sp>
        <p:nvSpPr>
          <p:cNvPr id="7" name="Text Placeholder 8"/>
          <p:cNvSpPr>
            <a:spLocks noGrp="1"/>
          </p:cNvSpPr>
          <p:nvPr>
            <p:ph type="body" sz="quarter" idx="17"/>
          </p:nvPr>
        </p:nvSpPr>
        <p:spPr>
          <a:xfrm>
            <a:off x="4278313" y="1851441"/>
            <a:ext cx="3630168" cy="3845755"/>
          </a:xfrm>
        </p:spPr>
        <p:txBody>
          <a:bodyPr/>
          <a:lstStyle>
            <a:lvl1pPr marL="0" indent="0" algn="l">
              <a:buFontTx/>
              <a:buNone/>
              <a:defRPr b="1">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Text Placeholder 8"/>
          <p:cNvSpPr>
            <a:spLocks noGrp="1"/>
          </p:cNvSpPr>
          <p:nvPr>
            <p:ph type="body" sz="quarter" idx="18"/>
          </p:nvPr>
        </p:nvSpPr>
        <p:spPr>
          <a:xfrm>
            <a:off x="469900" y="1851441"/>
            <a:ext cx="3627438" cy="3845755"/>
          </a:xfrm>
        </p:spPr>
        <p:txBody>
          <a:bodyPr/>
          <a:lstStyle>
            <a:lvl1pPr marL="0" indent="0" algn="l">
              <a:buFontTx/>
              <a:buNone/>
              <a:defRPr b="1">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 name="Text Placeholder 8"/>
          <p:cNvSpPr>
            <a:spLocks noGrp="1"/>
          </p:cNvSpPr>
          <p:nvPr>
            <p:ph type="body" sz="quarter" idx="19"/>
          </p:nvPr>
        </p:nvSpPr>
        <p:spPr>
          <a:xfrm>
            <a:off x="8093075" y="1851441"/>
            <a:ext cx="3629025" cy="3845755"/>
          </a:xfrm>
        </p:spPr>
        <p:txBody>
          <a:bodyPr/>
          <a:lstStyle>
            <a:lvl1pPr marL="0" indent="0" algn="l">
              <a:buFontTx/>
              <a:buNone/>
              <a:defRPr b="1">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12"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2937013912"/>
      </p:ext>
    </p:extLst>
  </p:cSld>
  <p:clrMapOvr>
    <a:masterClrMapping/>
  </p:clrMapOvr>
  <p:transition>
    <p:fade/>
  </p:transition>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4 column icon">
    <p:spTree>
      <p:nvGrpSpPr>
        <p:cNvPr id="1" name=""/>
        <p:cNvGrpSpPr/>
        <p:nvPr/>
      </p:nvGrpSpPr>
      <p:grpSpPr>
        <a:xfrm>
          <a:off x="0" y="0"/>
          <a:ext cx="0" cy="0"/>
          <a:chOff x="0" y="0"/>
          <a:chExt cx="0" cy="0"/>
        </a:xfrm>
      </p:grpSpPr>
      <p:sp>
        <p:nvSpPr>
          <p:cNvPr id="4" name="Text Placeholder 8"/>
          <p:cNvSpPr>
            <a:spLocks noGrp="1"/>
          </p:cNvSpPr>
          <p:nvPr>
            <p:ph type="body" sz="quarter" idx="17"/>
          </p:nvPr>
        </p:nvSpPr>
        <p:spPr>
          <a:xfrm>
            <a:off x="469900" y="2556000"/>
            <a:ext cx="2592000" cy="3394800"/>
          </a:xfrm>
        </p:spPr>
        <p:txBody>
          <a:bodyPr/>
          <a:lstStyle>
            <a:lvl1pPr marL="0" indent="0" algn="l">
              <a:buFontTx/>
              <a:buNone/>
              <a:defRPr b="0">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8"/>
          <p:cNvSpPr>
            <a:spLocks noGrp="1"/>
          </p:cNvSpPr>
          <p:nvPr>
            <p:ph type="body" sz="quarter" idx="18"/>
          </p:nvPr>
        </p:nvSpPr>
        <p:spPr>
          <a:xfrm>
            <a:off x="9130100" y="2556000"/>
            <a:ext cx="2592000" cy="3394800"/>
          </a:xfrm>
        </p:spPr>
        <p:txBody>
          <a:bodyPr/>
          <a:lstStyle>
            <a:lvl1pPr marL="0" indent="0" algn="l">
              <a:buFontTx/>
              <a:buNone/>
              <a:defRPr b="0">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Text Placeholder 8"/>
          <p:cNvSpPr>
            <a:spLocks noGrp="1"/>
          </p:cNvSpPr>
          <p:nvPr>
            <p:ph type="body" sz="quarter" idx="19"/>
          </p:nvPr>
        </p:nvSpPr>
        <p:spPr>
          <a:xfrm>
            <a:off x="3356633" y="2556000"/>
            <a:ext cx="2592000" cy="3394800"/>
          </a:xfrm>
        </p:spPr>
        <p:txBody>
          <a:bodyPr/>
          <a:lstStyle>
            <a:lvl1pPr marL="0" indent="0" algn="l">
              <a:buFontTx/>
              <a:buNone/>
              <a:defRPr b="0">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Text Placeholder 8"/>
          <p:cNvSpPr>
            <a:spLocks noGrp="1"/>
          </p:cNvSpPr>
          <p:nvPr>
            <p:ph type="body" sz="quarter" idx="20"/>
          </p:nvPr>
        </p:nvSpPr>
        <p:spPr>
          <a:xfrm>
            <a:off x="6243366" y="2556000"/>
            <a:ext cx="2592000" cy="3394800"/>
          </a:xfrm>
        </p:spPr>
        <p:txBody>
          <a:bodyPr/>
          <a:lstStyle>
            <a:lvl1pPr marL="0" indent="0" algn="l">
              <a:buFontTx/>
              <a:buNone/>
              <a:defRPr b="0">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10"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26004161"/>
      </p:ext>
    </p:extLst>
  </p:cSld>
  <p:clrMapOvr>
    <a:masterClrMapping/>
  </p:clrMapOvr>
  <p:transition>
    <p:fade/>
  </p:transition>
</p:sldLayout>
</file>

<file path=ppt/slideLayouts/slideLayout96.xml><?xml version="1.0" encoding="utf-8"?>
<p:sldLayout xmlns:a="http://schemas.openxmlformats.org/drawingml/2006/main" xmlns:r="http://schemas.openxmlformats.org/officeDocument/2006/relationships" xmlns:p="http://schemas.openxmlformats.org/presentationml/2006/main" showMasterSp="0" preserve="1" userDrawn="1">
  <p:cSld name="4 column icon green">
    <p:bg>
      <p:bgPr>
        <a:solidFill>
          <a:schemeClr val="accent2"/>
        </a:solidFill>
        <a:effectLst/>
      </p:bgPr>
    </p:bg>
    <p:spTree>
      <p:nvGrpSpPr>
        <p:cNvPr id="1" name=""/>
        <p:cNvGrpSpPr/>
        <p:nvPr/>
      </p:nvGrpSpPr>
      <p:grpSpPr>
        <a:xfrm>
          <a:off x="0" y="0"/>
          <a:ext cx="0" cy="0"/>
          <a:chOff x="0" y="0"/>
          <a:chExt cx="0" cy="0"/>
        </a:xfrm>
      </p:grpSpPr>
      <p:sp>
        <p:nvSpPr>
          <p:cNvPr id="4" name="Text Placeholder 8"/>
          <p:cNvSpPr>
            <a:spLocks noGrp="1"/>
          </p:cNvSpPr>
          <p:nvPr>
            <p:ph type="body" sz="quarter" idx="17"/>
          </p:nvPr>
        </p:nvSpPr>
        <p:spPr>
          <a:xfrm>
            <a:off x="469903" y="2556000"/>
            <a:ext cx="2592000" cy="3394800"/>
          </a:xfrm>
        </p:spPr>
        <p:txBody>
          <a:bodyPr/>
          <a:lstStyle>
            <a:lvl1pPr marL="0" indent="0" algn="l">
              <a:buFontTx/>
              <a:buNone/>
              <a:defRPr b="0">
                <a:solidFill>
                  <a:schemeClr val="bg1"/>
                </a:solidFill>
              </a:defRPr>
            </a:lvl1pPr>
            <a:lvl2pPr marL="127000" indent="-127000" algn="l">
              <a:spcAft>
                <a:spcPts val="1333"/>
              </a:spcAft>
              <a:buClrTx/>
              <a:buSzPct val="100000"/>
              <a:buFont typeface="Arial" panose="020B0604020202020204" pitchFamily="34" charset="0"/>
              <a:buChar char="•"/>
              <a:defRPr>
                <a:solidFill>
                  <a:schemeClr val="bg1"/>
                </a:solidFill>
              </a:defRPr>
            </a:lvl2pPr>
            <a:lvl3pPr marL="279400" indent="-127000" algn="l">
              <a:spcAft>
                <a:spcPts val="1333"/>
              </a:spcAft>
              <a:buClrTx/>
              <a:buSzPct val="100000"/>
              <a:buFont typeface="Arial" panose="020B0604020202020204" pitchFamily="34" charset="0"/>
              <a:buChar char="−"/>
              <a:defRPr>
                <a:solidFill>
                  <a:schemeClr val="bg1"/>
                </a:solidFill>
              </a:defRPr>
            </a:lvl3pPr>
            <a:lvl4pPr marL="431800" indent="-127000" algn="l">
              <a:spcAft>
                <a:spcPts val="1333"/>
              </a:spcAft>
              <a:buClrTx/>
              <a:buSzPct val="100000"/>
              <a:buFont typeface="Arial" panose="020B0604020202020204" pitchFamily="34" charset="0"/>
              <a:buChar char="◦"/>
              <a:defRPr>
                <a:solidFill>
                  <a:schemeClr val="bg1"/>
                </a:solidFill>
              </a:defRPr>
            </a:lvl4pPr>
            <a:lvl5pPr marL="584200" indent="-127000" algn="l">
              <a:spcAft>
                <a:spcPts val="1333"/>
              </a:spcAft>
              <a:buClrTx/>
              <a:buSzPct val="100000"/>
              <a:buFont typeface="Arial" panose="020B0604020202020204" pitchFamily="34" charset="0"/>
              <a:buChar char="−"/>
              <a:defRPr baseline="0">
                <a:solidFill>
                  <a:schemeClr val="bg1"/>
                </a:solidFill>
              </a:defRPr>
            </a:lvl5pPr>
            <a:lvl6pPr marL="475188" indent="-235194">
              <a:spcAft>
                <a:spcPts val="1333"/>
              </a:spcAft>
              <a:buFont typeface="Verdana" panose="020B0604030504040204" pitchFamily="34" charset="0"/>
              <a:buChar char="−"/>
              <a:defRPr>
                <a:solidFill>
                  <a:schemeClr val="bg1"/>
                </a:solidFill>
              </a:defRPr>
            </a:lvl6pPr>
            <a:lvl7pPr marL="475188" indent="-235194">
              <a:spcAft>
                <a:spcPts val="1333"/>
              </a:spcAft>
              <a:defRPr>
                <a:solidFill>
                  <a:schemeClr val="bg1"/>
                </a:solidFill>
              </a:defRPr>
            </a:lvl7pPr>
            <a:lvl8pPr marL="475188" indent="-235194">
              <a:spcAft>
                <a:spcPts val="1333"/>
              </a:spcAft>
              <a:defRPr>
                <a:solidFill>
                  <a:schemeClr val="bg1"/>
                </a:solidFill>
              </a:defRPr>
            </a:lvl8pPr>
            <a:lvl9pPr marL="475188" indent="-235194">
              <a:spcAft>
                <a:spcPts val="1333"/>
              </a:spcAft>
              <a:defRPr>
                <a:solidFill>
                  <a:schemeClr val="bg1"/>
                </a:solidFill>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8"/>
          <p:cNvSpPr>
            <a:spLocks noGrp="1"/>
          </p:cNvSpPr>
          <p:nvPr>
            <p:ph type="body" sz="quarter" idx="18"/>
          </p:nvPr>
        </p:nvSpPr>
        <p:spPr>
          <a:xfrm>
            <a:off x="9130100" y="2556000"/>
            <a:ext cx="2592000" cy="3394800"/>
          </a:xfrm>
        </p:spPr>
        <p:txBody>
          <a:bodyPr/>
          <a:lstStyle>
            <a:lvl1pPr marL="0" indent="0" algn="l">
              <a:buFontTx/>
              <a:buNone/>
              <a:defRPr b="0">
                <a:solidFill>
                  <a:schemeClr val="bg1"/>
                </a:solidFill>
              </a:defRPr>
            </a:lvl1pPr>
            <a:lvl2pPr marL="127000" indent="-127000" algn="l">
              <a:spcAft>
                <a:spcPts val="1333"/>
              </a:spcAft>
              <a:buClrTx/>
              <a:buSzPct val="100000"/>
              <a:buFont typeface="Arial" panose="020B0604020202020204" pitchFamily="34" charset="0"/>
              <a:buChar char="•"/>
              <a:defRPr>
                <a:solidFill>
                  <a:schemeClr val="bg1"/>
                </a:solidFill>
              </a:defRPr>
            </a:lvl2pPr>
            <a:lvl3pPr marL="279400" indent="-127000" algn="l">
              <a:spcAft>
                <a:spcPts val="1333"/>
              </a:spcAft>
              <a:buClrTx/>
              <a:buSzPct val="100000"/>
              <a:buFont typeface="Arial" panose="020B0604020202020204" pitchFamily="34" charset="0"/>
              <a:buChar char="−"/>
              <a:defRPr>
                <a:solidFill>
                  <a:schemeClr val="bg1"/>
                </a:solidFill>
              </a:defRPr>
            </a:lvl3pPr>
            <a:lvl4pPr marL="431800" indent="-127000" algn="l">
              <a:spcAft>
                <a:spcPts val="1333"/>
              </a:spcAft>
              <a:buClrTx/>
              <a:buSzPct val="100000"/>
              <a:buFont typeface="Arial" panose="020B0604020202020204" pitchFamily="34" charset="0"/>
              <a:buChar char="◦"/>
              <a:defRPr>
                <a:solidFill>
                  <a:schemeClr val="bg1"/>
                </a:solidFill>
              </a:defRPr>
            </a:lvl4pPr>
            <a:lvl5pPr marL="584200" indent="-127000" algn="l">
              <a:spcAft>
                <a:spcPts val="1333"/>
              </a:spcAft>
              <a:buClrTx/>
              <a:buSzPct val="100000"/>
              <a:buFont typeface="Arial" panose="020B0604020202020204" pitchFamily="34" charset="0"/>
              <a:buChar char="−"/>
              <a:defRPr baseline="0">
                <a:solidFill>
                  <a:schemeClr val="bg1"/>
                </a:solidFill>
              </a:defRPr>
            </a:lvl5pPr>
            <a:lvl6pPr marL="475188" indent="-235194">
              <a:spcAft>
                <a:spcPts val="1333"/>
              </a:spcAft>
              <a:buFont typeface="Verdana" panose="020B0604030504040204" pitchFamily="34" charset="0"/>
              <a:buChar char="−"/>
              <a:defRPr>
                <a:solidFill>
                  <a:schemeClr val="bg1"/>
                </a:solidFill>
              </a:defRPr>
            </a:lvl6pPr>
            <a:lvl7pPr marL="475188" indent="-235194">
              <a:spcAft>
                <a:spcPts val="1333"/>
              </a:spcAft>
              <a:defRPr>
                <a:solidFill>
                  <a:schemeClr val="bg1"/>
                </a:solidFill>
              </a:defRPr>
            </a:lvl7pPr>
            <a:lvl8pPr marL="475188" indent="-235194">
              <a:spcAft>
                <a:spcPts val="1333"/>
              </a:spcAft>
              <a:defRPr>
                <a:solidFill>
                  <a:schemeClr val="bg1"/>
                </a:solidFill>
              </a:defRPr>
            </a:lvl8pPr>
            <a:lvl9pPr marL="475188" indent="-235194">
              <a:spcAft>
                <a:spcPts val="1333"/>
              </a:spcAft>
              <a:defRPr>
                <a:solidFill>
                  <a:schemeClr val="bg1"/>
                </a:solidFill>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Text Placeholder 8"/>
          <p:cNvSpPr>
            <a:spLocks noGrp="1"/>
          </p:cNvSpPr>
          <p:nvPr>
            <p:ph type="body" sz="quarter" idx="19"/>
          </p:nvPr>
        </p:nvSpPr>
        <p:spPr>
          <a:xfrm>
            <a:off x="3356635" y="2556000"/>
            <a:ext cx="2592000" cy="3394800"/>
          </a:xfrm>
        </p:spPr>
        <p:txBody>
          <a:bodyPr/>
          <a:lstStyle>
            <a:lvl1pPr marL="0" indent="0" algn="l">
              <a:buFontTx/>
              <a:buNone/>
              <a:defRPr b="0">
                <a:solidFill>
                  <a:schemeClr val="bg1"/>
                </a:solidFill>
              </a:defRPr>
            </a:lvl1pPr>
            <a:lvl2pPr marL="127000" indent="-127000" algn="l">
              <a:spcAft>
                <a:spcPts val="1333"/>
              </a:spcAft>
              <a:buClrTx/>
              <a:buSzPct val="100000"/>
              <a:buFont typeface="Arial" panose="020B0604020202020204" pitchFamily="34" charset="0"/>
              <a:buChar char="•"/>
              <a:defRPr>
                <a:solidFill>
                  <a:schemeClr val="bg1"/>
                </a:solidFill>
              </a:defRPr>
            </a:lvl2pPr>
            <a:lvl3pPr marL="279400" indent="-127000" algn="l">
              <a:spcAft>
                <a:spcPts val="1333"/>
              </a:spcAft>
              <a:buClrTx/>
              <a:buSzPct val="100000"/>
              <a:buFont typeface="Arial" panose="020B0604020202020204" pitchFamily="34" charset="0"/>
              <a:buChar char="−"/>
              <a:defRPr>
                <a:solidFill>
                  <a:schemeClr val="bg1"/>
                </a:solidFill>
              </a:defRPr>
            </a:lvl3pPr>
            <a:lvl4pPr marL="431800" indent="-127000" algn="l">
              <a:spcAft>
                <a:spcPts val="1333"/>
              </a:spcAft>
              <a:buClrTx/>
              <a:buSzPct val="100000"/>
              <a:buFont typeface="Arial" panose="020B0604020202020204" pitchFamily="34" charset="0"/>
              <a:buChar char="◦"/>
              <a:defRPr>
                <a:solidFill>
                  <a:schemeClr val="bg1"/>
                </a:solidFill>
              </a:defRPr>
            </a:lvl4pPr>
            <a:lvl5pPr marL="584200" indent="-127000" algn="l">
              <a:spcAft>
                <a:spcPts val="1333"/>
              </a:spcAft>
              <a:buClrTx/>
              <a:buSzPct val="100000"/>
              <a:buFont typeface="Arial" panose="020B0604020202020204" pitchFamily="34" charset="0"/>
              <a:buChar char="−"/>
              <a:defRPr baseline="0">
                <a:solidFill>
                  <a:schemeClr val="bg1"/>
                </a:solidFill>
              </a:defRPr>
            </a:lvl5pPr>
            <a:lvl6pPr marL="475188" indent="-235194">
              <a:spcAft>
                <a:spcPts val="1333"/>
              </a:spcAft>
              <a:buFont typeface="Verdana" panose="020B0604030504040204" pitchFamily="34" charset="0"/>
              <a:buChar char="−"/>
              <a:defRPr>
                <a:solidFill>
                  <a:schemeClr val="bg1"/>
                </a:solidFill>
              </a:defRPr>
            </a:lvl6pPr>
            <a:lvl7pPr marL="475188" indent="-235194">
              <a:spcAft>
                <a:spcPts val="1333"/>
              </a:spcAft>
              <a:defRPr>
                <a:solidFill>
                  <a:schemeClr val="bg1"/>
                </a:solidFill>
              </a:defRPr>
            </a:lvl7pPr>
            <a:lvl8pPr marL="475188" indent="-235194">
              <a:spcAft>
                <a:spcPts val="1333"/>
              </a:spcAft>
              <a:defRPr>
                <a:solidFill>
                  <a:schemeClr val="bg1"/>
                </a:solidFill>
              </a:defRPr>
            </a:lvl8pPr>
            <a:lvl9pPr marL="475188" indent="-235194">
              <a:spcAft>
                <a:spcPts val="1333"/>
              </a:spcAft>
              <a:defRPr>
                <a:solidFill>
                  <a:schemeClr val="bg1"/>
                </a:solidFill>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Text Placeholder 8"/>
          <p:cNvSpPr>
            <a:spLocks noGrp="1"/>
          </p:cNvSpPr>
          <p:nvPr>
            <p:ph type="body" sz="quarter" idx="20"/>
          </p:nvPr>
        </p:nvSpPr>
        <p:spPr>
          <a:xfrm>
            <a:off x="6243367" y="2556000"/>
            <a:ext cx="2592000" cy="3394800"/>
          </a:xfrm>
        </p:spPr>
        <p:txBody>
          <a:bodyPr/>
          <a:lstStyle>
            <a:lvl1pPr marL="0" indent="0" algn="l">
              <a:buFontTx/>
              <a:buNone/>
              <a:defRPr b="0">
                <a:solidFill>
                  <a:schemeClr val="bg1"/>
                </a:solidFill>
              </a:defRPr>
            </a:lvl1pPr>
            <a:lvl2pPr marL="127000" indent="-127000" algn="l">
              <a:spcAft>
                <a:spcPts val="1333"/>
              </a:spcAft>
              <a:buClrTx/>
              <a:buSzPct val="100000"/>
              <a:buFont typeface="Arial" panose="020B0604020202020204" pitchFamily="34" charset="0"/>
              <a:buChar char="•"/>
              <a:defRPr>
                <a:solidFill>
                  <a:schemeClr val="bg1"/>
                </a:solidFill>
              </a:defRPr>
            </a:lvl2pPr>
            <a:lvl3pPr marL="279400" indent="-127000" algn="l">
              <a:spcAft>
                <a:spcPts val="1333"/>
              </a:spcAft>
              <a:buClrTx/>
              <a:buSzPct val="100000"/>
              <a:buFont typeface="Arial" panose="020B0604020202020204" pitchFamily="34" charset="0"/>
              <a:buChar char="−"/>
              <a:defRPr>
                <a:solidFill>
                  <a:schemeClr val="bg1"/>
                </a:solidFill>
              </a:defRPr>
            </a:lvl3pPr>
            <a:lvl4pPr marL="431800" indent="-127000" algn="l">
              <a:spcAft>
                <a:spcPts val="1333"/>
              </a:spcAft>
              <a:buClrTx/>
              <a:buSzPct val="100000"/>
              <a:buFont typeface="Arial" panose="020B0604020202020204" pitchFamily="34" charset="0"/>
              <a:buChar char="◦"/>
              <a:defRPr>
                <a:solidFill>
                  <a:schemeClr val="bg1"/>
                </a:solidFill>
              </a:defRPr>
            </a:lvl4pPr>
            <a:lvl5pPr marL="584200" indent="-127000" algn="l">
              <a:spcAft>
                <a:spcPts val="1333"/>
              </a:spcAft>
              <a:buClrTx/>
              <a:buSzPct val="100000"/>
              <a:buFont typeface="Arial" panose="020B0604020202020204" pitchFamily="34" charset="0"/>
              <a:buChar char="−"/>
              <a:defRPr baseline="0">
                <a:solidFill>
                  <a:schemeClr val="bg1"/>
                </a:solidFill>
              </a:defRPr>
            </a:lvl5pPr>
            <a:lvl6pPr marL="475188" indent="-235194">
              <a:spcAft>
                <a:spcPts val="1333"/>
              </a:spcAft>
              <a:buFont typeface="Verdana" panose="020B0604030504040204" pitchFamily="34" charset="0"/>
              <a:buChar char="−"/>
              <a:defRPr>
                <a:solidFill>
                  <a:schemeClr val="bg1"/>
                </a:solidFill>
              </a:defRPr>
            </a:lvl6pPr>
            <a:lvl7pPr marL="475188" indent="-235194">
              <a:spcAft>
                <a:spcPts val="1333"/>
              </a:spcAft>
              <a:defRPr>
                <a:solidFill>
                  <a:schemeClr val="bg1"/>
                </a:solidFill>
              </a:defRPr>
            </a:lvl7pPr>
            <a:lvl8pPr marL="475188" indent="-235194">
              <a:spcAft>
                <a:spcPts val="1333"/>
              </a:spcAft>
              <a:defRPr>
                <a:solidFill>
                  <a:schemeClr val="bg1"/>
                </a:solidFill>
              </a:defRPr>
            </a:lvl8pPr>
            <a:lvl9pPr marL="475188" indent="-235194">
              <a:spcAft>
                <a:spcPts val="1333"/>
              </a:spcAft>
              <a:defRPr>
                <a:solidFill>
                  <a:schemeClr val="bg1"/>
                </a:solidFill>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 name="CaseCode"/>
          <p:cNvSpPr txBox="1"/>
          <p:nvPr userDrawn="1"/>
        </p:nvSpPr>
        <p:spPr>
          <a:xfrm>
            <a:off x="6336000" y="6476999"/>
            <a:ext cx="4896560" cy="200055"/>
          </a:xfrm>
          <a:prstGeom prst="rect">
            <a:avLst/>
          </a:prstGeom>
          <a:noFill/>
        </p:spPr>
        <p:txBody>
          <a:bodyPr wrap="square" lIns="0" tIns="0" rIns="0" bIns="0" rtlCol="0">
            <a:spAutoFit/>
          </a:bodyPr>
          <a:lstStyle/>
          <a:p>
            <a:pPr algn="r" defTabSz="1219170">
              <a:buSzPct val="100000"/>
              <a:buFont typeface="Arial"/>
              <a:buNone/>
            </a:pPr>
            <a:r>
              <a:rPr lang="en-US" sz="650">
                <a:solidFill>
                  <a:prstClr val="white"/>
                </a:solidFill>
              </a:rPr>
              <a:t>Presentation title</a:t>
            </a:r>
            <a:br>
              <a:rPr lang="en-US" sz="650">
                <a:solidFill>
                  <a:prstClr val="white"/>
                </a:solidFill>
              </a:rPr>
            </a:br>
            <a:r>
              <a:rPr lang="en-US" sz="650">
                <a:solidFill>
                  <a:prstClr val="white"/>
                </a:solidFill>
              </a:rPr>
              <a:t>[To edit, click View &gt; Slide Master &gt; Slide master1]</a:t>
            </a:r>
          </a:p>
        </p:txBody>
      </p:sp>
      <p:sp>
        <p:nvSpPr>
          <p:cNvPr id="14" name="Copyright"/>
          <p:cNvSpPr txBox="1"/>
          <p:nvPr userDrawn="1"/>
        </p:nvSpPr>
        <p:spPr>
          <a:xfrm>
            <a:off x="469900" y="6477000"/>
            <a:ext cx="5355167" cy="100027"/>
          </a:xfrm>
          <a:prstGeom prst="rect">
            <a:avLst/>
          </a:prstGeom>
          <a:noFill/>
        </p:spPr>
        <p:txBody>
          <a:bodyPr wrap="square" lIns="0" tIns="0" rIns="0" bIns="0" rtlCol="0">
            <a:spAutoFit/>
          </a:bodyPr>
          <a:lstStyle/>
          <a:p>
            <a:pPr defTabSz="1219170">
              <a:spcBef>
                <a:spcPts val="800"/>
              </a:spcBef>
              <a:buSzPct val="100000"/>
              <a:buFont typeface="Arial"/>
              <a:buNone/>
            </a:pPr>
            <a:r>
              <a:rPr lang="en-US" sz="650">
                <a:solidFill>
                  <a:prstClr val="white"/>
                </a:solidFill>
              </a:rPr>
              <a:t>Copyright © 2017 Deloitte Development LLC. All rights reserved.</a:t>
            </a:r>
          </a:p>
        </p:txBody>
      </p:sp>
      <p:sp>
        <p:nvSpPr>
          <p:cNvPr id="15" name="TextBox 14"/>
          <p:cNvSpPr txBox="1"/>
          <p:nvPr userDrawn="1"/>
        </p:nvSpPr>
        <p:spPr>
          <a:xfrm>
            <a:off x="11382378" y="6477001"/>
            <a:ext cx="307975" cy="100027"/>
          </a:xfrm>
          <a:prstGeom prst="rect">
            <a:avLst/>
          </a:prstGeom>
          <a:noFill/>
        </p:spPr>
        <p:txBody>
          <a:bodyPr wrap="square" lIns="0" tIns="0" rIns="0" bIns="0" rtlCol="0">
            <a:spAutoFit/>
          </a:bodyPr>
          <a:lstStyle/>
          <a:p>
            <a:pPr algn="r" defTabSz="1219170">
              <a:spcBef>
                <a:spcPts val="800"/>
              </a:spcBef>
              <a:buSzPct val="100000"/>
              <a:buFont typeface="Arial"/>
              <a:buNone/>
            </a:pPr>
            <a:fld id="{C58DF478-B544-4ED8-9ED4-6A2648E2D233}" type="slidenum">
              <a:rPr lang="en-US" sz="650">
                <a:solidFill>
                  <a:prstClr val="white"/>
                </a:solidFill>
              </a:rPr>
              <a:pPr algn="r" defTabSz="1219170">
                <a:spcBef>
                  <a:spcPts val="800"/>
                </a:spcBef>
                <a:buSzPct val="100000"/>
                <a:buFont typeface="Arial"/>
                <a:buNone/>
              </a:pPr>
              <a:t>‹#›</a:t>
            </a:fld>
            <a:endParaRPr lang="en-US" sz="650">
              <a:solidFill>
                <a:prstClr val="white"/>
              </a:solidFill>
            </a:endParaRPr>
          </a:p>
        </p:txBody>
      </p:sp>
      <p:sp>
        <p:nvSpPr>
          <p:cNvPr id="16"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chemeClr val="bg1"/>
                </a:solidFill>
              </a:defRPr>
            </a:lvl1pPr>
          </a:lstStyle>
          <a:p>
            <a:pPr lvl="0"/>
            <a:r>
              <a:rPr lang="en-US" noProof="0"/>
              <a:t>Click to add subtitle</a:t>
            </a:r>
          </a:p>
        </p:txBody>
      </p:sp>
      <p:sp>
        <p:nvSpPr>
          <p:cNvPr id="17"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solidFill>
                  <a:schemeClr val="bg1"/>
                </a:solidFill>
              </a:defRPr>
            </a:lvl1pPr>
          </a:lstStyle>
          <a:p>
            <a:r>
              <a:rPr lang="en-US" noProof="0"/>
              <a:t>Click to edit Master title style</a:t>
            </a:r>
          </a:p>
        </p:txBody>
      </p:sp>
    </p:spTree>
    <p:extLst>
      <p:ext uri="{BB962C8B-B14F-4D97-AF65-F5344CB8AC3E}">
        <p14:creationId xmlns:p14="http://schemas.microsoft.com/office/powerpoint/2010/main" val="2834849285"/>
      </p:ext>
    </p:extLst>
  </p:cSld>
  <p:clrMapOvr>
    <a:masterClrMapping/>
  </p:clrMapOvr>
  <p:transition>
    <p:fade/>
  </p:transition>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4" name="Title Placeholder 1"/>
          <p:cNvSpPr>
            <a:spLocks noGrp="1"/>
          </p:cNvSpPr>
          <p:nvPr>
            <p:ph type="title"/>
          </p:nvPr>
        </p:nvSpPr>
        <p:spPr>
          <a:xfrm>
            <a:off x="469900" y="402586"/>
            <a:ext cx="11252200" cy="698501"/>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482438331"/>
      </p:ext>
    </p:extLst>
  </p:cSld>
  <p:clrMapOvr>
    <a:masterClrMapping/>
  </p:clrMapOvr>
  <p:transition>
    <p:fade/>
  </p:transition>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761731942"/>
      </p:ext>
    </p:extLst>
  </p:cSld>
  <p:clrMapOvr>
    <a:masterClrMapping/>
  </p:clrMapOvr>
  <p:transition>
    <p:fade/>
  </p:transition>
</p:sldLayout>
</file>

<file path=ppt/slideLayouts/slideLayout99.xml><?xml version="1.0" encoding="utf-8"?>
<p:sldLayout xmlns:a="http://schemas.openxmlformats.org/drawingml/2006/main" xmlns:r="http://schemas.openxmlformats.org/officeDocument/2006/relationships" xmlns:p="http://schemas.openxmlformats.org/presentationml/2006/main" showMasterSp="0" preserve="1" userDrawn="1">
  <p:cSld name="1_Title Slide - Black">
    <p:bg bwMode="gray">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475201" y="5845184"/>
            <a:ext cx="5592011" cy="505645"/>
          </a:xfrm>
          <a:prstGeom prst="rect">
            <a:avLst/>
          </a:prstGeom>
        </p:spPr>
        <p:txBody>
          <a:bodyPr lIns="0" tIns="0" rIns="0" bIns="0" anchor="b" anchorCtr="0">
            <a:noAutofit/>
          </a:bodyPr>
          <a:lstStyle>
            <a:lvl1pPr marL="0" indent="0" algn="l">
              <a:lnSpc>
                <a:spcPct val="100000"/>
              </a:lnSpc>
              <a:spcAft>
                <a:spcPts val="0"/>
              </a:spcAft>
              <a:buNone/>
              <a:defRPr sz="1800" b="1">
                <a:solidFill>
                  <a:schemeClr val="bg1"/>
                </a:solidFill>
              </a:defRPr>
            </a:lvl1pPr>
            <a:lvl2pPr marL="0" indent="0" algn="l">
              <a:buNone/>
              <a:defRPr sz="1600" b="0">
                <a:solidFill>
                  <a:schemeClr val="bg1"/>
                </a:solidFill>
              </a:defRPr>
            </a:lvl2pPr>
            <a:lvl3pPr marL="1219140" indent="0" algn="ctr">
              <a:buNone/>
              <a:defRPr sz="2400"/>
            </a:lvl3pPr>
            <a:lvl4pPr marL="1828709" indent="0" algn="ctr">
              <a:buNone/>
              <a:defRPr sz="2133"/>
            </a:lvl4pPr>
            <a:lvl5pPr marL="2438278" indent="0" algn="ctr">
              <a:buNone/>
              <a:defRPr sz="2133"/>
            </a:lvl5pPr>
            <a:lvl6pPr marL="3047848" indent="0" algn="ctr">
              <a:buNone/>
              <a:defRPr sz="2133"/>
            </a:lvl6pPr>
            <a:lvl7pPr marL="3657418" indent="0" algn="ctr">
              <a:buNone/>
              <a:defRPr sz="2133"/>
            </a:lvl7pPr>
            <a:lvl8pPr marL="4266987" indent="0" algn="ctr">
              <a:buNone/>
              <a:defRPr sz="2133"/>
            </a:lvl8pPr>
            <a:lvl9pPr marL="4876557" indent="0" algn="ctr">
              <a:buNone/>
              <a:defRPr sz="2133"/>
            </a:lvl9pPr>
          </a:lstStyle>
          <a:p>
            <a:r>
              <a:rPr lang="en-US" noProof="0"/>
              <a:t>Click to edit Master title style</a:t>
            </a:r>
          </a:p>
          <a:p>
            <a:pPr lvl="1"/>
            <a:r>
              <a:rPr lang="en-US" noProof="0"/>
              <a:t>Click to edit Master subtitle style</a:t>
            </a:r>
          </a:p>
        </p:txBody>
      </p:sp>
      <p:sp>
        <p:nvSpPr>
          <p:cNvPr id="5" name="Text Placeholder 4"/>
          <p:cNvSpPr>
            <a:spLocks noGrp="1"/>
          </p:cNvSpPr>
          <p:nvPr>
            <p:ph type="body" sz="quarter" idx="10"/>
          </p:nvPr>
        </p:nvSpPr>
        <p:spPr>
          <a:xfrm>
            <a:off x="475200" y="6362703"/>
            <a:ext cx="5594349" cy="298451"/>
          </a:xfrm>
          <a:prstGeom prst="rect">
            <a:avLst/>
          </a:prstGeom>
        </p:spPr>
        <p:txBody>
          <a:bodyPr/>
          <a:lstStyle>
            <a:lvl1pPr>
              <a:spcAft>
                <a:spcPts val="0"/>
              </a:spcAft>
              <a:defRPr sz="1051">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22" name="Group 21"/>
          <p:cNvGrpSpPr>
            <a:grpSpLocks noChangeAspect="1"/>
          </p:cNvGrpSpPr>
          <p:nvPr userDrawn="1"/>
        </p:nvGrpSpPr>
        <p:grpSpPr>
          <a:xfrm>
            <a:off x="469900" y="457761"/>
            <a:ext cx="1998000" cy="374400"/>
            <a:chOff x="398463" y="404813"/>
            <a:chExt cx="1627187" cy="307976"/>
          </a:xfrm>
          <a:solidFill>
            <a:schemeClr val="tx1"/>
          </a:solidFill>
        </p:grpSpPr>
        <p:sp>
          <p:nvSpPr>
            <p:cNvPr id="23"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4"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5" name="Rectangle 7"/>
            <p:cNvSpPr>
              <a:spLocks noChangeArrowheads="1"/>
            </p:cNvSpPr>
            <p:nvPr userDrawn="1"/>
          </p:nvSpPr>
          <p:spPr bwMode="auto">
            <a:xfrm>
              <a:off x="906463" y="404813"/>
              <a:ext cx="74612" cy="303213"/>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6"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7" name="Rectangle 9"/>
            <p:cNvSpPr>
              <a:spLocks noChangeArrowheads="1"/>
            </p:cNvSpPr>
            <p:nvPr userDrawn="1"/>
          </p:nvSpPr>
          <p:spPr bwMode="auto">
            <a:xfrm>
              <a:off x="1257300" y="482601"/>
              <a:ext cx="74612" cy="225425"/>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8" name="Rectangle 10"/>
            <p:cNvSpPr>
              <a:spLocks noChangeArrowheads="1"/>
            </p:cNvSpPr>
            <p:nvPr userDrawn="1"/>
          </p:nvSpPr>
          <p:spPr bwMode="auto">
            <a:xfrm>
              <a:off x="1257300" y="404813"/>
              <a:ext cx="74612" cy="50800"/>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9"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0"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1"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2"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grpSp>
      <p:sp>
        <p:nvSpPr>
          <p:cNvPr id="33" name="Picture Placeholder 8"/>
          <p:cNvSpPr>
            <a:spLocks noGrp="1"/>
          </p:cNvSpPr>
          <p:nvPr>
            <p:ph type="pic" sz="quarter" idx="11"/>
          </p:nvPr>
        </p:nvSpPr>
        <p:spPr>
          <a:xfrm>
            <a:off x="3393716" y="727595"/>
            <a:ext cx="5400000" cy="5400000"/>
          </a:xfrm>
          <a:prstGeom prst="rect">
            <a:avLst/>
          </a:prstGeom>
        </p:spPr>
        <p:txBody>
          <a:bodyPr/>
          <a:lstStyle/>
          <a:p>
            <a:r>
              <a:rPr lang="en-US" noProof="0"/>
              <a:t>Click icon to add picture</a:t>
            </a:r>
          </a:p>
        </p:txBody>
      </p:sp>
    </p:spTree>
    <p:extLst>
      <p:ext uri="{BB962C8B-B14F-4D97-AF65-F5344CB8AC3E}">
        <p14:creationId xmlns:p14="http://schemas.microsoft.com/office/powerpoint/2010/main" val="383719396"/>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4088">
          <p15:clr>
            <a:srgbClr val="FBAE4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theme" Target="../theme/theme1.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image" Target="../media/image1.emf"/><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oleObject" Target="../embeddings/oleObject1.bin"/><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tags" Target="../tags/tag1.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0" Type="http://schemas.openxmlformats.org/officeDocument/2006/relationships/slideLayout" Target="../slideLayouts/slideLayout20.xml"/><Relationship Id="rId41" Type="http://schemas.openxmlformats.org/officeDocument/2006/relationships/slideLayout" Target="../slideLayouts/slideLayout41.xml"/></Relationships>
</file>

<file path=ppt/slideMasters/_rels/slideMaster2.xml.rels><?xml version="1.0" encoding="UTF-8" standalone="yes"?>
<Relationships xmlns="http://schemas.openxmlformats.org/package/2006/relationships"><Relationship Id="rId117" Type="http://schemas.openxmlformats.org/officeDocument/2006/relationships/slideLayout" Target="../slideLayouts/slideLayout158.xml"/><Relationship Id="rId21" Type="http://schemas.openxmlformats.org/officeDocument/2006/relationships/slideLayout" Target="../slideLayouts/slideLayout62.xml"/><Relationship Id="rId42" Type="http://schemas.openxmlformats.org/officeDocument/2006/relationships/slideLayout" Target="../slideLayouts/slideLayout83.xml"/><Relationship Id="rId63" Type="http://schemas.openxmlformats.org/officeDocument/2006/relationships/slideLayout" Target="../slideLayouts/slideLayout104.xml"/><Relationship Id="rId84" Type="http://schemas.openxmlformats.org/officeDocument/2006/relationships/slideLayout" Target="../slideLayouts/slideLayout125.xml"/><Relationship Id="rId138" Type="http://schemas.openxmlformats.org/officeDocument/2006/relationships/slideLayout" Target="../slideLayouts/slideLayout179.xml"/><Relationship Id="rId159" Type="http://schemas.openxmlformats.org/officeDocument/2006/relationships/slideLayout" Target="../slideLayouts/slideLayout200.xml"/><Relationship Id="rId170" Type="http://schemas.openxmlformats.org/officeDocument/2006/relationships/slideLayout" Target="../slideLayouts/slideLayout211.xml"/><Relationship Id="rId191" Type="http://schemas.openxmlformats.org/officeDocument/2006/relationships/slideLayout" Target="../slideLayouts/slideLayout232.xml"/><Relationship Id="rId205" Type="http://schemas.openxmlformats.org/officeDocument/2006/relationships/slideLayout" Target="../slideLayouts/slideLayout246.xml"/><Relationship Id="rId226" Type="http://schemas.openxmlformats.org/officeDocument/2006/relationships/slideLayout" Target="../slideLayouts/slideLayout267.xml"/><Relationship Id="rId107" Type="http://schemas.openxmlformats.org/officeDocument/2006/relationships/slideLayout" Target="../slideLayouts/slideLayout148.xml"/><Relationship Id="rId11" Type="http://schemas.openxmlformats.org/officeDocument/2006/relationships/slideLayout" Target="../slideLayouts/slideLayout52.xml"/><Relationship Id="rId32" Type="http://schemas.openxmlformats.org/officeDocument/2006/relationships/slideLayout" Target="../slideLayouts/slideLayout73.xml"/><Relationship Id="rId53" Type="http://schemas.openxmlformats.org/officeDocument/2006/relationships/slideLayout" Target="../slideLayouts/slideLayout94.xml"/><Relationship Id="rId74" Type="http://schemas.openxmlformats.org/officeDocument/2006/relationships/slideLayout" Target="../slideLayouts/slideLayout115.xml"/><Relationship Id="rId128" Type="http://schemas.openxmlformats.org/officeDocument/2006/relationships/slideLayout" Target="../slideLayouts/slideLayout169.xml"/><Relationship Id="rId149" Type="http://schemas.openxmlformats.org/officeDocument/2006/relationships/slideLayout" Target="../slideLayouts/slideLayout190.xml"/><Relationship Id="rId5" Type="http://schemas.openxmlformats.org/officeDocument/2006/relationships/slideLayout" Target="../slideLayouts/slideLayout46.xml"/><Relationship Id="rId95" Type="http://schemas.openxmlformats.org/officeDocument/2006/relationships/slideLayout" Target="../slideLayouts/slideLayout136.xml"/><Relationship Id="rId160" Type="http://schemas.openxmlformats.org/officeDocument/2006/relationships/slideLayout" Target="../slideLayouts/slideLayout201.xml"/><Relationship Id="rId181" Type="http://schemas.openxmlformats.org/officeDocument/2006/relationships/slideLayout" Target="../slideLayouts/slideLayout222.xml"/><Relationship Id="rId216" Type="http://schemas.openxmlformats.org/officeDocument/2006/relationships/slideLayout" Target="../slideLayouts/slideLayout257.xml"/><Relationship Id="rId237" Type="http://schemas.openxmlformats.org/officeDocument/2006/relationships/tags" Target="../tags/tag3.xml"/><Relationship Id="rId22" Type="http://schemas.openxmlformats.org/officeDocument/2006/relationships/slideLayout" Target="../slideLayouts/slideLayout63.xml"/><Relationship Id="rId43" Type="http://schemas.openxmlformats.org/officeDocument/2006/relationships/slideLayout" Target="../slideLayouts/slideLayout84.xml"/><Relationship Id="rId64" Type="http://schemas.openxmlformats.org/officeDocument/2006/relationships/slideLayout" Target="../slideLayouts/slideLayout105.xml"/><Relationship Id="rId118" Type="http://schemas.openxmlformats.org/officeDocument/2006/relationships/slideLayout" Target="../slideLayouts/slideLayout159.xml"/><Relationship Id="rId139" Type="http://schemas.openxmlformats.org/officeDocument/2006/relationships/slideLayout" Target="../slideLayouts/slideLayout180.xml"/><Relationship Id="rId85" Type="http://schemas.openxmlformats.org/officeDocument/2006/relationships/slideLayout" Target="../slideLayouts/slideLayout126.xml"/><Relationship Id="rId150" Type="http://schemas.openxmlformats.org/officeDocument/2006/relationships/slideLayout" Target="../slideLayouts/slideLayout191.xml"/><Relationship Id="rId171" Type="http://schemas.openxmlformats.org/officeDocument/2006/relationships/slideLayout" Target="../slideLayouts/slideLayout212.xml"/><Relationship Id="rId192" Type="http://schemas.openxmlformats.org/officeDocument/2006/relationships/slideLayout" Target="../slideLayouts/slideLayout233.xml"/><Relationship Id="rId206" Type="http://schemas.openxmlformats.org/officeDocument/2006/relationships/slideLayout" Target="../slideLayouts/slideLayout247.xml"/><Relationship Id="rId227" Type="http://schemas.openxmlformats.org/officeDocument/2006/relationships/slideLayout" Target="../slideLayouts/slideLayout268.xml"/><Relationship Id="rId12" Type="http://schemas.openxmlformats.org/officeDocument/2006/relationships/slideLayout" Target="../slideLayouts/slideLayout53.xml"/><Relationship Id="rId33" Type="http://schemas.openxmlformats.org/officeDocument/2006/relationships/slideLayout" Target="../slideLayouts/slideLayout74.xml"/><Relationship Id="rId108" Type="http://schemas.openxmlformats.org/officeDocument/2006/relationships/slideLayout" Target="../slideLayouts/slideLayout149.xml"/><Relationship Id="rId129" Type="http://schemas.openxmlformats.org/officeDocument/2006/relationships/slideLayout" Target="../slideLayouts/slideLayout170.xml"/><Relationship Id="rId54" Type="http://schemas.openxmlformats.org/officeDocument/2006/relationships/slideLayout" Target="../slideLayouts/slideLayout95.xml"/><Relationship Id="rId75" Type="http://schemas.openxmlformats.org/officeDocument/2006/relationships/slideLayout" Target="../slideLayouts/slideLayout116.xml"/><Relationship Id="rId96" Type="http://schemas.openxmlformats.org/officeDocument/2006/relationships/slideLayout" Target="../slideLayouts/slideLayout137.xml"/><Relationship Id="rId140" Type="http://schemas.openxmlformats.org/officeDocument/2006/relationships/slideLayout" Target="../slideLayouts/slideLayout181.xml"/><Relationship Id="rId161" Type="http://schemas.openxmlformats.org/officeDocument/2006/relationships/slideLayout" Target="../slideLayouts/slideLayout202.xml"/><Relationship Id="rId182" Type="http://schemas.openxmlformats.org/officeDocument/2006/relationships/slideLayout" Target="../slideLayouts/slideLayout223.xml"/><Relationship Id="rId217" Type="http://schemas.openxmlformats.org/officeDocument/2006/relationships/slideLayout" Target="../slideLayouts/slideLayout258.xml"/><Relationship Id="rId6" Type="http://schemas.openxmlformats.org/officeDocument/2006/relationships/slideLayout" Target="../slideLayouts/slideLayout47.xml"/><Relationship Id="rId238" Type="http://schemas.openxmlformats.org/officeDocument/2006/relationships/oleObject" Target="../embeddings/oleObject2.bin"/><Relationship Id="rId23" Type="http://schemas.openxmlformats.org/officeDocument/2006/relationships/slideLayout" Target="../slideLayouts/slideLayout64.xml"/><Relationship Id="rId119" Type="http://schemas.openxmlformats.org/officeDocument/2006/relationships/slideLayout" Target="../slideLayouts/slideLayout160.xml"/><Relationship Id="rId44" Type="http://schemas.openxmlformats.org/officeDocument/2006/relationships/slideLayout" Target="../slideLayouts/slideLayout85.xml"/><Relationship Id="rId65" Type="http://schemas.openxmlformats.org/officeDocument/2006/relationships/slideLayout" Target="../slideLayouts/slideLayout106.xml"/><Relationship Id="rId86" Type="http://schemas.openxmlformats.org/officeDocument/2006/relationships/slideLayout" Target="../slideLayouts/slideLayout127.xml"/><Relationship Id="rId130" Type="http://schemas.openxmlformats.org/officeDocument/2006/relationships/slideLayout" Target="../slideLayouts/slideLayout171.xml"/><Relationship Id="rId151" Type="http://schemas.openxmlformats.org/officeDocument/2006/relationships/slideLayout" Target="../slideLayouts/slideLayout192.xml"/><Relationship Id="rId172" Type="http://schemas.openxmlformats.org/officeDocument/2006/relationships/slideLayout" Target="../slideLayouts/slideLayout213.xml"/><Relationship Id="rId193" Type="http://schemas.openxmlformats.org/officeDocument/2006/relationships/slideLayout" Target="../slideLayouts/slideLayout234.xml"/><Relationship Id="rId207" Type="http://schemas.openxmlformats.org/officeDocument/2006/relationships/slideLayout" Target="../slideLayouts/slideLayout248.xml"/><Relationship Id="rId228" Type="http://schemas.openxmlformats.org/officeDocument/2006/relationships/slideLayout" Target="../slideLayouts/slideLayout269.xml"/><Relationship Id="rId13" Type="http://schemas.openxmlformats.org/officeDocument/2006/relationships/slideLayout" Target="../slideLayouts/slideLayout54.xml"/><Relationship Id="rId109" Type="http://schemas.openxmlformats.org/officeDocument/2006/relationships/slideLayout" Target="../slideLayouts/slideLayout150.xml"/><Relationship Id="rId34" Type="http://schemas.openxmlformats.org/officeDocument/2006/relationships/slideLayout" Target="../slideLayouts/slideLayout75.xml"/><Relationship Id="rId55" Type="http://schemas.openxmlformats.org/officeDocument/2006/relationships/slideLayout" Target="../slideLayouts/slideLayout96.xml"/><Relationship Id="rId76" Type="http://schemas.openxmlformats.org/officeDocument/2006/relationships/slideLayout" Target="../slideLayouts/slideLayout117.xml"/><Relationship Id="rId97" Type="http://schemas.openxmlformats.org/officeDocument/2006/relationships/slideLayout" Target="../slideLayouts/slideLayout138.xml"/><Relationship Id="rId120" Type="http://schemas.openxmlformats.org/officeDocument/2006/relationships/slideLayout" Target="../slideLayouts/slideLayout161.xml"/><Relationship Id="rId141" Type="http://schemas.openxmlformats.org/officeDocument/2006/relationships/slideLayout" Target="../slideLayouts/slideLayout182.xml"/><Relationship Id="rId7" Type="http://schemas.openxmlformats.org/officeDocument/2006/relationships/slideLayout" Target="../slideLayouts/slideLayout48.xml"/><Relationship Id="rId162" Type="http://schemas.openxmlformats.org/officeDocument/2006/relationships/slideLayout" Target="../slideLayouts/slideLayout203.xml"/><Relationship Id="rId183" Type="http://schemas.openxmlformats.org/officeDocument/2006/relationships/slideLayout" Target="../slideLayouts/slideLayout224.xml"/><Relationship Id="rId218" Type="http://schemas.openxmlformats.org/officeDocument/2006/relationships/slideLayout" Target="../slideLayouts/slideLayout259.xml"/><Relationship Id="rId239" Type="http://schemas.openxmlformats.org/officeDocument/2006/relationships/image" Target="../media/image1.emf"/><Relationship Id="rId24" Type="http://schemas.openxmlformats.org/officeDocument/2006/relationships/slideLayout" Target="../slideLayouts/slideLayout65.xml"/><Relationship Id="rId45" Type="http://schemas.openxmlformats.org/officeDocument/2006/relationships/slideLayout" Target="../slideLayouts/slideLayout86.xml"/><Relationship Id="rId66" Type="http://schemas.openxmlformats.org/officeDocument/2006/relationships/slideLayout" Target="../slideLayouts/slideLayout107.xml"/><Relationship Id="rId87" Type="http://schemas.openxmlformats.org/officeDocument/2006/relationships/slideLayout" Target="../slideLayouts/slideLayout128.xml"/><Relationship Id="rId110" Type="http://schemas.openxmlformats.org/officeDocument/2006/relationships/slideLayout" Target="../slideLayouts/slideLayout151.xml"/><Relationship Id="rId131" Type="http://schemas.openxmlformats.org/officeDocument/2006/relationships/slideLayout" Target="../slideLayouts/slideLayout172.xml"/><Relationship Id="rId152" Type="http://schemas.openxmlformats.org/officeDocument/2006/relationships/slideLayout" Target="../slideLayouts/slideLayout193.xml"/><Relationship Id="rId173" Type="http://schemas.openxmlformats.org/officeDocument/2006/relationships/slideLayout" Target="../slideLayouts/slideLayout214.xml"/><Relationship Id="rId194" Type="http://schemas.openxmlformats.org/officeDocument/2006/relationships/slideLayout" Target="../slideLayouts/slideLayout235.xml"/><Relationship Id="rId208" Type="http://schemas.openxmlformats.org/officeDocument/2006/relationships/slideLayout" Target="../slideLayouts/slideLayout249.xml"/><Relationship Id="rId229" Type="http://schemas.openxmlformats.org/officeDocument/2006/relationships/slideLayout" Target="../slideLayouts/slideLayout270.xml"/><Relationship Id="rId14" Type="http://schemas.openxmlformats.org/officeDocument/2006/relationships/slideLayout" Target="../slideLayouts/slideLayout55.xml"/><Relationship Id="rId35" Type="http://schemas.openxmlformats.org/officeDocument/2006/relationships/slideLayout" Target="../slideLayouts/slideLayout76.xml"/><Relationship Id="rId56" Type="http://schemas.openxmlformats.org/officeDocument/2006/relationships/slideLayout" Target="../slideLayouts/slideLayout97.xml"/><Relationship Id="rId77" Type="http://schemas.openxmlformats.org/officeDocument/2006/relationships/slideLayout" Target="../slideLayouts/slideLayout118.xml"/><Relationship Id="rId100" Type="http://schemas.openxmlformats.org/officeDocument/2006/relationships/slideLayout" Target="../slideLayouts/slideLayout141.xml"/><Relationship Id="rId8" Type="http://schemas.openxmlformats.org/officeDocument/2006/relationships/slideLayout" Target="../slideLayouts/slideLayout49.xml"/><Relationship Id="rId98" Type="http://schemas.openxmlformats.org/officeDocument/2006/relationships/slideLayout" Target="../slideLayouts/slideLayout139.xml"/><Relationship Id="rId121" Type="http://schemas.openxmlformats.org/officeDocument/2006/relationships/slideLayout" Target="../slideLayouts/slideLayout162.xml"/><Relationship Id="rId142" Type="http://schemas.openxmlformats.org/officeDocument/2006/relationships/slideLayout" Target="../slideLayouts/slideLayout183.xml"/><Relationship Id="rId163" Type="http://schemas.openxmlformats.org/officeDocument/2006/relationships/slideLayout" Target="../slideLayouts/slideLayout204.xml"/><Relationship Id="rId184" Type="http://schemas.openxmlformats.org/officeDocument/2006/relationships/slideLayout" Target="../slideLayouts/slideLayout225.xml"/><Relationship Id="rId219" Type="http://schemas.openxmlformats.org/officeDocument/2006/relationships/slideLayout" Target="../slideLayouts/slideLayout260.xml"/><Relationship Id="rId230" Type="http://schemas.openxmlformats.org/officeDocument/2006/relationships/slideLayout" Target="../slideLayouts/slideLayout271.xml"/><Relationship Id="rId25" Type="http://schemas.openxmlformats.org/officeDocument/2006/relationships/slideLayout" Target="../slideLayouts/slideLayout66.xml"/><Relationship Id="rId46" Type="http://schemas.openxmlformats.org/officeDocument/2006/relationships/slideLayout" Target="../slideLayouts/slideLayout87.xml"/><Relationship Id="rId67" Type="http://schemas.openxmlformats.org/officeDocument/2006/relationships/slideLayout" Target="../slideLayouts/slideLayout108.xml"/><Relationship Id="rId88" Type="http://schemas.openxmlformats.org/officeDocument/2006/relationships/slideLayout" Target="../slideLayouts/slideLayout129.xml"/><Relationship Id="rId111" Type="http://schemas.openxmlformats.org/officeDocument/2006/relationships/slideLayout" Target="../slideLayouts/slideLayout152.xml"/><Relationship Id="rId132" Type="http://schemas.openxmlformats.org/officeDocument/2006/relationships/slideLayout" Target="../slideLayouts/slideLayout173.xml"/><Relationship Id="rId153" Type="http://schemas.openxmlformats.org/officeDocument/2006/relationships/slideLayout" Target="../slideLayouts/slideLayout194.xml"/><Relationship Id="rId174" Type="http://schemas.openxmlformats.org/officeDocument/2006/relationships/slideLayout" Target="../slideLayouts/slideLayout215.xml"/><Relationship Id="rId195" Type="http://schemas.openxmlformats.org/officeDocument/2006/relationships/slideLayout" Target="../slideLayouts/slideLayout236.xml"/><Relationship Id="rId209" Type="http://schemas.openxmlformats.org/officeDocument/2006/relationships/slideLayout" Target="../slideLayouts/slideLayout250.xml"/><Relationship Id="rId190" Type="http://schemas.openxmlformats.org/officeDocument/2006/relationships/slideLayout" Target="../slideLayouts/slideLayout231.xml"/><Relationship Id="rId204" Type="http://schemas.openxmlformats.org/officeDocument/2006/relationships/slideLayout" Target="../slideLayouts/slideLayout245.xml"/><Relationship Id="rId220" Type="http://schemas.openxmlformats.org/officeDocument/2006/relationships/slideLayout" Target="../slideLayouts/slideLayout261.xml"/><Relationship Id="rId225" Type="http://schemas.openxmlformats.org/officeDocument/2006/relationships/slideLayout" Target="../slideLayouts/slideLayout266.xml"/><Relationship Id="rId15" Type="http://schemas.openxmlformats.org/officeDocument/2006/relationships/slideLayout" Target="../slideLayouts/slideLayout56.xml"/><Relationship Id="rId36" Type="http://schemas.openxmlformats.org/officeDocument/2006/relationships/slideLayout" Target="../slideLayouts/slideLayout77.xml"/><Relationship Id="rId57" Type="http://schemas.openxmlformats.org/officeDocument/2006/relationships/slideLayout" Target="../slideLayouts/slideLayout98.xml"/><Relationship Id="rId106" Type="http://schemas.openxmlformats.org/officeDocument/2006/relationships/slideLayout" Target="../slideLayouts/slideLayout147.xml"/><Relationship Id="rId127" Type="http://schemas.openxmlformats.org/officeDocument/2006/relationships/slideLayout" Target="../slideLayouts/slideLayout168.xml"/><Relationship Id="rId10" Type="http://schemas.openxmlformats.org/officeDocument/2006/relationships/slideLayout" Target="../slideLayouts/slideLayout51.xml"/><Relationship Id="rId31" Type="http://schemas.openxmlformats.org/officeDocument/2006/relationships/slideLayout" Target="../slideLayouts/slideLayout72.xml"/><Relationship Id="rId52" Type="http://schemas.openxmlformats.org/officeDocument/2006/relationships/slideLayout" Target="../slideLayouts/slideLayout93.xml"/><Relationship Id="rId73" Type="http://schemas.openxmlformats.org/officeDocument/2006/relationships/slideLayout" Target="../slideLayouts/slideLayout114.xml"/><Relationship Id="rId78" Type="http://schemas.openxmlformats.org/officeDocument/2006/relationships/slideLayout" Target="../slideLayouts/slideLayout119.xml"/><Relationship Id="rId94" Type="http://schemas.openxmlformats.org/officeDocument/2006/relationships/slideLayout" Target="../slideLayouts/slideLayout135.xml"/><Relationship Id="rId99" Type="http://schemas.openxmlformats.org/officeDocument/2006/relationships/slideLayout" Target="../slideLayouts/slideLayout140.xml"/><Relationship Id="rId101" Type="http://schemas.openxmlformats.org/officeDocument/2006/relationships/slideLayout" Target="../slideLayouts/slideLayout142.xml"/><Relationship Id="rId122" Type="http://schemas.openxmlformats.org/officeDocument/2006/relationships/slideLayout" Target="../slideLayouts/slideLayout163.xml"/><Relationship Id="rId143" Type="http://schemas.openxmlformats.org/officeDocument/2006/relationships/slideLayout" Target="../slideLayouts/slideLayout184.xml"/><Relationship Id="rId148" Type="http://schemas.openxmlformats.org/officeDocument/2006/relationships/slideLayout" Target="../slideLayouts/slideLayout189.xml"/><Relationship Id="rId164" Type="http://schemas.openxmlformats.org/officeDocument/2006/relationships/slideLayout" Target="../slideLayouts/slideLayout205.xml"/><Relationship Id="rId169" Type="http://schemas.openxmlformats.org/officeDocument/2006/relationships/slideLayout" Target="../slideLayouts/slideLayout210.xml"/><Relationship Id="rId185" Type="http://schemas.openxmlformats.org/officeDocument/2006/relationships/slideLayout" Target="../slideLayouts/slideLayout226.xml"/><Relationship Id="rId4" Type="http://schemas.openxmlformats.org/officeDocument/2006/relationships/slideLayout" Target="../slideLayouts/slideLayout45.xml"/><Relationship Id="rId9" Type="http://schemas.openxmlformats.org/officeDocument/2006/relationships/slideLayout" Target="../slideLayouts/slideLayout50.xml"/><Relationship Id="rId180" Type="http://schemas.openxmlformats.org/officeDocument/2006/relationships/slideLayout" Target="../slideLayouts/slideLayout221.xml"/><Relationship Id="rId210" Type="http://schemas.openxmlformats.org/officeDocument/2006/relationships/slideLayout" Target="../slideLayouts/slideLayout251.xml"/><Relationship Id="rId215" Type="http://schemas.openxmlformats.org/officeDocument/2006/relationships/slideLayout" Target="../slideLayouts/slideLayout256.xml"/><Relationship Id="rId236" Type="http://schemas.openxmlformats.org/officeDocument/2006/relationships/tags" Target="../tags/tag2.xml"/><Relationship Id="rId26" Type="http://schemas.openxmlformats.org/officeDocument/2006/relationships/slideLayout" Target="../slideLayouts/slideLayout67.xml"/><Relationship Id="rId231" Type="http://schemas.openxmlformats.org/officeDocument/2006/relationships/slideLayout" Target="../slideLayouts/slideLayout272.xml"/><Relationship Id="rId47" Type="http://schemas.openxmlformats.org/officeDocument/2006/relationships/slideLayout" Target="../slideLayouts/slideLayout88.xml"/><Relationship Id="rId68" Type="http://schemas.openxmlformats.org/officeDocument/2006/relationships/slideLayout" Target="../slideLayouts/slideLayout109.xml"/><Relationship Id="rId89" Type="http://schemas.openxmlformats.org/officeDocument/2006/relationships/slideLayout" Target="../slideLayouts/slideLayout130.xml"/><Relationship Id="rId112" Type="http://schemas.openxmlformats.org/officeDocument/2006/relationships/slideLayout" Target="../slideLayouts/slideLayout153.xml"/><Relationship Id="rId133" Type="http://schemas.openxmlformats.org/officeDocument/2006/relationships/slideLayout" Target="../slideLayouts/slideLayout174.xml"/><Relationship Id="rId154" Type="http://schemas.openxmlformats.org/officeDocument/2006/relationships/slideLayout" Target="../slideLayouts/slideLayout195.xml"/><Relationship Id="rId175" Type="http://schemas.openxmlformats.org/officeDocument/2006/relationships/slideLayout" Target="../slideLayouts/slideLayout216.xml"/><Relationship Id="rId196" Type="http://schemas.openxmlformats.org/officeDocument/2006/relationships/slideLayout" Target="../slideLayouts/slideLayout237.xml"/><Relationship Id="rId200" Type="http://schemas.openxmlformats.org/officeDocument/2006/relationships/slideLayout" Target="../slideLayouts/slideLayout241.xml"/><Relationship Id="rId16" Type="http://schemas.openxmlformats.org/officeDocument/2006/relationships/slideLayout" Target="../slideLayouts/slideLayout57.xml"/><Relationship Id="rId221" Type="http://schemas.openxmlformats.org/officeDocument/2006/relationships/slideLayout" Target="../slideLayouts/slideLayout262.xml"/><Relationship Id="rId37" Type="http://schemas.openxmlformats.org/officeDocument/2006/relationships/slideLayout" Target="../slideLayouts/slideLayout78.xml"/><Relationship Id="rId58" Type="http://schemas.openxmlformats.org/officeDocument/2006/relationships/slideLayout" Target="../slideLayouts/slideLayout99.xml"/><Relationship Id="rId79" Type="http://schemas.openxmlformats.org/officeDocument/2006/relationships/slideLayout" Target="../slideLayouts/slideLayout120.xml"/><Relationship Id="rId102" Type="http://schemas.openxmlformats.org/officeDocument/2006/relationships/slideLayout" Target="../slideLayouts/slideLayout143.xml"/><Relationship Id="rId123" Type="http://schemas.openxmlformats.org/officeDocument/2006/relationships/slideLayout" Target="../slideLayouts/slideLayout164.xml"/><Relationship Id="rId144" Type="http://schemas.openxmlformats.org/officeDocument/2006/relationships/slideLayout" Target="../slideLayouts/slideLayout185.xml"/><Relationship Id="rId90" Type="http://schemas.openxmlformats.org/officeDocument/2006/relationships/slideLayout" Target="../slideLayouts/slideLayout131.xml"/><Relationship Id="rId165" Type="http://schemas.openxmlformats.org/officeDocument/2006/relationships/slideLayout" Target="../slideLayouts/slideLayout206.xml"/><Relationship Id="rId186" Type="http://schemas.openxmlformats.org/officeDocument/2006/relationships/slideLayout" Target="../slideLayouts/slideLayout227.xml"/><Relationship Id="rId211" Type="http://schemas.openxmlformats.org/officeDocument/2006/relationships/slideLayout" Target="../slideLayouts/slideLayout252.xml"/><Relationship Id="rId232" Type="http://schemas.openxmlformats.org/officeDocument/2006/relationships/slideLayout" Target="../slideLayouts/slideLayout273.xml"/><Relationship Id="rId27" Type="http://schemas.openxmlformats.org/officeDocument/2006/relationships/slideLayout" Target="../slideLayouts/slideLayout68.xml"/><Relationship Id="rId48" Type="http://schemas.openxmlformats.org/officeDocument/2006/relationships/slideLayout" Target="../slideLayouts/slideLayout89.xml"/><Relationship Id="rId69" Type="http://schemas.openxmlformats.org/officeDocument/2006/relationships/slideLayout" Target="../slideLayouts/slideLayout110.xml"/><Relationship Id="rId113" Type="http://schemas.openxmlformats.org/officeDocument/2006/relationships/slideLayout" Target="../slideLayouts/slideLayout154.xml"/><Relationship Id="rId134" Type="http://schemas.openxmlformats.org/officeDocument/2006/relationships/slideLayout" Target="../slideLayouts/slideLayout175.xml"/><Relationship Id="rId80" Type="http://schemas.openxmlformats.org/officeDocument/2006/relationships/slideLayout" Target="../slideLayouts/slideLayout121.xml"/><Relationship Id="rId155" Type="http://schemas.openxmlformats.org/officeDocument/2006/relationships/slideLayout" Target="../slideLayouts/slideLayout196.xml"/><Relationship Id="rId176" Type="http://schemas.openxmlformats.org/officeDocument/2006/relationships/slideLayout" Target="../slideLayouts/slideLayout217.xml"/><Relationship Id="rId197" Type="http://schemas.openxmlformats.org/officeDocument/2006/relationships/slideLayout" Target="../slideLayouts/slideLayout238.xml"/><Relationship Id="rId201" Type="http://schemas.openxmlformats.org/officeDocument/2006/relationships/slideLayout" Target="../slideLayouts/slideLayout242.xml"/><Relationship Id="rId222" Type="http://schemas.openxmlformats.org/officeDocument/2006/relationships/slideLayout" Target="../slideLayouts/slideLayout263.xml"/><Relationship Id="rId17" Type="http://schemas.openxmlformats.org/officeDocument/2006/relationships/slideLayout" Target="../slideLayouts/slideLayout58.xml"/><Relationship Id="rId38" Type="http://schemas.openxmlformats.org/officeDocument/2006/relationships/slideLayout" Target="../slideLayouts/slideLayout79.xml"/><Relationship Id="rId59" Type="http://schemas.openxmlformats.org/officeDocument/2006/relationships/slideLayout" Target="../slideLayouts/slideLayout100.xml"/><Relationship Id="rId103" Type="http://schemas.openxmlformats.org/officeDocument/2006/relationships/slideLayout" Target="../slideLayouts/slideLayout144.xml"/><Relationship Id="rId124" Type="http://schemas.openxmlformats.org/officeDocument/2006/relationships/slideLayout" Target="../slideLayouts/slideLayout165.xml"/><Relationship Id="rId70" Type="http://schemas.openxmlformats.org/officeDocument/2006/relationships/slideLayout" Target="../slideLayouts/slideLayout111.xml"/><Relationship Id="rId91" Type="http://schemas.openxmlformats.org/officeDocument/2006/relationships/slideLayout" Target="../slideLayouts/slideLayout132.xml"/><Relationship Id="rId145" Type="http://schemas.openxmlformats.org/officeDocument/2006/relationships/slideLayout" Target="../slideLayouts/slideLayout186.xml"/><Relationship Id="rId166" Type="http://schemas.openxmlformats.org/officeDocument/2006/relationships/slideLayout" Target="../slideLayouts/slideLayout207.xml"/><Relationship Id="rId187" Type="http://schemas.openxmlformats.org/officeDocument/2006/relationships/slideLayout" Target="../slideLayouts/slideLayout228.xml"/><Relationship Id="rId1" Type="http://schemas.openxmlformats.org/officeDocument/2006/relationships/slideLayout" Target="../slideLayouts/slideLayout42.xml"/><Relationship Id="rId212" Type="http://schemas.openxmlformats.org/officeDocument/2006/relationships/slideLayout" Target="../slideLayouts/slideLayout253.xml"/><Relationship Id="rId233" Type="http://schemas.openxmlformats.org/officeDocument/2006/relationships/slideLayout" Target="../slideLayouts/slideLayout274.xml"/><Relationship Id="rId28" Type="http://schemas.openxmlformats.org/officeDocument/2006/relationships/slideLayout" Target="../slideLayouts/slideLayout69.xml"/><Relationship Id="rId49" Type="http://schemas.openxmlformats.org/officeDocument/2006/relationships/slideLayout" Target="../slideLayouts/slideLayout90.xml"/><Relationship Id="rId114" Type="http://schemas.openxmlformats.org/officeDocument/2006/relationships/slideLayout" Target="../slideLayouts/slideLayout155.xml"/><Relationship Id="rId60" Type="http://schemas.openxmlformats.org/officeDocument/2006/relationships/slideLayout" Target="../slideLayouts/slideLayout101.xml"/><Relationship Id="rId81" Type="http://schemas.openxmlformats.org/officeDocument/2006/relationships/slideLayout" Target="../slideLayouts/slideLayout122.xml"/><Relationship Id="rId135" Type="http://schemas.openxmlformats.org/officeDocument/2006/relationships/slideLayout" Target="../slideLayouts/slideLayout176.xml"/><Relationship Id="rId156" Type="http://schemas.openxmlformats.org/officeDocument/2006/relationships/slideLayout" Target="../slideLayouts/slideLayout197.xml"/><Relationship Id="rId177" Type="http://schemas.openxmlformats.org/officeDocument/2006/relationships/slideLayout" Target="../slideLayouts/slideLayout218.xml"/><Relationship Id="rId198" Type="http://schemas.openxmlformats.org/officeDocument/2006/relationships/slideLayout" Target="../slideLayouts/slideLayout239.xml"/><Relationship Id="rId202" Type="http://schemas.openxmlformats.org/officeDocument/2006/relationships/slideLayout" Target="../slideLayouts/slideLayout243.xml"/><Relationship Id="rId223" Type="http://schemas.openxmlformats.org/officeDocument/2006/relationships/slideLayout" Target="../slideLayouts/slideLayout264.xml"/><Relationship Id="rId18" Type="http://schemas.openxmlformats.org/officeDocument/2006/relationships/slideLayout" Target="../slideLayouts/slideLayout59.xml"/><Relationship Id="rId39" Type="http://schemas.openxmlformats.org/officeDocument/2006/relationships/slideLayout" Target="../slideLayouts/slideLayout80.xml"/><Relationship Id="rId50" Type="http://schemas.openxmlformats.org/officeDocument/2006/relationships/slideLayout" Target="../slideLayouts/slideLayout91.xml"/><Relationship Id="rId104" Type="http://schemas.openxmlformats.org/officeDocument/2006/relationships/slideLayout" Target="../slideLayouts/slideLayout145.xml"/><Relationship Id="rId125" Type="http://schemas.openxmlformats.org/officeDocument/2006/relationships/slideLayout" Target="../slideLayouts/slideLayout166.xml"/><Relationship Id="rId146" Type="http://schemas.openxmlformats.org/officeDocument/2006/relationships/slideLayout" Target="../slideLayouts/slideLayout187.xml"/><Relationship Id="rId167" Type="http://schemas.openxmlformats.org/officeDocument/2006/relationships/slideLayout" Target="../slideLayouts/slideLayout208.xml"/><Relationship Id="rId188" Type="http://schemas.openxmlformats.org/officeDocument/2006/relationships/slideLayout" Target="../slideLayouts/slideLayout229.xml"/><Relationship Id="rId71" Type="http://schemas.openxmlformats.org/officeDocument/2006/relationships/slideLayout" Target="../slideLayouts/slideLayout112.xml"/><Relationship Id="rId92" Type="http://schemas.openxmlformats.org/officeDocument/2006/relationships/slideLayout" Target="../slideLayouts/slideLayout133.xml"/><Relationship Id="rId213" Type="http://schemas.openxmlformats.org/officeDocument/2006/relationships/slideLayout" Target="../slideLayouts/slideLayout254.xml"/><Relationship Id="rId234" Type="http://schemas.openxmlformats.org/officeDocument/2006/relationships/slideLayout" Target="../slideLayouts/slideLayout275.xml"/><Relationship Id="rId2" Type="http://schemas.openxmlformats.org/officeDocument/2006/relationships/slideLayout" Target="../slideLayouts/slideLayout43.xml"/><Relationship Id="rId29" Type="http://schemas.openxmlformats.org/officeDocument/2006/relationships/slideLayout" Target="../slideLayouts/slideLayout70.xml"/><Relationship Id="rId40" Type="http://schemas.openxmlformats.org/officeDocument/2006/relationships/slideLayout" Target="../slideLayouts/slideLayout81.xml"/><Relationship Id="rId115" Type="http://schemas.openxmlformats.org/officeDocument/2006/relationships/slideLayout" Target="../slideLayouts/slideLayout156.xml"/><Relationship Id="rId136" Type="http://schemas.openxmlformats.org/officeDocument/2006/relationships/slideLayout" Target="../slideLayouts/slideLayout177.xml"/><Relationship Id="rId157" Type="http://schemas.openxmlformats.org/officeDocument/2006/relationships/slideLayout" Target="../slideLayouts/slideLayout198.xml"/><Relationship Id="rId178" Type="http://schemas.openxmlformats.org/officeDocument/2006/relationships/slideLayout" Target="../slideLayouts/slideLayout219.xml"/><Relationship Id="rId61" Type="http://schemas.openxmlformats.org/officeDocument/2006/relationships/slideLayout" Target="../slideLayouts/slideLayout102.xml"/><Relationship Id="rId82" Type="http://schemas.openxmlformats.org/officeDocument/2006/relationships/slideLayout" Target="../slideLayouts/slideLayout123.xml"/><Relationship Id="rId199" Type="http://schemas.openxmlformats.org/officeDocument/2006/relationships/slideLayout" Target="../slideLayouts/slideLayout240.xml"/><Relationship Id="rId203" Type="http://schemas.openxmlformats.org/officeDocument/2006/relationships/slideLayout" Target="../slideLayouts/slideLayout244.xml"/><Relationship Id="rId19" Type="http://schemas.openxmlformats.org/officeDocument/2006/relationships/slideLayout" Target="../slideLayouts/slideLayout60.xml"/><Relationship Id="rId224" Type="http://schemas.openxmlformats.org/officeDocument/2006/relationships/slideLayout" Target="../slideLayouts/slideLayout265.xml"/><Relationship Id="rId30" Type="http://schemas.openxmlformats.org/officeDocument/2006/relationships/slideLayout" Target="../slideLayouts/slideLayout71.xml"/><Relationship Id="rId105" Type="http://schemas.openxmlformats.org/officeDocument/2006/relationships/slideLayout" Target="../slideLayouts/slideLayout146.xml"/><Relationship Id="rId126" Type="http://schemas.openxmlformats.org/officeDocument/2006/relationships/slideLayout" Target="../slideLayouts/slideLayout167.xml"/><Relationship Id="rId147" Type="http://schemas.openxmlformats.org/officeDocument/2006/relationships/slideLayout" Target="../slideLayouts/slideLayout188.xml"/><Relationship Id="rId168" Type="http://schemas.openxmlformats.org/officeDocument/2006/relationships/slideLayout" Target="../slideLayouts/slideLayout209.xml"/><Relationship Id="rId51" Type="http://schemas.openxmlformats.org/officeDocument/2006/relationships/slideLayout" Target="../slideLayouts/slideLayout92.xml"/><Relationship Id="rId72" Type="http://schemas.openxmlformats.org/officeDocument/2006/relationships/slideLayout" Target="../slideLayouts/slideLayout113.xml"/><Relationship Id="rId93" Type="http://schemas.openxmlformats.org/officeDocument/2006/relationships/slideLayout" Target="../slideLayouts/slideLayout134.xml"/><Relationship Id="rId189" Type="http://schemas.openxmlformats.org/officeDocument/2006/relationships/slideLayout" Target="../slideLayouts/slideLayout230.xml"/><Relationship Id="rId3" Type="http://schemas.openxmlformats.org/officeDocument/2006/relationships/slideLayout" Target="../slideLayouts/slideLayout44.xml"/><Relationship Id="rId214" Type="http://schemas.openxmlformats.org/officeDocument/2006/relationships/slideLayout" Target="../slideLayouts/slideLayout255.xml"/><Relationship Id="rId235" Type="http://schemas.openxmlformats.org/officeDocument/2006/relationships/theme" Target="../theme/theme2.xml"/><Relationship Id="rId116" Type="http://schemas.openxmlformats.org/officeDocument/2006/relationships/slideLayout" Target="../slideLayouts/slideLayout157.xml"/><Relationship Id="rId137" Type="http://schemas.openxmlformats.org/officeDocument/2006/relationships/slideLayout" Target="../slideLayouts/slideLayout178.xml"/><Relationship Id="rId158" Type="http://schemas.openxmlformats.org/officeDocument/2006/relationships/slideLayout" Target="../slideLayouts/slideLayout199.xml"/><Relationship Id="rId20" Type="http://schemas.openxmlformats.org/officeDocument/2006/relationships/slideLayout" Target="../slideLayouts/slideLayout61.xml"/><Relationship Id="rId41" Type="http://schemas.openxmlformats.org/officeDocument/2006/relationships/slideLayout" Target="../slideLayouts/slideLayout82.xml"/><Relationship Id="rId62" Type="http://schemas.openxmlformats.org/officeDocument/2006/relationships/slideLayout" Target="../slideLayouts/slideLayout103.xml"/><Relationship Id="rId83" Type="http://schemas.openxmlformats.org/officeDocument/2006/relationships/slideLayout" Target="../slideLayouts/slideLayout124.xml"/><Relationship Id="rId179" Type="http://schemas.openxmlformats.org/officeDocument/2006/relationships/slideLayout" Target="../slideLayouts/slideLayout2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43"/>
            </p:custDataLst>
            <p:extLst>
              <p:ext uri="{D42A27DB-BD31-4B8C-83A1-F6EECF244321}">
                <p14:modId xmlns:p14="http://schemas.microsoft.com/office/powerpoint/2010/main" val="1616855049"/>
              </p:ext>
            </p:extLst>
          </p:nvPr>
        </p:nvGraphicFramePr>
        <p:xfrm>
          <a:off x="2119" y="1589"/>
          <a:ext cx="2116" cy="1587"/>
        </p:xfrm>
        <a:graphic>
          <a:graphicData uri="http://schemas.openxmlformats.org/presentationml/2006/ole">
            <mc:AlternateContent xmlns:mc="http://schemas.openxmlformats.org/markup-compatibility/2006">
              <mc:Choice xmlns:v="urn:schemas-microsoft-com:vml" Requires="v">
                <p:oleObj name="think-cell Slide" r:id="rId44" imgW="270" imgH="270" progId="TCLayout.ActiveDocument.1">
                  <p:embed/>
                </p:oleObj>
              </mc:Choice>
              <mc:Fallback>
                <p:oleObj name="think-cell Slide" r:id="rId44" imgW="270" imgH="270" progId="TCLayout.ActiveDocument.1">
                  <p:embed/>
                  <p:pic>
                    <p:nvPicPr>
                      <p:cNvPr id="4" name="Object 3" hidden="1"/>
                      <p:cNvPicPr/>
                      <p:nvPr/>
                    </p:nvPicPr>
                    <p:blipFill>
                      <a:blip r:embed="rId45"/>
                      <a:stretch>
                        <a:fillRect/>
                      </a:stretch>
                    </p:blipFill>
                    <p:spPr>
                      <a:xfrm>
                        <a:off x="2119" y="1589"/>
                        <a:ext cx="2116" cy="1587"/>
                      </a:xfrm>
                      <a:prstGeom prst="rect">
                        <a:avLst/>
                      </a:prstGeom>
                    </p:spPr>
                  </p:pic>
                </p:oleObj>
              </mc:Fallback>
            </mc:AlternateContent>
          </a:graphicData>
        </a:graphic>
      </p:graphicFrame>
      <p:sp>
        <p:nvSpPr>
          <p:cNvPr id="2" name="Title Placeholder 1"/>
          <p:cNvSpPr>
            <a:spLocks noGrp="1"/>
          </p:cNvSpPr>
          <p:nvPr>
            <p:ph type="title"/>
          </p:nvPr>
        </p:nvSpPr>
        <p:spPr bwMode="gray">
          <a:xfrm>
            <a:off x="469900" y="402586"/>
            <a:ext cx="11252200" cy="692151"/>
          </a:xfrm>
          <a:prstGeom prst="rect">
            <a:avLst/>
          </a:prstGeom>
        </p:spPr>
        <p:txBody>
          <a:bodyPr vert="horz" lIns="0" tIns="0" rIns="0" bIns="0" rtlCol="0" anchor="t" anchorCtr="0">
            <a:noAutofit/>
          </a:bodyPr>
          <a:lstStyle/>
          <a:p>
            <a:r>
              <a:rPr lang="en-US" noProof="0"/>
              <a:t>Click to edit Master title style</a:t>
            </a:r>
          </a:p>
        </p:txBody>
      </p:sp>
      <p:sp>
        <p:nvSpPr>
          <p:cNvPr id="19" name="Text Placeholder 18"/>
          <p:cNvSpPr>
            <a:spLocks noGrp="1"/>
          </p:cNvSpPr>
          <p:nvPr>
            <p:ph type="body" idx="1"/>
          </p:nvPr>
        </p:nvSpPr>
        <p:spPr>
          <a:xfrm>
            <a:off x="469900" y="1665290"/>
            <a:ext cx="11252200" cy="4633911"/>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941777604"/>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 id="2147483678" r:id="rId17"/>
    <p:sldLayoutId id="2147483679" r:id="rId18"/>
    <p:sldLayoutId id="2147483680" r:id="rId19"/>
    <p:sldLayoutId id="2147483681" r:id="rId20"/>
    <p:sldLayoutId id="2147483682" r:id="rId21"/>
    <p:sldLayoutId id="2147483683" r:id="rId22"/>
    <p:sldLayoutId id="2147483684" r:id="rId23"/>
    <p:sldLayoutId id="2147483685" r:id="rId24"/>
    <p:sldLayoutId id="2147483686" r:id="rId25"/>
    <p:sldLayoutId id="2147483687" r:id="rId26"/>
    <p:sldLayoutId id="2147483688" r:id="rId27"/>
    <p:sldLayoutId id="2147483689" r:id="rId28"/>
    <p:sldLayoutId id="2147483690" r:id="rId29"/>
    <p:sldLayoutId id="2147483691" r:id="rId30"/>
    <p:sldLayoutId id="2147483692" r:id="rId31"/>
    <p:sldLayoutId id="2147483693" r:id="rId32"/>
    <p:sldLayoutId id="2147483694" r:id="rId33"/>
    <p:sldLayoutId id="2147483695" r:id="rId34"/>
    <p:sldLayoutId id="2147483696" r:id="rId35"/>
    <p:sldLayoutId id="2147483697" r:id="rId36"/>
    <p:sldLayoutId id="2147483698" r:id="rId37"/>
    <p:sldLayoutId id="2147483699" r:id="rId38"/>
    <p:sldLayoutId id="2147483700" r:id="rId39"/>
    <p:sldLayoutId id="2147483701" r:id="rId40"/>
    <p:sldLayoutId id="2147483702" r:id="rId41"/>
  </p:sldLayoutIdLst>
  <p:transition>
    <p:fade/>
  </p:transition>
  <p:hf hdr="0" dt="0"/>
  <p:txStyles>
    <p:titleStyle>
      <a:lvl1pPr algn="l" defTabSz="1219170" rtl="0" eaLnBrk="1" latinLnBrk="0" hangingPunct="1">
        <a:spcBef>
          <a:spcPct val="0"/>
        </a:spcBef>
        <a:buNone/>
        <a:defRPr sz="2000" kern="1200">
          <a:solidFill>
            <a:schemeClr val="tx1"/>
          </a:solidFill>
          <a:latin typeface="+mj-lt"/>
          <a:ea typeface="+mj-ea"/>
          <a:cs typeface="+mj-cs"/>
        </a:defRPr>
      </a:lvl1pPr>
    </p:titleStyle>
    <p:bodyStyle>
      <a:lvl1pPr marL="0" indent="0" algn="l" defTabSz="1219170" rtl="0" eaLnBrk="1" latinLnBrk="0" hangingPunct="1">
        <a:spcBef>
          <a:spcPts val="0"/>
        </a:spcBef>
        <a:spcAft>
          <a:spcPts val="1333"/>
        </a:spcAft>
        <a:buSzPct val="100000"/>
        <a:buFontTx/>
        <a:buNone/>
        <a:defRPr sz="1200" b="0" kern="1200">
          <a:solidFill>
            <a:schemeClr val="tx1"/>
          </a:solidFill>
          <a:latin typeface="+mn-lt"/>
          <a:ea typeface="+mn-ea"/>
          <a:cs typeface="+mn-cs"/>
        </a:defRPr>
      </a:lvl1pPr>
      <a:lvl2pPr marL="127000" indent="-127000" algn="l" defTabSz="1219170" rtl="0" eaLnBrk="1" latinLnBrk="0" hangingPunct="1">
        <a:spcBef>
          <a:spcPts val="0"/>
        </a:spcBef>
        <a:spcAft>
          <a:spcPts val="1333"/>
        </a:spcAft>
        <a:buClrTx/>
        <a:buSzPct val="100000"/>
        <a:buFont typeface="Arial" panose="020B0604020202020204" pitchFamily="34" charset="0"/>
        <a:buChar char="•"/>
        <a:defRPr lang="en-US" sz="1200" b="0" kern="1200" dirty="0" smtClean="0">
          <a:solidFill>
            <a:schemeClr val="tx1"/>
          </a:solidFill>
          <a:latin typeface="+mn-lt"/>
          <a:ea typeface="+mn-ea"/>
          <a:cs typeface="+mn-cs"/>
        </a:defRPr>
      </a:lvl2pPr>
      <a:lvl3pPr marL="279400" indent="-127000" algn="l" defTabSz="1219170" rtl="0" eaLnBrk="1" latinLnBrk="0" hangingPunct="1">
        <a:spcBef>
          <a:spcPts val="0"/>
        </a:spcBef>
        <a:spcAft>
          <a:spcPts val="1333"/>
        </a:spcAft>
        <a:buClrTx/>
        <a:buSzPct val="100000"/>
        <a:buFont typeface="Arial" panose="020B0604020202020204" pitchFamily="34" charset="0"/>
        <a:buChar char="−"/>
        <a:defRPr lang="en-US" sz="1200" kern="1200" dirty="0" smtClean="0">
          <a:solidFill>
            <a:schemeClr val="tx1"/>
          </a:solidFill>
          <a:latin typeface="+mn-lt"/>
          <a:ea typeface="+mn-ea"/>
          <a:cs typeface="+mn-cs"/>
        </a:defRPr>
      </a:lvl3pPr>
      <a:lvl4pPr marL="431800" indent="-127000" algn="l" defTabSz="1219170" rtl="0" eaLnBrk="1" latinLnBrk="0" hangingPunct="1">
        <a:spcBef>
          <a:spcPts val="0"/>
        </a:spcBef>
        <a:spcAft>
          <a:spcPts val="1333"/>
        </a:spcAft>
        <a:buClrTx/>
        <a:buSzPct val="100000"/>
        <a:buFont typeface="Arial" panose="020B0604020202020204" pitchFamily="34" charset="0"/>
        <a:buChar char="◦"/>
        <a:defRPr lang="en-US" sz="1200" kern="1200" baseline="0" dirty="0" smtClean="0">
          <a:solidFill>
            <a:schemeClr val="tx1"/>
          </a:solidFill>
          <a:latin typeface="+mn-lt"/>
          <a:ea typeface="+mn-ea"/>
          <a:cs typeface="+mn-cs"/>
        </a:defRPr>
      </a:lvl4pPr>
      <a:lvl5pPr marL="584200" indent="-127000" algn="l" defTabSz="1064657" rtl="0" eaLnBrk="1" latinLnBrk="0" hangingPunct="1">
        <a:spcBef>
          <a:spcPts val="0"/>
        </a:spcBef>
        <a:spcAft>
          <a:spcPts val="1333"/>
        </a:spcAft>
        <a:buClrTx/>
        <a:buSzPct val="100000"/>
        <a:buFont typeface="Arial" panose="020B0604020202020204" pitchFamily="34" charset="0"/>
        <a:buChar char="−"/>
        <a:tabLst/>
        <a:defRPr lang="en-US" sz="1200" kern="1200" baseline="0" dirty="0" smtClean="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098">
          <p15:clr>
            <a:srgbClr val="F26B43"/>
          </p15:clr>
        </p15:guide>
        <p15:guide id="2" orient="horz" pos="2160">
          <p15:clr>
            <a:srgbClr val="F26B43"/>
          </p15:clr>
        </p15:guide>
        <p15:guide id="3" orient="horz" pos="3968">
          <p15:clr>
            <a:srgbClr val="F26B43"/>
          </p15:clr>
        </p15:guide>
        <p15:guide id="4" pos="296">
          <p15:clr>
            <a:srgbClr val="F26B43"/>
          </p15:clr>
        </p15:guide>
        <p15:guide id="5" pos="7384">
          <p15:clr>
            <a:srgbClr val="F26B43"/>
          </p15:clr>
        </p15:guide>
        <p15:guide id="6" orient="horz" pos="1071">
          <p15:clr>
            <a:srgbClr val="F26B43"/>
          </p15:clr>
        </p15:guide>
        <p15:guide id="7" orient="horz" pos="245">
          <p15:clr>
            <a:srgbClr val="F26B43"/>
          </p15:clr>
        </p15:guide>
        <p15:guide id="8" orient="horz" pos="4081">
          <p15:clr>
            <a:srgbClr val="F26B43"/>
          </p15:clr>
        </p15:guide>
        <p15:guide id="10" pos="4986">
          <p15:clr>
            <a:srgbClr val="F26B43"/>
          </p15:clr>
        </p15:guide>
        <p15:guide id="12" pos="1382">
          <p15:clr>
            <a:srgbClr val="F26B43"/>
          </p15:clr>
        </p15:guide>
        <p15:guide id="13" pos="1496">
          <p15:clr>
            <a:srgbClr val="F26B43"/>
          </p15:clr>
        </p15:guide>
        <p15:guide id="14" pos="2581">
          <p15:clr>
            <a:srgbClr val="F26B43"/>
          </p15:clr>
        </p15:guide>
        <p15:guide id="15" pos="2695">
          <p15:clr>
            <a:srgbClr val="F26B43"/>
          </p15:clr>
        </p15:guide>
        <p15:guide id="16" pos="6185">
          <p15:clr>
            <a:srgbClr val="F26B43"/>
          </p15:clr>
        </p15:guide>
        <p15:guide id="17" pos="3783">
          <p15:clr>
            <a:srgbClr val="F26B43"/>
          </p15:clr>
        </p15:guide>
        <p15:guide id="18" pos="3896">
          <p15:clr>
            <a:srgbClr val="F26B43"/>
          </p15:clr>
        </p15:guide>
        <p15:guide id="19" pos="3840">
          <p15:clr>
            <a:srgbClr val="F26B43"/>
          </p15:clr>
        </p15:guide>
        <p15:guide id="20" pos="6299">
          <p15:clr>
            <a:srgbClr val="F26B43"/>
          </p15:clr>
        </p15:guide>
        <p15:guide id="21" orient="horz" pos="1049">
          <p15:clr>
            <a:srgbClr val="F26B43"/>
          </p15:clr>
        </p15:guide>
        <p15:guide id="22" orient="horz" pos="641">
          <p15:clr>
            <a:srgbClr val="F26B43"/>
          </p15:clr>
        </p15:guide>
        <p15:guide id="23" orient="horz" pos="288">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36"/>
            </p:custDataLst>
            <p:extLst>
              <p:ext uri="{D42A27DB-BD31-4B8C-83A1-F6EECF244321}">
                <p14:modId xmlns:p14="http://schemas.microsoft.com/office/powerpoint/2010/main" val="4139612501"/>
              </p:ext>
            </p:extLst>
          </p:nvPr>
        </p:nvGraphicFramePr>
        <p:xfrm>
          <a:off x="2119" y="1589"/>
          <a:ext cx="2116" cy="1587"/>
        </p:xfrm>
        <a:graphic>
          <a:graphicData uri="http://schemas.openxmlformats.org/presentationml/2006/ole">
            <mc:AlternateContent xmlns:mc="http://schemas.openxmlformats.org/markup-compatibility/2006">
              <mc:Choice xmlns:v="urn:schemas-microsoft-com:vml" Requires="v">
                <p:oleObj name="think-cell Slide" r:id="rId238" imgW="270" imgH="270" progId="TCLayout.ActiveDocument.1">
                  <p:embed/>
                </p:oleObj>
              </mc:Choice>
              <mc:Fallback>
                <p:oleObj name="think-cell Slide" r:id="rId238" imgW="270" imgH="270" progId="TCLayout.ActiveDocument.1">
                  <p:embed/>
                  <p:pic>
                    <p:nvPicPr>
                      <p:cNvPr id="4" name="Object 3" hidden="1"/>
                      <p:cNvPicPr/>
                      <p:nvPr/>
                    </p:nvPicPr>
                    <p:blipFill>
                      <a:blip r:embed="rId239"/>
                      <a:stretch>
                        <a:fillRect/>
                      </a:stretch>
                    </p:blipFill>
                    <p:spPr>
                      <a:xfrm>
                        <a:off x="2119" y="1589"/>
                        <a:ext cx="2116" cy="1587"/>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D6E2585C-B772-44C1-AB70-BDAABE137B1A}"/>
              </a:ext>
            </a:extLst>
          </p:cNvPr>
          <p:cNvSpPr/>
          <p:nvPr userDrawn="1">
            <p:custDataLst>
              <p:tags r:id="rId237"/>
            </p:custDataLst>
          </p:nvPr>
        </p:nvSpPr>
        <p:spPr bwMode="gray">
          <a:xfrm>
            <a:off x="0" y="0"/>
            <a:ext cx="158750" cy="158750"/>
          </a:xfrm>
          <a:prstGeom prst="rect">
            <a:avLst/>
          </a:prstGeom>
          <a:solidFill>
            <a:schemeClr val="accent3"/>
          </a:solidFill>
          <a:ln w="19050" algn="ctr">
            <a:noFill/>
            <a:miter lim="800000"/>
            <a:headEnd/>
            <a:tailEnd/>
          </a:ln>
        </p:spPr>
        <p:txBody>
          <a:bodyPr wrap="none" lIns="0" tIns="0" rIns="0" bIns="0" numCol="1" spcCol="0" rtlCol="0" anchor="ctr" anchorCtr="0">
            <a:noAutofit/>
          </a:bodyPr>
          <a:lstStyle/>
          <a:p>
            <a:pPr marL="0" lvl="0" indent="0" algn="ctr">
              <a:lnSpc>
                <a:spcPct val="106000"/>
              </a:lnSpc>
              <a:buFont typeface="Wingdings 2" pitchFamily="18" charset="2"/>
              <a:buNone/>
            </a:pPr>
            <a:endParaRPr lang="en-US" sz="2000" b="0" i="0" baseline="0">
              <a:solidFill>
                <a:schemeClr val="bg1"/>
              </a:solidFill>
              <a:latin typeface="Open Sans" panose="020B0606030504020204" pitchFamily="34" charset="0"/>
              <a:ea typeface="+mj-ea"/>
              <a:cs typeface="+mj-cs"/>
              <a:sym typeface="Open Sans" panose="020B0606030504020204" pitchFamily="34" charset="0"/>
            </a:endParaRPr>
          </a:p>
        </p:txBody>
      </p:sp>
      <p:sp>
        <p:nvSpPr>
          <p:cNvPr id="2" name="Title Placeholder 1"/>
          <p:cNvSpPr>
            <a:spLocks noGrp="1"/>
          </p:cNvSpPr>
          <p:nvPr>
            <p:ph type="title"/>
          </p:nvPr>
        </p:nvSpPr>
        <p:spPr bwMode="gray">
          <a:xfrm>
            <a:off x="469900" y="402586"/>
            <a:ext cx="11252200" cy="692151"/>
          </a:xfrm>
          <a:prstGeom prst="rect">
            <a:avLst/>
          </a:prstGeom>
        </p:spPr>
        <p:txBody>
          <a:bodyPr vert="horz" lIns="0" tIns="0" rIns="0" bIns="0" rtlCol="0" anchor="t" anchorCtr="0">
            <a:noAutofit/>
          </a:bodyPr>
          <a:lstStyle/>
          <a:p>
            <a:r>
              <a:rPr lang="en-US" noProof="0"/>
              <a:t>Click to edit Master title style</a:t>
            </a:r>
          </a:p>
        </p:txBody>
      </p:sp>
      <p:sp>
        <p:nvSpPr>
          <p:cNvPr id="19" name="Text Placeholder 18"/>
          <p:cNvSpPr>
            <a:spLocks noGrp="1"/>
          </p:cNvSpPr>
          <p:nvPr>
            <p:ph type="body" idx="1"/>
          </p:nvPr>
        </p:nvSpPr>
        <p:spPr>
          <a:xfrm>
            <a:off x="469900" y="1665290"/>
            <a:ext cx="11252200" cy="4633911"/>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TextBox 14">
            <a:extLst>
              <a:ext uri="{FF2B5EF4-FFF2-40B4-BE49-F238E27FC236}">
                <a16:creationId xmlns:a16="http://schemas.microsoft.com/office/drawing/2014/main" id="{7555A4A8-E969-4DAA-B77A-0C2B155A47E1}"/>
              </a:ext>
            </a:extLst>
          </p:cNvPr>
          <p:cNvSpPr txBox="1"/>
          <p:nvPr userDrawn="1"/>
        </p:nvSpPr>
        <p:spPr>
          <a:xfrm>
            <a:off x="11410953"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tx1"/>
                </a:solidFill>
              </a:rPr>
              <a:pPr marL="0" indent="0" algn="r">
                <a:spcBef>
                  <a:spcPts val="800"/>
                </a:spcBef>
                <a:buSzPct val="100000"/>
                <a:buFont typeface="Arial"/>
                <a:buNone/>
              </a:pPr>
              <a:t>‹#›</a:t>
            </a:fld>
            <a:endParaRPr lang="en-US" sz="650" noProof="0">
              <a:solidFill>
                <a:schemeClr val="tx1"/>
              </a:solidFill>
            </a:endParaRPr>
          </a:p>
        </p:txBody>
      </p:sp>
      <p:sp>
        <p:nvSpPr>
          <p:cNvPr id="8" name="Rectangle 7">
            <a:extLst>
              <a:ext uri="{FF2B5EF4-FFF2-40B4-BE49-F238E27FC236}">
                <a16:creationId xmlns:a16="http://schemas.microsoft.com/office/drawing/2014/main" id="{F2963A3D-F64E-40A8-94B5-97FE83DCEF71}"/>
              </a:ext>
            </a:extLst>
          </p:cNvPr>
          <p:cNvSpPr/>
          <p:nvPr/>
        </p:nvSpPr>
        <p:spPr>
          <a:xfrm rot="5400000">
            <a:off x="-649224" y="645307"/>
            <a:ext cx="1371600" cy="73730"/>
          </a:xfrm>
          <a:prstGeom prst="rect">
            <a:avLst/>
          </a:prstGeom>
          <a:solidFill>
            <a:srgbClr val="43B0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E584504F-1351-46B9-A00B-491243E17420}"/>
              </a:ext>
            </a:extLst>
          </p:cNvPr>
          <p:cNvSpPr/>
          <p:nvPr/>
        </p:nvSpPr>
        <p:spPr>
          <a:xfrm rot="5400000">
            <a:off x="-649224" y="2016907"/>
            <a:ext cx="1371600" cy="73730"/>
          </a:xfrm>
          <a:prstGeom prst="rect">
            <a:avLst/>
          </a:prstGeom>
          <a:solidFill>
            <a:srgbClr val="9799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8BBFCE6A-4AA4-48BB-828A-11F4417C75CE}"/>
              </a:ext>
            </a:extLst>
          </p:cNvPr>
          <p:cNvSpPr/>
          <p:nvPr/>
        </p:nvSpPr>
        <p:spPr>
          <a:xfrm rot="5400000">
            <a:off x="-649224" y="3388507"/>
            <a:ext cx="1371600" cy="73730"/>
          </a:xfrm>
          <a:prstGeom prst="rect">
            <a:avLst/>
          </a:prstGeom>
          <a:solidFill>
            <a:srgbClr val="00AB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21EC301-73A3-466B-BB84-277E90E678DB}"/>
              </a:ext>
            </a:extLst>
          </p:cNvPr>
          <p:cNvSpPr/>
          <p:nvPr/>
        </p:nvSpPr>
        <p:spPr>
          <a:xfrm rot="5400000">
            <a:off x="-649224" y="4760107"/>
            <a:ext cx="1371600" cy="73730"/>
          </a:xfrm>
          <a:prstGeom prst="rect">
            <a:avLst/>
          </a:prstGeom>
          <a:solidFill>
            <a:srgbClr val="00A3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FDF01FD-4928-4D80-9AAF-FC198CA0D111}"/>
              </a:ext>
            </a:extLst>
          </p:cNvPr>
          <p:cNvSpPr/>
          <p:nvPr/>
        </p:nvSpPr>
        <p:spPr>
          <a:xfrm rot="5400000">
            <a:off x="-652707" y="6131851"/>
            <a:ext cx="1378856" cy="73441"/>
          </a:xfrm>
          <a:prstGeom prst="rect">
            <a:avLst/>
          </a:prstGeom>
          <a:solidFill>
            <a:srgbClr val="86BC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13414815"/>
      </p:ext>
    </p:extLst>
  </p:cSld>
  <p:clrMap bg1="lt1" tx1="dk1" bg2="lt2" tx2="dk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 id="2147483709" r:id="rId6"/>
    <p:sldLayoutId id="2147483710" r:id="rId7"/>
    <p:sldLayoutId id="2147483711" r:id="rId8"/>
    <p:sldLayoutId id="2147483712" r:id="rId9"/>
    <p:sldLayoutId id="2147483713" r:id="rId10"/>
    <p:sldLayoutId id="2147483714" r:id="rId11"/>
    <p:sldLayoutId id="2147483715" r:id="rId12"/>
    <p:sldLayoutId id="2147483716" r:id="rId13"/>
    <p:sldLayoutId id="2147483717" r:id="rId14"/>
    <p:sldLayoutId id="2147483718" r:id="rId15"/>
    <p:sldLayoutId id="2147483719" r:id="rId16"/>
    <p:sldLayoutId id="2147483720" r:id="rId17"/>
    <p:sldLayoutId id="2147483721" r:id="rId18"/>
    <p:sldLayoutId id="2147483722" r:id="rId19"/>
    <p:sldLayoutId id="2147483723" r:id="rId20"/>
    <p:sldLayoutId id="2147483724" r:id="rId21"/>
    <p:sldLayoutId id="2147483725" r:id="rId22"/>
    <p:sldLayoutId id="2147483726" r:id="rId23"/>
    <p:sldLayoutId id="2147483727" r:id="rId24"/>
    <p:sldLayoutId id="2147483728" r:id="rId25"/>
    <p:sldLayoutId id="2147483729" r:id="rId26"/>
    <p:sldLayoutId id="2147483730" r:id="rId27"/>
    <p:sldLayoutId id="2147483731" r:id="rId28"/>
    <p:sldLayoutId id="2147483732" r:id="rId29"/>
    <p:sldLayoutId id="2147483733" r:id="rId30"/>
    <p:sldLayoutId id="2147483734" r:id="rId31"/>
    <p:sldLayoutId id="2147483735" r:id="rId32"/>
    <p:sldLayoutId id="2147483736" r:id="rId33"/>
    <p:sldLayoutId id="2147483737" r:id="rId34"/>
    <p:sldLayoutId id="2147483738" r:id="rId35"/>
    <p:sldLayoutId id="2147483739" r:id="rId36"/>
    <p:sldLayoutId id="2147483740" r:id="rId37"/>
    <p:sldLayoutId id="2147483741" r:id="rId38"/>
    <p:sldLayoutId id="2147483742" r:id="rId39"/>
    <p:sldLayoutId id="2147483743" r:id="rId40"/>
    <p:sldLayoutId id="2147483744" r:id="rId41"/>
    <p:sldLayoutId id="2147483745" r:id="rId42"/>
    <p:sldLayoutId id="2147483746" r:id="rId43"/>
    <p:sldLayoutId id="2147483747" r:id="rId44"/>
    <p:sldLayoutId id="2147483748" r:id="rId45"/>
    <p:sldLayoutId id="2147483749" r:id="rId46"/>
    <p:sldLayoutId id="2147483750" r:id="rId47"/>
    <p:sldLayoutId id="2147483751" r:id="rId48"/>
    <p:sldLayoutId id="2147483752" r:id="rId49"/>
    <p:sldLayoutId id="2147483753" r:id="rId50"/>
    <p:sldLayoutId id="2147483754" r:id="rId51"/>
    <p:sldLayoutId id="2147483755" r:id="rId52"/>
    <p:sldLayoutId id="2147483756" r:id="rId53"/>
    <p:sldLayoutId id="2147483757" r:id="rId54"/>
    <p:sldLayoutId id="2147483758" r:id="rId55"/>
    <p:sldLayoutId id="2147483759" r:id="rId56"/>
    <p:sldLayoutId id="2147483760" r:id="rId57"/>
    <p:sldLayoutId id="2147483761" r:id="rId58"/>
    <p:sldLayoutId id="2147483762" r:id="rId59"/>
    <p:sldLayoutId id="2147483763" r:id="rId60"/>
    <p:sldLayoutId id="2147483764" r:id="rId61"/>
    <p:sldLayoutId id="2147483765" r:id="rId62"/>
    <p:sldLayoutId id="2147483766" r:id="rId63"/>
    <p:sldLayoutId id="2147483767" r:id="rId64"/>
    <p:sldLayoutId id="2147483768" r:id="rId65"/>
    <p:sldLayoutId id="2147483769" r:id="rId66"/>
    <p:sldLayoutId id="2147483770" r:id="rId67"/>
    <p:sldLayoutId id="2147483771" r:id="rId68"/>
    <p:sldLayoutId id="2147483772" r:id="rId69"/>
    <p:sldLayoutId id="2147483773" r:id="rId70"/>
    <p:sldLayoutId id="2147483774" r:id="rId71"/>
    <p:sldLayoutId id="2147483775" r:id="rId72"/>
    <p:sldLayoutId id="2147483776" r:id="rId73"/>
    <p:sldLayoutId id="2147483777" r:id="rId74"/>
    <p:sldLayoutId id="2147483778" r:id="rId75"/>
    <p:sldLayoutId id="2147483779" r:id="rId76"/>
    <p:sldLayoutId id="2147483780" r:id="rId77"/>
    <p:sldLayoutId id="2147483781" r:id="rId78"/>
    <p:sldLayoutId id="2147483782" r:id="rId79"/>
    <p:sldLayoutId id="2147483783" r:id="rId80"/>
    <p:sldLayoutId id="2147483784" r:id="rId81"/>
    <p:sldLayoutId id="2147483785" r:id="rId82"/>
    <p:sldLayoutId id="2147483786" r:id="rId83"/>
    <p:sldLayoutId id="2147483787" r:id="rId84"/>
    <p:sldLayoutId id="2147483788" r:id="rId85"/>
    <p:sldLayoutId id="2147483789" r:id="rId86"/>
    <p:sldLayoutId id="2147483790" r:id="rId87"/>
    <p:sldLayoutId id="2147483791" r:id="rId88"/>
    <p:sldLayoutId id="2147483792" r:id="rId89"/>
    <p:sldLayoutId id="2147483793" r:id="rId90"/>
    <p:sldLayoutId id="2147483794" r:id="rId91"/>
    <p:sldLayoutId id="2147483795" r:id="rId92"/>
    <p:sldLayoutId id="2147483796" r:id="rId93"/>
    <p:sldLayoutId id="2147483797" r:id="rId94"/>
    <p:sldLayoutId id="2147483798" r:id="rId95"/>
    <p:sldLayoutId id="2147483799" r:id="rId96"/>
    <p:sldLayoutId id="2147483800" r:id="rId97"/>
    <p:sldLayoutId id="2147483801" r:id="rId98"/>
    <p:sldLayoutId id="2147483802" r:id="rId99"/>
    <p:sldLayoutId id="2147483803" r:id="rId100"/>
    <p:sldLayoutId id="2147483804" r:id="rId101"/>
    <p:sldLayoutId id="2147483805" r:id="rId102"/>
    <p:sldLayoutId id="2147483806" r:id="rId103"/>
    <p:sldLayoutId id="2147483807" r:id="rId104"/>
    <p:sldLayoutId id="2147483808" r:id="rId105"/>
    <p:sldLayoutId id="2147483809" r:id="rId106"/>
    <p:sldLayoutId id="2147483810" r:id="rId107"/>
    <p:sldLayoutId id="2147483811" r:id="rId108"/>
    <p:sldLayoutId id="2147483812" r:id="rId109"/>
    <p:sldLayoutId id="2147483813" r:id="rId110"/>
    <p:sldLayoutId id="2147483814" r:id="rId111"/>
    <p:sldLayoutId id="2147483815" r:id="rId112"/>
    <p:sldLayoutId id="2147483816" r:id="rId113"/>
    <p:sldLayoutId id="2147483817" r:id="rId114"/>
    <p:sldLayoutId id="2147483818" r:id="rId115"/>
    <p:sldLayoutId id="2147483819" r:id="rId116"/>
    <p:sldLayoutId id="2147483820" r:id="rId117"/>
    <p:sldLayoutId id="2147483821" r:id="rId118"/>
    <p:sldLayoutId id="2147483822" r:id="rId119"/>
    <p:sldLayoutId id="2147483823" r:id="rId120"/>
    <p:sldLayoutId id="2147483824" r:id="rId121"/>
    <p:sldLayoutId id="2147483825" r:id="rId122"/>
    <p:sldLayoutId id="2147483826" r:id="rId123"/>
    <p:sldLayoutId id="2147483827" r:id="rId124"/>
    <p:sldLayoutId id="2147483828" r:id="rId125"/>
    <p:sldLayoutId id="2147483829" r:id="rId126"/>
    <p:sldLayoutId id="2147483830" r:id="rId127"/>
    <p:sldLayoutId id="2147483831" r:id="rId128"/>
    <p:sldLayoutId id="2147483832" r:id="rId129"/>
    <p:sldLayoutId id="2147483833" r:id="rId130"/>
    <p:sldLayoutId id="2147483834" r:id="rId131"/>
    <p:sldLayoutId id="2147483835" r:id="rId132"/>
    <p:sldLayoutId id="2147483836" r:id="rId133"/>
    <p:sldLayoutId id="2147483837" r:id="rId134"/>
    <p:sldLayoutId id="2147483838" r:id="rId135"/>
    <p:sldLayoutId id="2147483839" r:id="rId136"/>
    <p:sldLayoutId id="2147483840" r:id="rId137"/>
    <p:sldLayoutId id="2147483841" r:id="rId138"/>
    <p:sldLayoutId id="2147483842" r:id="rId139"/>
    <p:sldLayoutId id="2147483843" r:id="rId140"/>
    <p:sldLayoutId id="2147483844" r:id="rId141"/>
    <p:sldLayoutId id="2147483845" r:id="rId142"/>
    <p:sldLayoutId id="2147483846" r:id="rId143"/>
    <p:sldLayoutId id="2147483847" r:id="rId144"/>
    <p:sldLayoutId id="2147483848" r:id="rId145"/>
    <p:sldLayoutId id="2147483849" r:id="rId146"/>
    <p:sldLayoutId id="2147483850" r:id="rId147"/>
    <p:sldLayoutId id="2147483851" r:id="rId148"/>
    <p:sldLayoutId id="2147483852" r:id="rId149"/>
    <p:sldLayoutId id="2147483853" r:id="rId150"/>
    <p:sldLayoutId id="2147483854" r:id="rId151"/>
    <p:sldLayoutId id="2147483855" r:id="rId152"/>
    <p:sldLayoutId id="2147483856" r:id="rId153"/>
    <p:sldLayoutId id="2147483857" r:id="rId154"/>
    <p:sldLayoutId id="2147483858" r:id="rId155"/>
    <p:sldLayoutId id="2147483859" r:id="rId156"/>
    <p:sldLayoutId id="2147483860" r:id="rId157"/>
    <p:sldLayoutId id="2147483861" r:id="rId158"/>
    <p:sldLayoutId id="2147483862" r:id="rId159"/>
    <p:sldLayoutId id="2147483863" r:id="rId160"/>
    <p:sldLayoutId id="2147483864" r:id="rId161"/>
    <p:sldLayoutId id="2147483865" r:id="rId162"/>
    <p:sldLayoutId id="2147483866" r:id="rId163"/>
    <p:sldLayoutId id="2147483867" r:id="rId164"/>
    <p:sldLayoutId id="2147483868" r:id="rId165"/>
    <p:sldLayoutId id="2147483869" r:id="rId166"/>
    <p:sldLayoutId id="2147483870" r:id="rId167"/>
    <p:sldLayoutId id="2147483871" r:id="rId168"/>
    <p:sldLayoutId id="2147483872" r:id="rId169"/>
    <p:sldLayoutId id="2147483873" r:id="rId170"/>
    <p:sldLayoutId id="2147483874" r:id="rId171"/>
    <p:sldLayoutId id="2147483875" r:id="rId172"/>
    <p:sldLayoutId id="2147483876" r:id="rId173"/>
    <p:sldLayoutId id="2147483877" r:id="rId174"/>
    <p:sldLayoutId id="2147483878" r:id="rId175"/>
    <p:sldLayoutId id="2147483879" r:id="rId176"/>
    <p:sldLayoutId id="2147483880" r:id="rId177"/>
    <p:sldLayoutId id="2147483881" r:id="rId178"/>
    <p:sldLayoutId id="2147483882" r:id="rId179"/>
    <p:sldLayoutId id="2147483883" r:id="rId180"/>
    <p:sldLayoutId id="2147483884" r:id="rId181"/>
    <p:sldLayoutId id="2147483885" r:id="rId182"/>
    <p:sldLayoutId id="2147483886" r:id="rId183"/>
    <p:sldLayoutId id="2147483887" r:id="rId184"/>
    <p:sldLayoutId id="2147483888" r:id="rId185"/>
    <p:sldLayoutId id="2147483889" r:id="rId186"/>
    <p:sldLayoutId id="2147483890" r:id="rId187"/>
    <p:sldLayoutId id="2147483891" r:id="rId188"/>
    <p:sldLayoutId id="2147483892" r:id="rId189"/>
    <p:sldLayoutId id="2147483893" r:id="rId190"/>
    <p:sldLayoutId id="2147483894" r:id="rId191"/>
    <p:sldLayoutId id="2147483895" r:id="rId192"/>
    <p:sldLayoutId id="2147483896" r:id="rId193"/>
    <p:sldLayoutId id="2147483897" r:id="rId194"/>
    <p:sldLayoutId id="2147483898" r:id="rId195"/>
    <p:sldLayoutId id="2147483899" r:id="rId196"/>
    <p:sldLayoutId id="2147483900" r:id="rId197"/>
    <p:sldLayoutId id="2147483901" r:id="rId198"/>
    <p:sldLayoutId id="2147483902" r:id="rId199"/>
    <p:sldLayoutId id="2147483903" r:id="rId200"/>
    <p:sldLayoutId id="2147483904" r:id="rId201"/>
    <p:sldLayoutId id="2147483905" r:id="rId202"/>
    <p:sldLayoutId id="2147483906" r:id="rId203"/>
    <p:sldLayoutId id="2147483907" r:id="rId204"/>
    <p:sldLayoutId id="2147483908" r:id="rId205"/>
    <p:sldLayoutId id="2147483909" r:id="rId206"/>
    <p:sldLayoutId id="2147483910" r:id="rId207"/>
    <p:sldLayoutId id="2147483911" r:id="rId208"/>
    <p:sldLayoutId id="2147483912" r:id="rId209"/>
    <p:sldLayoutId id="2147483913" r:id="rId210"/>
    <p:sldLayoutId id="2147483914" r:id="rId211"/>
    <p:sldLayoutId id="2147483915" r:id="rId212"/>
    <p:sldLayoutId id="2147483916" r:id="rId213"/>
    <p:sldLayoutId id="2147483917" r:id="rId214"/>
    <p:sldLayoutId id="2147483918" r:id="rId215"/>
    <p:sldLayoutId id="2147483919" r:id="rId216"/>
    <p:sldLayoutId id="2147483920" r:id="rId217"/>
    <p:sldLayoutId id="2147483921" r:id="rId218"/>
    <p:sldLayoutId id="2147483922" r:id="rId219"/>
    <p:sldLayoutId id="2147483923" r:id="rId220"/>
    <p:sldLayoutId id="2147483924" r:id="rId221"/>
    <p:sldLayoutId id="2147483925" r:id="rId222"/>
    <p:sldLayoutId id="2147483926" r:id="rId223"/>
    <p:sldLayoutId id="2147483927" r:id="rId224"/>
    <p:sldLayoutId id="2147483928" r:id="rId225"/>
    <p:sldLayoutId id="2147483929" r:id="rId226"/>
    <p:sldLayoutId id="2147483930" r:id="rId227"/>
    <p:sldLayoutId id="2147483931" r:id="rId228"/>
    <p:sldLayoutId id="2147483932" r:id="rId229"/>
    <p:sldLayoutId id="2147483933" r:id="rId230"/>
    <p:sldLayoutId id="2147483934" r:id="rId231"/>
    <p:sldLayoutId id="2147483935" r:id="rId232"/>
    <p:sldLayoutId id="2147483936" r:id="rId233"/>
    <p:sldLayoutId id="2147483937" r:id="rId234"/>
  </p:sldLayoutIdLst>
  <p:transition>
    <p:fade/>
  </p:transition>
  <p:hf hdr="0" dt="0"/>
  <p:txStyles>
    <p:titleStyle>
      <a:lvl1pPr algn="l" defTabSz="1219170" rtl="0" eaLnBrk="1" latinLnBrk="0" hangingPunct="1">
        <a:spcBef>
          <a:spcPct val="0"/>
        </a:spcBef>
        <a:buNone/>
        <a:defRPr sz="2000" kern="1200">
          <a:solidFill>
            <a:schemeClr val="tx1"/>
          </a:solidFill>
          <a:latin typeface="+mj-lt"/>
          <a:ea typeface="+mj-ea"/>
          <a:cs typeface="+mj-cs"/>
        </a:defRPr>
      </a:lvl1pPr>
    </p:titleStyle>
    <p:bodyStyle>
      <a:lvl1pPr marL="0" indent="0" algn="l" defTabSz="1219170" rtl="0" eaLnBrk="1" latinLnBrk="0" hangingPunct="1">
        <a:spcBef>
          <a:spcPts val="0"/>
        </a:spcBef>
        <a:spcAft>
          <a:spcPts val="1333"/>
        </a:spcAft>
        <a:buSzPct val="100000"/>
        <a:buFontTx/>
        <a:buNone/>
        <a:defRPr sz="1200" b="0" kern="1200">
          <a:solidFill>
            <a:schemeClr val="tx1"/>
          </a:solidFill>
          <a:latin typeface="+mn-lt"/>
          <a:ea typeface="+mn-ea"/>
          <a:cs typeface="+mn-cs"/>
        </a:defRPr>
      </a:lvl1pPr>
      <a:lvl2pPr marL="127000" indent="-127000" algn="l" defTabSz="1219170" rtl="0" eaLnBrk="1" latinLnBrk="0" hangingPunct="1">
        <a:spcBef>
          <a:spcPts val="0"/>
        </a:spcBef>
        <a:spcAft>
          <a:spcPts val="1333"/>
        </a:spcAft>
        <a:buClrTx/>
        <a:buSzPct val="100000"/>
        <a:buFont typeface="Arial" panose="020B0604020202020204" pitchFamily="34" charset="0"/>
        <a:buChar char="•"/>
        <a:defRPr lang="en-US" sz="1200" b="0" kern="1200" dirty="0" smtClean="0">
          <a:solidFill>
            <a:schemeClr val="tx1"/>
          </a:solidFill>
          <a:latin typeface="+mn-lt"/>
          <a:ea typeface="+mn-ea"/>
          <a:cs typeface="+mn-cs"/>
        </a:defRPr>
      </a:lvl2pPr>
      <a:lvl3pPr marL="279400" indent="-127000" algn="l" defTabSz="1219170" rtl="0" eaLnBrk="1" latinLnBrk="0" hangingPunct="1">
        <a:spcBef>
          <a:spcPts val="0"/>
        </a:spcBef>
        <a:spcAft>
          <a:spcPts val="1333"/>
        </a:spcAft>
        <a:buClrTx/>
        <a:buSzPct val="100000"/>
        <a:buFont typeface="Arial" panose="020B0604020202020204" pitchFamily="34" charset="0"/>
        <a:buChar char="−"/>
        <a:defRPr lang="en-US" sz="1200" kern="1200" dirty="0" smtClean="0">
          <a:solidFill>
            <a:schemeClr val="tx1"/>
          </a:solidFill>
          <a:latin typeface="+mn-lt"/>
          <a:ea typeface="+mn-ea"/>
          <a:cs typeface="+mn-cs"/>
        </a:defRPr>
      </a:lvl3pPr>
      <a:lvl4pPr marL="431800" indent="-127000" algn="l" defTabSz="1219170" rtl="0" eaLnBrk="1" latinLnBrk="0" hangingPunct="1">
        <a:spcBef>
          <a:spcPts val="0"/>
        </a:spcBef>
        <a:spcAft>
          <a:spcPts val="1333"/>
        </a:spcAft>
        <a:buClrTx/>
        <a:buSzPct val="100000"/>
        <a:buFont typeface="Arial" panose="020B0604020202020204" pitchFamily="34" charset="0"/>
        <a:buChar char="◦"/>
        <a:defRPr lang="en-US" sz="1200" kern="1200" baseline="0" dirty="0" smtClean="0">
          <a:solidFill>
            <a:schemeClr val="tx1"/>
          </a:solidFill>
          <a:latin typeface="+mn-lt"/>
          <a:ea typeface="+mn-ea"/>
          <a:cs typeface="+mn-cs"/>
        </a:defRPr>
      </a:lvl4pPr>
      <a:lvl5pPr marL="584200" indent="-127000" algn="l" defTabSz="1064657" rtl="0" eaLnBrk="1" latinLnBrk="0" hangingPunct="1">
        <a:spcBef>
          <a:spcPts val="0"/>
        </a:spcBef>
        <a:spcAft>
          <a:spcPts val="1333"/>
        </a:spcAft>
        <a:buClrTx/>
        <a:buSzPct val="100000"/>
        <a:buFont typeface="Arial" panose="020B0604020202020204" pitchFamily="34" charset="0"/>
        <a:buChar char="−"/>
        <a:tabLst/>
        <a:defRPr lang="en-US" sz="1200" kern="1200" baseline="0" dirty="0" smtClean="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098">
          <p15:clr>
            <a:srgbClr val="F26B43"/>
          </p15:clr>
        </p15:guide>
        <p15:guide id="2" orient="horz" pos="2160">
          <p15:clr>
            <a:srgbClr val="F26B43"/>
          </p15:clr>
        </p15:guide>
        <p15:guide id="3" orient="horz" pos="3968">
          <p15:clr>
            <a:srgbClr val="F26B43"/>
          </p15:clr>
        </p15:guide>
        <p15:guide id="4" pos="296">
          <p15:clr>
            <a:srgbClr val="F26B43"/>
          </p15:clr>
        </p15:guide>
        <p15:guide id="5" pos="7384">
          <p15:clr>
            <a:srgbClr val="F26B43"/>
          </p15:clr>
        </p15:guide>
        <p15:guide id="6" orient="horz" pos="1071">
          <p15:clr>
            <a:srgbClr val="F26B43"/>
          </p15:clr>
        </p15:guide>
        <p15:guide id="7" orient="horz" pos="245">
          <p15:clr>
            <a:srgbClr val="F26B43"/>
          </p15:clr>
        </p15:guide>
        <p15:guide id="8" orient="horz" pos="4081">
          <p15:clr>
            <a:srgbClr val="F26B43"/>
          </p15:clr>
        </p15:guide>
        <p15:guide id="10" pos="4986">
          <p15:clr>
            <a:srgbClr val="F26B43"/>
          </p15:clr>
        </p15:guide>
        <p15:guide id="12" pos="1382">
          <p15:clr>
            <a:srgbClr val="F26B43"/>
          </p15:clr>
        </p15:guide>
        <p15:guide id="13" pos="1496">
          <p15:clr>
            <a:srgbClr val="F26B43"/>
          </p15:clr>
        </p15:guide>
        <p15:guide id="14" pos="2581">
          <p15:clr>
            <a:srgbClr val="F26B43"/>
          </p15:clr>
        </p15:guide>
        <p15:guide id="15" pos="2695">
          <p15:clr>
            <a:srgbClr val="F26B43"/>
          </p15:clr>
        </p15:guide>
        <p15:guide id="16" pos="6185">
          <p15:clr>
            <a:srgbClr val="F26B43"/>
          </p15:clr>
        </p15:guide>
        <p15:guide id="17" pos="3783">
          <p15:clr>
            <a:srgbClr val="F26B43"/>
          </p15:clr>
        </p15:guide>
        <p15:guide id="18" pos="3896">
          <p15:clr>
            <a:srgbClr val="F26B43"/>
          </p15:clr>
        </p15:guide>
        <p15:guide id="19" pos="3840">
          <p15:clr>
            <a:srgbClr val="F26B43"/>
          </p15:clr>
        </p15:guide>
        <p15:guide id="20" pos="6299">
          <p15:clr>
            <a:srgbClr val="F26B43"/>
          </p15:clr>
        </p15:guide>
        <p15:guide id="21" orient="horz" pos="1049">
          <p15:clr>
            <a:srgbClr val="F26B43"/>
          </p15:clr>
        </p15:guide>
        <p15:guide id="22" orient="horz" pos="641">
          <p15:clr>
            <a:srgbClr val="F26B43"/>
          </p15:clr>
        </p15:guide>
        <p15:guide id="23" orient="horz" pos="288">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75.xml"/></Relationships>
</file>

<file path=ppt/slides/_rels/slide3.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2.xml"/><Relationship Id="rId1" Type="http://schemas.openxmlformats.org/officeDocument/2006/relationships/slideLayout" Target="../slideLayouts/slideLayout275.xml"/><Relationship Id="rId4" Type="http://schemas.openxmlformats.org/officeDocument/2006/relationships/chart" Target="../charts/chart3.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75.xml"/><Relationship Id="rId1" Type="http://schemas.openxmlformats.org/officeDocument/2006/relationships/themeOverride" Target="../theme/themeOverride1.xml"/></Relationships>
</file>

<file path=ppt/slides/_rels/slide5.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chart" Target="../charts/chart4.xml"/><Relationship Id="rId1" Type="http://schemas.openxmlformats.org/officeDocument/2006/relationships/slideLayout" Target="../slideLayouts/slideLayout275.xml"/><Relationship Id="rId4" Type="http://schemas.openxmlformats.org/officeDocument/2006/relationships/chart" Target="../charts/chart6.xml"/></Relationships>
</file>

<file path=ppt/slides/_rels/slide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75.xml"/></Relationships>
</file>

<file path=ppt/slides/_rels/slide7.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27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a:xfrm>
            <a:off x="523240" y="3351998"/>
            <a:ext cx="5572760" cy="1048869"/>
          </a:xfrm>
        </p:spPr>
        <p:txBody>
          <a:bodyPr/>
          <a:lstStyle/>
          <a:p>
            <a:r>
              <a:rPr lang="en-US" sz="4000" noProof="0" dirty="0">
                <a:solidFill>
                  <a:srgbClr val="7030A0"/>
                </a:solidFill>
                <a:latin typeface="Garamond" panose="02020404030301010803" pitchFamily="18" charset="0"/>
                <a:ea typeface="Calibri" panose="020F0502020204030204" pitchFamily="34" charset="0"/>
                <a:cs typeface="Calibri" panose="020F0502020204030204" pitchFamily="34" charset="0"/>
              </a:rPr>
              <a:t>CHRISTUS Health</a:t>
            </a:r>
          </a:p>
          <a:p>
            <a:endParaRPr lang="en-US" sz="1400" noProof="0" dirty="0">
              <a:solidFill>
                <a:srgbClr val="7030A0"/>
              </a:solidFill>
              <a:latin typeface="Garamond" panose="02020404030301010803" pitchFamily="18" charset="0"/>
              <a:ea typeface="Calibri" panose="020F0502020204030204" pitchFamily="34" charset="0"/>
              <a:cs typeface="Calibri" panose="020F0502020204030204" pitchFamily="34" charset="0"/>
            </a:endParaRPr>
          </a:p>
          <a:p>
            <a:r>
              <a:rPr lang="en-US" sz="2400" dirty="0">
                <a:latin typeface="Garamond" panose="02020404030301010803" pitchFamily="18" charset="0"/>
                <a:ea typeface="Calibri" panose="020F0502020204030204" pitchFamily="34" charset="0"/>
                <a:cs typeface="Calibri" panose="020F0502020204030204" pitchFamily="34" charset="0"/>
              </a:rPr>
              <a:t>Monthly </a:t>
            </a:r>
            <a:r>
              <a:rPr lang="en-US" sz="2400">
                <a:latin typeface="Garamond" panose="02020404030301010803" pitchFamily="18" charset="0"/>
                <a:ea typeface="Calibri" panose="020F0502020204030204" pitchFamily="34" charset="0"/>
                <a:cs typeface="Calibri" panose="020F0502020204030204" pitchFamily="34" charset="0"/>
              </a:rPr>
              <a:t>Status- October 2025</a:t>
            </a:r>
            <a:endParaRPr lang="en-US" sz="2400" noProof="0" dirty="0">
              <a:latin typeface="Garamond" panose="02020404030301010803" pitchFamily="18" charset="0"/>
              <a:ea typeface="Calibri" panose="020F0502020204030204" pitchFamily="34" charset="0"/>
              <a:cs typeface="Calibri" panose="020F0502020204030204" pitchFamily="34" charset="0"/>
            </a:endParaRPr>
          </a:p>
        </p:txBody>
      </p:sp>
      <p:pic>
        <p:nvPicPr>
          <p:cNvPr id="1026" name="Picture 2" descr="油气行业上游领域改革全面启动| 德勤中国| 能源、资源及工业行业">
            <a:extLst>
              <a:ext uri="{FF2B5EF4-FFF2-40B4-BE49-F238E27FC236}">
                <a16:creationId xmlns:a16="http://schemas.microsoft.com/office/drawing/2014/main" id="{F3B72171-8BF3-2AAD-8D5C-9FABFE1EE38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13124" y="215348"/>
            <a:ext cx="6427304" cy="64273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6795256"/>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 name="Chart Placeholder 28">
            <a:extLst>
              <a:ext uri="{FF2B5EF4-FFF2-40B4-BE49-F238E27FC236}">
                <a16:creationId xmlns:a16="http://schemas.microsoft.com/office/drawing/2014/main" id="{D34715EA-3E08-D5DD-F1CC-0E22BC182351}"/>
              </a:ext>
            </a:extLst>
          </p:cNvPr>
          <p:cNvGraphicFramePr>
            <a:graphicFrameLocks/>
          </p:cNvGraphicFramePr>
          <p:nvPr>
            <p:extLst>
              <p:ext uri="{D42A27DB-BD31-4B8C-83A1-F6EECF244321}">
                <p14:modId xmlns:p14="http://schemas.microsoft.com/office/powerpoint/2010/main" val="3883915311"/>
              </p:ext>
            </p:extLst>
          </p:nvPr>
        </p:nvGraphicFramePr>
        <p:xfrm>
          <a:off x="6318341" y="1987683"/>
          <a:ext cx="2857022" cy="3115829"/>
        </p:xfrm>
        <a:graphic>
          <a:graphicData uri="http://schemas.openxmlformats.org/drawingml/2006/chart">
            <c:chart xmlns:c="http://schemas.openxmlformats.org/drawingml/2006/chart" xmlns:r="http://schemas.openxmlformats.org/officeDocument/2006/relationships" r:id="rId2"/>
          </a:graphicData>
        </a:graphic>
      </p:graphicFrame>
      <p:sp>
        <p:nvSpPr>
          <p:cNvPr id="49" name="Text Placeholder 1">
            <a:extLst>
              <a:ext uri="{FF2B5EF4-FFF2-40B4-BE49-F238E27FC236}">
                <a16:creationId xmlns:a16="http://schemas.microsoft.com/office/drawing/2014/main" id="{9992A8C3-F5CE-4DFF-AA02-944CE27B8134}"/>
              </a:ext>
            </a:extLst>
          </p:cNvPr>
          <p:cNvSpPr>
            <a:spLocks noGrp="1"/>
          </p:cNvSpPr>
          <p:nvPr>
            <p:ph type="body" sz="quarter" idx="13"/>
          </p:nvPr>
        </p:nvSpPr>
        <p:spPr/>
        <p:txBody>
          <a:bodyPr vert="horz" lIns="0" tIns="0" rIns="0" bIns="0" rtlCol="0" anchor="t">
            <a:noAutofit/>
          </a:bodyPr>
          <a:lstStyle/>
          <a:p>
            <a:r>
              <a:rPr lang="en-US">
                <a:latin typeface="Open Sans Light"/>
                <a:ea typeface="Open Sans Light"/>
                <a:cs typeface="Open Sans Light"/>
              </a:rPr>
              <a:t>Targeted work around billing errors, clean ups, streamlining workflows</a:t>
            </a:r>
          </a:p>
        </p:txBody>
      </p:sp>
      <p:sp>
        <p:nvSpPr>
          <p:cNvPr id="3" name="Title 2">
            <a:extLst>
              <a:ext uri="{FF2B5EF4-FFF2-40B4-BE49-F238E27FC236}">
                <a16:creationId xmlns:a16="http://schemas.microsoft.com/office/drawing/2014/main" id="{C9D42E20-920E-4866-B47F-2BF5A9BD72A3}"/>
              </a:ext>
            </a:extLst>
          </p:cNvPr>
          <p:cNvSpPr>
            <a:spLocks noGrp="1"/>
          </p:cNvSpPr>
          <p:nvPr>
            <p:ph type="title"/>
          </p:nvPr>
        </p:nvSpPr>
        <p:spPr/>
        <p:txBody>
          <a:bodyPr/>
          <a:lstStyle/>
          <a:p>
            <a:r>
              <a:rPr lang="en-US"/>
              <a:t>Role Based Access</a:t>
            </a:r>
          </a:p>
        </p:txBody>
      </p:sp>
      <p:sp>
        <p:nvSpPr>
          <p:cNvPr id="9" name="TextBox 8">
            <a:extLst>
              <a:ext uri="{FF2B5EF4-FFF2-40B4-BE49-F238E27FC236}">
                <a16:creationId xmlns:a16="http://schemas.microsoft.com/office/drawing/2014/main" id="{B638DDA2-B929-43C1-AFEF-28C5EE040285}"/>
              </a:ext>
            </a:extLst>
          </p:cNvPr>
          <p:cNvSpPr txBox="1"/>
          <p:nvPr/>
        </p:nvSpPr>
        <p:spPr>
          <a:xfrm>
            <a:off x="452227" y="1439205"/>
            <a:ext cx="5541174" cy="600164"/>
          </a:xfrm>
          <a:prstGeom prst="rect">
            <a:avLst/>
          </a:prstGeom>
          <a:noFill/>
        </p:spPr>
        <p:txBody>
          <a:bodyPr wrap="square" lIns="182880" tIns="45720" rIns="91440" bIns="45720" anchor="t">
            <a:spAutoFit/>
          </a:bodyPr>
          <a:lstStyle/>
          <a:p>
            <a:pPr>
              <a:spcAft>
                <a:spcPts val="1200"/>
              </a:spcAft>
              <a:buSzPct val="100000"/>
              <a:defRPr/>
            </a:pPr>
            <a:r>
              <a:rPr lang="en-US" sz="1100" i="1">
                <a:solidFill>
                  <a:prstClr val="black"/>
                </a:solidFill>
                <a:latin typeface="Open Sans"/>
              </a:rPr>
              <a:t>Successfully completed NPPES imports, clean up activities related to specialty, Correction imports related to Taxonomy, irregular sequence of network and Provider type mis-match</a:t>
            </a:r>
            <a:endParaRPr kumimoji="0" lang="en-US" sz="1100" b="0" i="1" u="none" strike="noStrike" kern="1200" cap="none" spc="0" normalizeH="0" baseline="0" noProof="0">
              <a:ln>
                <a:noFill/>
              </a:ln>
              <a:solidFill>
                <a:prstClr val="black"/>
              </a:solidFill>
              <a:effectLst/>
              <a:uLnTx/>
              <a:uFillTx/>
              <a:latin typeface="Open Sans"/>
              <a:ea typeface="+mn-ea"/>
              <a:cs typeface="+mn-cs"/>
            </a:endParaRPr>
          </a:p>
        </p:txBody>
      </p:sp>
      <p:sp>
        <p:nvSpPr>
          <p:cNvPr id="13" name="TextBox 12">
            <a:extLst>
              <a:ext uri="{FF2B5EF4-FFF2-40B4-BE49-F238E27FC236}">
                <a16:creationId xmlns:a16="http://schemas.microsoft.com/office/drawing/2014/main" id="{4E1D0204-F0BD-46FD-B463-61E0BD4A6E3A}"/>
              </a:ext>
            </a:extLst>
          </p:cNvPr>
          <p:cNvSpPr txBox="1"/>
          <p:nvPr/>
        </p:nvSpPr>
        <p:spPr>
          <a:xfrm>
            <a:off x="539231" y="4132788"/>
            <a:ext cx="5541174" cy="1000274"/>
          </a:xfrm>
          <a:prstGeom prst="rect">
            <a:avLst/>
          </a:prstGeom>
          <a:noFill/>
        </p:spPr>
        <p:txBody>
          <a:bodyPr wrap="square" lIns="182880">
            <a:spAutoFit/>
          </a:bodyPr>
          <a:lstStyle/>
          <a:p>
            <a:pPr marL="171450" marR="0" lvl="0" indent="-171450" algn="l" defTabSz="914400" rtl="0" eaLnBrk="1" fontAlgn="auto" latinLnBrk="0" hangingPunct="1">
              <a:lnSpc>
                <a:spcPct val="100000"/>
              </a:lnSpc>
              <a:spcBef>
                <a:spcPts val="0"/>
              </a:spcBef>
              <a:spcAft>
                <a:spcPts val="600"/>
              </a:spcAft>
              <a:buClrTx/>
              <a:buSzPct val="100000"/>
              <a:buFont typeface="Wingdings" panose="05000000000000000000" pitchFamily="2" charset="2"/>
              <a:buChar char="Ø"/>
              <a:tabLst/>
              <a:defRPr/>
            </a:pPr>
            <a:r>
              <a:rPr lang="en-US" sz="1100">
                <a:solidFill>
                  <a:prstClr val="black"/>
                </a:solidFill>
                <a:latin typeface="Open Sans"/>
              </a:rPr>
              <a:t>To keep an upper cap on the POTF providers potentially below 100</a:t>
            </a:r>
          </a:p>
          <a:p>
            <a:pPr marL="171450" marR="0" lvl="0" indent="-171450" algn="l" defTabSz="914400" rtl="0" eaLnBrk="1" fontAlgn="auto" latinLnBrk="0" hangingPunct="1">
              <a:lnSpc>
                <a:spcPct val="100000"/>
              </a:lnSpc>
              <a:spcBef>
                <a:spcPts val="0"/>
              </a:spcBef>
              <a:spcAft>
                <a:spcPts val="600"/>
              </a:spcAft>
              <a:buClrTx/>
              <a:buSzPct val="100000"/>
              <a:buFont typeface="Wingdings" panose="05000000000000000000" pitchFamily="2" charset="2"/>
              <a:buChar char="Ø"/>
              <a:tabLst/>
              <a:defRPr/>
            </a:pPr>
            <a:r>
              <a:rPr kumimoji="0" lang="en-US" sz="1100" i="0" u="none" strike="noStrike" kern="1200" cap="none" spc="0" normalizeH="0" baseline="0" noProof="0">
                <a:ln>
                  <a:noFill/>
                </a:ln>
                <a:solidFill>
                  <a:prstClr val="black"/>
                </a:solidFill>
                <a:effectLst/>
                <a:uLnTx/>
                <a:uFillTx/>
                <a:latin typeface="Open Sans"/>
                <a:ea typeface="+mn-ea"/>
                <a:cs typeface="+mn-cs"/>
              </a:rPr>
              <a:t>Keep Claim Edit </a:t>
            </a:r>
            <a:r>
              <a:rPr lang="en-US" sz="1100">
                <a:solidFill>
                  <a:prstClr val="black"/>
                </a:solidFill>
                <a:latin typeface="Open Sans"/>
              </a:rPr>
              <a:t>WQ </a:t>
            </a:r>
            <a:r>
              <a:rPr kumimoji="0" lang="en-US" sz="1100" i="0" u="none" strike="noStrike" kern="1200" cap="none" spc="0" normalizeH="0" baseline="0" noProof="0">
                <a:ln>
                  <a:noFill/>
                </a:ln>
                <a:solidFill>
                  <a:prstClr val="black"/>
                </a:solidFill>
                <a:effectLst/>
                <a:uLnTx/>
                <a:uFillTx/>
                <a:latin typeface="Open Sans"/>
                <a:ea typeface="+mn-ea"/>
                <a:cs typeface="+mn-cs"/>
              </a:rPr>
              <a:t>errors related to SER at zero</a:t>
            </a:r>
          </a:p>
          <a:p>
            <a:pPr marL="171450" marR="0" lvl="0" indent="-171450" algn="l" defTabSz="914400" rtl="0" eaLnBrk="1" fontAlgn="auto" latinLnBrk="0" hangingPunct="1">
              <a:lnSpc>
                <a:spcPct val="100000"/>
              </a:lnSpc>
              <a:spcBef>
                <a:spcPts val="0"/>
              </a:spcBef>
              <a:spcAft>
                <a:spcPts val="600"/>
              </a:spcAft>
              <a:buClrTx/>
              <a:buSzPct val="100000"/>
              <a:buFont typeface="Wingdings" panose="05000000000000000000" pitchFamily="2" charset="2"/>
              <a:buChar char="Ø"/>
              <a:tabLst/>
              <a:defRPr/>
            </a:pPr>
            <a:r>
              <a:rPr lang="en-US" sz="1100">
                <a:solidFill>
                  <a:prstClr val="black"/>
                </a:solidFill>
                <a:latin typeface="Open Sans"/>
              </a:rPr>
              <a:t>Automate creation of nursing students</a:t>
            </a:r>
          </a:p>
          <a:p>
            <a:pPr marL="171450" marR="0" lvl="0" indent="-171450" algn="l" defTabSz="914400" rtl="0" eaLnBrk="1" fontAlgn="auto" latinLnBrk="0" hangingPunct="1">
              <a:lnSpc>
                <a:spcPct val="100000"/>
              </a:lnSpc>
              <a:spcBef>
                <a:spcPts val="0"/>
              </a:spcBef>
              <a:spcAft>
                <a:spcPts val="600"/>
              </a:spcAft>
              <a:buClrTx/>
              <a:buSzPct val="100000"/>
              <a:buFont typeface="Wingdings" panose="05000000000000000000" pitchFamily="2" charset="2"/>
              <a:buChar char="Ø"/>
              <a:tabLst/>
              <a:defRPr/>
            </a:pPr>
            <a:r>
              <a:rPr lang="en-US" sz="1100">
                <a:solidFill>
                  <a:prstClr val="black"/>
                </a:solidFill>
                <a:latin typeface="Open Sans"/>
              </a:rPr>
              <a:t>Gain access to SSMS and integrated with SER workflows</a:t>
            </a:r>
            <a:endParaRPr kumimoji="0" lang="en-US" sz="1100" i="0" u="none" strike="noStrike" kern="1200" cap="none" spc="0" normalizeH="0" baseline="0" noProof="0">
              <a:ln>
                <a:noFill/>
              </a:ln>
              <a:solidFill>
                <a:prstClr val="black"/>
              </a:solidFill>
              <a:effectLst/>
              <a:uLnTx/>
              <a:uFillTx/>
              <a:latin typeface="Open Sans"/>
              <a:ea typeface="+mn-ea"/>
              <a:cs typeface="+mn-cs"/>
            </a:endParaRPr>
          </a:p>
        </p:txBody>
      </p:sp>
      <p:sp>
        <p:nvSpPr>
          <p:cNvPr id="39" name="Rectangle: Top Corners Rounded 38">
            <a:extLst>
              <a:ext uri="{FF2B5EF4-FFF2-40B4-BE49-F238E27FC236}">
                <a16:creationId xmlns:a16="http://schemas.microsoft.com/office/drawing/2014/main" id="{EC58E077-0D7E-4725-B8F6-4E2AEBEDD47B}"/>
              </a:ext>
            </a:extLst>
          </p:cNvPr>
          <p:cNvSpPr/>
          <p:nvPr/>
        </p:nvSpPr>
        <p:spPr bwMode="gray">
          <a:xfrm rot="10800000">
            <a:off x="634603" y="2158471"/>
            <a:ext cx="1680148" cy="299288"/>
          </a:xfrm>
          <a:prstGeom prst="round2SameRect">
            <a:avLst/>
          </a:prstGeom>
          <a:solidFill>
            <a:schemeClr val="tx2"/>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200" b="1" i="0" u="none" strike="noStrike" kern="1200" cap="none" spc="0" normalizeH="0" baseline="0" noProof="0">
              <a:ln>
                <a:noFill/>
              </a:ln>
              <a:solidFill>
                <a:prstClr val="white"/>
              </a:solidFill>
              <a:effectLst/>
              <a:uLnTx/>
              <a:uFillTx/>
              <a:latin typeface="Open Sans"/>
              <a:ea typeface="+mn-ea"/>
              <a:cs typeface="+mn-cs"/>
            </a:endParaRPr>
          </a:p>
        </p:txBody>
      </p:sp>
      <p:sp>
        <p:nvSpPr>
          <p:cNvPr id="40" name="TextBox 39">
            <a:extLst>
              <a:ext uri="{FF2B5EF4-FFF2-40B4-BE49-F238E27FC236}">
                <a16:creationId xmlns:a16="http://schemas.microsoft.com/office/drawing/2014/main" id="{685611AB-D8FD-4CE1-A49D-A8C3F9EED3E1}"/>
              </a:ext>
            </a:extLst>
          </p:cNvPr>
          <p:cNvSpPr txBox="1"/>
          <p:nvPr/>
        </p:nvSpPr>
        <p:spPr>
          <a:xfrm>
            <a:off x="617177" y="2185296"/>
            <a:ext cx="1714998" cy="247760"/>
          </a:xfrm>
          <a:prstGeom prst="rect">
            <a:avLst/>
          </a:prstGeom>
          <a:noFill/>
        </p:spPr>
        <p:txBody>
          <a:bodyPr wrap="square">
            <a:spAutoFit/>
          </a:bodyP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lang="en-US" sz="1000" b="1">
                <a:solidFill>
                  <a:prstClr val="white"/>
                </a:solidFill>
                <a:latin typeface="Open Sans"/>
              </a:rPr>
              <a:t>POTF</a:t>
            </a:r>
            <a:endParaRPr kumimoji="0" lang="en-US" sz="1000" b="1" i="0" u="none" strike="noStrike" kern="1200" cap="none" spc="0" normalizeH="0" baseline="0" noProof="0">
              <a:ln>
                <a:noFill/>
              </a:ln>
              <a:solidFill>
                <a:prstClr val="white"/>
              </a:solidFill>
              <a:effectLst/>
              <a:uLnTx/>
              <a:uFillTx/>
              <a:latin typeface="Open Sans"/>
              <a:ea typeface="+mn-ea"/>
              <a:cs typeface="+mn-cs"/>
            </a:endParaRPr>
          </a:p>
        </p:txBody>
      </p:sp>
      <p:sp>
        <p:nvSpPr>
          <p:cNvPr id="42" name="Rectangle: Top Corners Rounded 41">
            <a:extLst>
              <a:ext uri="{FF2B5EF4-FFF2-40B4-BE49-F238E27FC236}">
                <a16:creationId xmlns:a16="http://schemas.microsoft.com/office/drawing/2014/main" id="{31FBAEA4-3616-4067-9933-9C89431B7D75}"/>
              </a:ext>
            </a:extLst>
          </p:cNvPr>
          <p:cNvSpPr/>
          <p:nvPr/>
        </p:nvSpPr>
        <p:spPr bwMode="gray">
          <a:xfrm rot="10800000">
            <a:off x="634603" y="2503103"/>
            <a:ext cx="1680148" cy="299288"/>
          </a:xfrm>
          <a:prstGeom prst="round2SameRect">
            <a:avLst/>
          </a:prstGeom>
          <a:solidFill>
            <a:schemeClr val="tx2"/>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200" b="1" i="0" u="none" strike="noStrike" kern="1200" cap="none" spc="0" normalizeH="0" baseline="0" noProof="0">
              <a:ln>
                <a:noFill/>
              </a:ln>
              <a:solidFill>
                <a:prstClr val="white"/>
              </a:solidFill>
              <a:effectLst/>
              <a:uLnTx/>
              <a:uFillTx/>
              <a:latin typeface="Open Sans"/>
              <a:ea typeface="+mn-ea"/>
              <a:cs typeface="+mn-cs"/>
            </a:endParaRPr>
          </a:p>
        </p:txBody>
      </p:sp>
      <p:sp>
        <p:nvSpPr>
          <p:cNvPr id="43" name="TextBox 42">
            <a:extLst>
              <a:ext uri="{FF2B5EF4-FFF2-40B4-BE49-F238E27FC236}">
                <a16:creationId xmlns:a16="http://schemas.microsoft.com/office/drawing/2014/main" id="{FCAE05E9-C4DD-4227-87A2-E4D2A22903D2}"/>
              </a:ext>
            </a:extLst>
          </p:cNvPr>
          <p:cNvSpPr txBox="1"/>
          <p:nvPr/>
        </p:nvSpPr>
        <p:spPr>
          <a:xfrm>
            <a:off x="617177" y="2529928"/>
            <a:ext cx="1714998" cy="247760"/>
          </a:xfrm>
          <a:prstGeom prst="rect">
            <a:avLst/>
          </a:prstGeom>
          <a:noFill/>
        </p:spPr>
        <p:txBody>
          <a:bodyPr wrap="square">
            <a:spAutoFit/>
          </a:bodyP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lang="en-US" sz="1000" b="1">
                <a:solidFill>
                  <a:prstClr val="white"/>
                </a:solidFill>
                <a:latin typeface="Open Sans"/>
              </a:rPr>
              <a:t>NPPES imports</a:t>
            </a:r>
            <a:endParaRPr kumimoji="0" lang="en-US" sz="1000" b="1" i="0" u="none" strike="noStrike" kern="1200" cap="none" spc="0" normalizeH="0" baseline="0" noProof="0">
              <a:ln>
                <a:noFill/>
              </a:ln>
              <a:solidFill>
                <a:prstClr val="white"/>
              </a:solidFill>
              <a:effectLst/>
              <a:uLnTx/>
              <a:uFillTx/>
              <a:latin typeface="Open Sans"/>
              <a:ea typeface="+mn-ea"/>
              <a:cs typeface="+mn-cs"/>
            </a:endParaRPr>
          </a:p>
        </p:txBody>
      </p:sp>
      <p:sp>
        <p:nvSpPr>
          <p:cNvPr id="46" name="Rectangle: Top Corners Rounded 45">
            <a:extLst>
              <a:ext uri="{FF2B5EF4-FFF2-40B4-BE49-F238E27FC236}">
                <a16:creationId xmlns:a16="http://schemas.microsoft.com/office/drawing/2014/main" id="{6F965D35-54CC-4E71-9593-221304127557}"/>
              </a:ext>
            </a:extLst>
          </p:cNvPr>
          <p:cNvSpPr/>
          <p:nvPr/>
        </p:nvSpPr>
        <p:spPr bwMode="gray">
          <a:xfrm rot="10800000">
            <a:off x="634603" y="2835675"/>
            <a:ext cx="1680148" cy="299288"/>
          </a:xfrm>
          <a:prstGeom prst="round2SameRect">
            <a:avLst/>
          </a:prstGeom>
          <a:solidFill>
            <a:schemeClr val="tx2"/>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200" b="1" i="0" u="none" strike="noStrike" kern="1200" cap="none" spc="0" normalizeH="0" baseline="0" noProof="0">
              <a:ln>
                <a:noFill/>
              </a:ln>
              <a:solidFill>
                <a:prstClr val="white"/>
              </a:solidFill>
              <a:effectLst/>
              <a:uLnTx/>
              <a:uFillTx/>
              <a:latin typeface="Open Sans"/>
              <a:ea typeface="+mn-ea"/>
              <a:cs typeface="+mn-cs"/>
            </a:endParaRPr>
          </a:p>
        </p:txBody>
      </p:sp>
      <p:sp>
        <p:nvSpPr>
          <p:cNvPr id="47" name="TextBox 46">
            <a:extLst>
              <a:ext uri="{FF2B5EF4-FFF2-40B4-BE49-F238E27FC236}">
                <a16:creationId xmlns:a16="http://schemas.microsoft.com/office/drawing/2014/main" id="{3B18075C-D6AB-45DA-BC88-D8E006803308}"/>
              </a:ext>
            </a:extLst>
          </p:cNvPr>
          <p:cNvSpPr txBox="1"/>
          <p:nvPr/>
        </p:nvSpPr>
        <p:spPr>
          <a:xfrm>
            <a:off x="617177" y="2862500"/>
            <a:ext cx="1714998" cy="247760"/>
          </a:xfrm>
          <a:prstGeom prst="rect">
            <a:avLst/>
          </a:prstGeom>
          <a:noFill/>
        </p:spPr>
        <p:txBody>
          <a:bodyPr wrap="square">
            <a:spAutoFit/>
          </a:bodyP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1000" b="1" i="0" u="none" strike="noStrike" kern="1200" cap="none" spc="0" normalizeH="0" baseline="0" noProof="0">
                <a:ln>
                  <a:noFill/>
                </a:ln>
                <a:solidFill>
                  <a:prstClr val="white"/>
                </a:solidFill>
                <a:effectLst/>
                <a:uLnTx/>
                <a:uFillTx/>
                <a:latin typeface="Open Sans"/>
                <a:ea typeface="+mn-ea"/>
                <a:cs typeface="+mn-cs"/>
              </a:rPr>
              <a:t>CHG Management</a:t>
            </a:r>
          </a:p>
        </p:txBody>
      </p:sp>
      <p:sp>
        <p:nvSpPr>
          <p:cNvPr id="51" name="TextBox 50">
            <a:extLst>
              <a:ext uri="{FF2B5EF4-FFF2-40B4-BE49-F238E27FC236}">
                <a16:creationId xmlns:a16="http://schemas.microsoft.com/office/drawing/2014/main" id="{35986B13-B083-4C6E-BE49-EDE1EEBD0F81}"/>
              </a:ext>
            </a:extLst>
          </p:cNvPr>
          <p:cNvSpPr txBox="1"/>
          <p:nvPr/>
        </p:nvSpPr>
        <p:spPr>
          <a:xfrm>
            <a:off x="2332175" y="2168117"/>
            <a:ext cx="3889238" cy="261610"/>
          </a:xfrm>
          <a:prstGeom prst="rect">
            <a:avLst/>
          </a:prstGeom>
          <a:noFill/>
        </p:spPr>
        <p:txBody>
          <a:bodyPr wrap="square">
            <a:spAutoFit/>
          </a:bodyPr>
          <a:lstStyle/>
          <a:p>
            <a:pPr marL="119063" marR="0" lvl="0" indent="-119063" algn="l" defTabSz="914400" rtl="0" eaLnBrk="1" fontAlgn="auto" latinLnBrk="0" hangingPunct="1">
              <a:lnSpc>
                <a:spcPct val="100000"/>
              </a:lnSpc>
              <a:spcBef>
                <a:spcPts val="600"/>
              </a:spcBef>
              <a:spcAft>
                <a:spcPts val="0"/>
              </a:spcAft>
              <a:buClrTx/>
              <a:buSzPct val="100000"/>
              <a:buFont typeface="Wingdings" panose="05000000000000000000" pitchFamily="2" charset="2"/>
              <a:buChar char="Ø"/>
              <a:tabLst/>
              <a:defRPr/>
            </a:pPr>
            <a:r>
              <a:rPr kumimoji="0" lang="en-US" sz="1100" b="0" i="0" u="none" strike="noStrike" kern="1200" cap="none" spc="0" normalizeH="0" baseline="0" noProof="0">
                <a:ln>
                  <a:noFill/>
                </a:ln>
                <a:solidFill>
                  <a:prstClr val="black"/>
                </a:solidFill>
                <a:effectLst/>
                <a:uLnTx/>
                <a:uFillTx/>
                <a:latin typeface="Open Sans"/>
                <a:ea typeface="+mn-ea"/>
                <a:cs typeface="+mn-cs"/>
              </a:rPr>
              <a:t>Providers with NPI reduced below 100.</a:t>
            </a:r>
          </a:p>
        </p:txBody>
      </p:sp>
      <p:sp>
        <p:nvSpPr>
          <p:cNvPr id="52" name="TextBox 51">
            <a:extLst>
              <a:ext uri="{FF2B5EF4-FFF2-40B4-BE49-F238E27FC236}">
                <a16:creationId xmlns:a16="http://schemas.microsoft.com/office/drawing/2014/main" id="{180DD7AE-F914-4651-BF09-5EFCA5A356AC}"/>
              </a:ext>
            </a:extLst>
          </p:cNvPr>
          <p:cNvSpPr txBox="1"/>
          <p:nvPr/>
        </p:nvSpPr>
        <p:spPr>
          <a:xfrm>
            <a:off x="2332174" y="2530843"/>
            <a:ext cx="3566160" cy="261610"/>
          </a:xfrm>
          <a:prstGeom prst="rect">
            <a:avLst/>
          </a:prstGeom>
          <a:noFill/>
        </p:spPr>
        <p:txBody>
          <a:bodyPr wrap="square" lIns="91440" tIns="45720" rIns="91440" bIns="45720" anchor="t">
            <a:spAutoFit/>
          </a:bodyPr>
          <a:lstStyle/>
          <a:p>
            <a:pPr marL="118745" indent="-118745">
              <a:spcBef>
                <a:spcPts val="600"/>
              </a:spcBef>
              <a:buSzPct val="100000"/>
              <a:buFont typeface="Wingdings" panose="05000000000000000000" pitchFamily="2" charset="2"/>
              <a:buChar char="Ø"/>
              <a:defRPr/>
            </a:pPr>
            <a:r>
              <a:rPr lang="en-US" sz="1100">
                <a:solidFill>
                  <a:prstClr val="black"/>
                </a:solidFill>
                <a:latin typeface="Open Sans"/>
              </a:rPr>
              <a:t> Imported 70000+ providers- NPPES load</a:t>
            </a:r>
            <a:r>
              <a:rPr kumimoji="0" lang="en-US" sz="1100" b="0" i="0" u="none" strike="noStrike" kern="1200" cap="none" spc="0" normalizeH="0" baseline="0" noProof="0">
                <a:ln>
                  <a:noFill/>
                </a:ln>
                <a:solidFill>
                  <a:prstClr val="black"/>
                </a:solidFill>
                <a:effectLst/>
                <a:uLnTx/>
                <a:uFillTx/>
                <a:latin typeface="Open Sans"/>
                <a:ea typeface="+mn-ea"/>
                <a:cs typeface="+mn-cs"/>
              </a:rPr>
              <a:t> </a:t>
            </a:r>
            <a:endParaRPr lang="en-US" sz="1100">
              <a:solidFill>
                <a:prstClr val="black"/>
              </a:solidFill>
              <a:ea typeface="Open Sans"/>
              <a:cs typeface="Open Sans"/>
            </a:endParaRPr>
          </a:p>
        </p:txBody>
      </p:sp>
      <p:sp>
        <p:nvSpPr>
          <p:cNvPr id="53" name="TextBox 52">
            <a:extLst>
              <a:ext uri="{FF2B5EF4-FFF2-40B4-BE49-F238E27FC236}">
                <a16:creationId xmlns:a16="http://schemas.microsoft.com/office/drawing/2014/main" id="{2554C5B8-A888-4992-9139-E085EC9C0B6A}"/>
              </a:ext>
            </a:extLst>
          </p:cNvPr>
          <p:cNvSpPr txBox="1"/>
          <p:nvPr/>
        </p:nvSpPr>
        <p:spPr>
          <a:xfrm>
            <a:off x="2332173" y="2843442"/>
            <a:ext cx="3748231" cy="261610"/>
          </a:xfrm>
          <a:prstGeom prst="rect">
            <a:avLst/>
          </a:prstGeom>
          <a:noFill/>
        </p:spPr>
        <p:txBody>
          <a:bodyPr wrap="square">
            <a:spAutoFit/>
          </a:bodyPr>
          <a:lstStyle/>
          <a:p>
            <a:pPr marL="119063" marR="0" lvl="0" indent="-119063" algn="l" defTabSz="914400" rtl="0" eaLnBrk="1" fontAlgn="auto" latinLnBrk="0" hangingPunct="1">
              <a:lnSpc>
                <a:spcPct val="100000"/>
              </a:lnSpc>
              <a:spcBef>
                <a:spcPts val="600"/>
              </a:spcBef>
              <a:spcAft>
                <a:spcPts val="0"/>
              </a:spcAft>
              <a:buClrTx/>
              <a:buSzPct val="100000"/>
              <a:buFont typeface="Wingdings" panose="05000000000000000000" pitchFamily="2" charset="2"/>
              <a:buChar char="Ø"/>
              <a:tabLst/>
              <a:defRPr/>
            </a:pPr>
            <a:r>
              <a:rPr kumimoji="0" lang="en-US" sz="1100" b="0" i="0" u="none" strike="noStrike" kern="1200" cap="none" spc="0" normalizeH="0" baseline="0" noProof="0">
                <a:ln>
                  <a:noFill/>
                </a:ln>
                <a:solidFill>
                  <a:prstClr val="black"/>
                </a:solidFill>
                <a:effectLst/>
                <a:uLnTx/>
                <a:uFillTx/>
                <a:latin typeface="Open Sans"/>
                <a:ea typeface="+mn-ea"/>
                <a:cs typeface="+mn-cs"/>
              </a:rPr>
              <a:t>Standard CHG set up for nursing students &amp; POTF</a:t>
            </a:r>
          </a:p>
        </p:txBody>
      </p:sp>
      <p:sp>
        <p:nvSpPr>
          <p:cNvPr id="54" name="Rectangle: Top Corners Rounded 53">
            <a:extLst>
              <a:ext uri="{FF2B5EF4-FFF2-40B4-BE49-F238E27FC236}">
                <a16:creationId xmlns:a16="http://schemas.microsoft.com/office/drawing/2014/main" id="{2760B872-3DC9-4643-AFEB-576F59461FFB}"/>
              </a:ext>
            </a:extLst>
          </p:cNvPr>
          <p:cNvSpPr/>
          <p:nvPr/>
        </p:nvSpPr>
        <p:spPr bwMode="gray">
          <a:xfrm rot="10800000">
            <a:off x="634603" y="3205658"/>
            <a:ext cx="1680148" cy="273242"/>
          </a:xfrm>
          <a:prstGeom prst="round2SameRect">
            <a:avLst/>
          </a:prstGeom>
          <a:solidFill>
            <a:schemeClr val="tx2"/>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200" b="1" i="0" u="none" strike="noStrike" kern="1200" cap="none" spc="0" normalizeH="0" baseline="0" noProof="0">
              <a:ln>
                <a:noFill/>
              </a:ln>
              <a:solidFill>
                <a:prstClr val="white"/>
              </a:solidFill>
              <a:effectLst/>
              <a:uLnTx/>
              <a:uFillTx/>
              <a:latin typeface="Open Sans"/>
              <a:ea typeface="+mn-ea"/>
              <a:cs typeface="+mn-cs"/>
            </a:endParaRPr>
          </a:p>
        </p:txBody>
      </p:sp>
      <p:sp>
        <p:nvSpPr>
          <p:cNvPr id="55" name="TextBox 54">
            <a:extLst>
              <a:ext uri="{FF2B5EF4-FFF2-40B4-BE49-F238E27FC236}">
                <a16:creationId xmlns:a16="http://schemas.microsoft.com/office/drawing/2014/main" id="{38A3C629-1ECB-4B15-BA2B-E6A3574A7159}"/>
              </a:ext>
            </a:extLst>
          </p:cNvPr>
          <p:cNvSpPr txBox="1"/>
          <p:nvPr/>
        </p:nvSpPr>
        <p:spPr>
          <a:xfrm>
            <a:off x="617177" y="3214526"/>
            <a:ext cx="1714998" cy="247760"/>
          </a:xfrm>
          <a:prstGeom prst="rect">
            <a:avLst/>
          </a:prstGeom>
          <a:noFill/>
        </p:spPr>
        <p:txBody>
          <a:bodyPr wrap="square">
            <a:spAutoFit/>
          </a:bodyP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1000" b="1" i="0" u="none" strike="noStrike" kern="1200" cap="none" spc="0" normalizeH="0" baseline="0" noProof="0">
                <a:ln>
                  <a:noFill/>
                </a:ln>
                <a:solidFill>
                  <a:prstClr val="white"/>
                </a:solidFill>
                <a:effectLst/>
                <a:uLnTx/>
                <a:uFillTx/>
                <a:latin typeface="Open Sans"/>
                <a:ea typeface="+mn-ea"/>
                <a:cs typeface="+mn-cs"/>
              </a:rPr>
              <a:t>Revenue Cycle</a:t>
            </a:r>
          </a:p>
        </p:txBody>
      </p:sp>
      <p:sp>
        <p:nvSpPr>
          <p:cNvPr id="56" name="TextBox 55">
            <a:extLst>
              <a:ext uri="{FF2B5EF4-FFF2-40B4-BE49-F238E27FC236}">
                <a16:creationId xmlns:a16="http://schemas.microsoft.com/office/drawing/2014/main" id="{5306217A-352D-42E0-800E-A2F99220EE38}"/>
              </a:ext>
            </a:extLst>
          </p:cNvPr>
          <p:cNvSpPr txBox="1"/>
          <p:nvPr/>
        </p:nvSpPr>
        <p:spPr>
          <a:xfrm>
            <a:off x="2332174" y="3228354"/>
            <a:ext cx="3566160" cy="261610"/>
          </a:xfrm>
          <a:prstGeom prst="rect">
            <a:avLst/>
          </a:prstGeom>
          <a:noFill/>
        </p:spPr>
        <p:txBody>
          <a:bodyPr wrap="square" lIns="91440" tIns="45720" rIns="91440" bIns="45720" anchor="t">
            <a:spAutoFit/>
          </a:bodyPr>
          <a:lstStyle/>
          <a:p>
            <a:pPr marL="118745" indent="-118745">
              <a:spcBef>
                <a:spcPts val="600"/>
              </a:spcBef>
              <a:buSzPct val="100000"/>
              <a:buFont typeface="Wingdings" panose="05000000000000000000" pitchFamily="2" charset="2"/>
              <a:buChar char="Ø"/>
              <a:defRPr/>
            </a:pPr>
            <a:r>
              <a:rPr kumimoji="0" lang="en-US" sz="1100" b="0" i="0" u="none" strike="noStrike" kern="1200" cap="none" spc="0" normalizeH="0" baseline="0" noProof="0">
                <a:ln>
                  <a:noFill/>
                </a:ln>
                <a:solidFill>
                  <a:prstClr val="black"/>
                </a:solidFill>
                <a:effectLst/>
                <a:uLnTx/>
                <a:uFillTx/>
                <a:latin typeface="Open Sans"/>
                <a:ea typeface="+mn-ea"/>
                <a:cs typeface="+mn-cs"/>
              </a:rPr>
              <a:t>$</a:t>
            </a:r>
            <a:r>
              <a:rPr lang="en-US" sz="1100">
                <a:solidFill>
                  <a:prstClr val="black"/>
                </a:solidFill>
                <a:latin typeface="Open Sans"/>
              </a:rPr>
              <a:t>14.25 M</a:t>
            </a:r>
            <a:r>
              <a:rPr kumimoji="0" lang="en-US" sz="1100" b="0" i="0" u="none" strike="noStrike" kern="1200" cap="none" spc="0" normalizeH="0" baseline="0" noProof="0">
                <a:ln>
                  <a:noFill/>
                </a:ln>
                <a:solidFill>
                  <a:prstClr val="black"/>
                </a:solidFill>
                <a:effectLst/>
                <a:uLnTx/>
                <a:uFillTx/>
                <a:latin typeface="Open Sans"/>
                <a:ea typeface="+mn-ea"/>
                <a:cs typeface="+mn-cs"/>
              </a:rPr>
              <a:t> revenue realized by solving claim errors</a:t>
            </a:r>
            <a:endParaRPr lang="en-US">
              <a:solidFill>
                <a:prstClr val="black"/>
              </a:solidFill>
              <a:ea typeface="+mn-ea"/>
              <a:cs typeface="+mn-cs"/>
            </a:endParaRPr>
          </a:p>
        </p:txBody>
      </p:sp>
      <p:sp>
        <p:nvSpPr>
          <p:cNvPr id="75" name="Rectangle: Top Corners Rounded 74">
            <a:extLst>
              <a:ext uri="{FF2B5EF4-FFF2-40B4-BE49-F238E27FC236}">
                <a16:creationId xmlns:a16="http://schemas.microsoft.com/office/drawing/2014/main" id="{BEBF44DC-6C0A-46E2-9BF8-9CE0167CB88B}"/>
              </a:ext>
            </a:extLst>
          </p:cNvPr>
          <p:cNvSpPr/>
          <p:nvPr/>
        </p:nvSpPr>
        <p:spPr bwMode="gray">
          <a:xfrm rot="10800000">
            <a:off x="699448" y="5302721"/>
            <a:ext cx="1680148" cy="299288"/>
          </a:xfrm>
          <a:prstGeom prst="round2SameRect">
            <a:avLst/>
          </a:prstGeom>
          <a:solidFill>
            <a:schemeClr val="bg2">
              <a:lumMod val="90000"/>
            </a:schemeClr>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200" b="1" i="0" u="none" strike="noStrike" kern="1200" cap="none" spc="0" normalizeH="0" baseline="0" noProof="0">
              <a:ln>
                <a:noFill/>
              </a:ln>
              <a:solidFill>
                <a:prstClr val="white"/>
              </a:solidFill>
              <a:effectLst/>
              <a:uLnTx/>
              <a:uFillTx/>
              <a:latin typeface="Open Sans"/>
              <a:ea typeface="+mn-ea"/>
              <a:cs typeface="+mn-cs"/>
            </a:endParaRPr>
          </a:p>
        </p:txBody>
      </p:sp>
      <p:sp>
        <p:nvSpPr>
          <p:cNvPr id="76" name="TextBox 75">
            <a:extLst>
              <a:ext uri="{FF2B5EF4-FFF2-40B4-BE49-F238E27FC236}">
                <a16:creationId xmlns:a16="http://schemas.microsoft.com/office/drawing/2014/main" id="{5AC67DD2-CAE5-419D-923E-6F5A1E286D53}"/>
              </a:ext>
            </a:extLst>
          </p:cNvPr>
          <p:cNvSpPr txBox="1"/>
          <p:nvPr/>
        </p:nvSpPr>
        <p:spPr>
          <a:xfrm>
            <a:off x="682023" y="5329546"/>
            <a:ext cx="1714998" cy="247760"/>
          </a:xfrm>
          <a:prstGeom prst="rect">
            <a:avLst/>
          </a:prstGeom>
          <a:solidFill>
            <a:srgbClr val="53565A"/>
          </a:solidFill>
        </p:spPr>
        <p:txBody>
          <a:bodyPr wrap="square">
            <a:spAutoFit/>
          </a:bodyP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lang="en-US" sz="1000" b="1">
                <a:solidFill>
                  <a:prstClr val="white"/>
                </a:solidFill>
                <a:latin typeface="Open Sans"/>
              </a:rPr>
              <a:t>Automation</a:t>
            </a:r>
            <a:endParaRPr kumimoji="0" lang="en-US" sz="1000" b="1" i="0" u="none" strike="noStrike" kern="1200" cap="none" spc="0" normalizeH="0" baseline="0" noProof="0">
              <a:ln>
                <a:noFill/>
              </a:ln>
              <a:solidFill>
                <a:prstClr val="white"/>
              </a:solidFill>
              <a:effectLst/>
              <a:uLnTx/>
              <a:uFillTx/>
              <a:latin typeface="Open Sans"/>
              <a:ea typeface="+mn-ea"/>
              <a:cs typeface="+mn-cs"/>
            </a:endParaRPr>
          </a:p>
        </p:txBody>
      </p:sp>
      <p:sp>
        <p:nvSpPr>
          <p:cNvPr id="77" name="Rectangle: Top Corners Rounded 76">
            <a:extLst>
              <a:ext uri="{FF2B5EF4-FFF2-40B4-BE49-F238E27FC236}">
                <a16:creationId xmlns:a16="http://schemas.microsoft.com/office/drawing/2014/main" id="{7080E4CB-E315-4838-91D1-A91CB3072814}"/>
              </a:ext>
            </a:extLst>
          </p:cNvPr>
          <p:cNvSpPr/>
          <p:nvPr/>
        </p:nvSpPr>
        <p:spPr bwMode="gray">
          <a:xfrm rot="10800000">
            <a:off x="699448" y="5647353"/>
            <a:ext cx="1680148" cy="299288"/>
          </a:xfrm>
          <a:prstGeom prst="round2SameRect">
            <a:avLst/>
          </a:prstGeom>
          <a:solidFill>
            <a:schemeClr val="bg2">
              <a:lumMod val="90000"/>
            </a:schemeClr>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200" b="1" i="0" u="none" strike="noStrike" kern="1200" cap="none" spc="0" normalizeH="0" baseline="0" noProof="0">
              <a:ln>
                <a:noFill/>
              </a:ln>
              <a:solidFill>
                <a:prstClr val="white"/>
              </a:solidFill>
              <a:effectLst/>
              <a:uLnTx/>
              <a:uFillTx/>
              <a:latin typeface="Open Sans"/>
              <a:ea typeface="+mn-ea"/>
              <a:cs typeface="+mn-cs"/>
            </a:endParaRPr>
          </a:p>
        </p:txBody>
      </p:sp>
      <p:sp>
        <p:nvSpPr>
          <p:cNvPr id="78" name="TextBox 77">
            <a:extLst>
              <a:ext uri="{FF2B5EF4-FFF2-40B4-BE49-F238E27FC236}">
                <a16:creationId xmlns:a16="http://schemas.microsoft.com/office/drawing/2014/main" id="{002AAA26-8166-44F5-96C0-C4C493FD5EFF}"/>
              </a:ext>
            </a:extLst>
          </p:cNvPr>
          <p:cNvSpPr txBox="1"/>
          <p:nvPr/>
        </p:nvSpPr>
        <p:spPr>
          <a:xfrm>
            <a:off x="682023" y="5674178"/>
            <a:ext cx="1714998" cy="247760"/>
          </a:xfrm>
          <a:prstGeom prst="rect">
            <a:avLst/>
          </a:prstGeom>
          <a:solidFill>
            <a:srgbClr val="53565A"/>
          </a:solidFill>
        </p:spPr>
        <p:txBody>
          <a:bodyPr wrap="square">
            <a:spAutoFit/>
          </a:bodyP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1000" b="1" i="0" u="none" strike="noStrike" kern="1200" cap="none" spc="0" normalizeH="0" baseline="0" noProof="0">
                <a:ln>
                  <a:noFill/>
                </a:ln>
                <a:solidFill>
                  <a:prstClr val="white"/>
                </a:solidFill>
                <a:effectLst/>
                <a:uLnTx/>
                <a:uFillTx/>
                <a:latin typeface="Open Sans"/>
                <a:ea typeface="+mn-ea"/>
                <a:cs typeface="+mn-cs"/>
              </a:rPr>
              <a:t>Data Analytics</a:t>
            </a:r>
          </a:p>
        </p:txBody>
      </p:sp>
      <p:sp>
        <p:nvSpPr>
          <p:cNvPr id="79" name="Rectangle: Top Corners Rounded 78">
            <a:extLst>
              <a:ext uri="{FF2B5EF4-FFF2-40B4-BE49-F238E27FC236}">
                <a16:creationId xmlns:a16="http://schemas.microsoft.com/office/drawing/2014/main" id="{FE0AB0D6-0395-4C0D-B668-7B4A2E2BF16E}"/>
              </a:ext>
            </a:extLst>
          </p:cNvPr>
          <p:cNvSpPr/>
          <p:nvPr/>
        </p:nvSpPr>
        <p:spPr bwMode="gray">
          <a:xfrm rot="10800000">
            <a:off x="699448" y="5979925"/>
            <a:ext cx="1680148" cy="299288"/>
          </a:xfrm>
          <a:prstGeom prst="round2SameRect">
            <a:avLst/>
          </a:prstGeom>
          <a:solidFill>
            <a:schemeClr val="tx2"/>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200" b="1" i="0" u="none" strike="noStrike" kern="1200" cap="none" spc="0" normalizeH="0" baseline="0" noProof="0">
              <a:ln>
                <a:noFill/>
              </a:ln>
              <a:solidFill>
                <a:prstClr val="white"/>
              </a:solidFill>
              <a:effectLst/>
              <a:uLnTx/>
              <a:uFillTx/>
              <a:latin typeface="Open Sans"/>
              <a:ea typeface="+mn-ea"/>
              <a:cs typeface="+mn-cs"/>
            </a:endParaRPr>
          </a:p>
        </p:txBody>
      </p:sp>
      <p:sp>
        <p:nvSpPr>
          <p:cNvPr id="80" name="TextBox 79">
            <a:extLst>
              <a:ext uri="{FF2B5EF4-FFF2-40B4-BE49-F238E27FC236}">
                <a16:creationId xmlns:a16="http://schemas.microsoft.com/office/drawing/2014/main" id="{CADCC44E-F19D-4CD7-9425-F1C2F124A268}"/>
              </a:ext>
            </a:extLst>
          </p:cNvPr>
          <p:cNvSpPr txBox="1"/>
          <p:nvPr/>
        </p:nvSpPr>
        <p:spPr>
          <a:xfrm>
            <a:off x="682023" y="6006750"/>
            <a:ext cx="1714998" cy="247760"/>
          </a:xfrm>
          <a:prstGeom prst="rect">
            <a:avLst/>
          </a:prstGeom>
          <a:noFill/>
        </p:spPr>
        <p:txBody>
          <a:bodyPr wrap="square">
            <a:spAutoFit/>
          </a:bodyP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1000" b="1" i="0" u="none" strike="noStrike" kern="1200" cap="none" spc="0" normalizeH="0" baseline="0" noProof="0">
                <a:ln>
                  <a:noFill/>
                </a:ln>
                <a:solidFill>
                  <a:prstClr val="white"/>
                </a:solidFill>
                <a:effectLst/>
                <a:uLnTx/>
                <a:uFillTx/>
                <a:latin typeface="Open Sans"/>
                <a:ea typeface="+mn-ea"/>
                <a:cs typeface="+mn-cs"/>
              </a:rPr>
              <a:t>Integration</a:t>
            </a:r>
          </a:p>
        </p:txBody>
      </p:sp>
      <p:sp>
        <p:nvSpPr>
          <p:cNvPr id="81" name="TextBox 80">
            <a:extLst>
              <a:ext uri="{FF2B5EF4-FFF2-40B4-BE49-F238E27FC236}">
                <a16:creationId xmlns:a16="http://schemas.microsoft.com/office/drawing/2014/main" id="{485F0F9D-E488-4A8A-98F3-CB5FB1ED530A}"/>
              </a:ext>
            </a:extLst>
          </p:cNvPr>
          <p:cNvSpPr txBox="1"/>
          <p:nvPr/>
        </p:nvSpPr>
        <p:spPr>
          <a:xfrm>
            <a:off x="2360654" y="5312367"/>
            <a:ext cx="3566160" cy="261610"/>
          </a:xfrm>
          <a:prstGeom prst="rect">
            <a:avLst/>
          </a:prstGeom>
          <a:noFill/>
        </p:spPr>
        <p:txBody>
          <a:bodyPr wrap="square">
            <a:spAutoFit/>
          </a:bodyPr>
          <a:lstStyle/>
          <a:p>
            <a:pPr marL="119063" marR="0" lvl="0" indent="-119063" algn="l" defTabSz="914400" rtl="0" eaLnBrk="1" fontAlgn="auto" latinLnBrk="0" hangingPunct="1">
              <a:lnSpc>
                <a:spcPct val="100000"/>
              </a:lnSpc>
              <a:spcBef>
                <a:spcPts val="600"/>
              </a:spcBef>
              <a:spcAft>
                <a:spcPts val="0"/>
              </a:spcAft>
              <a:buClrTx/>
              <a:buSzPct val="100000"/>
              <a:buFont typeface="Wingdings" panose="05000000000000000000" pitchFamily="2" charset="2"/>
              <a:buChar char="Ø"/>
              <a:tabLst/>
              <a:defRPr/>
            </a:pPr>
            <a:r>
              <a:rPr lang="en-US" sz="1100">
                <a:latin typeface="Open Sans"/>
              </a:rPr>
              <a:t>Identify and automate redundant workflows</a:t>
            </a:r>
            <a:endParaRPr kumimoji="0" lang="en-US" sz="1100" b="0" i="0" u="none" strike="noStrike" kern="1200" cap="none" spc="0" normalizeH="0" baseline="0" noProof="0">
              <a:ln>
                <a:noFill/>
              </a:ln>
              <a:effectLst/>
              <a:uLnTx/>
              <a:uFillTx/>
              <a:latin typeface="Open Sans"/>
              <a:ea typeface="+mn-ea"/>
              <a:cs typeface="+mn-cs"/>
            </a:endParaRPr>
          </a:p>
        </p:txBody>
      </p:sp>
      <p:sp>
        <p:nvSpPr>
          <p:cNvPr id="82" name="TextBox 81">
            <a:extLst>
              <a:ext uri="{FF2B5EF4-FFF2-40B4-BE49-F238E27FC236}">
                <a16:creationId xmlns:a16="http://schemas.microsoft.com/office/drawing/2014/main" id="{571D36A1-D30E-47B6-B314-AEF33E17E237}"/>
              </a:ext>
            </a:extLst>
          </p:cNvPr>
          <p:cNvSpPr txBox="1"/>
          <p:nvPr/>
        </p:nvSpPr>
        <p:spPr>
          <a:xfrm>
            <a:off x="2360653" y="5590499"/>
            <a:ext cx="3566160" cy="430887"/>
          </a:xfrm>
          <a:prstGeom prst="rect">
            <a:avLst/>
          </a:prstGeom>
          <a:noFill/>
        </p:spPr>
        <p:txBody>
          <a:bodyPr wrap="square">
            <a:spAutoFit/>
          </a:bodyPr>
          <a:lstStyle/>
          <a:p>
            <a:pPr marL="119063" marR="0" lvl="0" indent="-119063" algn="l" defTabSz="914400" rtl="0" eaLnBrk="1" fontAlgn="auto" latinLnBrk="0" hangingPunct="1">
              <a:lnSpc>
                <a:spcPct val="100000"/>
              </a:lnSpc>
              <a:spcBef>
                <a:spcPts val="600"/>
              </a:spcBef>
              <a:spcAft>
                <a:spcPts val="0"/>
              </a:spcAft>
              <a:buClrTx/>
              <a:buSzPct val="100000"/>
              <a:buFont typeface="Wingdings" panose="05000000000000000000" pitchFamily="2" charset="2"/>
              <a:buChar char="Ø"/>
              <a:tabLst/>
              <a:defRPr/>
            </a:pPr>
            <a:r>
              <a:rPr kumimoji="0" lang="en-US" sz="1100" b="0" i="0" u="none" strike="noStrike" kern="1200" cap="none" spc="0" normalizeH="0" baseline="0" noProof="0">
                <a:ln>
                  <a:noFill/>
                </a:ln>
                <a:effectLst/>
                <a:uLnTx/>
                <a:uFillTx/>
                <a:latin typeface="Open Sans"/>
                <a:ea typeface="+mn-ea"/>
                <a:cs typeface="+mn-cs"/>
              </a:rPr>
              <a:t>Use SSMS capabilities to reduce TAT of tickets involving large Provider counts.</a:t>
            </a:r>
          </a:p>
        </p:txBody>
      </p:sp>
      <p:sp>
        <p:nvSpPr>
          <p:cNvPr id="83" name="TextBox 82">
            <a:extLst>
              <a:ext uri="{FF2B5EF4-FFF2-40B4-BE49-F238E27FC236}">
                <a16:creationId xmlns:a16="http://schemas.microsoft.com/office/drawing/2014/main" id="{DA239AB4-1861-44B5-8483-743206C15BB9}"/>
              </a:ext>
            </a:extLst>
          </p:cNvPr>
          <p:cNvSpPr txBox="1"/>
          <p:nvPr/>
        </p:nvSpPr>
        <p:spPr>
          <a:xfrm>
            <a:off x="2350075" y="6004451"/>
            <a:ext cx="3566160" cy="261610"/>
          </a:xfrm>
          <a:prstGeom prst="rect">
            <a:avLst/>
          </a:prstGeom>
          <a:noFill/>
        </p:spPr>
        <p:txBody>
          <a:bodyPr wrap="square">
            <a:spAutoFit/>
          </a:bodyPr>
          <a:lstStyle/>
          <a:p>
            <a:pPr marL="119063" marR="0" lvl="0" indent="-119063" algn="l" defTabSz="914400" rtl="0" eaLnBrk="1" fontAlgn="auto" latinLnBrk="0" hangingPunct="1">
              <a:lnSpc>
                <a:spcPct val="100000"/>
              </a:lnSpc>
              <a:spcBef>
                <a:spcPts val="600"/>
              </a:spcBef>
              <a:spcAft>
                <a:spcPts val="0"/>
              </a:spcAft>
              <a:buClrTx/>
              <a:buSzPct val="100000"/>
              <a:buFont typeface="Wingdings" panose="05000000000000000000" pitchFamily="2" charset="2"/>
              <a:buChar char="Ø"/>
              <a:tabLst/>
              <a:defRPr/>
            </a:pPr>
            <a:r>
              <a:rPr lang="en-US" sz="1100">
                <a:solidFill>
                  <a:prstClr val="black"/>
                </a:solidFill>
                <a:latin typeface="Open Sans"/>
              </a:rPr>
              <a:t>NPPES and MD-Staff integration with Epic</a:t>
            </a:r>
            <a:endParaRPr kumimoji="0" lang="en-US" sz="1100" b="0" i="0" u="none" strike="noStrike" kern="1200" cap="none" spc="0" normalizeH="0" baseline="0" noProof="0">
              <a:ln>
                <a:noFill/>
              </a:ln>
              <a:solidFill>
                <a:prstClr val="black"/>
              </a:solidFill>
              <a:effectLst/>
              <a:uLnTx/>
              <a:uFillTx/>
              <a:latin typeface="Open Sans"/>
              <a:ea typeface="+mn-ea"/>
              <a:cs typeface="+mn-cs"/>
            </a:endParaRPr>
          </a:p>
        </p:txBody>
      </p:sp>
      <p:sp>
        <p:nvSpPr>
          <p:cNvPr id="84" name="Rectangle: Top Corners Rounded 83">
            <a:extLst>
              <a:ext uri="{FF2B5EF4-FFF2-40B4-BE49-F238E27FC236}">
                <a16:creationId xmlns:a16="http://schemas.microsoft.com/office/drawing/2014/main" id="{796151CD-7C0A-43D1-AFD4-1B07FF0E9205}"/>
              </a:ext>
            </a:extLst>
          </p:cNvPr>
          <p:cNvSpPr/>
          <p:nvPr/>
        </p:nvSpPr>
        <p:spPr bwMode="gray">
          <a:xfrm rot="10800000">
            <a:off x="699448" y="6342912"/>
            <a:ext cx="1680148" cy="299288"/>
          </a:xfrm>
          <a:prstGeom prst="round2SameRect">
            <a:avLst/>
          </a:prstGeom>
          <a:solidFill>
            <a:schemeClr val="tx2"/>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200" b="1" i="0" u="none" strike="noStrike" kern="1200" cap="none" spc="0" normalizeH="0" baseline="0" noProof="0">
              <a:ln>
                <a:noFill/>
              </a:ln>
              <a:solidFill>
                <a:prstClr val="white"/>
              </a:solidFill>
              <a:effectLst/>
              <a:uLnTx/>
              <a:uFillTx/>
              <a:latin typeface="Open Sans"/>
              <a:ea typeface="+mn-ea"/>
              <a:cs typeface="+mn-cs"/>
            </a:endParaRPr>
          </a:p>
        </p:txBody>
      </p:sp>
      <p:sp>
        <p:nvSpPr>
          <p:cNvPr id="85" name="TextBox 84">
            <a:extLst>
              <a:ext uri="{FF2B5EF4-FFF2-40B4-BE49-F238E27FC236}">
                <a16:creationId xmlns:a16="http://schemas.microsoft.com/office/drawing/2014/main" id="{81A8FCE7-0BD1-42CF-A86A-28218AA0E319}"/>
              </a:ext>
            </a:extLst>
          </p:cNvPr>
          <p:cNvSpPr txBox="1"/>
          <p:nvPr/>
        </p:nvSpPr>
        <p:spPr>
          <a:xfrm>
            <a:off x="682023" y="6369737"/>
            <a:ext cx="1714998" cy="247760"/>
          </a:xfrm>
          <a:prstGeom prst="rect">
            <a:avLst/>
          </a:prstGeom>
          <a:noFill/>
        </p:spPr>
        <p:txBody>
          <a:bodyPr wrap="square">
            <a:spAutoFit/>
          </a:bodyP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1000" b="1" i="0" u="none" strike="noStrike" kern="1200" cap="none" spc="0" normalizeH="0" baseline="0" noProof="0">
                <a:ln>
                  <a:noFill/>
                </a:ln>
                <a:solidFill>
                  <a:prstClr val="white"/>
                </a:solidFill>
                <a:effectLst/>
                <a:uLnTx/>
                <a:uFillTx/>
                <a:latin typeface="Open Sans"/>
                <a:ea typeface="+mn-ea"/>
                <a:cs typeface="+mn-cs"/>
              </a:rPr>
              <a:t>Optimization</a:t>
            </a:r>
          </a:p>
        </p:txBody>
      </p:sp>
      <p:sp>
        <p:nvSpPr>
          <p:cNvPr id="86" name="TextBox 85">
            <a:extLst>
              <a:ext uri="{FF2B5EF4-FFF2-40B4-BE49-F238E27FC236}">
                <a16:creationId xmlns:a16="http://schemas.microsoft.com/office/drawing/2014/main" id="{BAB6C66A-677D-475C-8BA5-3A76E276E031}"/>
              </a:ext>
            </a:extLst>
          </p:cNvPr>
          <p:cNvSpPr txBox="1"/>
          <p:nvPr/>
        </p:nvSpPr>
        <p:spPr>
          <a:xfrm>
            <a:off x="2360653" y="6350886"/>
            <a:ext cx="3566160" cy="261610"/>
          </a:xfrm>
          <a:prstGeom prst="rect">
            <a:avLst/>
          </a:prstGeom>
          <a:noFill/>
        </p:spPr>
        <p:txBody>
          <a:bodyPr wrap="square">
            <a:spAutoFit/>
          </a:bodyPr>
          <a:lstStyle/>
          <a:p>
            <a:pPr marL="119063" marR="0" lvl="0" indent="-119063" algn="l" defTabSz="914400" rtl="0" eaLnBrk="1" fontAlgn="auto" latinLnBrk="0" hangingPunct="1">
              <a:lnSpc>
                <a:spcPct val="100000"/>
              </a:lnSpc>
              <a:spcBef>
                <a:spcPts val="600"/>
              </a:spcBef>
              <a:spcAft>
                <a:spcPts val="0"/>
              </a:spcAft>
              <a:buClrTx/>
              <a:buSzPct val="100000"/>
              <a:buFont typeface="Wingdings" panose="05000000000000000000" pitchFamily="2" charset="2"/>
              <a:buChar char="Ø"/>
              <a:tabLst/>
              <a:defRPr/>
            </a:pPr>
            <a:r>
              <a:rPr kumimoji="0" lang="en-US" sz="1100" b="0" i="0" u="none" strike="noStrike" kern="1200" cap="none" spc="0" normalizeH="0" baseline="0" noProof="0">
                <a:ln>
                  <a:noFill/>
                </a:ln>
                <a:solidFill>
                  <a:prstClr val="black"/>
                </a:solidFill>
                <a:effectLst/>
                <a:uLnTx/>
                <a:uFillTx/>
                <a:latin typeface="Open Sans"/>
                <a:ea typeface="+mn-ea"/>
                <a:cs typeface="+mn-cs"/>
              </a:rPr>
              <a:t>Optimize provisioning and other bulk requests.</a:t>
            </a:r>
          </a:p>
        </p:txBody>
      </p:sp>
      <p:sp>
        <p:nvSpPr>
          <p:cNvPr id="90" name="Rectangle 89">
            <a:extLst>
              <a:ext uri="{FF2B5EF4-FFF2-40B4-BE49-F238E27FC236}">
                <a16:creationId xmlns:a16="http://schemas.microsoft.com/office/drawing/2014/main" id="{E7E86ECC-328A-4C3C-B1BB-443DD6BEDE42}"/>
              </a:ext>
            </a:extLst>
          </p:cNvPr>
          <p:cNvSpPr/>
          <p:nvPr/>
        </p:nvSpPr>
        <p:spPr bwMode="gray">
          <a:xfrm>
            <a:off x="6221413" y="1200382"/>
            <a:ext cx="5364352" cy="5584308"/>
          </a:xfrm>
          <a:prstGeom prst="rect">
            <a:avLst/>
          </a:prstGeom>
          <a:noFill/>
          <a:ln w="19050" algn="ctr">
            <a:solidFill>
              <a:srgbClr val="7030A0"/>
            </a:solidFill>
            <a:miter lim="800000"/>
            <a:headEnd/>
            <a:tailEnd/>
          </a:ln>
        </p:spPr>
        <p:txBody>
          <a:bodyPr wrap="square" lIns="88900" tIns="88900" rIns="88900" bIns="88900" rtlCol="0" anchor="t"/>
          <a:lstStyle/>
          <a:p>
            <a:pPr marL="0" marR="0" lvl="0" indent="0" algn="l"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a:ln>
                <a:noFill/>
              </a:ln>
              <a:solidFill>
                <a:srgbClr val="62B5E5"/>
              </a:solidFill>
              <a:effectLst/>
              <a:uLnTx/>
              <a:uFillTx/>
              <a:latin typeface="Open Sans"/>
              <a:ea typeface="+mn-ea"/>
              <a:cs typeface="+mn-cs"/>
            </a:endParaRPr>
          </a:p>
        </p:txBody>
      </p:sp>
      <p:sp>
        <p:nvSpPr>
          <p:cNvPr id="2" name="Rectangle 1">
            <a:extLst>
              <a:ext uri="{FF2B5EF4-FFF2-40B4-BE49-F238E27FC236}">
                <a16:creationId xmlns:a16="http://schemas.microsoft.com/office/drawing/2014/main" id="{09034A9A-0D77-4FC0-9A2F-7419B4717944}"/>
              </a:ext>
            </a:extLst>
          </p:cNvPr>
          <p:cNvSpPr/>
          <p:nvPr/>
        </p:nvSpPr>
        <p:spPr bwMode="gray">
          <a:xfrm>
            <a:off x="469900" y="1209677"/>
            <a:ext cx="5535613" cy="2541726"/>
          </a:xfrm>
          <a:prstGeom prst="rect">
            <a:avLst/>
          </a:prstGeom>
          <a:noFill/>
          <a:ln w="19050" algn="ctr">
            <a:solidFill>
              <a:srgbClr val="7030A0"/>
            </a:solid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a:ln>
                <a:noFill/>
              </a:ln>
              <a:solidFill>
                <a:prstClr val="white"/>
              </a:solidFill>
              <a:effectLst/>
              <a:uLnTx/>
              <a:uFillTx/>
              <a:latin typeface="Open Sans"/>
              <a:ea typeface="+mn-ea"/>
              <a:cs typeface="+mn-cs"/>
            </a:endParaRPr>
          </a:p>
        </p:txBody>
      </p:sp>
      <p:sp>
        <p:nvSpPr>
          <p:cNvPr id="58" name="Rectangle 57">
            <a:extLst>
              <a:ext uri="{FF2B5EF4-FFF2-40B4-BE49-F238E27FC236}">
                <a16:creationId xmlns:a16="http://schemas.microsoft.com/office/drawing/2014/main" id="{F10D5A67-6DBE-4A8A-AD5F-CEEA2AC906D1}"/>
              </a:ext>
            </a:extLst>
          </p:cNvPr>
          <p:cNvSpPr/>
          <p:nvPr/>
        </p:nvSpPr>
        <p:spPr bwMode="gray">
          <a:xfrm>
            <a:off x="473555" y="3943009"/>
            <a:ext cx="5539585" cy="2841681"/>
          </a:xfrm>
          <a:prstGeom prst="rect">
            <a:avLst/>
          </a:prstGeom>
          <a:noFill/>
          <a:ln w="19050" algn="ctr">
            <a:solidFill>
              <a:srgbClr val="7030A0"/>
            </a:solid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a:ln>
                <a:noFill/>
              </a:ln>
              <a:solidFill>
                <a:prstClr val="white"/>
              </a:solidFill>
              <a:effectLst/>
              <a:uLnTx/>
              <a:uFillTx/>
              <a:latin typeface="Open Sans"/>
              <a:ea typeface="+mn-ea"/>
              <a:cs typeface="+mn-cs"/>
            </a:endParaRPr>
          </a:p>
        </p:txBody>
      </p:sp>
      <p:sp>
        <p:nvSpPr>
          <p:cNvPr id="4" name="TextBox 3">
            <a:extLst>
              <a:ext uri="{FF2B5EF4-FFF2-40B4-BE49-F238E27FC236}">
                <a16:creationId xmlns:a16="http://schemas.microsoft.com/office/drawing/2014/main" id="{5AA7792F-1395-4399-AEFA-E315FEDC2D67}"/>
              </a:ext>
            </a:extLst>
          </p:cNvPr>
          <p:cNvSpPr txBox="1"/>
          <p:nvPr/>
        </p:nvSpPr>
        <p:spPr>
          <a:xfrm>
            <a:off x="685800" y="1092155"/>
            <a:ext cx="2660682" cy="215444"/>
          </a:xfrm>
          <a:prstGeom prst="rect">
            <a:avLst/>
          </a:prstGeom>
          <a:solidFill>
            <a:schemeClr val="bg1"/>
          </a:solidFill>
        </p:spPr>
        <p:txBody>
          <a:bodyPr vert="horz" wrap="square" lIns="91440" tIns="0" rIns="0" bIns="0" rtlCol="0">
            <a:spAutoFit/>
          </a:bodyPr>
          <a:lstStyle/>
          <a:p>
            <a:pPr marL="0" marR="0" lvl="0" indent="0" algn="l" defTabSz="914400" rtl="0" eaLnBrk="1" fontAlgn="auto" latinLnBrk="0" hangingPunct="1">
              <a:lnSpc>
                <a:spcPct val="100000"/>
              </a:lnSpc>
              <a:spcBef>
                <a:spcPts val="200"/>
              </a:spcBef>
              <a:spcAft>
                <a:spcPts val="0"/>
              </a:spcAft>
              <a:buClrTx/>
              <a:buSzPct val="100000"/>
              <a:buFontTx/>
              <a:buNone/>
              <a:tabLst/>
              <a:defRPr/>
            </a:pPr>
            <a:r>
              <a:rPr kumimoji="0" lang="en-US" sz="1400" b="0" i="0" u="none" strike="noStrike" kern="1200" cap="none" spc="200" normalizeH="0" baseline="0" noProof="0">
                <a:ln>
                  <a:noFill/>
                </a:ln>
                <a:solidFill>
                  <a:srgbClr val="7030A0"/>
                </a:solidFill>
                <a:effectLst/>
                <a:uLnTx/>
                <a:uFillTx/>
                <a:latin typeface="Open Sans Extrabold" panose="020B0906030804020204" pitchFamily="34" charset="0"/>
                <a:ea typeface="Open Sans Extrabold" panose="020B0906030804020204" pitchFamily="34" charset="0"/>
                <a:cs typeface="Open Sans Extrabold" panose="020B0906030804020204" pitchFamily="34" charset="0"/>
              </a:rPr>
              <a:t>Key Achievements</a:t>
            </a:r>
          </a:p>
        </p:txBody>
      </p:sp>
      <p:sp>
        <p:nvSpPr>
          <p:cNvPr id="59" name="TextBox 58">
            <a:extLst>
              <a:ext uri="{FF2B5EF4-FFF2-40B4-BE49-F238E27FC236}">
                <a16:creationId xmlns:a16="http://schemas.microsoft.com/office/drawing/2014/main" id="{0DF3AE89-F443-4E9B-858E-0CAD651185F6}"/>
              </a:ext>
            </a:extLst>
          </p:cNvPr>
          <p:cNvSpPr txBox="1"/>
          <p:nvPr/>
        </p:nvSpPr>
        <p:spPr>
          <a:xfrm>
            <a:off x="771232" y="3832461"/>
            <a:ext cx="2575250" cy="369332"/>
          </a:xfrm>
          <a:prstGeom prst="rect">
            <a:avLst/>
          </a:prstGeom>
          <a:solidFill>
            <a:schemeClr val="bg1"/>
          </a:solidFill>
        </p:spPr>
        <p:txBody>
          <a:bodyPr vert="horz" wrap="square" lIns="91440" tIns="0" rIns="0" bIns="0" rtlCol="0" anchor="t">
            <a:spAutoFit/>
          </a:bodyPr>
          <a:lstStyle/>
          <a:p>
            <a:pPr marL="0" marR="0" lvl="0" indent="0" algn="l" defTabSz="914400" rtl="0" eaLnBrk="1" fontAlgn="auto" latinLnBrk="0" hangingPunct="1">
              <a:lnSpc>
                <a:spcPct val="100000"/>
              </a:lnSpc>
              <a:spcBef>
                <a:spcPts val="200"/>
              </a:spcBef>
              <a:spcAft>
                <a:spcPts val="0"/>
              </a:spcAft>
              <a:buClrTx/>
              <a:buSzPct val="100000"/>
              <a:buFontTx/>
              <a:buNone/>
              <a:tabLst/>
              <a:defRPr/>
            </a:pPr>
            <a:r>
              <a:rPr kumimoji="0" lang="en-US" sz="1200" b="0" i="0" u="none" strike="noStrike" kern="1200" cap="none" spc="200" normalizeH="0" baseline="0" noProof="0" dirty="0">
                <a:ln>
                  <a:noFill/>
                </a:ln>
                <a:solidFill>
                  <a:srgbClr val="7030A0"/>
                </a:solidFill>
                <a:effectLst/>
                <a:uLnTx/>
                <a:uFillTx/>
                <a:latin typeface="Open Sans Extrabold"/>
                <a:ea typeface="Open Sans Extrabold"/>
                <a:cs typeface="Open Sans Extrabold"/>
              </a:rPr>
              <a:t>Goals </a:t>
            </a:r>
            <a:r>
              <a:rPr kumimoji="0" lang="en-US" sz="1200" b="0" i="0" u="none" strike="noStrike" kern="1200" cap="none" spc="200" normalizeH="0" baseline="0" noProof="0">
                <a:ln>
                  <a:noFill/>
                </a:ln>
                <a:solidFill>
                  <a:srgbClr val="7030A0"/>
                </a:solidFill>
                <a:effectLst/>
                <a:uLnTx/>
                <a:uFillTx/>
                <a:latin typeface="Open Sans Extrabold"/>
                <a:ea typeface="Open Sans Extrabold"/>
                <a:cs typeface="Open Sans Extrabold"/>
              </a:rPr>
              <a:t>for </a:t>
            </a:r>
            <a:r>
              <a:rPr lang="en-US" sz="1200" spc="200">
                <a:solidFill>
                  <a:srgbClr val="7030A0"/>
                </a:solidFill>
                <a:latin typeface="Open Sans Extrabold"/>
                <a:ea typeface="Open Sans Extrabold"/>
                <a:cs typeface="Open Sans Extrabold"/>
              </a:rPr>
              <a:t>November 2025</a:t>
            </a:r>
            <a:endParaRPr kumimoji="0" lang="en-US" sz="1200" b="0" i="0" u="none" strike="noStrike" kern="1200" cap="none" spc="200" normalizeH="0" baseline="0" noProof="0" dirty="0">
              <a:ln>
                <a:noFill/>
              </a:ln>
              <a:solidFill>
                <a:srgbClr val="7030A0"/>
              </a:solidFill>
              <a:effectLst/>
              <a:uLnTx/>
              <a:uFillTx/>
              <a:latin typeface="Open Sans Extrabold"/>
              <a:ea typeface="Open Sans Extrabold"/>
              <a:cs typeface="Open Sans Extrabold"/>
            </a:endParaRPr>
          </a:p>
        </p:txBody>
      </p:sp>
      <p:grpSp>
        <p:nvGrpSpPr>
          <p:cNvPr id="8" name="Group 7">
            <a:extLst>
              <a:ext uri="{FF2B5EF4-FFF2-40B4-BE49-F238E27FC236}">
                <a16:creationId xmlns:a16="http://schemas.microsoft.com/office/drawing/2014/main" id="{B63E6958-454C-4D9A-9ECA-2CF2AC464912}"/>
              </a:ext>
            </a:extLst>
          </p:cNvPr>
          <p:cNvGrpSpPr/>
          <p:nvPr/>
        </p:nvGrpSpPr>
        <p:grpSpPr>
          <a:xfrm>
            <a:off x="6364139" y="1534249"/>
            <a:ext cx="1714998" cy="299288"/>
            <a:chOff x="6278414" y="1568078"/>
            <a:chExt cx="1714998" cy="299288"/>
          </a:xfrm>
        </p:grpSpPr>
        <p:sp>
          <p:nvSpPr>
            <p:cNvPr id="66" name="Rectangle: Top Corners Rounded 65">
              <a:extLst>
                <a:ext uri="{FF2B5EF4-FFF2-40B4-BE49-F238E27FC236}">
                  <a16:creationId xmlns:a16="http://schemas.microsoft.com/office/drawing/2014/main" id="{03702700-9CA3-4557-AEA2-93AFB019915F}"/>
                </a:ext>
              </a:extLst>
            </p:cNvPr>
            <p:cNvSpPr/>
            <p:nvPr/>
          </p:nvSpPr>
          <p:spPr bwMode="gray">
            <a:xfrm rot="10800000">
              <a:off x="6295839" y="1568078"/>
              <a:ext cx="1680148" cy="299288"/>
            </a:xfrm>
            <a:prstGeom prst="round2SameRect">
              <a:avLst/>
            </a:prstGeom>
            <a:solidFill>
              <a:schemeClr val="tx2"/>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200" b="1" i="0" u="none" strike="noStrike" kern="1200" cap="none" spc="0" normalizeH="0" baseline="0" noProof="0">
                <a:ln>
                  <a:noFill/>
                </a:ln>
                <a:solidFill>
                  <a:prstClr val="white"/>
                </a:solidFill>
                <a:effectLst/>
                <a:uLnTx/>
                <a:uFillTx/>
                <a:latin typeface="Open Sans"/>
                <a:ea typeface="+mn-ea"/>
                <a:cs typeface="+mn-cs"/>
              </a:endParaRPr>
            </a:p>
          </p:txBody>
        </p:sp>
        <p:sp>
          <p:nvSpPr>
            <p:cNvPr id="67" name="TextBox 66">
              <a:extLst>
                <a:ext uri="{FF2B5EF4-FFF2-40B4-BE49-F238E27FC236}">
                  <a16:creationId xmlns:a16="http://schemas.microsoft.com/office/drawing/2014/main" id="{3BBBC36D-6621-4EDA-86B6-FC497624886C}"/>
                </a:ext>
              </a:extLst>
            </p:cNvPr>
            <p:cNvSpPr txBox="1"/>
            <p:nvPr/>
          </p:nvSpPr>
          <p:spPr>
            <a:xfrm>
              <a:off x="6278414" y="1594903"/>
              <a:ext cx="1714998" cy="247760"/>
            </a:xfrm>
            <a:prstGeom prst="rect">
              <a:avLst/>
            </a:prstGeom>
            <a:noFill/>
          </p:spPr>
          <p:txBody>
            <a:bodyPr wrap="square">
              <a:spAutoFit/>
            </a:bodyP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1000" b="1" i="0" u="none" strike="noStrike" kern="1200" cap="none" spc="0" normalizeH="0" baseline="0" noProof="0">
                  <a:ln>
                    <a:noFill/>
                  </a:ln>
                  <a:solidFill>
                    <a:prstClr val="white"/>
                  </a:solidFill>
                  <a:effectLst/>
                  <a:uLnTx/>
                  <a:uFillTx/>
                  <a:latin typeface="Open Sans"/>
                  <a:ea typeface="+mn-ea"/>
                  <a:cs typeface="+mn-cs"/>
                </a:rPr>
                <a:t>Service Now Tickets</a:t>
              </a:r>
            </a:p>
          </p:txBody>
        </p:sp>
      </p:grpSp>
      <p:sp>
        <p:nvSpPr>
          <p:cNvPr id="68" name="TextBox 67">
            <a:extLst>
              <a:ext uri="{FF2B5EF4-FFF2-40B4-BE49-F238E27FC236}">
                <a16:creationId xmlns:a16="http://schemas.microsoft.com/office/drawing/2014/main" id="{E8FD4D53-46E5-4FD9-9C5F-3E42165CAE40}"/>
              </a:ext>
            </a:extLst>
          </p:cNvPr>
          <p:cNvSpPr txBox="1"/>
          <p:nvPr/>
        </p:nvSpPr>
        <p:spPr>
          <a:xfrm>
            <a:off x="6429803" y="1092155"/>
            <a:ext cx="4800171" cy="184666"/>
          </a:xfrm>
          <a:prstGeom prst="rect">
            <a:avLst/>
          </a:prstGeom>
          <a:solidFill>
            <a:schemeClr val="bg1"/>
          </a:solidFill>
        </p:spPr>
        <p:txBody>
          <a:bodyPr vert="horz" wrap="square" lIns="91440" tIns="0" rIns="0" bIns="0" rtlCol="0">
            <a:spAutoFit/>
          </a:bodyPr>
          <a:lstStyle/>
          <a:p>
            <a:pPr marL="0" marR="0" lvl="0" indent="0" algn="l" defTabSz="914400" rtl="0" eaLnBrk="1" fontAlgn="auto" latinLnBrk="0" hangingPunct="1">
              <a:lnSpc>
                <a:spcPct val="100000"/>
              </a:lnSpc>
              <a:spcBef>
                <a:spcPts val="200"/>
              </a:spcBef>
              <a:spcAft>
                <a:spcPts val="0"/>
              </a:spcAft>
              <a:buClrTx/>
              <a:buSzPct val="100000"/>
              <a:buFontTx/>
              <a:buNone/>
              <a:tabLst/>
              <a:defRPr/>
            </a:pPr>
            <a:r>
              <a:rPr kumimoji="0" lang="en-US" sz="1200" b="0" i="0" u="none" strike="noStrike" kern="1200" cap="none" spc="200" normalizeH="0" baseline="0" noProof="0">
                <a:ln>
                  <a:noFill/>
                </a:ln>
                <a:solidFill>
                  <a:srgbClr val="7030A0"/>
                </a:solidFill>
                <a:effectLst/>
                <a:uLnTx/>
                <a:uFillTx/>
                <a:latin typeface="Open Sans Extrabold" panose="020B0906030804020204" pitchFamily="34" charset="0"/>
                <a:ea typeface="Open Sans Extrabold" panose="020B0906030804020204" pitchFamily="34" charset="0"/>
                <a:cs typeface="Open Sans Extrabold" panose="020B0906030804020204" pitchFamily="34" charset="0"/>
              </a:rPr>
              <a:t>Module in numbers- or added explanation</a:t>
            </a:r>
          </a:p>
        </p:txBody>
      </p:sp>
      <p:grpSp>
        <p:nvGrpSpPr>
          <p:cNvPr id="12" name="Group 11">
            <a:extLst>
              <a:ext uri="{FF2B5EF4-FFF2-40B4-BE49-F238E27FC236}">
                <a16:creationId xmlns:a16="http://schemas.microsoft.com/office/drawing/2014/main" id="{A52CE333-C5D0-41E8-A13E-4C6743995CFE}"/>
              </a:ext>
            </a:extLst>
          </p:cNvPr>
          <p:cNvGrpSpPr/>
          <p:nvPr/>
        </p:nvGrpSpPr>
        <p:grpSpPr>
          <a:xfrm>
            <a:off x="6541441" y="4848459"/>
            <a:ext cx="1714998" cy="299288"/>
            <a:chOff x="906207" y="3426603"/>
            <a:chExt cx="1714998" cy="299288"/>
          </a:xfrm>
        </p:grpSpPr>
        <p:sp>
          <p:nvSpPr>
            <p:cNvPr id="71" name="Rectangle: Top Corners Rounded 70">
              <a:extLst>
                <a:ext uri="{FF2B5EF4-FFF2-40B4-BE49-F238E27FC236}">
                  <a16:creationId xmlns:a16="http://schemas.microsoft.com/office/drawing/2014/main" id="{87A80DF0-B9A9-4E88-B0D2-2147454C0F3B}"/>
                </a:ext>
              </a:extLst>
            </p:cNvPr>
            <p:cNvSpPr/>
            <p:nvPr/>
          </p:nvSpPr>
          <p:spPr bwMode="gray">
            <a:xfrm rot="10800000">
              <a:off x="923633" y="3426603"/>
              <a:ext cx="1680148" cy="299288"/>
            </a:xfrm>
            <a:prstGeom prst="round2SameRect">
              <a:avLst/>
            </a:prstGeom>
            <a:solidFill>
              <a:schemeClr val="tx2"/>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200" b="1" i="0" u="none" strike="noStrike" kern="1200" cap="none" spc="0" normalizeH="0" baseline="0" noProof="0">
                <a:ln>
                  <a:noFill/>
                </a:ln>
                <a:solidFill>
                  <a:prstClr val="white"/>
                </a:solidFill>
                <a:effectLst/>
                <a:uLnTx/>
                <a:uFillTx/>
                <a:latin typeface="Open Sans"/>
                <a:ea typeface="+mn-ea"/>
                <a:cs typeface="+mn-cs"/>
              </a:endParaRPr>
            </a:p>
          </p:txBody>
        </p:sp>
        <p:sp>
          <p:nvSpPr>
            <p:cNvPr id="72" name="TextBox 71">
              <a:extLst>
                <a:ext uri="{FF2B5EF4-FFF2-40B4-BE49-F238E27FC236}">
                  <a16:creationId xmlns:a16="http://schemas.microsoft.com/office/drawing/2014/main" id="{05AE0AC3-DBB7-47F3-B4D3-523A7DBACCA4}"/>
                </a:ext>
              </a:extLst>
            </p:cNvPr>
            <p:cNvSpPr txBox="1"/>
            <p:nvPr/>
          </p:nvSpPr>
          <p:spPr>
            <a:xfrm>
              <a:off x="906207" y="3447613"/>
              <a:ext cx="1714998" cy="263342"/>
            </a:xfrm>
            <a:prstGeom prst="rect">
              <a:avLst/>
            </a:prstGeom>
            <a:noFill/>
          </p:spPr>
          <p:txBody>
            <a:bodyPr wrap="square">
              <a:spAutoFit/>
            </a:bodyP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lang="en-US" sz="1100" b="1">
                  <a:solidFill>
                    <a:prstClr val="white"/>
                  </a:solidFill>
                  <a:latin typeface="Open Sans"/>
                </a:rPr>
                <a:t>ONGOING</a:t>
              </a:r>
              <a:r>
                <a:rPr kumimoji="0" lang="en-US" sz="1100" b="1" i="0" u="none" strike="noStrike" kern="1200" cap="none" spc="0" normalizeH="0" baseline="0" noProof="0">
                  <a:ln>
                    <a:noFill/>
                  </a:ln>
                  <a:solidFill>
                    <a:prstClr val="white"/>
                  </a:solidFill>
                  <a:effectLst/>
                  <a:uLnTx/>
                  <a:uFillTx/>
                  <a:latin typeface="Open Sans"/>
                  <a:ea typeface="+mn-ea"/>
                  <a:cs typeface="+mn-cs"/>
                </a:rPr>
                <a:t> ACTIVITES</a:t>
              </a:r>
            </a:p>
          </p:txBody>
        </p:sp>
      </p:grpSp>
      <p:sp>
        <p:nvSpPr>
          <p:cNvPr id="6" name="TextBox 5">
            <a:extLst>
              <a:ext uri="{FF2B5EF4-FFF2-40B4-BE49-F238E27FC236}">
                <a16:creationId xmlns:a16="http://schemas.microsoft.com/office/drawing/2014/main" id="{94B528B5-2C3E-69A0-A833-1F3C8AC2D467}"/>
              </a:ext>
            </a:extLst>
          </p:cNvPr>
          <p:cNvSpPr txBox="1"/>
          <p:nvPr/>
        </p:nvSpPr>
        <p:spPr>
          <a:xfrm>
            <a:off x="8829888" y="4910354"/>
            <a:ext cx="2701907" cy="1595309"/>
          </a:xfrm>
          <a:prstGeom prst="rect">
            <a:avLst/>
          </a:prstGeom>
          <a:noFill/>
        </p:spPr>
        <p:txBody>
          <a:bodyPr vert="horz" wrap="square" lIns="0" tIns="0" rIns="0" bIns="0" rtlCol="0">
            <a:spAutoFit/>
          </a:bodyPr>
          <a:lstStyle/>
          <a:p>
            <a:pPr marL="0" marR="0" lvl="0" indent="0" algn="ctr" defTabSz="914400" rtl="0" eaLnBrk="1" fontAlgn="auto" latinLnBrk="0" hangingPunct="1">
              <a:lnSpc>
                <a:spcPct val="100000"/>
              </a:lnSpc>
              <a:spcBef>
                <a:spcPts val="200"/>
              </a:spcBef>
              <a:spcAft>
                <a:spcPts val="0"/>
              </a:spcAft>
              <a:buClrTx/>
              <a:buSzPct val="100000"/>
              <a:buFontTx/>
              <a:buNone/>
              <a:tabLst/>
              <a:defRPr/>
            </a:pPr>
            <a:r>
              <a:rPr kumimoji="0" lang="en-US" sz="1100" b="1" i="0" u="none" strike="noStrike" kern="1200" cap="none" spc="0" normalizeH="0" baseline="0" noProof="0">
                <a:ln>
                  <a:noFill/>
                </a:ln>
                <a:solidFill>
                  <a:prstClr val="black"/>
                </a:solidFill>
                <a:effectLst/>
                <a:uLnTx/>
                <a:uFillTx/>
                <a:latin typeface="Open Sans"/>
                <a:ea typeface="+mn-ea"/>
                <a:cs typeface="+mn-cs"/>
              </a:rPr>
              <a:t>Takeaways </a:t>
            </a:r>
          </a:p>
          <a:p>
            <a:pPr marL="0" marR="0" lvl="0" indent="0" algn="ctr" defTabSz="914400" rtl="0" eaLnBrk="1" fontAlgn="auto" latinLnBrk="0" hangingPunct="1">
              <a:lnSpc>
                <a:spcPct val="100000"/>
              </a:lnSpc>
              <a:spcBef>
                <a:spcPts val="200"/>
              </a:spcBef>
              <a:spcAft>
                <a:spcPts val="0"/>
              </a:spcAft>
              <a:buClrTx/>
              <a:buSzPct val="100000"/>
              <a:buFontTx/>
              <a:buNone/>
              <a:tabLst/>
              <a:defRPr/>
            </a:pPr>
            <a:endParaRPr kumimoji="0" lang="en-US" sz="1100" b="1" i="0" u="none" strike="noStrike" kern="1200" cap="none" spc="0" normalizeH="0" baseline="0" noProof="0">
              <a:ln>
                <a:noFill/>
              </a:ln>
              <a:solidFill>
                <a:prstClr val="black"/>
              </a:solidFill>
              <a:effectLst/>
              <a:uLnTx/>
              <a:uFillTx/>
              <a:latin typeface="Open Sans"/>
              <a:ea typeface="+mn-ea"/>
              <a:cs typeface="+mn-cs"/>
            </a:endParaRPr>
          </a:p>
          <a:p>
            <a:pPr marL="171450" indent="-171450" algn="just">
              <a:spcAft>
                <a:spcPts val="600"/>
              </a:spcAft>
              <a:buSzPct val="100000"/>
              <a:buFont typeface="Wingdings" panose="05000000000000000000" pitchFamily="2" charset="2"/>
              <a:buChar char="Ø"/>
              <a:defRPr/>
            </a:pPr>
            <a:r>
              <a:rPr lang="en-US" sz="1000">
                <a:solidFill>
                  <a:prstClr val="black"/>
                </a:solidFill>
                <a:latin typeface="Open Sans"/>
              </a:rPr>
              <a:t>Planned for specialty cleanup  and framed the cleanup recommendation for other SER items.</a:t>
            </a:r>
          </a:p>
          <a:p>
            <a:pPr marL="171450" marR="0" lvl="0" indent="-171450" algn="just" defTabSz="914400" rtl="0" eaLnBrk="1" fontAlgn="auto" latinLnBrk="0" hangingPunct="1">
              <a:lnSpc>
                <a:spcPct val="100000"/>
              </a:lnSpc>
              <a:spcBef>
                <a:spcPts val="0"/>
              </a:spcBef>
              <a:spcAft>
                <a:spcPts val="600"/>
              </a:spcAft>
              <a:buClrTx/>
              <a:buSzPct val="100000"/>
              <a:buFont typeface="Wingdings" panose="05000000000000000000" pitchFamily="2" charset="2"/>
              <a:buChar char="Ø"/>
              <a:tabLst/>
              <a:defRPr/>
            </a:pPr>
            <a:r>
              <a:rPr lang="en-US" sz="1000">
                <a:solidFill>
                  <a:prstClr val="black"/>
                </a:solidFill>
                <a:latin typeface="Open Sans"/>
              </a:rPr>
              <a:t>Framed the SBAR + Sherlock for NPI to be used as Alias</a:t>
            </a:r>
            <a:endParaRPr kumimoji="0" lang="en-US" sz="1000" b="0" i="0" u="none" strike="noStrike" kern="1200" cap="none" spc="0" normalizeH="0" baseline="0" noProof="0">
              <a:ln>
                <a:noFill/>
              </a:ln>
              <a:solidFill>
                <a:prstClr val="black"/>
              </a:solidFill>
              <a:effectLst/>
              <a:uLnTx/>
              <a:uFillTx/>
              <a:latin typeface="Open Sans"/>
              <a:ea typeface="+mn-ea"/>
              <a:cs typeface="+mn-cs"/>
            </a:endParaRPr>
          </a:p>
          <a:p>
            <a:pPr marL="171450" marR="0" lvl="0" indent="-171450" algn="just" defTabSz="914400" rtl="0" eaLnBrk="1" fontAlgn="auto" latinLnBrk="0" hangingPunct="1">
              <a:lnSpc>
                <a:spcPct val="100000"/>
              </a:lnSpc>
              <a:spcBef>
                <a:spcPts val="0"/>
              </a:spcBef>
              <a:spcAft>
                <a:spcPts val="600"/>
              </a:spcAft>
              <a:buClrTx/>
              <a:buSzPct val="100000"/>
              <a:buFont typeface="Wingdings" panose="05000000000000000000" pitchFamily="2" charset="2"/>
              <a:buChar char="Ø"/>
              <a:tabLst/>
              <a:defRPr/>
            </a:pPr>
            <a:r>
              <a:rPr kumimoji="0" lang="en-US" sz="1000" b="0" i="0" u="none" strike="noStrike" kern="1200" cap="none" spc="0" normalizeH="0" baseline="0" noProof="0">
                <a:ln>
                  <a:noFill/>
                </a:ln>
                <a:solidFill>
                  <a:prstClr val="black"/>
                </a:solidFill>
                <a:effectLst/>
                <a:uLnTx/>
                <a:uFillTx/>
                <a:latin typeface="Open Sans"/>
                <a:ea typeface="+mn-ea"/>
                <a:cs typeface="+mn-cs"/>
              </a:rPr>
              <a:t>Working on </a:t>
            </a:r>
            <a:r>
              <a:rPr lang="en-US" sz="1000">
                <a:solidFill>
                  <a:prstClr val="black"/>
                </a:solidFill>
                <a:latin typeface="Open Sans"/>
              </a:rPr>
              <a:t>2 projects – Henderson ED and Pharmacy WAM</a:t>
            </a:r>
            <a:endParaRPr kumimoji="0" lang="en-US" sz="1000" b="0" i="0" u="none" strike="noStrike" kern="1200" cap="none" spc="0" normalizeH="0" baseline="0" noProof="0">
              <a:ln>
                <a:noFill/>
              </a:ln>
              <a:solidFill>
                <a:prstClr val="black"/>
              </a:solidFill>
              <a:effectLst/>
              <a:uLnTx/>
              <a:uFillTx/>
              <a:latin typeface="Open Sans"/>
              <a:ea typeface="+mn-ea"/>
              <a:cs typeface="+mn-cs"/>
            </a:endParaRPr>
          </a:p>
        </p:txBody>
      </p:sp>
      <p:sp>
        <p:nvSpPr>
          <p:cNvPr id="10" name="TextBox 9">
            <a:extLst>
              <a:ext uri="{FF2B5EF4-FFF2-40B4-BE49-F238E27FC236}">
                <a16:creationId xmlns:a16="http://schemas.microsoft.com/office/drawing/2014/main" id="{65C2DF1B-883D-5D2C-047F-C0F4022D4CA9}"/>
              </a:ext>
            </a:extLst>
          </p:cNvPr>
          <p:cNvSpPr txBox="1"/>
          <p:nvPr/>
        </p:nvSpPr>
        <p:spPr>
          <a:xfrm>
            <a:off x="6379014" y="5230346"/>
            <a:ext cx="2289890" cy="1456809"/>
          </a:xfrm>
          <a:prstGeom prst="rect">
            <a:avLst/>
          </a:prstGeom>
          <a:noFill/>
          <a:ln w="28575">
            <a:solidFill>
              <a:srgbClr val="7030A0"/>
            </a:solidFill>
          </a:ln>
        </p:spPr>
        <p:txBody>
          <a:bodyPr vert="horz" wrap="square" lIns="0" tIns="0" rIns="0" bIns="0" rtlCol="0">
            <a:spAutoFit/>
          </a:bodyPr>
          <a:lstStyle/>
          <a:p>
            <a:pPr marL="285750" indent="-285750">
              <a:spcBef>
                <a:spcPts val="200"/>
              </a:spcBef>
              <a:buSzPct val="100000"/>
              <a:buFont typeface="Arial" panose="020B0604020202020204" pitchFamily="34" charset="0"/>
              <a:buChar char="•"/>
            </a:pPr>
            <a:r>
              <a:rPr lang="en-US" sz="1600" dirty="0"/>
              <a:t>Specialty Cleanup</a:t>
            </a:r>
            <a:r>
              <a:rPr lang="en-US" sz="2400" b="1" dirty="0"/>
              <a:t>   </a:t>
            </a:r>
            <a:endParaRPr lang="en-US" sz="1600" dirty="0"/>
          </a:p>
          <a:p>
            <a:pPr marL="285750" indent="-285750">
              <a:spcBef>
                <a:spcPts val="200"/>
              </a:spcBef>
              <a:buSzPct val="100000"/>
              <a:buFont typeface="Arial" panose="020B0604020202020204" pitchFamily="34" charset="0"/>
              <a:buChar char="•"/>
            </a:pPr>
            <a:r>
              <a:rPr lang="en-US" sz="1600" dirty="0"/>
              <a:t>NPPES Load</a:t>
            </a:r>
          </a:p>
          <a:p>
            <a:pPr marL="285750" indent="-285750">
              <a:spcBef>
                <a:spcPts val="200"/>
              </a:spcBef>
              <a:buSzPct val="100000"/>
              <a:buFont typeface="Arial" panose="020B0604020202020204" pitchFamily="34" charset="0"/>
              <a:buChar char="•"/>
            </a:pPr>
            <a:r>
              <a:rPr lang="en-US" sz="1600" dirty="0"/>
              <a:t>EEDS Address load</a:t>
            </a:r>
          </a:p>
          <a:p>
            <a:pPr marL="285750" indent="-285750">
              <a:spcBef>
                <a:spcPts val="200"/>
              </a:spcBef>
              <a:buSzPct val="100000"/>
              <a:buFont typeface="Arial" panose="020B0604020202020204" pitchFamily="34" charset="0"/>
              <a:buChar char="•"/>
            </a:pPr>
            <a:r>
              <a:rPr lang="en-US" sz="1600" dirty="0"/>
              <a:t>Henderson Project</a:t>
            </a:r>
          </a:p>
          <a:p>
            <a:pPr marL="285750" indent="-285750">
              <a:spcBef>
                <a:spcPts val="200"/>
              </a:spcBef>
              <a:buSzPct val="100000"/>
              <a:buFont typeface="Arial" panose="020B0604020202020204" pitchFamily="34" charset="0"/>
              <a:buChar char="•"/>
            </a:pPr>
            <a:endParaRPr lang="en-US" sz="1600" dirty="0"/>
          </a:p>
        </p:txBody>
      </p:sp>
      <p:sp>
        <p:nvSpPr>
          <p:cNvPr id="20" name="TextBox 19">
            <a:extLst>
              <a:ext uri="{FF2B5EF4-FFF2-40B4-BE49-F238E27FC236}">
                <a16:creationId xmlns:a16="http://schemas.microsoft.com/office/drawing/2014/main" id="{81AE5B40-5699-246F-0CC5-E25F197F54C6}"/>
              </a:ext>
            </a:extLst>
          </p:cNvPr>
          <p:cNvSpPr txBox="1"/>
          <p:nvPr/>
        </p:nvSpPr>
        <p:spPr>
          <a:xfrm>
            <a:off x="8903589" y="1880842"/>
            <a:ext cx="2517179" cy="2210862"/>
          </a:xfrm>
          <a:prstGeom prst="rect">
            <a:avLst/>
          </a:prstGeom>
          <a:noFill/>
        </p:spPr>
        <p:txBody>
          <a:bodyPr vert="horz" wrap="square" lIns="0" tIns="0" rIns="0" bIns="0" rtlCol="0">
            <a:spAutoFit/>
          </a:bodyPr>
          <a:lstStyle/>
          <a:p>
            <a:pPr marL="0" marR="0" lvl="0" indent="0" algn="ctr" defTabSz="914400" rtl="0" eaLnBrk="1" fontAlgn="auto" latinLnBrk="0" hangingPunct="1">
              <a:lnSpc>
                <a:spcPct val="100000"/>
              </a:lnSpc>
              <a:spcBef>
                <a:spcPts val="200"/>
              </a:spcBef>
              <a:spcAft>
                <a:spcPts val="0"/>
              </a:spcAft>
              <a:buClrTx/>
              <a:buSzPct val="100000"/>
              <a:buFontTx/>
              <a:buNone/>
              <a:tabLst/>
              <a:defRPr/>
            </a:pPr>
            <a:r>
              <a:rPr kumimoji="0" lang="en-US" sz="1100" b="1" i="0" u="none" strike="noStrike" kern="1200" cap="none" spc="0" normalizeH="0" baseline="0" noProof="0">
                <a:ln>
                  <a:noFill/>
                </a:ln>
                <a:solidFill>
                  <a:prstClr val="black"/>
                </a:solidFill>
                <a:effectLst/>
                <a:uLnTx/>
                <a:uFillTx/>
                <a:latin typeface="Open Sans"/>
                <a:ea typeface="+mn-ea"/>
                <a:cs typeface="+mn-cs"/>
              </a:rPr>
              <a:t>Takeaways </a:t>
            </a:r>
          </a:p>
          <a:p>
            <a:pPr marL="0" marR="0" lvl="0" indent="0" algn="ctr" defTabSz="914400" rtl="0" eaLnBrk="1" fontAlgn="auto" latinLnBrk="0" hangingPunct="1">
              <a:lnSpc>
                <a:spcPct val="100000"/>
              </a:lnSpc>
              <a:spcBef>
                <a:spcPts val="200"/>
              </a:spcBef>
              <a:spcAft>
                <a:spcPts val="0"/>
              </a:spcAft>
              <a:buClrTx/>
              <a:buSzPct val="100000"/>
              <a:buFontTx/>
              <a:buNone/>
              <a:tabLst/>
              <a:defRPr/>
            </a:pPr>
            <a:endParaRPr kumimoji="0" lang="en-US" sz="1100" b="1" i="0" u="none" strike="noStrike" kern="1200" cap="none" spc="0" normalizeH="0" baseline="0" noProof="0">
              <a:ln>
                <a:noFill/>
              </a:ln>
              <a:solidFill>
                <a:prstClr val="black"/>
              </a:solidFill>
              <a:effectLst/>
              <a:uLnTx/>
              <a:uFillTx/>
              <a:latin typeface="Open Sans"/>
              <a:ea typeface="+mn-ea"/>
              <a:cs typeface="+mn-cs"/>
            </a:endParaRPr>
          </a:p>
          <a:p>
            <a:pPr marL="171450" marR="0" lvl="0" indent="-171450" algn="just" defTabSz="914400" rtl="0" eaLnBrk="1" fontAlgn="auto" latinLnBrk="0" hangingPunct="1">
              <a:lnSpc>
                <a:spcPct val="100000"/>
              </a:lnSpc>
              <a:spcBef>
                <a:spcPts val="0"/>
              </a:spcBef>
              <a:spcAft>
                <a:spcPts val="600"/>
              </a:spcAft>
              <a:buClrTx/>
              <a:buSzPct val="100000"/>
              <a:buFont typeface="Wingdings" panose="05000000000000000000" pitchFamily="2" charset="2"/>
              <a:buChar char="Ø"/>
              <a:tabLst/>
              <a:defRPr/>
            </a:pPr>
            <a:r>
              <a:rPr lang="en-US" sz="1000">
                <a:solidFill>
                  <a:prstClr val="black"/>
                </a:solidFill>
                <a:latin typeface="Open Sans"/>
              </a:rPr>
              <a:t>Over 33 changes were implemented to cater post go-live issues related to licenses, Provider name format, epic-care link, radiant, willow, Ambulatory, Cadence, HB-PB, and Epic Security.</a:t>
            </a:r>
          </a:p>
          <a:p>
            <a:pPr marL="171450" lvl="0" indent="-171450" algn="just">
              <a:spcAft>
                <a:spcPts val="600"/>
              </a:spcAft>
              <a:buSzPct val="100000"/>
              <a:buFont typeface="Wingdings" panose="05000000000000000000" pitchFamily="2" charset="2"/>
              <a:buChar char="Ø"/>
              <a:defRPr/>
            </a:pPr>
            <a:r>
              <a:rPr lang="en-US" sz="1000">
                <a:solidFill>
                  <a:prstClr val="black"/>
                </a:solidFill>
                <a:latin typeface="Open Sans"/>
              </a:rPr>
              <a:t>Despite a high count of incidents post March 1</a:t>
            </a:r>
            <a:r>
              <a:rPr lang="en-US" sz="1000" baseline="30000">
                <a:solidFill>
                  <a:prstClr val="black"/>
                </a:solidFill>
                <a:latin typeface="Open Sans"/>
              </a:rPr>
              <a:t>st</a:t>
            </a:r>
            <a:r>
              <a:rPr lang="en-US" sz="1000">
                <a:solidFill>
                  <a:prstClr val="black"/>
                </a:solidFill>
                <a:latin typeface="Open Sans"/>
              </a:rPr>
              <a:t> go-live, with extended shift hours and weekend support, the offshore team successfully bought SER queue to a stable state.</a:t>
            </a:r>
          </a:p>
          <a:p>
            <a:pPr marR="0" lvl="0" algn="l" defTabSz="914400" rtl="0" eaLnBrk="1" fontAlgn="auto" latinLnBrk="0" hangingPunct="1">
              <a:lnSpc>
                <a:spcPct val="100000"/>
              </a:lnSpc>
              <a:spcBef>
                <a:spcPts val="0"/>
              </a:spcBef>
              <a:spcAft>
                <a:spcPts val="600"/>
              </a:spcAft>
              <a:buClrTx/>
              <a:buSzPct val="100000"/>
              <a:tabLst/>
              <a:defRPr/>
            </a:pPr>
            <a:endParaRPr lang="en-US" sz="1000">
              <a:solidFill>
                <a:prstClr val="black"/>
              </a:solidFill>
              <a:latin typeface="Open Sans"/>
            </a:endParaRPr>
          </a:p>
        </p:txBody>
      </p:sp>
      <p:sp>
        <p:nvSpPr>
          <p:cNvPr id="21" name="TextBox 20">
            <a:extLst>
              <a:ext uri="{FF2B5EF4-FFF2-40B4-BE49-F238E27FC236}">
                <a16:creationId xmlns:a16="http://schemas.microsoft.com/office/drawing/2014/main" id="{F171047D-FB4D-0E55-10CA-F532E82F1F7A}"/>
              </a:ext>
            </a:extLst>
          </p:cNvPr>
          <p:cNvSpPr txBox="1"/>
          <p:nvPr/>
        </p:nvSpPr>
        <p:spPr>
          <a:xfrm>
            <a:off x="7326550" y="2161084"/>
            <a:ext cx="200128" cy="137838"/>
          </a:xfrm>
          <a:prstGeom prst="rect">
            <a:avLst/>
          </a:prstGeom>
          <a:solidFill>
            <a:schemeClr val="tx1"/>
          </a:solidFill>
          <a:ln>
            <a:solidFill>
              <a:schemeClr val="bg1"/>
            </a:solidFill>
          </a:ln>
        </p:spPr>
        <p:txBody>
          <a:bodyPr vert="horz" wrap="square" lIns="0" tIns="0" rIns="0" bIns="0" rtlCol="0">
            <a:spAutoFit/>
          </a:bodyPr>
          <a:lstStyle/>
          <a:p>
            <a:pPr algn="ctr">
              <a:spcBef>
                <a:spcPts val="200"/>
              </a:spcBef>
              <a:buSzPct val="100000"/>
            </a:pPr>
            <a:r>
              <a:rPr lang="en-US" sz="900">
                <a:ln w="0">
                  <a:solidFill>
                    <a:schemeClr val="bg1"/>
                  </a:solidFill>
                </a:ln>
                <a:effectLst>
                  <a:outerShdw blurRad="38100" dist="19050" dir="2700000" algn="tl" rotWithShape="0">
                    <a:schemeClr val="dk1">
                      <a:alpha val="40000"/>
                    </a:schemeClr>
                  </a:outerShdw>
                </a:effectLst>
              </a:rPr>
              <a:t>74</a:t>
            </a:r>
          </a:p>
        </p:txBody>
      </p:sp>
      <p:sp>
        <p:nvSpPr>
          <p:cNvPr id="22" name="TextBox 21">
            <a:extLst>
              <a:ext uri="{FF2B5EF4-FFF2-40B4-BE49-F238E27FC236}">
                <a16:creationId xmlns:a16="http://schemas.microsoft.com/office/drawing/2014/main" id="{60355046-6248-C178-9A9D-69B8777A04C0}"/>
              </a:ext>
            </a:extLst>
          </p:cNvPr>
          <p:cNvSpPr txBox="1"/>
          <p:nvPr/>
        </p:nvSpPr>
        <p:spPr>
          <a:xfrm>
            <a:off x="7631443" y="2013982"/>
            <a:ext cx="201044" cy="138499"/>
          </a:xfrm>
          <a:prstGeom prst="rect">
            <a:avLst/>
          </a:prstGeom>
          <a:solidFill>
            <a:schemeClr val="tx1"/>
          </a:solidFill>
          <a:ln>
            <a:solidFill>
              <a:schemeClr val="bg1"/>
            </a:solidFill>
          </a:ln>
        </p:spPr>
        <p:txBody>
          <a:bodyPr vert="horz" wrap="square" lIns="0" tIns="0" rIns="0" bIns="0" rtlCol="0">
            <a:spAutoFit/>
          </a:bodyPr>
          <a:lstStyle/>
          <a:p>
            <a:pPr algn="ctr">
              <a:spcBef>
                <a:spcPts val="200"/>
              </a:spcBef>
              <a:buSzPct val="100000"/>
            </a:pPr>
            <a:r>
              <a:rPr lang="en-US" sz="900">
                <a:ln w="0">
                  <a:solidFill>
                    <a:schemeClr val="bg1"/>
                  </a:solidFill>
                </a:ln>
                <a:effectLst>
                  <a:outerShdw blurRad="38100" dist="19050" dir="2700000" algn="tl" rotWithShape="0">
                    <a:schemeClr val="dk1">
                      <a:alpha val="40000"/>
                    </a:schemeClr>
                  </a:outerShdw>
                </a:effectLst>
              </a:rPr>
              <a:t>33</a:t>
            </a:r>
          </a:p>
        </p:txBody>
      </p:sp>
      <p:sp>
        <p:nvSpPr>
          <p:cNvPr id="5" name="TextBox 4">
            <a:extLst>
              <a:ext uri="{FF2B5EF4-FFF2-40B4-BE49-F238E27FC236}">
                <a16:creationId xmlns:a16="http://schemas.microsoft.com/office/drawing/2014/main" id="{31844C49-1E0F-D705-DBBA-69ED86BEE823}"/>
              </a:ext>
            </a:extLst>
          </p:cNvPr>
          <p:cNvSpPr txBox="1"/>
          <p:nvPr/>
        </p:nvSpPr>
        <p:spPr>
          <a:xfrm>
            <a:off x="6718211" y="2985318"/>
            <a:ext cx="327415" cy="138499"/>
          </a:xfrm>
          <a:prstGeom prst="rect">
            <a:avLst/>
          </a:prstGeom>
          <a:solidFill>
            <a:schemeClr val="tx1"/>
          </a:solidFill>
          <a:ln>
            <a:solidFill>
              <a:schemeClr val="bg1"/>
            </a:solidFill>
          </a:ln>
        </p:spPr>
        <p:txBody>
          <a:bodyPr vert="horz" wrap="square" lIns="0" tIns="0" rIns="0" bIns="0" rtlCol="0">
            <a:spAutoFit/>
          </a:bodyPr>
          <a:lstStyle/>
          <a:p>
            <a:pPr algn="ctr">
              <a:spcBef>
                <a:spcPts val="200"/>
              </a:spcBef>
              <a:buSzPct val="100000"/>
            </a:pPr>
            <a:r>
              <a:rPr lang="en-US" sz="900">
                <a:ln w="0">
                  <a:solidFill>
                    <a:schemeClr val="bg1"/>
                  </a:solidFill>
                </a:ln>
                <a:effectLst>
                  <a:outerShdw blurRad="38100" dist="19050" dir="2700000" algn="tl" rotWithShape="0">
                    <a:schemeClr val="dk1">
                      <a:alpha val="40000"/>
                    </a:schemeClr>
                  </a:outerShdw>
                </a:effectLst>
              </a:rPr>
              <a:t>235</a:t>
            </a:r>
          </a:p>
        </p:txBody>
      </p:sp>
      <p:sp>
        <p:nvSpPr>
          <p:cNvPr id="7" name="TextBox 6">
            <a:extLst>
              <a:ext uri="{FF2B5EF4-FFF2-40B4-BE49-F238E27FC236}">
                <a16:creationId xmlns:a16="http://schemas.microsoft.com/office/drawing/2014/main" id="{2512AAF8-6853-E267-5E87-4284A3C2DB25}"/>
              </a:ext>
            </a:extLst>
          </p:cNvPr>
          <p:cNvSpPr txBox="1"/>
          <p:nvPr/>
        </p:nvSpPr>
        <p:spPr>
          <a:xfrm>
            <a:off x="6928020" y="2265855"/>
            <a:ext cx="200128" cy="138499"/>
          </a:xfrm>
          <a:prstGeom prst="rect">
            <a:avLst/>
          </a:prstGeom>
          <a:solidFill>
            <a:schemeClr val="tx1"/>
          </a:solidFill>
          <a:ln>
            <a:solidFill>
              <a:schemeClr val="bg1"/>
            </a:solidFill>
          </a:ln>
        </p:spPr>
        <p:txBody>
          <a:bodyPr vert="horz" wrap="square" lIns="0" tIns="0" rIns="0" bIns="0" rtlCol="0">
            <a:spAutoFit/>
          </a:bodyPr>
          <a:lstStyle/>
          <a:p>
            <a:pPr algn="ctr">
              <a:spcBef>
                <a:spcPts val="200"/>
              </a:spcBef>
              <a:buSzPct val="100000"/>
            </a:pPr>
            <a:r>
              <a:rPr lang="en-US" sz="900">
                <a:ln w="0">
                  <a:solidFill>
                    <a:schemeClr val="bg1"/>
                  </a:solidFill>
                </a:ln>
                <a:effectLst>
                  <a:outerShdw blurRad="38100" dist="19050" dir="2700000" algn="tl" rotWithShape="0">
                    <a:schemeClr val="dk1">
                      <a:alpha val="40000"/>
                    </a:schemeClr>
                  </a:outerShdw>
                </a:effectLst>
              </a:rPr>
              <a:t>33</a:t>
            </a:r>
          </a:p>
        </p:txBody>
      </p:sp>
      <p:sp>
        <p:nvSpPr>
          <p:cNvPr id="11" name="TextBox 10">
            <a:extLst>
              <a:ext uri="{FF2B5EF4-FFF2-40B4-BE49-F238E27FC236}">
                <a16:creationId xmlns:a16="http://schemas.microsoft.com/office/drawing/2014/main" id="{8E6E91C3-DA9F-72E1-F99E-215E75B59FFA}"/>
              </a:ext>
            </a:extLst>
          </p:cNvPr>
          <p:cNvSpPr txBox="1"/>
          <p:nvPr/>
        </p:nvSpPr>
        <p:spPr>
          <a:xfrm>
            <a:off x="8410485" y="2916069"/>
            <a:ext cx="296427" cy="138499"/>
          </a:xfrm>
          <a:prstGeom prst="rect">
            <a:avLst/>
          </a:prstGeom>
          <a:solidFill>
            <a:schemeClr val="tx1"/>
          </a:solidFill>
          <a:ln>
            <a:solidFill>
              <a:schemeClr val="bg1"/>
            </a:solidFill>
          </a:ln>
        </p:spPr>
        <p:txBody>
          <a:bodyPr vert="horz" wrap="square" lIns="0" tIns="0" rIns="0" bIns="0" rtlCol="0">
            <a:spAutoFit/>
          </a:bodyPr>
          <a:lstStyle/>
          <a:p>
            <a:pPr algn="ctr">
              <a:spcBef>
                <a:spcPts val="200"/>
              </a:spcBef>
              <a:buSzPct val="100000"/>
            </a:pPr>
            <a:r>
              <a:rPr lang="en-US" sz="900">
                <a:ln w="0">
                  <a:solidFill>
                    <a:schemeClr val="bg1"/>
                  </a:solidFill>
                </a:ln>
                <a:effectLst>
                  <a:outerShdw blurRad="38100" dist="19050" dir="2700000" algn="tl" rotWithShape="0">
                    <a:schemeClr val="dk1">
                      <a:alpha val="40000"/>
                    </a:schemeClr>
                  </a:outerShdw>
                </a:effectLst>
              </a:rPr>
              <a:t>790</a:t>
            </a:r>
          </a:p>
        </p:txBody>
      </p:sp>
    </p:spTree>
    <p:extLst>
      <p:ext uri="{BB962C8B-B14F-4D97-AF65-F5344CB8AC3E}">
        <p14:creationId xmlns:p14="http://schemas.microsoft.com/office/powerpoint/2010/main" val="311183923"/>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983E49-56AA-345D-3A65-87FEFAF1BD34}"/>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6C811463-7D48-6B3C-1156-AA8F8853F4E7}"/>
              </a:ext>
            </a:extLst>
          </p:cNvPr>
          <p:cNvSpPr>
            <a:spLocks noGrp="1"/>
          </p:cNvSpPr>
          <p:nvPr>
            <p:ph type="title"/>
          </p:nvPr>
        </p:nvSpPr>
        <p:spPr>
          <a:xfrm>
            <a:off x="310145" y="177715"/>
            <a:ext cx="1478015" cy="371977"/>
          </a:xfrm>
        </p:spPr>
        <p:txBody>
          <a:bodyPr/>
          <a:lstStyle/>
          <a:p>
            <a:r>
              <a:rPr lang="en-US">
                <a:latin typeface="Open Sans Semibold"/>
                <a:ea typeface="Open Sans Semibold"/>
                <a:cs typeface="Open Sans Semibold"/>
              </a:rPr>
              <a:t>MyChart </a:t>
            </a:r>
            <a:endParaRPr lang="en-US"/>
          </a:p>
        </p:txBody>
      </p:sp>
      <p:sp>
        <p:nvSpPr>
          <p:cNvPr id="9" name="TextBox 8">
            <a:extLst>
              <a:ext uri="{FF2B5EF4-FFF2-40B4-BE49-F238E27FC236}">
                <a16:creationId xmlns:a16="http://schemas.microsoft.com/office/drawing/2014/main" id="{72E86E1D-D209-1953-4C55-B3E6704BE547}"/>
              </a:ext>
            </a:extLst>
          </p:cNvPr>
          <p:cNvSpPr txBox="1"/>
          <p:nvPr/>
        </p:nvSpPr>
        <p:spPr>
          <a:xfrm>
            <a:off x="310145" y="1189316"/>
            <a:ext cx="5533544" cy="440435"/>
          </a:xfrm>
          <a:prstGeom prst="rect">
            <a:avLst/>
          </a:prstGeom>
          <a:noFill/>
        </p:spPr>
        <p:txBody>
          <a:bodyPr wrap="square" lIns="182880" tIns="45720" rIns="91440" bIns="45720" anchor="t">
            <a:spAutoFit/>
          </a:bodyPr>
          <a:lstStyle/>
          <a:p>
            <a:pPr>
              <a:spcAft>
                <a:spcPts val="1200"/>
              </a:spcAft>
              <a:defRPr/>
            </a:pPr>
            <a:r>
              <a:rPr lang="en-US" sz="1100">
                <a:solidFill>
                  <a:prstClr val="black"/>
                </a:solidFill>
                <a:ea typeface="+mn-lt"/>
                <a:cs typeface="+mn-lt"/>
              </a:rPr>
              <a:t>Here are the key achievements for August 2025, highlighting our significant progress and milestones:</a:t>
            </a:r>
            <a:endParaRPr lang="en-US">
              <a:solidFill>
                <a:prstClr val="black"/>
              </a:solidFill>
              <a:ea typeface="+mn-ea"/>
              <a:cs typeface="+mn-cs"/>
            </a:endParaRPr>
          </a:p>
        </p:txBody>
      </p:sp>
      <p:sp>
        <p:nvSpPr>
          <p:cNvPr id="39" name="Rectangle: Top Corners Rounded 38">
            <a:extLst>
              <a:ext uri="{FF2B5EF4-FFF2-40B4-BE49-F238E27FC236}">
                <a16:creationId xmlns:a16="http://schemas.microsoft.com/office/drawing/2014/main" id="{40D0EE1E-4893-5FB3-5230-8A8D1734A175}"/>
              </a:ext>
            </a:extLst>
          </p:cNvPr>
          <p:cNvSpPr/>
          <p:nvPr/>
        </p:nvSpPr>
        <p:spPr bwMode="gray">
          <a:xfrm rot="10800000">
            <a:off x="435187" y="1625871"/>
            <a:ext cx="1677834" cy="290406"/>
          </a:xfrm>
          <a:prstGeom prst="round2SameRect">
            <a:avLst/>
          </a:prstGeom>
          <a:solidFill>
            <a:schemeClr val="tx2"/>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200" b="1" i="0" u="none" strike="noStrike" kern="1200" cap="none" spc="0" normalizeH="0" baseline="0" noProof="0">
              <a:ln>
                <a:noFill/>
              </a:ln>
              <a:solidFill>
                <a:prstClr val="white"/>
              </a:solidFill>
              <a:effectLst/>
              <a:uLnTx/>
              <a:uFillTx/>
              <a:latin typeface="Open Sans"/>
              <a:ea typeface="+mn-ea"/>
              <a:cs typeface="+mn-cs"/>
            </a:endParaRPr>
          </a:p>
        </p:txBody>
      </p:sp>
      <p:sp>
        <p:nvSpPr>
          <p:cNvPr id="40" name="TextBox 39">
            <a:extLst>
              <a:ext uri="{FF2B5EF4-FFF2-40B4-BE49-F238E27FC236}">
                <a16:creationId xmlns:a16="http://schemas.microsoft.com/office/drawing/2014/main" id="{10BEC59B-FAA5-A229-B243-7CF381AC8AA9}"/>
              </a:ext>
            </a:extLst>
          </p:cNvPr>
          <p:cNvSpPr txBox="1"/>
          <p:nvPr/>
        </p:nvSpPr>
        <p:spPr>
          <a:xfrm>
            <a:off x="558438" y="2485840"/>
            <a:ext cx="1712637" cy="253250"/>
          </a:xfrm>
          <a:prstGeom prst="rect">
            <a:avLst/>
          </a:prstGeom>
          <a:noFill/>
        </p:spPr>
        <p:txBody>
          <a:bodyPr wrap="square" lIns="91440" tIns="45720" rIns="91440" bIns="45720" anchor="t">
            <a:spAutoFit/>
          </a:bodyPr>
          <a:lstStyle/>
          <a:p>
            <a:pPr algn="ctr">
              <a:lnSpc>
                <a:spcPct val="106000"/>
              </a:lnSpc>
              <a:buFont typeface="Wingdings 2" pitchFamily="18" charset="2"/>
              <a:defRPr/>
            </a:pPr>
            <a:r>
              <a:rPr lang="en-US" sz="1000" b="1">
                <a:solidFill>
                  <a:prstClr val="white"/>
                </a:solidFill>
                <a:latin typeface="Open Sans"/>
              </a:rPr>
              <a:t>Solution &amp; Delivery</a:t>
            </a:r>
            <a:endParaRPr lang="en-US"/>
          </a:p>
        </p:txBody>
      </p:sp>
      <p:sp>
        <p:nvSpPr>
          <p:cNvPr id="42" name="Rectangle: Top Corners Rounded 41">
            <a:extLst>
              <a:ext uri="{FF2B5EF4-FFF2-40B4-BE49-F238E27FC236}">
                <a16:creationId xmlns:a16="http://schemas.microsoft.com/office/drawing/2014/main" id="{E390B0A9-505C-50BD-1B77-CB653F3158BD}"/>
              </a:ext>
            </a:extLst>
          </p:cNvPr>
          <p:cNvSpPr/>
          <p:nvPr/>
        </p:nvSpPr>
        <p:spPr bwMode="gray">
          <a:xfrm>
            <a:off x="435188" y="2017395"/>
            <a:ext cx="1677834" cy="290406"/>
          </a:xfrm>
          <a:prstGeom prst="round2SameRect">
            <a:avLst/>
          </a:prstGeom>
          <a:solidFill>
            <a:schemeClr val="tx2"/>
          </a:solidFill>
          <a:ln w="19050" algn="ctr">
            <a:noFill/>
            <a:miter lim="800000"/>
            <a:headEnd/>
            <a:tailEnd/>
          </a:ln>
        </p:spPr>
        <p:txBody>
          <a:bodyPr wrap="square" lIns="88900" tIns="88900" rIns="88900" bIns="88900" rtlCol="0" anchor="ctr"/>
          <a:lstStyle/>
          <a:p>
            <a:pPr algn="ctr">
              <a:defRPr/>
            </a:pPr>
            <a:endParaRPr lang="en-US" sz="1000" b="1">
              <a:solidFill>
                <a:prstClr val="white"/>
              </a:solidFill>
              <a:latin typeface="Open Sans"/>
              <a:ea typeface="Open Sans"/>
              <a:cs typeface="Open Sans"/>
            </a:endParaRPr>
          </a:p>
          <a:p>
            <a:pPr algn="ctr">
              <a:defRPr/>
            </a:pPr>
            <a:r>
              <a:rPr lang="en-US" sz="1000" b="1">
                <a:solidFill>
                  <a:prstClr val="white"/>
                </a:solidFill>
                <a:latin typeface="Open Sans"/>
                <a:ea typeface="Open Sans"/>
                <a:cs typeface="Open Sans"/>
              </a:rPr>
              <a:t>Nova Notes</a:t>
            </a:r>
            <a:endParaRPr lang="en-US" sz="1000">
              <a:solidFill>
                <a:prstClr val="white"/>
              </a:solidFill>
              <a:latin typeface="Open Sans"/>
              <a:ea typeface="Open Sans"/>
              <a:cs typeface="Open Sans"/>
            </a:endParaRPr>
          </a:p>
          <a:p>
            <a:pPr marL="0" marR="0" lvl="0" indent="0" algn="ctr" defTabSz="914400">
              <a:lnSpc>
                <a:spcPct val="106000"/>
              </a:lnSpc>
              <a:spcBef>
                <a:spcPts val="0"/>
              </a:spcBef>
              <a:spcAft>
                <a:spcPts val="0"/>
              </a:spcAft>
              <a:buClrTx/>
              <a:buSzTx/>
              <a:buFont typeface="Wingdings 2" pitchFamily="18" charset="2"/>
              <a:buNone/>
              <a:tabLst/>
              <a:defRPr/>
            </a:pPr>
            <a:endParaRPr lang="en-US" sz="1000" b="1" i="0" u="none" strike="noStrike" kern="1200" cap="none" spc="0" normalizeH="0" baseline="0" noProof="0">
              <a:ln>
                <a:noFill/>
              </a:ln>
              <a:solidFill>
                <a:prstClr val="white"/>
              </a:solidFill>
              <a:effectLst/>
              <a:uLnTx/>
              <a:uFillTx/>
              <a:latin typeface="Open Sans"/>
              <a:ea typeface="Open Sans"/>
              <a:cs typeface="Open Sans"/>
            </a:endParaRPr>
          </a:p>
        </p:txBody>
      </p:sp>
      <p:sp>
        <p:nvSpPr>
          <p:cNvPr id="52" name="TextBox 51">
            <a:extLst>
              <a:ext uri="{FF2B5EF4-FFF2-40B4-BE49-F238E27FC236}">
                <a16:creationId xmlns:a16="http://schemas.microsoft.com/office/drawing/2014/main" id="{B03EBE49-A0CD-58DA-238B-DA7203BFBA86}"/>
              </a:ext>
            </a:extLst>
          </p:cNvPr>
          <p:cNvSpPr txBox="1"/>
          <p:nvPr/>
        </p:nvSpPr>
        <p:spPr>
          <a:xfrm>
            <a:off x="2097590" y="2045014"/>
            <a:ext cx="3385403" cy="430887"/>
          </a:xfrm>
          <a:prstGeom prst="rect">
            <a:avLst/>
          </a:prstGeom>
          <a:noFill/>
        </p:spPr>
        <p:txBody>
          <a:bodyPr wrap="square" lIns="91440" tIns="45720" rIns="91440" bIns="45720" anchor="t">
            <a:spAutoFit/>
          </a:bodyPr>
          <a:lstStyle/>
          <a:p>
            <a:pPr marL="171450" indent="-171450">
              <a:spcBef>
                <a:spcPts val="600"/>
              </a:spcBef>
              <a:buSzPct val="100000"/>
              <a:buFont typeface="Wingdings" panose="05000000000000000000" pitchFamily="2" charset="2"/>
              <a:buChar char="Ø"/>
              <a:defRPr/>
            </a:pPr>
            <a:r>
              <a:rPr lang="en-US" sz="1100" dirty="0">
                <a:solidFill>
                  <a:prstClr val="black"/>
                </a:solidFill>
                <a:latin typeface="Open Sans"/>
                <a:ea typeface="Open Sans"/>
                <a:cs typeface="Open Sans"/>
              </a:rPr>
              <a:t>Started working </a:t>
            </a:r>
            <a:r>
              <a:rPr lang="en-US" sz="1100">
                <a:solidFill>
                  <a:prstClr val="black"/>
                </a:solidFill>
                <a:latin typeface="Open Sans"/>
                <a:ea typeface="Open Sans"/>
                <a:cs typeface="Open Sans"/>
              </a:rPr>
              <a:t>on </a:t>
            </a:r>
            <a:r>
              <a:rPr lang="en-US" sz="1100" dirty="0">
                <a:solidFill>
                  <a:prstClr val="black"/>
                </a:solidFill>
                <a:latin typeface="Open Sans"/>
                <a:ea typeface="Open Sans"/>
                <a:cs typeface="Open Sans"/>
              </a:rPr>
              <a:t>Feb/May/Aug Triple upgrade</a:t>
            </a:r>
            <a:endParaRPr lang="en-US" sz="1100">
              <a:solidFill>
                <a:prstClr val="black"/>
              </a:solidFill>
              <a:latin typeface="Open Sans"/>
              <a:ea typeface="Open Sans"/>
              <a:cs typeface="Open Sans"/>
            </a:endParaRPr>
          </a:p>
        </p:txBody>
      </p:sp>
      <p:sp>
        <p:nvSpPr>
          <p:cNvPr id="53" name="TextBox 52">
            <a:extLst>
              <a:ext uri="{FF2B5EF4-FFF2-40B4-BE49-F238E27FC236}">
                <a16:creationId xmlns:a16="http://schemas.microsoft.com/office/drawing/2014/main" id="{97D20EC7-EF48-769C-DE0F-372372F662F2}"/>
              </a:ext>
            </a:extLst>
          </p:cNvPr>
          <p:cNvSpPr txBox="1"/>
          <p:nvPr/>
        </p:nvSpPr>
        <p:spPr>
          <a:xfrm>
            <a:off x="2097590" y="1643125"/>
            <a:ext cx="3561250" cy="267407"/>
          </a:xfrm>
          <a:prstGeom prst="rect">
            <a:avLst/>
          </a:prstGeom>
          <a:noFill/>
        </p:spPr>
        <p:txBody>
          <a:bodyPr wrap="square" lIns="91440" tIns="45720" rIns="91440" bIns="45720" anchor="t">
            <a:spAutoFit/>
          </a:bodyPr>
          <a:lstStyle>
            <a:defPPr>
              <a:defRPr lang="en-US"/>
            </a:defPPr>
            <a:lvl1pPr marL="171450" indent="-171450">
              <a:spcBef>
                <a:spcPts val="600"/>
              </a:spcBef>
              <a:buSzPct val="100000"/>
              <a:buFont typeface="Wingdings" panose="05000000000000000000" pitchFamily="2" charset="2"/>
              <a:buChar char="Ø"/>
              <a:defRPr sz="1100">
                <a:solidFill>
                  <a:prstClr val="black"/>
                </a:solidFill>
                <a:latin typeface="Open Sans"/>
                <a:ea typeface="Open Sans"/>
                <a:cs typeface="Open Sans"/>
              </a:defRPr>
            </a:lvl1pPr>
          </a:lstStyle>
          <a:p>
            <a:r>
              <a:rPr lang="en-US"/>
              <a:t>Proactively worked on resolving 46 SNOW Tickets </a:t>
            </a:r>
          </a:p>
        </p:txBody>
      </p:sp>
      <p:sp>
        <p:nvSpPr>
          <p:cNvPr id="54" name="Rectangle: Top Corners Rounded 53">
            <a:extLst>
              <a:ext uri="{FF2B5EF4-FFF2-40B4-BE49-F238E27FC236}">
                <a16:creationId xmlns:a16="http://schemas.microsoft.com/office/drawing/2014/main" id="{3601B4A4-8E35-61F5-BE81-EDD478D3D664}"/>
              </a:ext>
            </a:extLst>
          </p:cNvPr>
          <p:cNvSpPr/>
          <p:nvPr/>
        </p:nvSpPr>
        <p:spPr bwMode="gray">
          <a:xfrm>
            <a:off x="432828" y="2414534"/>
            <a:ext cx="1677834" cy="290406"/>
          </a:xfrm>
          <a:prstGeom prst="round2SameRect">
            <a:avLst/>
          </a:prstGeom>
          <a:solidFill>
            <a:schemeClr val="tx2"/>
          </a:solidFill>
          <a:ln w="19050" algn="ctr">
            <a:noFill/>
            <a:miter lim="800000"/>
            <a:headEnd/>
            <a:tailEnd/>
          </a:ln>
        </p:spPr>
        <p:txBody>
          <a:bodyPr wrap="square" lIns="88900" tIns="88900" rIns="88900" bIns="88900" rtlCol="0" anchor="ctr"/>
          <a:lstStyle/>
          <a:p>
            <a:pPr algn="ctr">
              <a:lnSpc>
                <a:spcPct val="106000"/>
              </a:lnSpc>
              <a:defRPr/>
            </a:pPr>
            <a:r>
              <a:rPr lang="en-US" sz="1050" b="1">
                <a:solidFill>
                  <a:prstClr val="white"/>
                </a:solidFill>
                <a:latin typeface="Open Sans"/>
                <a:ea typeface="Open Sans"/>
                <a:cs typeface="Open Sans"/>
              </a:rPr>
              <a:t>Knowledge exchange</a:t>
            </a:r>
            <a:endParaRPr lang="en-US">
              <a:solidFill>
                <a:prstClr val="white"/>
              </a:solidFill>
            </a:endParaRPr>
          </a:p>
        </p:txBody>
      </p:sp>
      <p:sp>
        <p:nvSpPr>
          <p:cNvPr id="90" name="Rectangle 89">
            <a:extLst>
              <a:ext uri="{FF2B5EF4-FFF2-40B4-BE49-F238E27FC236}">
                <a16:creationId xmlns:a16="http://schemas.microsoft.com/office/drawing/2014/main" id="{1304142B-9A2D-0D9A-4FF5-330E1B5F99CF}"/>
              </a:ext>
            </a:extLst>
          </p:cNvPr>
          <p:cNvSpPr/>
          <p:nvPr/>
        </p:nvSpPr>
        <p:spPr bwMode="gray">
          <a:xfrm>
            <a:off x="6375852" y="824040"/>
            <a:ext cx="5453823" cy="5566425"/>
          </a:xfrm>
          <a:prstGeom prst="rect">
            <a:avLst/>
          </a:prstGeom>
          <a:noFill/>
          <a:ln w="19050" algn="ctr">
            <a:solidFill>
              <a:srgbClr val="7030A0"/>
            </a:solidFill>
            <a:miter lim="800000"/>
            <a:headEnd/>
            <a:tailEnd/>
          </a:ln>
        </p:spPr>
        <p:txBody>
          <a:bodyPr wrap="square" lIns="88900" tIns="88900" rIns="88900" bIns="88900" rtlCol="0" anchor="t"/>
          <a:lstStyle/>
          <a:p>
            <a:pPr marL="0" marR="0" lvl="0" indent="0" algn="l"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a:ln>
                <a:noFill/>
              </a:ln>
              <a:solidFill>
                <a:srgbClr val="62B5E5"/>
              </a:solidFill>
              <a:effectLst/>
              <a:uLnTx/>
              <a:uFillTx/>
              <a:latin typeface="Open Sans"/>
              <a:ea typeface="+mn-ea"/>
              <a:cs typeface="+mn-cs"/>
            </a:endParaRPr>
          </a:p>
        </p:txBody>
      </p:sp>
      <p:sp>
        <p:nvSpPr>
          <p:cNvPr id="2" name="Rectangle 1">
            <a:extLst>
              <a:ext uri="{FF2B5EF4-FFF2-40B4-BE49-F238E27FC236}">
                <a16:creationId xmlns:a16="http://schemas.microsoft.com/office/drawing/2014/main" id="{85CAED3C-EA29-C587-83FE-BC545977F0A4}"/>
              </a:ext>
            </a:extLst>
          </p:cNvPr>
          <p:cNvSpPr/>
          <p:nvPr/>
        </p:nvSpPr>
        <p:spPr bwMode="gray">
          <a:xfrm>
            <a:off x="315706" y="822087"/>
            <a:ext cx="5516268" cy="2595241"/>
          </a:xfrm>
          <a:prstGeom prst="rect">
            <a:avLst/>
          </a:prstGeom>
          <a:noFill/>
          <a:ln w="19050" algn="ctr">
            <a:solidFill>
              <a:srgbClr val="7030A0"/>
            </a:solid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a:ln>
                <a:noFill/>
              </a:ln>
              <a:solidFill>
                <a:prstClr val="white"/>
              </a:solidFill>
              <a:effectLst/>
              <a:uLnTx/>
              <a:uFillTx/>
              <a:latin typeface="Open Sans"/>
              <a:ea typeface="+mn-ea"/>
              <a:cs typeface="+mn-cs"/>
            </a:endParaRPr>
          </a:p>
        </p:txBody>
      </p:sp>
      <p:sp>
        <p:nvSpPr>
          <p:cNvPr id="58" name="Rectangle 57">
            <a:extLst>
              <a:ext uri="{FF2B5EF4-FFF2-40B4-BE49-F238E27FC236}">
                <a16:creationId xmlns:a16="http://schemas.microsoft.com/office/drawing/2014/main" id="{C489A5AB-633C-E27F-4D43-05C1DD0B46DC}"/>
              </a:ext>
            </a:extLst>
          </p:cNvPr>
          <p:cNvSpPr/>
          <p:nvPr/>
        </p:nvSpPr>
        <p:spPr bwMode="gray">
          <a:xfrm>
            <a:off x="319361" y="3642894"/>
            <a:ext cx="5531957" cy="2757341"/>
          </a:xfrm>
          <a:prstGeom prst="rect">
            <a:avLst/>
          </a:prstGeom>
          <a:noFill/>
          <a:ln w="19050" algn="ctr">
            <a:solidFill>
              <a:srgbClr val="7030A0"/>
            </a:solid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a:ln>
                <a:noFill/>
              </a:ln>
              <a:solidFill>
                <a:prstClr val="white"/>
              </a:solidFill>
              <a:effectLst/>
              <a:uLnTx/>
              <a:uFillTx/>
              <a:latin typeface="Open Sans"/>
              <a:ea typeface="+mn-ea"/>
              <a:cs typeface="+mn-cs"/>
            </a:endParaRPr>
          </a:p>
        </p:txBody>
      </p:sp>
      <p:sp>
        <p:nvSpPr>
          <p:cNvPr id="4" name="TextBox 3">
            <a:extLst>
              <a:ext uri="{FF2B5EF4-FFF2-40B4-BE49-F238E27FC236}">
                <a16:creationId xmlns:a16="http://schemas.microsoft.com/office/drawing/2014/main" id="{4DB00085-4FE3-833A-3C2D-D67C149A713C}"/>
              </a:ext>
            </a:extLst>
          </p:cNvPr>
          <p:cNvSpPr txBox="1"/>
          <p:nvPr/>
        </p:nvSpPr>
        <p:spPr>
          <a:xfrm>
            <a:off x="531606" y="847040"/>
            <a:ext cx="2657018" cy="220218"/>
          </a:xfrm>
          <a:prstGeom prst="rect">
            <a:avLst/>
          </a:prstGeom>
          <a:solidFill>
            <a:schemeClr val="bg1"/>
          </a:solidFill>
        </p:spPr>
        <p:txBody>
          <a:bodyPr vert="horz" wrap="square" lIns="91440" tIns="0" rIns="0" bIns="0" rtlCol="0">
            <a:spAutoFit/>
          </a:bodyPr>
          <a:lstStyle/>
          <a:p>
            <a:pPr marL="0" marR="0" lvl="0" indent="0" algn="l" defTabSz="914400" rtl="0" eaLnBrk="1" fontAlgn="auto" latinLnBrk="0" hangingPunct="1">
              <a:lnSpc>
                <a:spcPct val="100000"/>
              </a:lnSpc>
              <a:spcBef>
                <a:spcPts val="200"/>
              </a:spcBef>
              <a:spcAft>
                <a:spcPts val="0"/>
              </a:spcAft>
              <a:buClrTx/>
              <a:buSzPct val="100000"/>
              <a:buFontTx/>
              <a:buNone/>
              <a:tabLst/>
              <a:defRPr/>
            </a:pPr>
            <a:r>
              <a:rPr kumimoji="0" lang="en-US" sz="1400" b="0" i="0" u="none" strike="noStrike" kern="1200" cap="none" spc="200" normalizeH="0" baseline="0" noProof="0">
                <a:ln>
                  <a:noFill/>
                </a:ln>
                <a:solidFill>
                  <a:srgbClr val="7030A0"/>
                </a:solidFill>
                <a:effectLst/>
                <a:uLnTx/>
                <a:uFillTx/>
                <a:latin typeface="Open Sans Extrabold" panose="020B0906030804020204" pitchFamily="34" charset="0"/>
                <a:ea typeface="Open Sans Extrabold" panose="020B0906030804020204" pitchFamily="34" charset="0"/>
                <a:cs typeface="Open Sans Extrabold" panose="020B0906030804020204" pitchFamily="34" charset="0"/>
              </a:rPr>
              <a:t>Key Achievements</a:t>
            </a:r>
          </a:p>
        </p:txBody>
      </p:sp>
      <p:sp>
        <p:nvSpPr>
          <p:cNvPr id="59" name="TextBox 58">
            <a:extLst>
              <a:ext uri="{FF2B5EF4-FFF2-40B4-BE49-F238E27FC236}">
                <a16:creationId xmlns:a16="http://schemas.microsoft.com/office/drawing/2014/main" id="{E942A9C8-8666-CC1B-26BD-2D6FE0A5732B}"/>
              </a:ext>
            </a:extLst>
          </p:cNvPr>
          <p:cNvSpPr txBox="1"/>
          <p:nvPr/>
        </p:nvSpPr>
        <p:spPr>
          <a:xfrm>
            <a:off x="604748" y="3588482"/>
            <a:ext cx="3226937" cy="430887"/>
          </a:xfrm>
          <a:prstGeom prst="rect">
            <a:avLst/>
          </a:prstGeom>
          <a:solidFill>
            <a:schemeClr val="bg1"/>
          </a:solidFill>
        </p:spPr>
        <p:txBody>
          <a:bodyPr vert="horz" wrap="square" lIns="91440" tIns="0" rIns="0" bIns="0" rtlCol="0" anchor="t">
            <a:spAutoFit/>
          </a:bodyPr>
          <a:lstStyle/>
          <a:p>
            <a:pPr>
              <a:spcBef>
                <a:spcPts val="200"/>
              </a:spcBef>
              <a:buSzPct val="100000"/>
              <a:defRPr/>
            </a:pPr>
            <a:r>
              <a:rPr lang="en-US" sz="1400" spc="200" dirty="0">
                <a:solidFill>
                  <a:srgbClr val="7030A0"/>
                </a:solidFill>
                <a:latin typeface="Open Sans Extrabold"/>
                <a:ea typeface="Open Sans Extrabold"/>
                <a:cs typeface="Open Sans Extrabold"/>
              </a:rPr>
              <a:t>Highlights</a:t>
            </a:r>
            <a:r>
              <a:rPr kumimoji="0" lang="en-US" sz="1400" b="0" i="0" u="none" strike="noStrike" kern="1200" cap="none" spc="200" normalizeH="0" baseline="0" noProof="0" dirty="0">
                <a:ln>
                  <a:noFill/>
                </a:ln>
                <a:solidFill>
                  <a:srgbClr val="7030A0"/>
                </a:solidFill>
                <a:effectLst/>
                <a:uLnTx/>
                <a:uFillTx/>
                <a:latin typeface="Open Sans Extrabold"/>
                <a:ea typeface="Open Sans Extrabold"/>
                <a:cs typeface="Open Sans Extrabold"/>
              </a:rPr>
              <a:t> </a:t>
            </a:r>
            <a:r>
              <a:rPr kumimoji="0" lang="en-US" sz="1400" b="0" i="0" u="none" strike="noStrike" kern="1200" cap="none" spc="200" normalizeH="0" baseline="0" noProof="0">
                <a:ln>
                  <a:noFill/>
                </a:ln>
                <a:solidFill>
                  <a:srgbClr val="7030A0"/>
                </a:solidFill>
                <a:effectLst/>
                <a:uLnTx/>
                <a:uFillTx/>
                <a:latin typeface="Open Sans Extrabold"/>
                <a:ea typeface="Open Sans Extrabold"/>
                <a:cs typeface="Open Sans Extrabold"/>
              </a:rPr>
              <a:t>for </a:t>
            </a:r>
            <a:r>
              <a:rPr lang="en-US" sz="1400" spc="200">
                <a:solidFill>
                  <a:srgbClr val="7030A0"/>
                </a:solidFill>
                <a:latin typeface="Open Sans Extrabold"/>
                <a:ea typeface="Open Sans Extrabold"/>
                <a:cs typeface="Open Sans Extrabold"/>
              </a:rPr>
              <a:t>October 2025</a:t>
            </a:r>
            <a:endParaRPr lang="en-US" sz="1400" b="0" i="0" u="none" strike="noStrike" kern="1200" cap="none" spc="200" normalizeH="0" baseline="0" noProof="0" dirty="0">
              <a:ln>
                <a:noFill/>
              </a:ln>
              <a:solidFill>
                <a:srgbClr val="7030A0"/>
              </a:solidFill>
              <a:effectLst/>
              <a:uLnTx/>
              <a:uFillTx/>
              <a:latin typeface="Open Sans Extrabold" panose="020B0906030804020204" pitchFamily="34" charset="0"/>
              <a:ea typeface="Open Sans Extrabold" panose="020B0906030804020204" pitchFamily="34" charset="0"/>
              <a:cs typeface="Open Sans Extrabold" panose="020B0906030804020204" pitchFamily="34" charset="0"/>
            </a:endParaRPr>
          </a:p>
        </p:txBody>
      </p:sp>
      <p:sp>
        <p:nvSpPr>
          <p:cNvPr id="68" name="TextBox 67">
            <a:extLst>
              <a:ext uri="{FF2B5EF4-FFF2-40B4-BE49-F238E27FC236}">
                <a16:creationId xmlns:a16="http://schemas.microsoft.com/office/drawing/2014/main" id="{E52D4018-504C-A0F6-D79B-276E8B261237}"/>
              </a:ext>
            </a:extLst>
          </p:cNvPr>
          <p:cNvSpPr txBox="1"/>
          <p:nvPr/>
        </p:nvSpPr>
        <p:spPr>
          <a:xfrm>
            <a:off x="6822865" y="549624"/>
            <a:ext cx="4450380" cy="184666"/>
          </a:xfrm>
          <a:prstGeom prst="rect">
            <a:avLst/>
          </a:prstGeom>
          <a:solidFill>
            <a:schemeClr val="bg1"/>
          </a:solidFill>
        </p:spPr>
        <p:txBody>
          <a:bodyPr vert="horz" wrap="square" lIns="91440" tIns="0" rIns="0" bIns="0" rtlCol="0">
            <a:spAutoFit/>
          </a:bodyPr>
          <a:lstStyle/>
          <a:p>
            <a:pPr marL="0" marR="0" lvl="0" indent="0" algn="l" defTabSz="914400" rtl="0" eaLnBrk="1" fontAlgn="auto" latinLnBrk="0" hangingPunct="1">
              <a:lnSpc>
                <a:spcPct val="100000"/>
              </a:lnSpc>
              <a:spcBef>
                <a:spcPts val="200"/>
              </a:spcBef>
              <a:spcAft>
                <a:spcPts val="0"/>
              </a:spcAft>
              <a:buClrTx/>
              <a:buSzPct val="100000"/>
              <a:buFontTx/>
              <a:buNone/>
              <a:tabLst/>
              <a:defRPr/>
            </a:pPr>
            <a:r>
              <a:rPr kumimoji="0" lang="en-US" sz="1200" b="0" i="0" u="none" strike="noStrike" kern="1200" cap="none" spc="200" normalizeH="0" baseline="0" noProof="0">
                <a:ln>
                  <a:noFill/>
                </a:ln>
                <a:solidFill>
                  <a:srgbClr val="7030A0"/>
                </a:solidFill>
                <a:effectLst/>
                <a:uLnTx/>
                <a:uFillTx/>
                <a:latin typeface="Open Sans Extrabold" panose="020B0906030804020204" pitchFamily="34" charset="0"/>
                <a:ea typeface="Open Sans Extrabold" panose="020B0906030804020204" pitchFamily="34" charset="0"/>
                <a:cs typeface="Open Sans Extrabold" panose="020B0906030804020204" pitchFamily="34" charset="0"/>
              </a:rPr>
              <a:t>Module in numbers- or added explanation</a:t>
            </a:r>
          </a:p>
        </p:txBody>
      </p:sp>
      <p:sp>
        <p:nvSpPr>
          <p:cNvPr id="7" name="TextBox 46">
            <a:extLst>
              <a:ext uri="{FF2B5EF4-FFF2-40B4-BE49-F238E27FC236}">
                <a16:creationId xmlns:a16="http://schemas.microsoft.com/office/drawing/2014/main" id="{83C16CBC-A10D-99D8-0F7D-94D96B9D600D}"/>
              </a:ext>
            </a:extLst>
          </p:cNvPr>
          <p:cNvSpPr txBox="1"/>
          <p:nvPr/>
        </p:nvSpPr>
        <p:spPr>
          <a:xfrm>
            <a:off x="394315" y="1639045"/>
            <a:ext cx="1712637" cy="253250"/>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1000" b="1" i="0" u="none" strike="noStrike" kern="1200" cap="none" spc="0" normalizeH="0" baseline="0" noProof="0">
                <a:ln>
                  <a:noFill/>
                </a:ln>
                <a:solidFill>
                  <a:prstClr val="white"/>
                </a:solidFill>
                <a:effectLst/>
                <a:uLnTx/>
                <a:uFillTx/>
                <a:latin typeface="Open Sans"/>
                <a:ea typeface="+mn-ea"/>
                <a:cs typeface="+mn-cs"/>
              </a:rPr>
              <a:t>Scope of work</a:t>
            </a:r>
          </a:p>
        </p:txBody>
      </p:sp>
      <p:grpSp>
        <p:nvGrpSpPr>
          <p:cNvPr id="15" name="Group 14">
            <a:extLst>
              <a:ext uri="{FF2B5EF4-FFF2-40B4-BE49-F238E27FC236}">
                <a16:creationId xmlns:a16="http://schemas.microsoft.com/office/drawing/2014/main" id="{D9583628-0A39-711F-25DB-96AFDA0D2902}"/>
              </a:ext>
            </a:extLst>
          </p:cNvPr>
          <p:cNvGrpSpPr/>
          <p:nvPr/>
        </p:nvGrpSpPr>
        <p:grpSpPr>
          <a:xfrm>
            <a:off x="386759" y="4685825"/>
            <a:ext cx="5332911" cy="1724586"/>
            <a:chOff x="386759" y="4685825"/>
            <a:chExt cx="5332911" cy="1724586"/>
          </a:xfrm>
        </p:grpSpPr>
        <p:sp>
          <p:nvSpPr>
            <p:cNvPr id="92" name="TextBox 91">
              <a:extLst>
                <a:ext uri="{FF2B5EF4-FFF2-40B4-BE49-F238E27FC236}">
                  <a16:creationId xmlns:a16="http://schemas.microsoft.com/office/drawing/2014/main" id="{919EDEF8-2393-89C8-72C5-A43D3F3A138D}"/>
                </a:ext>
              </a:extLst>
            </p:cNvPr>
            <p:cNvSpPr txBox="1"/>
            <p:nvPr/>
          </p:nvSpPr>
          <p:spPr>
            <a:xfrm>
              <a:off x="440421" y="4685825"/>
              <a:ext cx="5279249" cy="677108"/>
            </a:xfrm>
            <a:prstGeom prst="rect">
              <a:avLst/>
            </a:prstGeom>
            <a:noFill/>
          </p:spPr>
          <p:txBody>
            <a:bodyPr vert="horz" wrap="square" lIns="0" tIns="0" rIns="0" bIns="0" rtlCol="0" anchor="t">
              <a:spAutoFit/>
            </a:bodyPr>
            <a:lstStyle/>
            <a:p>
              <a:pPr marL="171450" indent="-171450" algn="just">
                <a:spcBef>
                  <a:spcPts val="200"/>
                </a:spcBef>
                <a:buFont typeface="Arial"/>
                <a:buChar char="•"/>
                <a:defRPr/>
              </a:pPr>
              <a:r>
                <a:rPr lang="en-US" sz="1100" b="1">
                  <a:ea typeface="+mn-lt"/>
                  <a:cs typeface="+mn-lt"/>
                </a:rPr>
                <a:t>Nova Notes build tasks</a:t>
              </a:r>
              <a:r>
                <a:rPr lang="en-US" sz="1100">
                  <a:ea typeface="+mn-lt"/>
                  <a:cs typeface="+mn-lt"/>
                </a:rPr>
                <a:t>: The MyChart team has commenced work on the triple upgrade for Nova Notes. During a call with the onshore team, we reviewed 150 notes and have been assigned 59 out of 87 build tasks, resulting in a 68% ownership of the overall build activities.</a:t>
              </a:r>
              <a:endParaRPr lang="en-US" sz="1100">
                <a:latin typeface="Open Sans"/>
                <a:ea typeface="Open Sans"/>
                <a:cs typeface="Open Sans"/>
              </a:endParaRPr>
            </a:p>
          </p:txBody>
        </p:sp>
        <p:sp>
          <p:nvSpPr>
            <p:cNvPr id="11" name="TextBox 10">
              <a:extLst>
                <a:ext uri="{FF2B5EF4-FFF2-40B4-BE49-F238E27FC236}">
                  <a16:creationId xmlns:a16="http://schemas.microsoft.com/office/drawing/2014/main" id="{807A3669-48C4-8DC4-8087-06CE2ADEDF76}"/>
                </a:ext>
              </a:extLst>
            </p:cNvPr>
            <p:cNvSpPr txBox="1"/>
            <p:nvPr/>
          </p:nvSpPr>
          <p:spPr>
            <a:xfrm>
              <a:off x="461620" y="6128635"/>
              <a:ext cx="5150993" cy="153888"/>
            </a:xfrm>
            <a:prstGeom prst="rect">
              <a:avLst/>
            </a:prstGeom>
            <a:noFill/>
          </p:spPr>
          <p:txBody>
            <a:bodyPr vert="horz" wrap="square" lIns="0" tIns="0" rIns="0" bIns="0" rtlCol="0" anchor="t">
              <a:spAutoFit/>
            </a:bodyPr>
            <a:lstStyle/>
            <a:p>
              <a:pPr fontAlgn="base"/>
              <a:r>
                <a:rPr lang="en-US" sz="1000">
                  <a:solidFill>
                    <a:srgbClr val="000000"/>
                  </a:solidFill>
                  <a:latin typeface="+mj-lt"/>
                  <a:ea typeface="Open Sans"/>
                  <a:cs typeface="Open Sans"/>
                </a:rPr>
                <a:t>Link to MyChart interactive </a:t>
              </a:r>
              <a:r>
                <a:rPr lang="en-US" sz="1000" b="0" i="0" u="none" strike="noStrike">
                  <a:solidFill>
                    <a:srgbClr val="000000"/>
                  </a:solidFill>
                  <a:effectLst/>
                  <a:latin typeface="+mj-lt"/>
                </a:rPr>
                <a:t>Dashboard: </a:t>
              </a:r>
              <a:endParaRPr lang="en-US" sz="1000">
                <a:solidFill>
                  <a:srgbClr val="000000"/>
                </a:solidFill>
                <a:latin typeface="+mj-lt"/>
                <a:ea typeface="Open Sans"/>
                <a:cs typeface="Open Sans"/>
              </a:endParaRPr>
            </a:p>
          </p:txBody>
        </p:sp>
        <p:sp>
          <p:nvSpPr>
            <p:cNvPr id="13" name="TextBox 12">
              <a:extLst>
                <a:ext uri="{FF2B5EF4-FFF2-40B4-BE49-F238E27FC236}">
                  <a16:creationId xmlns:a16="http://schemas.microsoft.com/office/drawing/2014/main" id="{8B1FA78E-CBA2-63F9-1352-600D7B7FAA29}"/>
                </a:ext>
              </a:extLst>
            </p:cNvPr>
            <p:cNvSpPr txBox="1"/>
            <p:nvPr/>
          </p:nvSpPr>
          <p:spPr>
            <a:xfrm>
              <a:off x="531605" y="6000748"/>
              <a:ext cx="4940932" cy="409663"/>
            </a:xfrm>
            <a:prstGeom prst="rect">
              <a:avLst/>
            </a:prstGeom>
            <a:noFill/>
          </p:spPr>
          <p:txBody>
            <a:bodyPr vert="horz" wrap="square" lIns="0" tIns="0" rIns="0" bIns="0" rtlCol="0">
              <a:spAutoFit/>
            </a:bodyPr>
            <a:lstStyle/>
            <a:p>
              <a:pPr>
                <a:spcBef>
                  <a:spcPts val="200"/>
                </a:spcBef>
                <a:buSzPct val="100000"/>
              </a:pPr>
              <a:endParaRPr lang="en-US" sz="1200"/>
            </a:p>
          </p:txBody>
        </p:sp>
        <p:sp>
          <p:nvSpPr>
            <p:cNvPr id="17" name="TextBox 16">
              <a:extLst>
                <a:ext uri="{FF2B5EF4-FFF2-40B4-BE49-F238E27FC236}">
                  <a16:creationId xmlns:a16="http://schemas.microsoft.com/office/drawing/2014/main" id="{2B15EEDF-7AFF-4E7B-644D-EC14DF6FEAE6}"/>
                </a:ext>
              </a:extLst>
            </p:cNvPr>
            <p:cNvSpPr txBox="1"/>
            <p:nvPr/>
          </p:nvSpPr>
          <p:spPr>
            <a:xfrm>
              <a:off x="386759" y="5442831"/>
              <a:ext cx="5279249" cy="507831"/>
            </a:xfrm>
            <a:prstGeom prst="rect">
              <a:avLst/>
            </a:prstGeom>
            <a:noFill/>
          </p:spPr>
          <p:txBody>
            <a:bodyPr vert="horz" wrap="square" lIns="0" tIns="0" rIns="0" bIns="0" rtlCol="0" anchor="t">
              <a:spAutoFit/>
            </a:bodyPr>
            <a:lstStyle/>
            <a:p>
              <a:pPr marL="171450" indent="-171450" algn="just">
                <a:spcBef>
                  <a:spcPts val="200"/>
                </a:spcBef>
                <a:buFont typeface="Arial" panose="020B0604020202020204" pitchFamily="34" charset="0"/>
                <a:buChar char="•"/>
                <a:defRPr/>
              </a:pPr>
              <a:r>
                <a:rPr lang="en-US" sz="1100" b="1">
                  <a:ea typeface="+mn-lt"/>
                  <a:cs typeface="+mn-lt"/>
                </a:rPr>
                <a:t>Prompt resolution of SNOW tickets: </a:t>
              </a:r>
              <a:r>
                <a:rPr lang="en-US" sz="1100">
                  <a:ea typeface="+mn-lt"/>
                  <a:cs typeface="+mn-lt"/>
                </a:rPr>
                <a:t>Successfully decreased the backlog in the MyChart SNOW bucket, leading to quicker turnaround times and enhanced operational efficiency.</a:t>
              </a:r>
              <a:endParaRPr lang="en-US" sz="2000">
                <a:ea typeface="+mn-lt"/>
                <a:cs typeface="+mn-lt"/>
              </a:endParaRPr>
            </a:p>
          </p:txBody>
        </p:sp>
      </p:grpSp>
      <p:sp>
        <p:nvSpPr>
          <p:cNvPr id="21" name="TextBox 20">
            <a:extLst>
              <a:ext uri="{FF2B5EF4-FFF2-40B4-BE49-F238E27FC236}">
                <a16:creationId xmlns:a16="http://schemas.microsoft.com/office/drawing/2014/main" id="{3D8FC355-A14C-6228-7B03-D847124A5F5E}"/>
              </a:ext>
            </a:extLst>
          </p:cNvPr>
          <p:cNvSpPr txBox="1"/>
          <p:nvPr/>
        </p:nvSpPr>
        <p:spPr>
          <a:xfrm>
            <a:off x="2102770" y="2462995"/>
            <a:ext cx="3561250" cy="430887"/>
          </a:xfrm>
          <a:prstGeom prst="rect">
            <a:avLst/>
          </a:prstGeom>
          <a:noFill/>
        </p:spPr>
        <p:txBody>
          <a:bodyPr wrap="square" lIns="91440" tIns="45720" rIns="91440" bIns="45720" anchor="t">
            <a:spAutoFit/>
          </a:bodyPr>
          <a:lstStyle>
            <a:defPPr>
              <a:defRPr lang="en-US"/>
            </a:defPPr>
            <a:lvl1pPr marL="171450" indent="-171450">
              <a:spcBef>
                <a:spcPts val="600"/>
              </a:spcBef>
              <a:buSzPct val="100000"/>
              <a:buFont typeface="Wingdings" panose="05000000000000000000" pitchFamily="2" charset="2"/>
              <a:buChar char="Ø"/>
              <a:defRPr sz="1100">
                <a:solidFill>
                  <a:prstClr val="black"/>
                </a:solidFill>
                <a:latin typeface="Open Sans"/>
                <a:ea typeface="Open Sans"/>
                <a:cs typeface="Open Sans"/>
              </a:defRPr>
            </a:lvl1pPr>
          </a:lstStyle>
          <a:p>
            <a:r>
              <a:rPr lang="en-US"/>
              <a:t> Actively facilitated knowledge exchange fostering quicker issue resolution</a:t>
            </a:r>
          </a:p>
        </p:txBody>
      </p:sp>
      <p:sp>
        <p:nvSpPr>
          <p:cNvPr id="10" name="Rectangle: Top Corners Rounded 9">
            <a:extLst>
              <a:ext uri="{FF2B5EF4-FFF2-40B4-BE49-F238E27FC236}">
                <a16:creationId xmlns:a16="http://schemas.microsoft.com/office/drawing/2014/main" id="{608C05D7-8298-DEB0-7FA8-224DA7876C38}"/>
              </a:ext>
            </a:extLst>
          </p:cNvPr>
          <p:cNvSpPr/>
          <p:nvPr/>
        </p:nvSpPr>
        <p:spPr bwMode="gray">
          <a:xfrm>
            <a:off x="435187" y="2849733"/>
            <a:ext cx="1677834" cy="290406"/>
          </a:xfrm>
          <a:prstGeom prst="round2SameRect">
            <a:avLst/>
          </a:prstGeom>
          <a:solidFill>
            <a:schemeClr val="tx2"/>
          </a:solidFill>
          <a:ln w="19050" algn="ctr">
            <a:noFill/>
            <a:miter lim="800000"/>
            <a:headEnd/>
            <a:tailEnd/>
          </a:ln>
        </p:spPr>
        <p:txBody>
          <a:bodyPr wrap="square" lIns="88900" tIns="88900" rIns="88900" bIns="88900" rtlCol="0" anchor="ctr"/>
          <a:lstStyle/>
          <a:p>
            <a:pPr algn="ctr">
              <a:defRPr/>
            </a:pPr>
            <a:endParaRPr lang="en-US" sz="1000" b="1">
              <a:solidFill>
                <a:prstClr val="white"/>
              </a:solidFill>
              <a:latin typeface="Open Sans"/>
              <a:ea typeface="Open Sans"/>
              <a:cs typeface="Open Sans"/>
            </a:endParaRPr>
          </a:p>
          <a:p>
            <a:pPr algn="ctr">
              <a:defRPr/>
            </a:pPr>
            <a:r>
              <a:rPr lang="en-US" sz="1000" b="1">
                <a:solidFill>
                  <a:prstClr val="white"/>
                </a:solidFill>
                <a:latin typeface="Open Sans"/>
                <a:ea typeface="Open Sans"/>
                <a:cs typeface="Open Sans"/>
              </a:rPr>
              <a:t>Work packets</a:t>
            </a:r>
          </a:p>
          <a:p>
            <a:pPr marL="0" marR="0" lvl="0" indent="0" algn="ctr" defTabSz="914400">
              <a:lnSpc>
                <a:spcPct val="106000"/>
              </a:lnSpc>
              <a:spcBef>
                <a:spcPts val="0"/>
              </a:spcBef>
              <a:spcAft>
                <a:spcPts val="0"/>
              </a:spcAft>
              <a:buClrTx/>
              <a:buSzTx/>
              <a:buFont typeface="Wingdings 2" pitchFamily="18" charset="2"/>
              <a:buNone/>
              <a:tabLst/>
              <a:defRPr/>
            </a:pPr>
            <a:endParaRPr lang="en-US" sz="1000" b="1" i="0" u="none" strike="noStrike" kern="1200" cap="none" spc="0" normalizeH="0" baseline="0" noProof="0">
              <a:ln>
                <a:noFill/>
              </a:ln>
              <a:solidFill>
                <a:prstClr val="white"/>
              </a:solidFill>
              <a:effectLst/>
              <a:uLnTx/>
              <a:uFillTx/>
              <a:latin typeface="Open Sans"/>
              <a:ea typeface="Open Sans"/>
              <a:cs typeface="Open Sans"/>
            </a:endParaRPr>
          </a:p>
        </p:txBody>
      </p:sp>
      <p:sp>
        <p:nvSpPr>
          <p:cNvPr id="19" name="TextBox 18">
            <a:extLst>
              <a:ext uri="{FF2B5EF4-FFF2-40B4-BE49-F238E27FC236}">
                <a16:creationId xmlns:a16="http://schemas.microsoft.com/office/drawing/2014/main" id="{E3A918D0-1E7D-80C5-32D2-5F52706D0B3A}"/>
              </a:ext>
            </a:extLst>
          </p:cNvPr>
          <p:cNvSpPr txBox="1"/>
          <p:nvPr/>
        </p:nvSpPr>
        <p:spPr>
          <a:xfrm>
            <a:off x="2109312" y="2900798"/>
            <a:ext cx="3795710" cy="430887"/>
          </a:xfrm>
          <a:prstGeom prst="rect">
            <a:avLst/>
          </a:prstGeom>
          <a:noFill/>
        </p:spPr>
        <p:txBody>
          <a:bodyPr wrap="square" lIns="91440" tIns="45720" rIns="91440" bIns="45720" anchor="t">
            <a:spAutoFit/>
          </a:bodyPr>
          <a:lstStyle/>
          <a:p>
            <a:pPr marL="171450" indent="-171450">
              <a:spcBef>
                <a:spcPts val="600"/>
              </a:spcBef>
              <a:buSzPct val="100000"/>
              <a:buFont typeface="Wingdings" panose="05000000000000000000" pitchFamily="2" charset="2"/>
              <a:buChar char="Ø"/>
              <a:defRPr/>
            </a:pPr>
            <a:r>
              <a:rPr lang="en-US" sz="1100">
                <a:solidFill>
                  <a:prstClr val="black"/>
                </a:solidFill>
                <a:latin typeface="Open Sans"/>
                <a:ea typeface="Open Sans"/>
                <a:cs typeface="Open Sans"/>
              </a:rPr>
              <a:t>Developed comprehensive work packets, improving project organization &amp; team efficiency</a:t>
            </a:r>
          </a:p>
        </p:txBody>
      </p:sp>
      <p:sp>
        <p:nvSpPr>
          <p:cNvPr id="20" name="TextBox 19">
            <a:extLst>
              <a:ext uri="{FF2B5EF4-FFF2-40B4-BE49-F238E27FC236}">
                <a16:creationId xmlns:a16="http://schemas.microsoft.com/office/drawing/2014/main" id="{1946CB87-FED6-F7F6-5291-4B3792E4F678}"/>
              </a:ext>
            </a:extLst>
          </p:cNvPr>
          <p:cNvSpPr txBox="1"/>
          <p:nvPr/>
        </p:nvSpPr>
        <p:spPr>
          <a:xfrm>
            <a:off x="6646698" y="6097584"/>
            <a:ext cx="4802714" cy="153888"/>
          </a:xfrm>
          <a:prstGeom prst="rect">
            <a:avLst/>
          </a:prstGeom>
          <a:noFill/>
        </p:spPr>
        <p:txBody>
          <a:bodyPr vert="horz" wrap="square" lIns="0" tIns="0" rIns="0" bIns="0" rtlCol="0" anchor="t">
            <a:spAutoFit/>
          </a:bodyPr>
          <a:lstStyle/>
          <a:p>
            <a:pPr>
              <a:spcBef>
                <a:spcPts val="200"/>
              </a:spcBef>
              <a:buSzPct val="100000"/>
            </a:pPr>
            <a:r>
              <a:rPr lang="en-US" sz="1000" i="1"/>
              <a:t>*Reviewed 150 Nova notes on a call with onshore team</a:t>
            </a:r>
          </a:p>
        </p:txBody>
      </p:sp>
      <p:sp>
        <p:nvSpPr>
          <p:cNvPr id="14" name="TextBox 13">
            <a:extLst>
              <a:ext uri="{FF2B5EF4-FFF2-40B4-BE49-F238E27FC236}">
                <a16:creationId xmlns:a16="http://schemas.microsoft.com/office/drawing/2014/main" id="{925C67B7-7491-7FCA-C995-2C70772FBC44}"/>
              </a:ext>
            </a:extLst>
          </p:cNvPr>
          <p:cNvSpPr txBox="1"/>
          <p:nvPr/>
        </p:nvSpPr>
        <p:spPr>
          <a:xfrm>
            <a:off x="374152" y="4049575"/>
            <a:ext cx="5531957" cy="600164"/>
          </a:xfrm>
          <a:prstGeom prst="rect">
            <a:avLst/>
          </a:prstGeom>
          <a:noFill/>
        </p:spPr>
        <p:txBody>
          <a:bodyPr wrap="square" lIns="91440" tIns="45720" rIns="91440" bIns="45720" anchor="t">
            <a:spAutoFit/>
          </a:bodyPr>
          <a:lstStyle/>
          <a:p>
            <a:pPr marL="171450" indent="-171450" eaLnBrk="0" fontAlgn="base" hangingPunct="0">
              <a:spcBef>
                <a:spcPct val="0"/>
              </a:spcBef>
              <a:spcAft>
                <a:spcPct val="0"/>
              </a:spcAft>
              <a:buFont typeface="Arial"/>
              <a:buChar char="•"/>
            </a:pPr>
            <a:r>
              <a:rPr lang="en-US" altLang="en-US" sz="1100" b="1">
                <a:ea typeface="+mn-lt"/>
                <a:cs typeface="+mn-lt"/>
              </a:rPr>
              <a:t>Ownership of REQ and CIM </a:t>
            </a:r>
            <a:r>
              <a:rPr lang="en-US" altLang="en-US" sz="1100">
                <a:ea typeface="+mn-lt"/>
                <a:cs typeface="+mn-lt"/>
              </a:rPr>
              <a:t>: We have s</a:t>
            </a:r>
            <a:r>
              <a:rPr lang="en-US" sz="1100">
                <a:ea typeface="+mn-lt"/>
                <a:cs typeface="+mn-lt"/>
              </a:rPr>
              <a:t>tarted taking full ownership of all REQ and CIM tickets, with active engagement and prompt resolution on each ticket received during the month.</a:t>
            </a:r>
            <a:endParaRPr lang="en-US">
              <a:ea typeface="Open Sans"/>
              <a:cs typeface="Open Sans"/>
            </a:endParaRPr>
          </a:p>
        </p:txBody>
      </p:sp>
      <p:graphicFrame>
        <p:nvGraphicFramePr>
          <p:cNvPr id="5" name="Chart 4">
            <a:extLst>
              <a:ext uri="{FF2B5EF4-FFF2-40B4-BE49-F238E27FC236}">
                <a16:creationId xmlns:a16="http://schemas.microsoft.com/office/drawing/2014/main" id="{3E0B4CD6-52CA-4BC9-8ECE-BD35CA67E3E6}"/>
              </a:ext>
            </a:extLst>
          </p:cNvPr>
          <p:cNvGraphicFramePr>
            <a:graphicFrameLocks/>
          </p:cNvGraphicFramePr>
          <p:nvPr>
            <p:extLst>
              <p:ext uri="{D42A27DB-BD31-4B8C-83A1-F6EECF244321}">
                <p14:modId xmlns:p14="http://schemas.microsoft.com/office/powerpoint/2010/main" val="2021366975"/>
              </p:ext>
            </p:extLst>
          </p:nvPr>
        </p:nvGraphicFramePr>
        <p:xfrm>
          <a:off x="6646571" y="985492"/>
          <a:ext cx="4973389" cy="245933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Chart 5">
            <a:extLst>
              <a:ext uri="{FF2B5EF4-FFF2-40B4-BE49-F238E27FC236}">
                <a16:creationId xmlns:a16="http://schemas.microsoft.com/office/drawing/2014/main" id="{2E06DA43-30A8-C23B-81D3-6809ED78EB3E}"/>
              </a:ext>
            </a:extLst>
          </p:cNvPr>
          <p:cNvGraphicFramePr>
            <a:graphicFrameLocks/>
          </p:cNvGraphicFramePr>
          <p:nvPr>
            <p:extLst>
              <p:ext uri="{D42A27DB-BD31-4B8C-83A1-F6EECF244321}">
                <p14:modId xmlns:p14="http://schemas.microsoft.com/office/powerpoint/2010/main" val="161718281"/>
              </p:ext>
            </p:extLst>
          </p:nvPr>
        </p:nvGraphicFramePr>
        <p:xfrm>
          <a:off x="6646571" y="3550298"/>
          <a:ext cx="4973389" cy="2483662"/>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882646120"/>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a:extLst>
            <a:ext uri="{FF2B5EF4-FFF2-40B4-BE49-F238E27FC236}">
              <a16:creationId xmlns:a16="http://schemas.microsoft.com/office/drawing/2014/main" id="{7E54061E-2513-CD66-C1D2-A7B55996DA06}"/>
            </a:ext>
          </a:extLst>
        </p:cNvPr>
        <p:cNvGrpSpPr/>
        <p:nvPr/>
      </p:nvGrpSpPr>
      <p:grpSpPr>
        <a:xfrm>
          <a:off x="0" y="0"/>
          <a:ext cx="0" cy="0"/>
          <a:chOff x="0" y="0"/>
          <a:chExt cx="0" cy="0"/>
        </a:xfrm>
      </p:grpSpPr>
      <p:sp>
        <p:nvSpPr>
          <p:cNvPr id="49" name="Text Placeholder 1">
            <a:extLst>
              <a:ext uri="{FF2B5EF4-FFF2-40B4-BE49-F238E27FC236}">
                <a16:creationId xmlns:a16="http://schemas.microsoft.com/office/drawing/2014/main" id="{0DC1A1A7-C81E-E252-CBCB-425611FFFDB1}"/>
              </a:ext>
            </a:extLst>
          </p:cNvPr>
          <p:cNvSpPr>
            <a:spLocks noGrp="1"/>
          </p:cNvSpPr>
          <p:nvPr>
            <p:ph type="body" sz="quarter" idx="13"/>
          </p:nvPr>
        </p:nvSpPr>
        <p:spPr/>
        <p:txBody>
          <a:bodyPr vert="horz" lIns="0" tIns="0" rIns="0" bIns="0" rtlCol="0" anchor="t">
            <a:noAutofit/>
          </a:bodyPr>
          <a:lstStyle/>
          <a:p>
            <a:r>
              <a:rPr lang="en-US" b="1">
                <a:latin typeface="Open Sans Light"/>
                <a:ea typeface="Open Sans Light"/>
                <a:cs typeface="Open Sans Light"/>
              </a:rPr>
              <a:t>Gold Stars &amp; Diamonds</a:t>
            </a:r>
            <a:endParaRPr lang="en-US" b="1"/>
          </a:p>
        </p:txBody>
      </p:sp>
      <p:sp>
        <p:nvSpPr>
          <p:cNvPr id="3" name="Title 2">
            <a:extLst>
              <a:ext uri="{FF2B5EF4-FFF2-40B4-BE49-F238E27FC236}">
                <a16:creationId xmlns:a16="http://schemas.microsoft.com/office/drawing/2014/main" id="{8BA85890-5414-3E69-6CAE-4B1F41BA0F55}"/>
              </a:ext>
            </a:extLst>
          </p:cNvPr>
          <p:cNvSpPr>
            <a:spLocks noGrp="1"/>
          </p:cNvSpPr>
          <p:nvPr>
            <p:ph type="title"/>
          </p:nvPr>
        </p:nvSpPr>
        <p:spPr/>
        <p:txBody>
          <a:bodyPr/>
          <a:lstStyle/>
          <a:p>
            <a:r>
              <a:rPr lang="en-US">
                <a:latin typeface="Open Sans Semibold"/>
                <a:ea typeface="Open Sans Semibold"/>
                <a:cs typeface="Open Sans Semibold"/>
              </a:rPr>
              <a:t>MyChart</a:t>
            </a:r>
            <a:endParaRPr lang="en-US"/>
          </a:p>
        </p:txBody>
      </p:sp>
      <p:sp>
        <p:nvSpPr>
          <p:cNvPr id="55" name="TextBox 54">
            <a:extLst>
              <a:ext uri="{FF2B5EF4-FFF2-40B4-BE49-F238E27FC236}">
                <a16:creationId xmlns:a16="http://schemas.microsoft.com/office/drawing/2014/main" id="{783D9B7F-D722-9A6A-1C7D-1AEEE15C3476}"/>
              </a:ext>
            </a:extLst>
          </p:cNvPr>
          <p:cNvSpPr txBox="1"/>
          <p:nvPr/>
        </p:nvSpPr>
        <p:spPr>
          <a:xfrm>
            <a:off x="753807" y="3301028"/>
            <a:ext cx="1714998" cy="247760"/>
          </a:xfrm>
          <a:prstGeom prst="rect">
            <a:avLst/>
          </a:prstGeom>
          <a:noFill/>
        </p:spPr>
        <p:txBody>
          <a:bodyPr wrap="square" lIns="91440" tIns="45720" rIns="91440" bIns="45720" anchor="t">
            <a:spAutoFit/>
          </a:bodyP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lang="en-US" sz="1000" b="1" i="0" u="none" strike="noStrike" kern="1200" cap="none" spc="0" normalizeH="0" baseline="0" noProof="0">
              <a:ln>
                <a:noFill/>
              </a:ln>
              <a:solidFill>
                <a:prstClr val="white"/>
              </a:solidFill>
              <a:effectLst/>
              <a:uLnTx/>
              <a:uFillTx/>
              <a:latin typeface="Open Sans"/>
              <a:ea typeface="Open Sans"/>
              <a:cs typeface="Open Sans"/>
            </a:endParaRPr>
          </a:p>
        </p:txBody>
      </p:sp>
      <p:sp>
        <p:nvSpPr>
          <p:cNvPr id="58" name="Rectangle 57">
            <a:extLst>
              <a:ext uri="{FF2B5EF4-FFF2-40B4-BE49-F238E27FC236}">
                <a16:creationId xmlns:a16="http://schemas.microsoft.com/office/drawing/2014/main" id="{E09AA47C-5F67-D237-7C00-4F5723BE57AA}"/>
              </a:ext>
            </a:extLst>
          </p:cNvPr>
          <p:cNvSpPr/>
          <p:nvPr/>
        </p:nvSpPr>
        <p:spPr bwMode="gray">
          <a:xfrm>
            <a:off x="391176" y="1492254"/>
            <a:ext cx="5457208" cy="2749004"/>
          </a:xfrm>
          <a:prstGeom prst="rect">
            <a:avLst/>
          </a:prstGeom>
          <a:noFill/>
          <a:ln w="19050" algn="ctr">
            <a:solidFill>
              <a:srgbClr val="7030A0"/>
            </a:solid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a:ln>
                <a:noFill/>
              </a:ln>
              <a:solidFill>
                <a:prstClr val="white"/>
              </a:solidFill>
              <a:effectLst/>
              <a:uLnTx/>
              <a:uFillTx/>
              <a:latin typeface="Open Sans"/>
              <a:ea typeface="+mn-ea"/>
              <a:cs typeface="+mn-cs"/>
            </a:endParaRPr>
          </a:p>
        </p:txBody>
      </p:sp>
      <p:sp>
        <p:nvSpPr>
          <p:cNvPr id="59" name="TextBox 58">
            <a:extLst>
              <a:ext uri="{FF2B5EF4-FFF2-40B4-BE49-F238E27FC236}">
                <a16:creationId xmlns:a16="http://schemas.microsoft.com/office/drawing/2014/main" id="{828693E6-D5CB-9BEC-36EC-85F90FF4CA16}"/>
              </a:ext>
            </a:extLst>
          </p:cNvPr>
          <p:cNvSpPr txBox="1"/>
          <p:nvPr/>
        </p:nvSpPr>
        <p:spPr>
          <a:xfrm>
            <a:off x="292159" y="1232965"/>
            <a:ext cx="4018482" cy="215444"/>
          </a:xfrm>
          <a:prstGeom prst="rect">
            <a:avLst/>
          </a:prstGeom>
          <a:solidFill>
            <a:schemeClr val="bg1"/>
          </a:solidFill>
        </p:spPr>
        <p:txBody>
          <a:bodyPr vert="horz" wrap="square" lIns="91440" tIns="0" rIns="0" bIns="0" rtlCol="0" anchor="t">
            <a:spAutoFit/>
          </a:bodyPr>
          <a:lstStyle/>
          <a:p>
            <a:pPr>
              <a:spcBef>
                <a:spcPts val="200"/>
              </a:spcBef>
              <a:buSzPct val="100000"/>
              <a:defRPr/>
            </a:pPr>
            <a:r>
              <a:rPr kumimoji="0" lang="en-US" sz="1400" b="0" i="0" u="none" strike="noStrike" kern="1200" cap="none" spc="200" normalizeH="0" baseline="0" noProof="0">
                <a:ln>
                  <a:noFill/>
                </a:ln>
                <a:solidFill>
                  <a:srgbClr val="7030A0"/>
                </a:solidFill>
                <a:effectLst/>
                <a:uLnTx/>
                <a:uFillTx/>
                <a:latin typeface="Open Sans Extrabold"/>
                <a:ea typeface="Open Sans Extrabold"/>
                <a:cs typeface="Open Sans Extrabold"/>
              </a:rPr>
              <a:t>Goals for </a:t>
            </a:r>
            <a:r>
              <a:rPr lang="en-US" sz="1400" spc="200">
                <a:solidFill>
                  <a:srgbClr val="7030A0"/>
                </a:solidFill>
                <a:latin typeface="Open Sans Extrabold"/>
                <a:ea typeface="Open Sans Extrabold"/>
                <a:cs typeface="Open Sans Extrabold"/>
              </a:rPr>
              <a:t>Gold Stars &amp; Diamonds</a:t>
            </a:r>
            <a:endParaRPr kumimoji="0" lang="en-US" sz="1400" b="0" i="0" u="none" strike="noStrike" kern="1200" cap="none" spc="200" normalizeH="0" baseline="0" noProof="0">
              <a:ln>
                <a:noFill/>
              </a:ln>
              <a:solidFill>
                <a:srgbClr val="7030A0"/>
              </a:solidFill>
              <a:effectLst/>
              <a:uLnTx/>
              <a:uFillTx/>
              <a:latin typeface="Open Sans Extrabold" panose="020B0906030804020204" pitchFamily="34" charset="0"/>
              <a:ea typeface="Open Sans Extrabold" panose="020B0906030804020204" pitchFamily="34" charset="0"/>
              <a:cs typeface="Open Sans Extrabold" panose="020B0906030804020204" pitchFamily="34" charset="0"/>
            </a:endParaRPr>
          </a:p>
        </p:txBody>
      </p:sp>
      <p:sp>
        <p:nvSpPr>
          <p:cNvPr id="68" name="TextBox 67">
            <a:extLst>
              <a:ext uri="{FF2B5EF4-FFF2-40B4-BE49-F238E27FC236}">
                <a16:creationId xmlns:a16="http://schemas.microsoft.com/office/drawing/2014/main" id="{1031DC36-0E47-A014-0F3C-C201BE38F97F}"/>
              </a:ext>
            </a:extLst>
          </p:cNvPr>
          <p:cNvSpPr txBox="1"/>
          <p:nvPr/>
        </p:nvSpPr>
        <p:spPr>
          <a:xfrm>
            <a:off x="5966982" y="1110201"/>
            <a:ext cx="4800171" cy="369332"/>
          </a:xfrm>
          <a:prstGeom prst="rect">
            <a:avLst/>
          </a:prstGeom>
          <a:solidFill>
            <a:schemeClr val="bg1"/>
          </a:solidFill>
        </p:spPr>
        <p:txBody>
          <a:bodyPr vert="horz" wrap="square" lIns="91440" tIns="0" rIns="0" bIns="0" rtlCol="0" anchor="t">
            <a:spAutoFit/>
          </a:bodyPr>
          <a:lstStyle/>
          <a:p>
            <a:pPr>
              <a:spcBef>
                <a:spcPts val="200"/>
              </a:spcBef>
              <a:buSzPct val="100000"/>
              <a:defRPr/>
            </a:pPr>
            <a:r>
              <a:rPr lang="en-US" sz="1200" spc="200">
                <a:solidFill>
                  <a:srgbClr val="7030A0"/>
                </a:solidFill>
                <a:latin typeface="Open Sans Extrabold"/>
                <a:ea typeface="Open Sans Extrabold"/>
                <a:cs typeface="Open Sans Extrabold"/>
              </a:rPr>
              <a:t>Quarter-wise Distribution for Gold Stars and Diamonds or added explanation</a:t>
            </a:r>
            <a:endParaRPr kumimoji="0" lang="en-US" sz="1200" b="0" i="0" u="none" strike="noStrike" kern="1200" cap="none" spc="200" normalizeH="0" baseline="0" noProof="0">
              <a:ln>
                <a:noFill/>
              </a:ln>
              <a:solidFill>
                <a:srgbClr val="7030A0"/>
              </a:solidFill>
              <a:effectLst/>
              <a:uLnTx/>
              <a:uFillTx/>
              <a:latin typeface="Open Sans Extrabold"/>
              <a:ea typeface="Open Sans Extrabold"/>
              <a:cs typeface="Open Sans Extrabold"/>
            </a:endParaRPr>
          </a:p>
        </p:txBody>
      </p:sp>
      <p:sp>
        <p:nvSpPr>
          <p:cNvPr id="592" name="TextBox 591">
            <a:extLst>
              <a:ext uri="{FF2B5EF4-FFF2-40B4-BE49-F238E27FC236}">
                <a16:creationId xmlns:a16="http://schemas.microsoft.com/office/drawing/2014/main" id="{E478DBE1-E678-E5F6-2D26-26C48D61E9C8}"/>
              </a:ext>
            </a:extLst>
          </p:cNvPr>
          <p:cNvSpPr txBox="1"/>
          <p:nvPr/>
        </p:nvSpPr>
        <p:spPr>
          <a:xfrm>
            <a:off x="644005" y="2006898"/>
            <a:ext cx="2309425" cy="579646"/>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spcBef>
                <a:spcPts val="200"/>
              </a:spcBef>
              <a:buSzPct val="100000"/>
            </a:pPr>
            <a:r>
              <a:rPr lang="en-US" sz="1200" b="1">
                <a:ea typeface="Open Sans"/>
                <a:cs typeface="Open Sans"/>
              </a:rPr>
              <a:t>                Pre-Care</a:t>
            </a:r>
          </a:p>
          <a:p>
            <a:pPr algn="ctr">
              <a:spcBef>
                <a:spcPts val="200"/>
              </a:spcBef>
              <a:buSzPct val="100000"/>
            </a:pPr>
            <a:r>
              <a:rPr lang="en-US" sz="1200">
                <a:ea typeface="Open Sans"/>
                <a:cs typeface="Open Sans"/>
              </a:rPr>
              <a:t> To configure E-visit &amp; Symptom checker</a:t>
            </a:r>
          </a:p>
        </p:txBody>
      </p:sp>
      <p:graphicFrame>
        <p:nvGraphicFramePr>
          <p:cNvPr id="5" name="Table 4">
            <a:extLst>
              <a:ext uri="{FF2B5EF4-FFF2-40B4-BE49-F238E27FC236}">
                <a16:creationId xmlns:a16="http://schemas.microsoft.com/office/drawing/2014/main" id="{B1CA710F-753E-AA34-5C04-8BFD2B1E5728}"/>
              </a:ext>
            </a:extLst>
          </p:cNvPr>
          <p:cNvGraphicFramePr>
            <a:graphicFrameLocks noGrp="1"/>
          </p:cNvGraphicFramePr>
          <p:nvPr>
            <p:extLst>
              <p:ext uri="{D42A27DB-BD31-4B8C-83A1-F6EECF244321}">
                <p14:modId xmlns:p14="http://schemas.microsoft.com/office/powerpoint/2010/main" val="3575782101"/>
              </p:ext>
            </p:extLst>
          </p:nvPr>
        </p:nvGraphicFramePr>
        <p:xfrm>
          <a:off x="6044513" y="1513702"/>
          <a:ext cx="5507585" cy="2781992"/>
        </p:xfrm>
        <a:graphic>
          <a:graphicData uri="http://schemas.openxmlformats.org/drawingml/2006/table">
            <a:tbl>
              <a:tblPr/>
              <a:tblGrid>
                <a:gridCol w="751348">
                  <a:extLst>
                    <a:ext uri="{9D8B030D-6E8A-4147-A177-3AD203B41FA5}">
                      <a16:colId xmlns:a16="http://schemas.microsoft.com/office/drawing/2014/main" val="932001853"/>
                    </a:ext>
                  </a:extLst>
                </a:gridCol>
                <a:gridCol w="951247">
                  <a:extLst>
                    <a:ext uri="{9D8B030D-6E8A-4147-A177-3AD203B41FA5}">
                      <a16:colId xmlns:a16="http://schemas.microsoft.com/office/drawing/2014/main" val="1916357539"/>
                    </a:ext>
                  </a:extLst>
                </a:gridCol>
                <a:gridCol w="1316582">
                  <a:extLst>
                    <a:ext uri="{9D8B030D-6E8A-4147-A177-3AD203B41FA5}">
                      <a16:colId xmlns:a16="http://schemas.microsoft.com/office/drawing/2014/main" val="592138159"/>
                    </a:ext>
                  </a:extLst>
                </a:gridCol>
                <a:gridCol w="2488408">
                  <a:extLst>
                    <a:ext uri="{9D8B030D-6E8A-4147-A177-3AD203B41FA5}">
                      <a16:colId xmlns:a16="http://schemas.microsoft.com/office/drawing/2014/main" val="3235418873"/>
                    </a:ext>
                  </a:extLst>
                </a:gridCol>
              </a:tblGrid>
              <a:tr h="326212">
                <a:tc>
                  <a:txBody>
                    <a:bodyPr/>
                    <a:lstStyle/>
                    <a:p>
                      <a:pPr algn="ctr" fontAlgn="base"/>
                      <a:r>
                        <a:rPr lang="en-US" sz="1050" b="1" i="0">
                          <a:solidFill>
                            <a:srgbClr val="FFFFFF"/>
                          </a:solidFill>
                          <a:effectLst/>
                          <a:latin typeface="Calibri" panose="020F0502020204030204" pitchFamily="34" charset="0"/>
                        </a:rPr>
                        <a:t>Quarters</a:t>
                      </a:r>
                      <a:r>
                        <a:rPr lang="en-US" sz="1050" b="0" i="0">
                          <a:solidFill>
                            <a:srgbClr val="000000"/>
                          </a:solidFill>
                          <a:effectLst/>
                          <a:latin typeface="Calibri" panose="020F0502020204030204" pitchFamily="34" charset="0"/>
                        </a:rPr>
                        <a:t>​</a:t>
                      </a:r>
                      <a:endParaRPr lang="en-US" b="0" i="0">
                        <a:solidFill>
                          <a:srgbClr val="000000"/>
                        </a:solidFill>
                        <a:effectLs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22A8C"/>
                    </a:solidFill>
                  </a:tcPr>
                </a:tc>
                <a:tc>
                  <a:txBody>
                    <a:bodyPr/>
                    <a:lstStyle/>
                    <a:p>
                      <a:pPr algn="ctr" fontAlgn="base"/>
                      <a:r>
                        <a:rPr lang="en-US" sz="1050" b="1" i="0">
                          <a:solidFill>
                            <a:srgbClr val="FFFFFF"/>
                          </a:solidFill>
                          <a:effectLst/>
                          <a:latin typeface="Calibri" panose="020F0502020204030204" pitchFamily="34" charset="0"/>
                        </a:rPr>
                        <a:t>Journey</a:t>
                      </a:r>
                      <a:r>
                        <a:rPr lang="en-US" sz="1050" b="0" i="0">
                          <a:solidFill>
                            <a:srgbClr val="000000"/>
                          </a:solidFill>
                          <a:effectLst/>
                          <a:latin typeface="Calibri" panose="020F0502020204030204" pitchFamily="34" charset="0"/>
                        </a:rPr>
                        <a:t>​</a:t>
                      </a:r>
                      <a:endParaRPr lang="en-US" b="0" i="0">
                        <a:solidFill>
                          <a:srgbClr val="000000"/>
                        </a:solidFill>
                        <a:effectLs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22A8C"/>
                    </a:solidFill>
                  </a:tcPr>
                </a:tc>
                <a:tc>
                  <a:txBody>
                    <a:bodyPr/>
                    <a:lstStyle/>
                    <a:p>
                      <a:pPr algn="ctr" fontAlgn="base"/>
                      <a:r>
                        <a:rPr lang="en-US" sz="1050" b="1" i="0">
                          <a:solidFill>
                            <a:srgbClr val="FFFFFF"/>
                          </a:solidFill>
                          <a:effectLst/>
                          <a:latin typeface="Calibri" panose="020F0502020204030204" pitchFamily="34" charset="0"/>
                        </a:rPr>
                        <a:t>Focus Items</a:t>
                      </a:r>
                      <a:r>
                        <a:rPr lang="en-US" sz="1050" b="0" i="0">
                          <a:solidFill>
                            <a:srgbClr val="000000"/>
                          </a:solidFill>
                          <a:effectLst/>
                          <a:latin typeface="Calibri" panose="020F0502020204030204" pitchFamily="34" charset="0"/>
                        </a:rPr>
                        <a:t>​</a:t>
                      </a:r>
                      <a:endParaRPr lang="en-US" b="0" i="0">
                        <a:solidFill>
                          <a:srgbClr val="000000"/>
                        </a:solidFill>
                        <a:effectLs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22A8C"/>
                    </a:solidFill>
                  </a:tcPr>
                </a:tc>
                <a:tc>
                  <a:txBody>
                    <a:bodyPr/>
                    <a:lstStyle/>
                    <a:p>
                      <a:pPr algn="ctr" fontAlgn="base"/>
                      <a:r>
                        <a:rPr lang="en-US" sz="1050" b="1" i="0">
                          <a:solidFill>
                            <a:srgbClr val="FFFFFF"/>
                          </a:solidFill>
                          <a:effectLst/>
                          <a:latin typeface="Calibri" panose="020F0502020204030204" pitchFamily="34" charset="0"/>
                        </a:rPr>
                        <a:t>Expected Outcome</a:t>
                      </a:r>
                      <a:r>
                        <a:rPr lang="en-US" sz="1050" b="0" i="0">
                          <a:solidFill>
                            <a:srgbClr val="000000"/>
                          </a:solidFill>
                          <a:effectLst/>
                          <a:latin typeface="Calibri" panose="020F0502020204030204" pitchFamily="34" charset="0"/>
                        </a:rPr>
                        <a:t>​</a:t>
                      </a:r>
                      <a:endParaRPr lang="en-US" b="0" i="0">
                        <a:solidFill>
                          <a:srgbClr val="000000"/>
                        </a:solidFill>
                        <a:effectLs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22A8C"/>
                    </a:solidFill>
                  </a:tcPr>
                </a:tc>
                <a:extLst>
                  <a:ext uri="{0D108BD9-81ED-4DB2-BD59-A6C34878D82A}">
                    <a16:rowId xmlns:a16="http://schemas.microsoft.com/office/drawing/2014/main" val="144685210"/>
                  </a:ext>
                </a:extLst>
              </a:tr>
              <a:tr h="434948">
                <a:tc>
                  <a:txBody>
                    <a:bodyPr/>
                    <a:lstStyle/>
                    <a:p>
                      <a:pPr algn="ctr" fontAlgn="base"/>
                      <a:r>
                        <a:rPr lang="en-US" sz="1050" b="0" i="0">
                          <a:solidFill>
                            <a:srgbClr val="000000"/>
                          </a:solidFill>
                          <a:effectLst/>
                          <a:latin typeface="Calibri" panose="020F0502020204030204" pitchFamily="34" charset="0"/>
                        </a:rPr>
                        <a:t>Q1​</a:t>
                      </a:r>
                      <a:endParaRPr lang="en-US" b="0" i="0">
                        <a:solidFill>
                          <a:srgbClr val="000000"/>
                        </a:solidFill>
                        <a:effectLs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ase"/>
                      <a:r>
                        <a:rPr lang="en-US" sz="1050" b="1" i="0">
                          <a:solidFill>
                            <a:srgbClr val="000000"/>
                          </a:solidFill>
                          <a:effectLst/>
                          <a:latin typeface="Calibri" panose="020F0502020204030204" pitchFamily="34" charset="0"/>
                        </a:rPr>
                        <a:t>Pre-Care</a:t>
                      </a:r>
                      <a:r>
                        <a:rPr lang="en-US" sz="1050" b="0" i="0">
                          <a:solidFill>
                            <a:srgbClr val="000000"/>
                          </a:solidFill>
                          <a:effectLst/>
                          <a:latin typeface="Calibri" panose="020F0502020204030204" pitchFamily="34" charset="0"/>
                        </a:rPr>
                        <a:t>​</a:t>
                      </a:r>
                      <a:endParaRPr lang="en-US" b="0" i="0">
                        <a:solidFill>
                          <a:srgbClr val="000000"/>
                        </a:solidFill>
                        <a:effectLs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ase"/>
                      <a:r>
                        <a:rPr lang="en-US" sz="1050" b="0" i="0">
                          <a:solidFill>
                            <a:srgbClr val="000000"/>
                          </a:solidFill>
                          <a:effectLst/>
                          <a:latin typeface="Calibri" panose="020F0502020204030204" pitchFamily="34" charset="0"/>
                        </a:rPr>
                        <a:t>Symptom Checker​</a:t>
                      </a:r>
                      <a:endParaRPr lang="en-US" b="0" i="0">
                        <a:solidFill>
                          <a:srgbClr val="000000"/>
                        </a:solidFill>
                        <a:effectLst/>
                      </a:endParaRPr>
                    </a:p>
                    <a:p>
                      <a:pPr algn="ctr" fontAlgn="base"/>
                      <a:r>
                        <a:rPr lang="en-US" sz="1050" b="0" i="0">
                          <a:solidFill>
                            <a:srgbClr val="000000"/>
                          </a:solidFill>
                          <a:effectLst/>
                          <a:latin typeface="Calibri" panose="020F0502020204030204" pitchFamily="34" charset="0"/>
                        </a:rPr>
                        <a:t>E-visit​</a:t>
                      </a:r>
                      <a:endParaRPr lang="en-US" b="0" i="0">
                        <a:solidFill>
                          <a:srgbClr val="000000"/>
                        </a:solidFill>
                        <a:effectLs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ase"/>
                      <a:r>
                        <a:rPr lang="en-US" sz="1050" b="0" i="0">
                          <a:solidFill>
                            <a:srgbClr val="000000"/>
                          </a:solidFill>
                          <a:effectLst/>
                          <a:latin typeface="Calibri" panose="020F0502020204030204" pitchFamily="34" charset="0"/>
                        </a:rPr>
                        <a:t>Increase the Diamond level by 1​</a:t>
                      </a:r>
                      <a:endParaRPr lang="en-US" b="0" i="0">
                        <a:solidFill>
                          <a:srgbClr val="000000"/>
                        </a:solidFill>
                        <a:effectLs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433387355"/>
                  </a:ext>
                </a:extLst>
              </a:tr>
              <a:tr h="792228">
                <a:tc>
                  <a:txBody>
                    <a:bodyPr/>
                    <a:lstStyle/>
                    <a:p>
                      <a:pPr algn="ctr" fontAlgn="base"/>
                      <a:r>
                        <a:rPr lang="en-US" sz="1050" b="0" i="0">
                          <a:solidFill>
                            <a:srgbClr val="000000"/>
                          </a:solidFill>
                          <a:effectLst/>
                          <a:latin typeface="Calibri" panose="020F0502020204030204" pitchFamily="34" charset="0"/>
                        </a:rPr>
                        <a:t>Q2​</a:t>
                      </a:r>
                      <a:endParaRPr lang="en-US" b="0" i="0">
                        <a:solidFill>
                          <a:srgbClr val="000000"/>
                        </a:solidFill>
                        <a:effectLs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ase"/>
                      <a:r>
                        <a:rPr lang="en-US" sz="1050" b="1" i="0">
                          <a:solidFill>
                            <a:srgbClr val="000000"/>
                          </a:solidFill>
                          <a:effectLst/>
                          <a:latin typeface="Calibri" panose="020F0502020204030204" pitchFamily="34" charset="0"/>
                        </a:rPr>
                        <a:t>Financial</a:t>
                      </a:r>
                      <a:r>
                        <a:rPr lang="en-US" sz="1050" b="0" i="0">
                          <a:solidFill>
                            <a:srgbClr val="000000"/>
                          </a:solidFill>
                          <a:effectLst/>
                          <a:latin typeface="Calibri" panose="020F0502020204030204" pitchFamily="34" charset="0"/>
                        </a:rPr>
                        <a:t>​</a:t>
                      </a:r>
                      <a:endParaRPr lang="en-US" b="0" i="0">
                        <a:solidFill>
                          <a:srgbClr val="000000"/>
                        </a:solidFill>
                        <a:effectLs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ase"/>
                      <a:r>
                        <a:rPr lang="en-US" sz="1050" b="0" i="0">
                          <a:solidFill>
                            <a:srgbClr val="000000"/>
                          </a:solidFill>
                          <a:effectLst/>
                          <a:latin typeface="Calibri" panose="020F0502020204030204" pitchFamily="34" charset="0"/>
                        </a:rPr>
                        <a:t>Paperless Statement​</a:t>
                      </a:r>
                      <a:endParaRPr lang="en-US" b="0" i="0">
                        <a:solidFill>
                          <a:srgbClr val="000000"/>
                        </a:solidFill>
                        <a:effectLs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ase"/>
                      <a:r>
                        <a:rPr lang="en-US" sz="1050" b="0" i="0">
                          <a:solidFill>
                            <a:srgbClr val="000000"/>
                          </a:solidFill>
                          <a:effectLst/>
                          <a:latin typeface="Calibri"/>
                        </a:rPr>
                        <a:t>By increasing the patient opt-in rate to paperless statements by at least 10%, we can achieve savings of approximately $100k for CHRISTUS​</a:t>
                      </a:r>
                      <a:endParaRPr lang="en-US" b="0" i="0">
                        <a:solidFill>
                          <a:srgbClr val="000000"/>
                        </a:solidFill>
                        <a:effectLst/>
                        <a:latin typeface="Calibri"/>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447560138"/>
                  </a:ext>
                </a:extLst>
              </a:tr>
              <a:tr h="683490">
                <a:tc>
                  <a:txBody>
                    <a:bodyPr/>
                    <a:lstStyle/>
                    <a:p>
                      <a:pPr algn="ctr" fontAlgn="base"/>
                      <a:r>
                        <a:rPr lang="en-US" sz="1050" b="0" i="0">
                          <a:solidFill>
                            <a:srgbClr val="000000"/>
                          </a:solidFill>
                          <a:effectLst/>
                          <a:latin typeface="Calibri" panose="020F0502020204030204" pitchFamily="34" charset="0"/>
                        </a:rPr>
                        <a:t>Q3​</a:t>
                      </a:r>
                      <a:endParaRPr lang="en-US" b="0" i="0">
                        <a:solidFill>
                          <a:srgbClr val="000000"/>
                        </a:solidFill>
                        <a:effectLs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ase"/>
                      <a:r>
                        <a:rPr lang="en-US" sz="1050" b="1" i="0">
                          <a:solidFill>
                            <a:srgbClr val="000000"/>
                          </a:solidFill>
                          <a:effectLst/>
                          <a:latin typeface="Calibri"/>
                        </a:rPr>
                        <a:t>Long-Term Care</a:t>
                      </a:r>
                      <a:r>
                        <a:rPr lang="en-US" sz="1050" b="0" i="0">
                          <a:solidFill>
                            <a:srgbClr val="000000"/>
                          </a:solidFill>
                          <a:effectLst/>
                          <a:latin typeface="Calibri"/>
                        </a:rPr>
                        <a:t>​</a:t>
                      </a:r>
                      <a:endParaRPr lang="en-US" b="0" i="0">
                        <a:solidFill>
                          <a:srgbClr val="000000"/>
                        </a:solidFill>
                        <a:effectLst/>
                        <a:latin typeface="Calibri"/>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ase"/>
                      <a:r>
                        <a:rPr lang="en-US" sz="1050" b="0" i="0">
                          <a:solidFill>
                            <a:srgbClr val="000000"/>
                          </a:solidFill>
                          <a:effectLst/>
                          <a:latin typeface="Calibri" panose="020F0502020204030204" pitchFamily="34" charset="0"/>
                        </a:rPr>
                        <a:t>Pregnancy Care plan​</a:t>
                      </a:r>
                      <a:endParaRPr lang="en-US" b="0" i="0">
                        <a:solidFill>
                          <a:srgbClr val="000000"/>
                        </a:solidFill>
                        <a:effectLst/>
                      </a:endParaRPr>
                    </a:p>
                    <a:p>
                      <a:pPr algn="ctr" fontAlgn="base"/>
                      <a:r>
                        <a:rPr lang="en-US" sz="1050" b="0" i="0">
                          <a:solidFill>
                            <a:srgbClr val="000000"/>
                          </a:solidFill>
                          <a:effectLst/>
                          <a:latin typeface="Calibri" panose="020F0502020204030204" pitchFamily="34" charset="0"/>
                        </a:rPr>
                        <a:t>Preventive Care ​</a:t>
                      </a:r>
                    </a:p>
                    <a:p>
                      <a:pPr algn="ctr" fontAlgn="base"/>
                      <a:r>
                        <a:rPr lang="en-US" sz="1050" b="0" i="0">
                          <a:solidFill>
                            <a:srgbClr val="000000"/>
                          </a:solidFill>
                          <a:effectLst/>
                          <a:latin typeface="Calibri" panose="020F0502020204030204" pitchFamily="34" charset="0"/>
                        </a:rPr>
                        <a:t>Hypertension Care Plan</a:t>
                      </a:r>
                      <a:endParaRPr lang="en-US" b="0" i="0">
                        <a:solidFill>
                          <a:srgbClr val="000000"/>
                        </a:solidFill>
                        <a:effectLs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ase"/>
                      <a:r>
                        <a:rPr lang="en-US" sz="1050" b="0" i="0">
                          <a:solidFill>
                            <a:srgbClr val="000000"/>
                          </a:solidFill>
                          <a:effectLst/>
                          <a:latin typeface="Calibri"/>
                        </a:rPr>
                        <a:t>Achieve better health outcomes by focusing on patient- centered care thus enhancing patient satisfaction​</a:t>
                      </a:r>
                      <a:endParaRPr lang="en-US" b="0" i="0">
                        <a:solidFill>
                          <a:srgbClr val="000000"/>
                        </a:solidFill>
                        <a:effectLst/>
                        <a:latin typeface="Calibri"/>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930386287"/>
                  </a:ext>
                </a:extLst>
              </a:tr>
              <a:tr h="497084">
                <a:tc>
                  <a:txBody>
                    <a:bodyPr/>
                    <a:lstStyle/>
                    <a:p>
                      <a:pPr algn="ctr" fontAlgn="base"/>
                      <a:r>
                        <a:rPr lang="en-US" sz="1050" b="0" i="0">
                          <a:solidFill>
                            <a:srgbClr val="000000"/>
                          </a:solidFill>
                          <a:effectLst/>
                          <a:latin typeface="Calibri" panose="020F0502020204030204" pitchFamily="34" charset="0"/>
                        </a:rPr>
                        <a:t>Q4​</a:t>
                      </a:r>
                      <a:endParaRPr lang="en-US" b="0" i="0">
                        <a:solidFill>
                          <a:srgbClr val="000000"/>
                        </a:solidFill>
                        <a:effectLs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ase"/>
                      <a:r>
                        <a:rPr lang="en-US" sz="1050" b="1" i="0">
                          <a:solidFill>
                            <a:srgbClr val="000000"/>
                          </a:solidFill>
                          <a:effectLst/>
                          <a:latin typeface="Calibri"/>
                        </a:rPr>
                        <a:t>Receiving Care</a:t>
                      </a:r>
                      <a:r>
                        <a:rPr lang="en-US" sz="1050" b="0" i="0">
                          <a:solidFill>
                            <a:srgbClr val="000000"/>
                          </a:solidFill>
                          <a:effectLst/>
                          <a:latin typeface="Calibri"/>
                        </a:rPr>
                        <a:t>​</a:t>
                      </a:r>
                      <a:endParaRPr lang="en-US" b="0" i="0">
                        <a:solidFill>
                          <a:srgbClr val="000000"/>
                        </a:solidFill>
                        <a:effectLst/>
                        <a:latin typeface="Calibri"/>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ase"/>
                      <a:r>
                        <a:rPr lang="en-US" sz="1050" b="0" i="0">
                          <a:solidFill>
                            <a:srgbClr val="000000"/>
                          </a:solidFill>
                          <a:effectLst/>
                          <a:latin typeface="Calibri" panose="020F0502020204030204" pitchFamily="34" charset="0"/>
                        </a:rPr>
                        <a:t>MyChart Bedside​</a:t>
                      </a:r>
                      <a:endParaRPr lang="en-US" b="0" i="0">
                        <a:solidFill>
                          <a:srgbClr val="000000"/>
                        </a:solidFill>
                        <a:effectLs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ase"/>
                      <a:r>
                        <a:rPr lang="en-US" sz="1050" b="0" i="0">
                          <a:solidFill>
                            <a:srgbClr val="000000"/>
                          </a:solidFill>
                          <a:effectLst/>
                          <a:latin typeface="Calibri" panose="020F0502020204030204" pitchFamily="34" charset="0"/>
                        </a:rPr>
                        <a:t>Increase the Diamond level by 1​</a:t>
                      </a:r>
                      <a:endParaRPr lang="en-US" b="0" i="0">
                        <a:solidFill>
                          <a:srgbClr val="000000"/>
                        </a:solidFill>
                        <a:effectLs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124789992"/>
                  </a:ext>
                </a:extLst>
              </a:tr>
            </a:tbl>
          </a:graphicData>
        </a:graphic>
      </p:graphicFrame>
      <p:sp>
        <p:nvSpPr>
          <p:cNvPr id="6" name="Rectangle 1">
            <a:extLst>
              <a:ext uri="{FF2B5EF4-FFF2-40B4-BE49-F238E27FC236}">
                <a16:creationId xmlns:a16="http://schemas.microsoft.com/office/drawing/2014/main" id="{49B0CA28-3262-C3C8-149E-9110BB084373}"/>
              </a:ext>
            </a:extLst>
          </p:cNvPr>
          <p:cNvSpPr>
            <a:spLocks noChangeArrowheads="1"/>
          </p:cNvSpPr>
          <p:nvPr/>
        </p:nvSpPr>
        <p:spPr bwMode="auto">
          <a:xfrm>
            <a:off x="7319920" y="1481668"/>
            <a:ext cx="8788017"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 </a:t>
            </a:r>
            <a:endParaRPr kumimoji="0" lang="en-US" altLang="en-US" sz="1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8" name="TextBox 7">
            <a:extLst>
              <a:ext uri="{FF2B5EF4-FFF2-40B4-BE49-F238E27FC236}">
                <a16:creationId xmlns:a16="http://schemas.microsoft.com/office/drawing/2014/main" id="{7E165179-4D72-B069-B8CC-32258DB36668}"/>
              </a:ext>
            </a:extLst>
          </p:cNvPr>
          <p:cNvSpPr txBox="1"/>
          <p:nvPr/>
        </p:nvSpPr>
        <p:spPr>
          <a:xfrm>
            <a:off x="547861" y="3426430"/>
            <a:ext cx="2494776" cy="579646"/>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spcBef>
                <a:spcPts val="200"/>
              </a:spcBef>
              <a:buSzPct val="100000"/>
            </a:pPr>
            <a:r>
              <a:rPr lang="en-US" sz="1200">
                <a:ea typeface="Open Sans"/>
                <a:cs typeface="Open Sans"/>
              </a:rPr>
              <a:t>              </a:t>
            </a:r>
            <a:r>
              <a:rPr lang="en-US" sz="1200" b="1">
                <a:ea typeface="Open Sans"/>
                <a:cs typeface="Open Sans"/>
              </a:rPr>
              <a:t>Long Term Care</a:t>
            </a:r>
          </a:p>
          <a:p>
            <a:pPr algn="ctr">
              <a:spcBef>
                <a:spcPts val="200"/>
              </a:spcBef>
              <a:buSzPct val="100000"/>
            </a:pPr>
            <a:r>
              <a:rPr lang="en-US" sz="1200">
                <a:ea typeface="Open Sans"/>
                <a:cs typeface="Open Sans"/>
              </a:rPr>
              <a:t>To configure Pregnancy care plan &amp; Preventive care in MyChart</a:t>
            </a:r>
          </a:p>
        </p:txBody>
      </p:sp>
      <p:sp>
        <p:nvSpPr>
          <p:cNvPr id="10" name="TextBox 9">
            <a:extLst>
              <a:ext uri="{FF2B5EF4-FFF2-40B4-BE49-F238E27FC236}">
                <a16:creationId xmlns:a16="http://schemas.microsoft.com/office/drawing/2014/main" id="{6E336006-ED2A-6CEC-4B40-808BC248BF27}"/>
              </a:ext>
            </a:extLst>
          </p:cNvPr>
          <p:cNvSpPr txBox="1"/>
          <p:nvPr/>
        </p:nvSpPr>
        <p:spPr>
          <a:xfrm>
            <a:off x="3400505" y="3424107"/>
            <a:ext cx="2309425" cy="394980"/>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spcBef>
                <a:spcPts val="200"/>
              </a:spcBef>
              <a:buSzPct val="100000"/>
            </a:pPr>
            <a:r>
              <a:rPr lang="en-US" sz="1200">
                <a:ea typeface="Open Sans"/>
                <a:cs typeface="Open Sans"/>
              </a:rPr>
              <a:t>              </a:t>
            </a:r>
            <a:r>
              <a:rPr lang="en-US" sz="1200" b="1">
                <a:ea typeface="Open Sans"/>
                <a:cs typeface="Open Sans"/>
              </a:rPr>
              <a:t>Receiving Care</a:t>
            </a:r>
          </a:p>
          <a:p>
            <a:pPr algn="ctr">
              <a:spcBef>
                <a:spcPts val="200"/>
              </a:spcBef>
              <a:buSzPct val="100000"/>
            </a:pPr>
            <a:r>
              <a:rPr lang="en-US" sz="1200">
                <a:ea typeface="Open Sans"/>
                <a:cs typeface="Open Sans"/>
              </a:rPr>
              <a:t>Enable MyChart Bedside</a:t>
            </a:r>
            <a:endParaRPr lang="en-US"/>
          </a:p>
        </p:txBody>
      </p:sp>
      <p:sp>
        <p:nvSpPr>
          <p:cNvPr id="11" name="TextBox 10">
            <a:extLst>
              <a:ext uri="{FF2B5EF4-FFF2-40B4-BE49-F238E27FC236}">
                <a16:creationId xmlns:a16="http://schemas.microsoft.com/office/drawing/2014/main" id="{91D94B61-4F57-EA11-AA4C-675C6640E240}"/>
              </a:ext>
            </a:extLst>
          </p:cNvPr>
          <p:cNvSpPr txBox="1"/>
          <p:nvPr/>
        </p:nvSpPr>
        <p:spPr>
          <a:xfrm>
            <a:off x="3404961" y="2006071"/>
            <a:ext cx="2309425" cy="579646"/>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spcBef>
                <a:spcPts val="200"/>
              </a:spcBef>
              <a:buSzPct val="100000"/>
            </a:pPr>
            <a:r>
              <a:rPr lang="en-US" sz="1200">
                <a:ea typeface="Open Sans"/>
                <a:cs typeface="Open Sans"/>
              </a:rPr>
              <a:t>             </a:t>
            </a:r>
            <a:r>
              <a:rPr lang="en-US" sz="1200" b="1">
                <a:ea typeface="Open Sans"/>
                <a:cs typeface="Open Sans"/>
              </a:rPr>
              <a:t>Financial Journey</a:t>
            </a:r>
          </a:p>
          <a:p>
            <a:pPr algn="ctr">
              <a:spcBef>
                <a:spcPts val="200"/>
              </a:spcBef>
              <a:buSzPct val="100000"/>
            </a:pPr>
            <a:r>
              <a:rPr lang="en-US" sz="1200">
                <a:ea typeface="Open Sans"/>
                <a:cs typeface="Open Sans"/>
              </a:rPr>
              <a:t>To enable paperless billing for CSV Service area.</a:t>
            </a:r>
          </a:p>
        </p:txBody>
      </p:sp>
      <p:cxnSp>
        <p:nvCxnSpPr>
          <p:cNvPr id="13" name="Straight Connector 12">
            <a:extLst>
              <a:ext uri="{FF2B5EF4-FFF2-40B4-BE49-F238E27FC236}">
                <a16:creationId xmlns:a16="http://schemas.microsoft.com/office/drawing/2014/main" id="{0FD14500-A29A-B50F-EADF-5C74F59FF3EF}"/>
              </a:ext>
            </a:extLst>
          </p:cNvPr>
          <p:cNvCxnSpPr>
            <a:cxnSpLocks/>
          </p:cNvCxnSpPr>
          <p:nvPr/>
        </p:nvCxnSpPr>
        <p:spPr>
          <a:xfrm>
            <a:off x="3243347" y="1598009"/>
            <a:ext cx="0" cy="2522046"/>
          </a:xfrm>
          <a:prstGeom prst="line">
            <a:avLst/>
          </a:prstGeom>
          <a:ln>
            <a:solidFill>
              <a:srgbClr val="7030A0"/>
            </a:solidFill>
          </a:ln>
        </p:spPr>
        <p:style>
          <a:lnRef idx="2">
            <a:schemeClr val="dk1"/>
          </a:lnRef>
          <a:fillRef idx="0">
            <a:schemeClr val="dk1"/>
          </a:fillRef>
          <a:effectRef idx="1">
            <a:schemeClr val="dk1"/>
          </a:effectRef>
          <a:fontRef idx="minor">
            <a:schemeClr val="tx1"/>
          </a:fontRef>
        </p:style>
      </p:cxnSp>
      <p:cxnSp>
        <p:nvCxnSpPr>
          <p:cNvPr id="14" name="Straight Connector 13">
            <a:extLst>
              <a:ext uri="{FF2B5EF4-FFF2-40B4-BE49-F238E27FC236}">
                <a16:creationId xmlns:a16="http://schemas.microsoft.com/office/drawing/2014/main" id="{C5C90C00-1ADB-928C-972E-3DE68AA95670}"/>
              </a:ext>
            </a:extLst>
          </p:cNvPr>
          <p:cNvCxnSpPr>
            <a:cxnSpLocks/>
          </p:cNvCxnSpPr>
          <p:nvPr/>
        </p:nvCxnSpPr>
        <p:spPr>
          <a:xfrm flipV="1">
            <a:off x="380646" y="2950310"/>
            <a:ext cx="5453569" cy="17883"/>
          </a:xfrm>
          <a:prstGeom prst="line">
            <a:avLst/>
          </a:prstGeom>
          <a:ln>
            <a:solidFill>
              <a:srgbClr val="7030A0"/>
            </a:solidFill>
          </a:ln>
        </p:spPr>
        <p:style>
          <a:lnRef idx="2">
            <a:schemeClr val="dk1"/>
          </a:lnRef>
          <a:fillRef idx="0">
            <a:schemeClr val="dk1"/>
          </a:fillRef>
          <a:effectRef idx="1">
            <a:schemeClr val="dk1"/>
          </a:effectRef>
          <a:fontRef idx="minor">
            <a:schemeClr val="tx1"/>
          </a:fontRef>
        </p:style>
      </p:cxnSp>
      <p:sp>
        <p:nvSpPr>
          <p:cNvPr id="12" name="Rectangle 11">
            <a:extLst>
              <a:ext uri="{FF2B5EF4-FFF2-40B4-BE49-F238E27FC236}">
                <a16:creationId xmlns:a16="http://schemas.microsoft.com/office/drawing/2014/main" id="{D8A5AF32-87BE-E6B4-A914-AA669B177FD7}"/>
              </a:ext>
            </a:extLst>
          </p:cNvPr>
          <p:cNvSpPr/>
          <p:nvPr/>
        </p:nvSpPr>
        <p:spPr bwMode="gray">
          <a:xfrm>
            <a:off x="391176" y="4571143"/>
            <a:ext cx="11151612" cy="2213546"/>
          </a:xfrm>
          <a:prstGeom prst="rect">
            <a:avLst/>
          </a:prstGeom>
          <a:noFill/>
          <a:ln w="19050" algn="ctr">
            <a:solidFill>
              <a:srgbClr val="7030A0"/>
            </a:solid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a:ln>
                <a:noFill/>
              </a:ln>
              <a:solidFill>
                <a:prstClr val="white"/>
              </a:solidFill>
              <a:effectLst/>
              <a:uLnTx/>
              <a:uFillTx/>
              <a:latin typeface="Open Sans"/>
              <a:ea typeface="+mn-ea"/>
              <a:cs typeface="+mn-cs"/>
            </a:endParaRPr>
          </a:p>
        </p:txBody>
      </p:sp>
      <p:sp>
        <p:nvSpPr>
          <p:cNvPr id="16" name="TextBox 15">
            <a:extLst>
              <a:ext uri="{FF2B5EF4-FFF2-40B4-BE49-F238E27FC236}">
                <a16:creationId xmlns:a16="http://schemas.microsoft.com/office/drawing/2014/main" id="{4334818F-B5A4-96F8-FFAF-96F10777217E}"/>
              </a:ext>
            </a:extLst>
          </p:cNvPr>
          <p:cNvSpPr txBox="1"/>
          <p:nvPr/>
        </p:nvSpPr>
        <p:spPr>
          <a:xfrm>
            <a:off x="3683375" y="4461732"/>
            <a:ext cx="4065467" cy="215444"/>
          </a:xfrm>
          <a:prstGeom prst="rect">
            <a:avLst/>
          </a:prstGeom>
          <a:solidFill>
            <a:schemeClr val="bg1"/>
          </a:solidFill>
        </p:spPr>
        <p:txBody>
          <a:bodyPr vert="horz" wrap="square" lIns="91440" tIns="0" rIns="0" bIns="0" rtlCol="0" anchor="t">
            <a:spAutoFit/>
          </a:bodyPr>
          <a:lstStyle/>
          <a:p>
            <a:pPr>
              <a:spcBef>
                <a:spcPts val="200"/>
              </a:spcBef>
              <a:buSzPct val="100000"/>
              <a:defRPr/>
            </a:pPr>
            <a:r>
              <a:rPr lang="en-US" sz="1400" spc="200" dirty="0">
                <a:solidFill>
                  <a:srgbClr val="7030A0"/>
                </a:solidFill>
                <a:latin typeface="Open Sans Extrabold"/>
                <a:ea typeface="Open Sans Extrabold"/>
                <a:cs typeface="Open Sans Extrabold"/>
              </a:rPr>
              <a:t>Current</a:t>
            </a:r>
            <a:r>
              <a:rPr kumimoji="0" lang="en-US" sz="1400" b="0" i="0" u="none" strike="noStrike" kern="1200" cap="none" spc="200" normalizeH="0" baseline="0" noProof="0" dirty="0">
                <a:ln>
                  <a:noFill/>
                </a:ln>
                <a:solidFill>
                  <a:srgbClr val="7030A0"/>
                </a:solidFill>
                <a:effectLst/>
                <a:uLnTx/>
                <a:uFillTx/>
                <a:latin typeface="Open Sans Extrabold"/>
                <a:ea typeface="Open Sans Extrabold"/>
                <a:cs typeface="Open Sans Extrabold"/>
              </a:rPr>
              <a:t> </a:t>
            </a:r>
            <a:r>
              <a:rPr lang="en-US" sz="1400" spc="200" dirty="0">
                <a:solidFill>
                  <a:srgbClr val="7030A0"/>
                </a:solidFill>
                <a:latin typeface="Open Sans Extrabold"/>
                <a:ea typeface="Open Sans Extrabold"/>
                <a:cs typeface="Open Sans Extrabold"/>
              </a:rPr>
              <a:t>Status as </a:t>
            </a:r>
            <a:r>
              <a:rPr lang="en-US" sz="1400" spc="200">
                <a:solidFill>
                  <a:srgbClr val="7030A0"/>
                </a:solidFill>
                <a:latin typeface="Open Sans Extrabold"/>
                <a:ea typeface="Open Sans Extrabold"/>
                <a:cs typeface="Open Sans Extrabold"/>
              </a:rPr>
              <a:t>of October 2025</a:t>
            </a:r>
            <a:endParaRPr lang="en-US" sz="1400" b="0" i="0" u="none" strike="noStrike" kern="1200" cap="none" spc="200" normalizeH="0" baseline="0" noProof="0" dirty="0">
              <a:ln>
                <a:noFill/>
              </a:ln>
              <a:solidFill>
                <a:srgbClr val="7030A0"/>
              </a:solidFill>
              <a:effectLst/>
              <a:uLnTx/>
              <a:uFillTx/>
              <a:latin typeface="Open Sans Extrabold" panose="020B0906030804020204" pitchFamily="34" charset="0"/>
              <a:ea typeface="Open Sans Extrabold" panose="020B0906030804020204" pitchFamily="34" charset="0"/>
              <a:cs typeface="Open Sans Extrabold" panose="020B0906030804020204" pitchFamily="34" charset="0"/>
            </a:endParaRPr>
          </a:p>
        </p:txBody>
      </p:sp>
      <p:sp>
        <p:nvSpPr>
          <p:cNvPr id="19" name="TextBox 18">
            <a:extLst>
              <a:ext uri="{FF2B5EF4-FFF2-40B4-BE49-F238E27FC236}">
                <a16:creationId xmlns:a16="http://schemas.microsoft.com/office/drawing/2014/main" id="{01040F49-0546-07F7-E5D7-18BE014207E0}"/>
              </a:ext>
            </a:extLst>
          </p:cNvPr>
          <p:cNvSpPr txBox="1"/>
          <p:nvPr/>
        </p:nvSpPr>
        <p:spPr>
          <a:xfrm>
            <a:off x="543685" y="4569324"/>
            <a:ext cx="10857967" cy="2883931"/>
          </a:xfrm>
          <a:prstGeom prst="rect">
            <a:avLst/>
          </a:prstGeom>
          <a:noFill/>
        </p:spPr>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marL="171450" indent="-171450" algn="just">
              <a:lnSpc>
                <a:spcPts val="750"/>
              </a:lnSpc>
              <a:spcBef>
                <a:spcPts val="200"/>
              </a:spcBef>
              <a:buFont typeface="Arial" panose="020B0604020202020204" pitchFamily="34" charset="0"/>
              <a:buChar char="•"/>
            </a:pPr>
            <a:endParaRPr lang="en-US" sz="1050" dirty="0">
              <a:ea typeface="Open Sans"/>
              <a:cs typeface="Open Sans"/>
            </a:endParaRPr>
          </a:p>
          <a:p>
            <a:pPr marL="171450" indent="-171450">
              <a:spcBef>
                <a:spcPts val="200"/>
              </a:spcBef>
              <a:buFont typeface="Arial" panose="020B0604020202020204" pitchFamily="34" charset="0"/>
              <a:buChar char="•"/>
              <a:defRPr/>
            </a:pPr>
            <a:r>
              <a:rPr lang="en-US" sz="1100" b="1" dirty="0">
                <a:solidFill>
                  <a:srgbClr val="000000"/>
                </a:solidFill>
                <a:ea typeface="Open Sans"/>
                <a:cs typeface="Open Sans"/>
              </a:rPr>
              <a:t>Pre-Care: </a:t>
            </a:r>
            <a:r>
              <a:rPr lang="en-US" sz="1200" dirty="0">
                <a:solidFill>
                  <a:srgbClr val="000000"/>
                </a:solidFill>
                <a:latin typeface="Calibri"/>
                <a:ea typeface="+mn-lt"/>
                <a:cs typeface="+mn-lt"/>
              </a:rPr>
              <a:t>Shannon presented the Symptom Checker demo to Vanessa. Vanessa requested that we place this item on hold, as clinical leadership is currently prioritizing other high-importance projects</a:t>
            </a:r>
          </a:p>
          <a:p>
            <a:pPr marL="171450" indent="-171450">
              <a:spcBef>
                <a:spcPts val="200"/>
              </a:spcBef>
              <a:buFont typeface="Arial" panose="020B0604020202020204" pitchFamily="34" charset="0"/>
              <a:buChar char="•"/>
              <a:defRPr/>
            </a:pPr>
            <a:endParaRPr lang="en-US" sz="1200" dirty="0">
              <a:solidFill>
                <a:srgbClr val="000000"/>
              </a:solidFill>
              <a:latin typeface="Calibri"/>
              <a:ea typeface="+mn-lt"/>
              <a:cs typeface="+mn-lt"/>
            </a:endParaRPr>
          </a:p>
          <a:p>
            <a:pPr marL="171450" indent="-171450">
              <a:buFont typeface="Arial" panose="020B0604020202020204" pitchFamily="34" charset="0"/>
              <a:buChar char="•"/>
              <a:defRPr/>
            </a:pPr>
            <a:r>
              <a:rPr lang="en-US" sz="1100" b="1" dirty="0">
                <a:solidFill>
                  <a:srgbClr val="000000"/>
                </a:solidFill>
                <a:ea typeface="Open Sans"/>
                <a:cs typeface="Open Sans"/>
              </a:rPr>
              <a:t>Finance: </a:t>
            </a:r>
            <a:r>
              <a:rPr lang="en-US" sz="1200" dirty="0">
                <a:solidFill>
                  <a:srgbClr val="000000"/>
                </a:solidFill>
                <a:latin typeface="Calibri"/>
                <a:ea typeface="+mn-lt"/>
                <a:cs typeface="+mn-lt"/>
              </a:rPr>
              <a:t>Vanessa is following up with Legal Team again since the last update they received that they don't see any problem with letter still the representative wants to peer review.</a:t>
            </a:r>
          </a:p>
          <a:p>
            <a:pPr>
              <a:defRPr/>
            </a:pPr>
            <a:endParaRPr lang="en-US" sz="1100" dirty="0">
              <a:solidFill>
                <a:srgbClr val="000000"/>
              </a:solidFill>
              <a:ea typeface="Open Sans"/>
              <a:cs typeface="Open Sans"/>
            </a:endParaRPr>
          </a:p>
          <a:p>
            <a:pPr marL="171450" indent="-171450">
              <a:spcBef>
                <a:spcPts val="200"/>
              </a:spcBef>
              <a:buFont typeface="Arial" panose="020B0604020202020204" pitchFamily="34" charset="0"/>
              <a:buChar char="•"/>
              <a:defRPr/>
            </a:pPr>
            <a:r>
              <a:rPr lang="en-US" sz="1100" b="1" dirty="0">
                <a:solidFill>
                  <a:srgbClr val="000000"/>
                </a:solidFill>
                <a:ea typeface="Open Sans"/>
                <a:cs typeface="Open Sans"/>
              </a:rPr>
              <a:t>Long-term Care: </a:t>
            </a:r>
            <a:r>
              <a:rPr lang="en-US" sz="1200" dirty="0">
                <a:solidFill>
                  <a:srgbClr val="000000"/>
                </a:solidFill>
                <a:latin typeface="Calibri"/>
                <a:ea typeface="+mn-lt"/>
                <a:cs typeface="+mn-lt"/>
              </a:rPr>
              <a:t>For Hypertension, community connect team has completed the build </a:t>
            </a:r>
            <a:r>
              <a:rPr lang="en-US" sz="1200" dirty="0">
                <a:solidFill>
                  <a:srgbClr val="000000"/>
                </a:solidFill>
                <a:latin typeface="Calibri"/>
                <a:ea typeface="Open Sans"/>
                <a:cs typeface="Open Sans"/>
              </a:rPr>
              <a:t>and</a:t>
            </a:r>
            <a:r>
              <a:rPr lang="en-US" sz="1200" dirty="0">
                <a:solidFill>
                  <a:srgbClr val="000000"/>
                </a:solidFill>
                <a:latin typeface="Calibri"/>
                <a:ea typeface="+mn-lt"/>
                <a:cs typeface="+mn-lt"/>
              </a:rPr>
              <a:t> for Preventive Care in MyChart- Per Samantha, we are moving forward with this build and will be presenting this item in our MyChart Workgroup.</a:t>
            </a:r>
          </a:p>
          <a:p>
            <a:pPr>
              <a:spcBef>
                <a:spcPts val="200"/>
              </a:spcBef>
              <a:defRPr/>
            </a:pPr>
            <a:endParaRPr lang="en-US" sz="1200" dirty="0">
              <a:solidFill>
                <a:srgbClr val="000000"/>
              </a:solidFill>
              <a:latin typeface="Calibri"/>
              <a:ea typeface="+mn-lt"/>
              <a:cs typeface="+mn-lt"/>
            </a:endParaRPr>
          </a:p>
          <a:p>
            <a:pPr marL="171450" indent="-171450">
              <a:buFont typeface="Arial" panose="020B0604020202020204" pitchFamily="34" charset="0"/>
              <a:buChar char="•"/>
            </a:pPr>
            <a:r>
              <a:rPr lang="en-US" sz="1100" b="1" dirty="0">
                <a:solidFill>
                  <a:srgbClr val="000000"/>
                </a:solidFill>
                <a:ea typeface="Open Sans"/>
                <a:cs typeface="Open Sans"/>
              </a:rPr>
              <a:t>Receiving Care: </a:t>
            </a:r>
            <a:r>
              <a:rPr lang="en-US" sz="1100" dirty="0">
                <a:solidFill>
                  <a:srgbClr val="000000"/>
                </a:solidFill>
                <a:latin typeface="Open Sans"/>
                <a:ea typeface="+mn-lt"/>
                <a:cs typeface="+mn-lt"/>
              </a:rPr>
              <a:t>For MyChart Bedside, p</a:t>
            </a:r>
            <a:r>
              <a:rPr lang="en-US" sz="1200" dirty="0">
                <a:solidFill>
                  <a:srgbClr val="000000"/>
                </a:solidFill>
                <a:latin typeface="Calibri"/>
                <a:ea typeface="+mn-lt"/>
                <a:cs typeface="+mn-lt"/>
              </a:rPr>
              <a:t>repared the Deck aligning the Bedside features and share it with Vanessa &amp; Samantha on 08/22 and for Multilingual the next step is to present to the Digital Steering Committee in September. Vanessa will take it from here.</a:t>
            </a:r>
          </a:p>
          <a:p>
            <a:pPr marL="171450" indent="-171450">
              <a:spcBef>
                <a:spcPts val="200"/>
              </a:spcBef>
              <a:buFont typeface="Arial" panose="020B0604020202020204" pitchFamily="34" charset="0"/>
              <a:buChar char="•"/>
              <a:defRPr/>
            </a:pPr>
            <a:endParaRPr lang="en-US" sz="1200" dirty="0">
              <a:solidFill>
                <a:srgbClr val="000000"/>
              </a:solidFill>
              <a:latin typeface="Calibri"/>
              <a:ea typeface="+mn-lt"/>
              <a:cs typeface="+mn-lt"/>
            </a:endParaRPr>
          </a:p>
          <a:p>
            <a:pPr marL="171450" indent="-171450">
              <a:spcBef>
                <a:spcPts val="200"/>
              </a:spcBef>
              <a:buFont typeface="Arial" panose="020B0604020202020204" pitchFamily="34" charset="0"/>
              <a:buChar char="•"/>
              <a:defRPr/>
            </a:pPr>
            <a:endParaRPr lang="en-US" sz="1200" dirty="0">
              <a:solidFill>
                <a:srgbClr val="000000"/>
              </a:solidFill>
              <a:latin typeface="Calibri"/>
              <a:ea typeface="+mn-lt"/>
              <a:cs typeface="+mn-lt"/>
            </a:endParaRPr>
          </a:p>
          <a:p>
            <a:pPr marL="171450" indent="-171450" algn="just">
              <a:lnSpc>
                <a:spcPct val="150000"/>
              </a:lnSpc>
              <a:spcBef>
                <a:spcPts val="200"/>
              </a:spcBef>
              <a:buFont typeface="Arial" panose="020B0604020202020204" pitchFamily="34" charset="0"/>
              <a:buChar char="•"/>
            </a:pPr>
            <a:endParaRPr lang="en-US" sz="1050" dirty="0">
              <a:ea typeface="Open Sans"/>
              <a:cs typeface="Open Sans"/>
            </a:endParaRPr>
          </a:p>
        </p:txBody>
      </p:sp>
    </p:spTree>
    <p:extLst>
      <p:ext uri="{BB962C8B-B14F-4D97-AF65-F5344CB8AC3E}">
        <p14:creationId xmlns:p14="http://schemas.microsoft.com/office/powerpoint/2010/main" val="732549036"/>
      </p:ext>
    </p:extLst>
  </p:cSld>
  <p:clrMapOvr>
    <a:overrideClrMapping bg1="lt1" tx1="dk1" bg2="lt2" tx2="dk2" accent1="accent1" accent2="accent2" accent3="accent3" accent4="accent4" accent5="accent5" accent6="accent6" hlink="hlink" folHlink="folHlink"/>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E5F46D9-A345-2E37-C9B6-A7CA3A8194AE}"/>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B6024635-0B89-3F6C-5602-5949F8CF08BF}"/>
              </a:ext>
            </a:extLst>
          </p:cNvPr>
          <p:cNvSpPr>
            <a:spLocks noGrp="1"/>
          </p:cNvSpPr>
          <p:nvPr>
            <p:ph type="title"/>
          </p:nvPr>
        </p:nvSpPr>
        <p:spPr/>
        <p:txBody>
          <a:bodyPr/>
          <a:lstStyle/>
          <a:p>
            <a:r>
              <a:rPr lang="en-US">
                <a:latin typeface="Open Sans Semibold"/>
                <a:ea typeface="Open Sans Semibold"/>
                <a:cs typeface="Open Sans Semibold"/>
              </a:rPr>
              <a:t>Bridges (Interoperability)</a:t>
            </a:r>
            <a:endParaRPr lang="en-US"/>
          </a:p>
        </p:txBody>
      </p:sp>
      <p:sp>
        <p:nvSpPr>
          <p:cNvPr id="9" name="TextBox 8">
            <a:extLst>
              <a:ext uri="{FF2B5EF4-FFF2-40B4-BE49-F238E27FC236}">
                <a16:creationId xmlns:a16="http://schemas.microsoft.com/office/drawing/2014/main" id="{C015F5A0-1ECB-2349-3ECF-82EF93189DAA}"/>
              </a:ext>
            </a:extLst>
          </p:cNvPr>
          <p:cNvSpPr txBox="1"/>
          <p:nvPr/>
        </p:nvSpPr>
        <p:spPr>
          <a:xfrm>
            <a:off x="464339" y="1439205"/>
            <a:ext cx="5541174" cy="430887"/>
          </a:xfrm>
          <a:prstGeom prst="rect">
            <a:avLst/>
          </a:prstGeom>
          <a:noFill/>
        </p:spPr>
        <p:txBody>
          <a:bodyPr wrap="square" lIns="182880">
            <a:spAutoFit/>
          </a:bodyPr>
          <a:lstStyle/>
          <a:p>
            <a:pPr marL="0" marR="0" lvl="0" indent="0" algn="l" defTabSz="914400" rtl="0" eaLnBrk="1" fontAlgn="auto" latinLnBrk="0" hangingPunct="1">
              <a:lnSpc>
                <a:spcPct val="100000"/>
              </a:lnSpc>
              <a:spcBef>
                <a:spcPts val="0"/>
              </a:spcBef>
              <a:spcAft>
                <a:spcPts val="1200"/>
              </a:spcAft>
              <a:buClrTx/>
              <a:buSzPct val="100000"/>
              <a:buFontTx/>
              <a:buNone/>
              <a:tabLst/>
              <a:defRPr/>
            </a:pPr>
            <a:r>
              <a:rPr lang="en-US" sz="1100" b="1">
                <a:solidFill>
                  <a:prstClr val="black"/>
                </a:solidFill>
                <a:latin typeface="Open Sans"/>
              </a:rPr>
              <a:t>Below are the key achievements for the month of July 2025, showcasing our significant progress and milestones.</a:t>
            </a:r>
            <a:endParaRPr kumimoji="0" lang="en-US" sz="1100" b="0" i="1" u="none" strike="noStrike" kern="1200" cap="none" spc="0" normalizeH="0" baseline="0" noProof="0">
              <a:ln>
                <a:noFill/>
              </a:ln>
              <a:solidFill>
                <a:prstClr val="black"/>
              </a:solidFill>
              <a:effectLst/>
              <a:uLnTx/>
              <a:uFillTx/>
              <a:latin typeface="Open Sans"/>
              <a:ea typeface="+mn-ea"/>
              <a:cs typeface="+mn-cs"/>
            </a:endParaRPr>
          </a:p>
        </p:txBody>
      </p:sp>
      <p:sp>
        <p:nvSpPr>
          <p:cNvPr id="39" name="Rectangle: Top Corners Rounded 38">
            <a:extLst>
              <a:ext uri="{FF2B5EF4-FFF2-40B4-BE49-F238E27FC236}">
                <a16:creationId xmlns:a16="http://schemas.microsoft.com/office/drawing/2014/main" id="{4ACC8315-4F6B-EE2A-321E-751863929E29}"/>
              </a:ext>
            </a:extLst>
          </p:cNvPr>
          <p:cNvSpPr/>
          <p:nvPr/>
        </p:nvSpPr>
        <p:spPr bwMode="gray">
          <a:xfrm rot="10800000">
            <a:off x="673248" y="2105885"/>
            <a:ext cx="1680148" cy="299288"/>
          </a:xfrm>
          <a:prstGeom prst="round2SameRect">
            <a:avLst/>
          </a:prstGeom>
          <a:solidFill>
            <a:schemeClr val="tx2"/>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200" b="1" i="0" u="none" strike="noStrike" kern="1200" cap="none" spc="0" normalizeH="0" baseline="0" noProof="0">
              <a:ln>
                <a:noFill/>
              </a:ln>
              <a:solidFill>
                <a:prstClr val="white"/>
              </a:solidFill>
              <a:effectLst/>
              <a:uLnTx/>
              <a:uFillTx/>
              <a:latin typeface="Open Sans"/>
              <a:ea typeface="+mn-ea"/>
              <a:cs typeface="+mn-cs"/>
            </a:endParaRPr>
          </a:p>
        </p:txBody>
      </p:sp>
      <p:sp>
        <p:nvSpPr>
          <p:cNvPr id="40" name="TextBox 39">
            <a:extLst>
              <a:ext uri="{FF2B5EF4-FFF2-40B4-BE49-F238E27FC236}">
                <a16:creationId xmlns:a16="http://schemas.microsoft.com/office/drawing/2014/main" id="{553C8095-BC7E-4809-BE81-8577513B0B98}"/>
              </a:ext>
            </a:extLst>
          </p:cNvPr>
          <p:cNvSpPr txBox="1"/>
          <p:nvPr/>
        </p:nvSpPr>
        <p:spPr>
          <a:xfrm>
            <a:off x="655822" y="2132710"/>
            <a:ext cx="1714998" cy="247760"/>
          </a:xfrm>
          <a:prstGeom prst="rect">
            <a:avLst/>
          </a:prstGeom>
          <a:noFill/>
        </p:spPr>
        <p:txBody>
          <a:bodyPr wrap="square">
            <a:spAutoFit/>
          </a:bodyP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1000" b="1" i="0" u="none" strike="noStrike" kern="1200" cap="none" spc="0" normalizeH="0" baseline="0" noProof="0">
                <a:ln>
                  <a:noFill/>
                </a:ln>
                <a:solidFill>
                  <a:prstClr val="white"/>
                </a:solidFill>
                <a:effectLst/>
                <a:uLnTx/>
                <a:uFillTx/>
                <a:latin typeface="Open Sans"/>
                <a:ea typeface="+mn-ea"/>
                <a:cs typeface="+mn-cs"/>
              </a:rPr>
              <a:t>Scope of Work</a:t>
            </a:r>
          </a:p>
        </p:txBody>
      </p:sp>
      <p:sp>
        <p:nvSpPr>
          <p:cNvPr id="51" name="TextBox 50">
            <a:extLst>
              <a:ext uri="{FF2B5EF4-FFF2-40B4-BE49-F238E27FC236}">
                <a16:creationId xmlns:a16="http://schemas.microsoft.com/office/drawing/2014/main" id="{5D1E1526-602D-F3F0-A8A6-B62D57973D1A}"/>
              </a:ext>
            </a:extLst>
          </p:cNvPr>
          <p:cNvSpPr txBox="1"/>
          <p:nvPr/>
        </p:nvSpPr>
        <p:spPr>
          <a:xfrm>
            <a:off x="2370820" y="2115531"/>
            <a:ext cx="3566160" cy="261610"/>
          </a:xfrm>
          <a:prstGeom prst="rect">
            <a:avLst/>
          </a:prstGeom>
          <a:noFill/>
        </p:spPr>
        <p:txBody>
          <a:bodyPr wrap="square">
            <a:spAutoFit/>
          </a:bodyPr>
          <a:lstStyle/>
          <a:p>
            <a:pPr marL="119063" marR="0" lvl="0" indent="-119063" algn="l" defTabSz="914400" rtl="0" eaLnBrk="1" fontAlgn="auto" latinLnBrk="0" hangingPunct="1">
              <a:lnSpc>
                <a:spcPct val="100000"/>
              </a:lnSpc>
              <a:spcBef>
                <a:spcPts val="600"/>
              </a:spcBef>
              <a:spcAft>
                <a:spcPts val="0"/>
              </a:spcAft>
              <a:buClrTx/>
              <a:buSzPct val="100000"/>
              <a:buFont typeface="Wingdings" panose="05000000000000000000" pitchFamily="2" charset="2"/>
              <a:buChar char="Ø"/>
              <a:tabLst/>
              <a:defRPr/>
            </a:pPr>
            <a:r>
              <a:rPr kumimoji="0" lang="en-US" sz="1100" b="0" i="0" u="none" strike="noStrike" kern="1200" cap="none" spc="0" normalizeH="0" baseline="0" noProof="0">
                <a:ln>
                  <a:noFill/>
                </a:ln>
                <a:solidFill>
                  <a:prstClr val="black"/>
                </a:solidFill>
                <a:effectLst/>
                <a:uLnTx/>
                <a:uFillTx/>
                <a:latin typeface="Open Sans"/>
                <a:ea typeface="+mn-ea"/>
                <a:cs typeface="+mn-cs"/>
              </a:rPr>
              <a:t>Ensuring SNOW tickets are resolved within TAT</a:t>
            </a:r>
          </a:p>
        </p:txBody>
      </p:sp>
      <p:sp>
        <p:nvSpPr>
          <p:cNvPr id="54" name="Rectangle: Top Corners Rounded 53">
            <a:extLst>
              <a:ext uri="{FF2B5EF4-FFF2-40B4-BE49-F238E27FC236}">
                <a16:creationId xmlns:a16="http://schemas.microsoft.com/office/drawing/2014/main" id="{10FCAE29-383D-1795-48BE-72F10469A3D6}"/>
              </a:ext>
            </a:extLst>
          </p:cNvPr>
          <p:cNvSpPr/>
          <p:nvPr/>
        </p:nvSpPr>
        <p:spPr bwMode="gray">
          <a:xfrm rot="10800000">
            <a:off x="673248" y="2641120"/>
            <a:ext cx="1680148" cy="299288"/>
          </a:xfrm>
          <a:prstGeom prst="round2SameRect">
            <a:avLst/>
          </a:prstGeom>
          <a:solidFill>
            <a:schemeClr val="tx2"/>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200" b="1" i="0" u="none" strike="noStrike" kern="1200" cap="none" spc="0" normalizeH="0" baseline="0" noProof="0">
              <a:ln>
                <a:noFill/>
              </a:ln>
              <a:solidFill>
                <a:prstClr val="white"/>
              </a:solidFill>
              <a:effectLst/>
              <a:uLnTx/>
              <a:uFillTx/>
              <a:latin typeface="Open Sans"/>
              <a:ea typeface="+mn-ea"/>
              <a:cs typeface="+mn-cs"/>
            </a:endParaRPr>
          </a:p>
        </p:txBody>
      </p:sp>
      <p:sp>
        <p:nvSpPr>
          <p:cNvPr id="55" name="TextBox 54">
            <a:extLst>
              <a:ext uri="{FF2B5EF4-FFF2-40B4-BE49-F238E27FC236}">
                <a16:creationId xmlns:a16="http://schemas.microsoft.com/office/drawing/2014/main" id="{B227EAAA-9E0B-5191-0B7C-405A8E0A1A23}"/>
              </a:ext>
            </a:extLst>
          </p:cNvPr>
          <p:cNvSpPr txBox="1"/>
          <p:nvPr/>
        </p:nvSpPr>
        <p:spPr>
          <a:xfrm>
            <a:off x="655822" y="2667945"/>
            <a:ext cx="1714998" cy="247760"/>
          </a:xfrm>
          <a:prstGeom prst="rect">
            <a:avLst/>
          </a:prstGeom>
          <a:noFill/>
        </p:spPr>
        <p:txBody>
          <a:bodyPr wrap="square">
            <a:spAutoFit/>
          </a:bodyP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lang="en-US" sz="1000" b="1">
                <a:solidFill>
                  <a:prstClr val="white"/>
                </a:solidFill>
                <a:latin typeface="Open Sans"/>
              </a:rPr>
              <a:t>Nova Notes</a:t>
            </a:r>
            <a:endParaRPr kumimoji="0" lang="en-US" sz="1000" b="1" i="0" u="none" strike="noStrike" kern="1200" cap="none" spc="0" normalizeH="0" baseline="0" noProof="0">
              <a:ln>
                <a:noFill/>
              </a:ln>
              <a:solidFill>
                <a:prstClr val="white"/>
              </a:solidFill>
              <a:effectLst/>
              <a:uLnTx/>
              <a:uFillTx/>
              <a:latin typeface="Open Sans"/>
              <a:ea typeface="+mn-ea"/>
              <a:cs typeface="+mn-cs"/>
            </a:endParaRPr>
          </a:p>
        </p:txBody>
      </p:sp>
      <p:sp>
        <p:nvSpPr>
          <p:cNvPr id="56" name="TextBox 55">
            <a:extLst>
              <a:ext uri="{FF2B5EF4-FFF2-40B4-BE49-F238E27FC236}">
                <a16:creationId xmlns:a16="http://schemas.microsoft.com/office/drawing/2014/main" id="{A5F58D77-D7FF-AC69-D761-7E68777C3386}"/>
              </a:ext>
            </a:extLst>
          </p:cNvPr>
          <p:cNvSpPr txBox="1"/>
          <p:nvPr/>
        </p:nvSpPr>
        <p:spPr>
          <a:xfrm>
            <a:off x="2361044" y="2639759"/>
            <a:ext cx="3566160" cy="430887"/>
          </a:xfrm>
          <a:prstGeom prst="rect">
            <a:avLst/>
          </a:prstGeom>
          <a:noFill/>
        </p:spPr>
        <p:txBody>
          <a:bodyPr wrap="square">
            <a:spAutoFit/>
          </a:bodyPr>
          <a:lstStyle/>
          <a:p>
            <a:pPr marL="119063" marR="0" lvl="0" indent="-119063" algn="l" defTabSz="914400" rtl="0" eaLnBrk="1" fontAlgn="auto" latinLnBrk="0" hangingPunct="1">
              <a:lnSpc>
                <a:spcPct val="100000"/>
              </a:lnSpc>
              <a:spcBef>
                <a:spcPts val="600"/>
              </a:spcBef>
              <a:spcAft>
                <a:spcPts val="0"/>
              </a:spcAft>
              <a:buClrTx/>
              <a:buSzPct val="100000"/>
              <a:buFont typeface="Wingdings" panose="05000000000000000000" pitchFamily="2" charset="2"/>
              <a:buChar char="Ø"/>
              <a:tabLst/>
              <a:defRPr/>
            </a:pPr>
            <a:r>
              <a:rPr kumimoji="0" lang="en-US" sz="1100" b="0" i="0" u="none" strike="noStrike" kern="1200" cap="none" spc="0" normalizeH="0" baseline="0" noProof="0" dirty="0">
                <a:ln>
                  <a:noFill/>
                </a:ln>
                <a:solidFill>
                  <a:prstClr val="black"/>
                </a:solidFill>
                <a:effectLst/>
                <a:uLnTx/>
                <a:uFillTx/>
                <a:latin typeface="Open Sans"/>
                <a:ea typeface="+mn-ea"/>
                <a:cs typeface="+mn-cs"/>
              </a:rPr>
              <a:t>Working on Feb/May/Aug 25 Nova notes upgrade and RA2318 September SU </a:t>
            </a:r>
            <a:r>
              <a:rPr lang="en-US" sz="1100" dirty="0">
                <a:solidFill>
                  <a:prstClr val="black"/>
                </a:solidFill>
                <a:latin typeface="Open Sans"/>
              </a:rPr>
              <a:t>upgrade</a:t>
            </a:r>
            <a:endParaRPr kumimoji="0" lang="en-US" sz="1100" b="0" i="0" u="none" strike="noStrike" kern="1200" cap="none" spc="0" normalizeH="0" baseline="0" noProof="0" dirty="0">
              <a:ln>
                <a:noFill/>
              </a:ln>
              <a:solidFill>
                <a:prstClr val="black"/>
              </a:solidFill>
              <a:effectLst/>
              <a:uLnTx/>
              <a:uFillTx/>
              <a:latin typeface="Open Sans"/>
              <a:ea typeface="+mn-ea"/>
              <a:cs typeface="+mn-cs"/>
            </a:endParaRPr>
          </a:p>
        </p:txBody>
      </p:sp>
      <p:sp>
        <p:nvSpPr>
          <p:cNvPr id="90" name="Rectangle 89">
            <a:extLst>
              <a:ext uri="{FF2B5EF4-FFF2-40B4-BE49-F238E27FC236}">
                <a16:creationId xmlns:a16="http://schemas.microsoft.com/office/drawing/2014/main" id="{32CE3D03-EDB0-4C36-30E1-0F604E503DB9}"/>
              </a:ext>
            </a:extLst>
          </p:cNvPr>
          <p:cNvSpPr/>
          <p:nvPr/>
        </p:nvSpPr>
        <p:spPr bwMode="gray">
          <a:xfrm>
            <a:off x="6221413" y="1200382"/>
            <a:ext cx="5364352" cy="5584308"/>
          </a:xfrm>
          <a:prstGeom prst="rect">
            <a:avLst/>
          </a:prstGeom>
          <a:noFill/>
          <a:ln w="19050" algn="ctr">
            <a:solidFill>
              <a:srgbClr val="7030A0"/>
            </a:solidFill>
            <a:miter lim="800000"/>
            <a:headEnd/>
            <a:tailEnd/>
          </a:ln>
        </p:spPr>
        <p:txBody>
          <a:bodyPr wrap="square" lIns="88900" tIns="88900" rIns="88900" bIns="88900" rtlCol="0" anchor="t"/>
          <a:lstStyle/>
          <a:p>
            <a:pPr marL="0" marR="0" lvl="0" indent="0" algn="l"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a:ln>
                <a:noFill/>
              </a:ln>
              <a:solidFill>
                <a:srgbClr val="62B5E5"/>
              </a:solidFill>
              <a:effectLst/>
              <a:uLnTx/>
              <a:uFillTx/>
              <a:latin typeface="Open Sans"/>
              <a:ea typeface="+mn-ea"/>
              <a:cs typeface="+mn-cs"/>
            </a:endParaRPr>
          </a:p>
        </p:txBody>
      </p:sp>
      <p:sp>
        <p:nvSpPr>
          <p:cNvPr id="2" name="Rectangle 1">
            <a:extLst>
              <a:ext uri="{FF2B5EF4-FFF2-40B4-BE49-F238E27FC236}">
                <a16:creationId xmlns:a16="http://schemas.microsoft.com/office/drawing/2014/main" id="{317B0C44-2B7B-F531-7E03-4A15CBFC0E63}"/>
              </a:ext>
            </a:extLst>
          </p:cNvPr>
          <p:cNvSpPr/>
          <p:nvPr/>
        </p:nvSpPr>
        <p:spPr bwMode="gray">
          <a:xfrm>
            <a:off x="469900" y="1209677"/>
            <a:ext cx="5535613" cy="2541726"/>
          </a:xfrm>
          <a:prstGeom prst="rect">
            <a:avLst/>
          </a:prstGeom>
          <a:noFill/>
          <a:ln w="19050" algn="ctr">
            <a:solidFill>
              <a:srgbClr val="7030A0"/>
            </a:solid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a:ln>
                <a:noFill/>
              </a:ln>
              <a:solidFill>
                <a:prstClr val="white"/>
              </a:solidFill>
              <a:effectLst/>
              <a:uLnTx/>
              <a:uFillTx/>
              <a:latin typeface="Open Sans"/>
              <a:ea typeface="+mn-ea"/>
              <a:cs typeface="+mn-cs"/>
            </a:endParaRPr>
          </a:p>
        </p:txBody>
      </p:sp>
      <p:sp>
        <p:nvSpPr>
          <p:cNvPr id="58" name="Rectangle 57">
            <a:extLst>
              <a:ext uri="{FF2B5EF4-FFF2-40B4-BE49-F238E27FC236}">
                <a16:creationId xmlns:a16="http://schemas.microsoft.com/office/drawing/2014/main" id="{716754A4-AFFC-7CC9-409E-352746B01CBF}"/>
              </a:ext>
            </a:extLst>
          </p:cNvPr>
          <p:cNvSpPr/>
          <p:nvPr/>
        </p:nvSpPr>
        <p:spPr bwMode="gray">
          <a:xfrm>
            <a:off x="473555" y="3943009"/>
            <a:ext cx="5539585" cy="2841681"/>
          </a:xfrm>
          <a:prstGeom prst="rect">
            <a:avLst/>
          </a:prstGeom>
          <a:noFill/>
          <a:ln w="19050" algn="ctr">
            <a:solidFill>
              <a:srgbClr val="7030A0"/>
            </a:solid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a:ln>
                <a:noFill/>
              </a:ln>
              <a:solidFill>
                <a:prstClr val="white"/>
              </a:solidFill>
              <a:effectLst/>
              <a:uLnTx/>
              <a:uFillTx/>
              <a:latin typeface="Open Sans"/>
              <a:ea typeface="+mn-ea"/>
              <a:cs typeface="+mn-cs"/>
            </a:endParaRPr>
          </a:p>
        </p:txBody>
      </p:sp>
      <p:sp>
        <p:nvSpPr>
          <p:cNvPr id="4" name="TextBox 3">
            <a:extLst>
              <a:ext uri="{FF2B5EF4-FFF2-40B4-BE49-F238E27FC236}">
                <a16:creationId xmlns:a16="http://schemas.microsoft.com/office/drawing/2014/main" id="{A8214392-D0D9-7654-633E-41000A79805E}"/>
              </a:ext>
            </a:extLst>
          </p:cNvPr>
          <p:cNvSpPr txBox="1"/>
          <p:nvPr/>
        </p:nvSpPr>
        <p:spPr>
          <a:xfrm>
            <a:off x="685800" y="1092155"/>
            <a:ext cx="2660682" cy="215444"/>
          </a:xfrm>
          <a:prstGeom prst="rect">
            <a:avLst/>
          </a:prstGeom>
          <a:solidFill>
            <a:schemeClr val="bg1"/>
          </a:solidFill>
        </p:spPr>
        <p:txBody>
          <a:bodyPr vert="horz" wrap="square" lIns="91440" tIns="0" rIns="0" bIns="0" rtlCol="0">
            <a:spAutoFit/>
          </a:bodyPr>
          <a:lstStyle/>
          <a:p>
            <a:pPr marL="0" marR="0" lvl="0" indent="0" algn="l" defTabSz="914400" rtl="0" eaLnBrk="1" fontAlgn="auto" latinLnBrk="0" hangingPunct="1">
              <a:lnSpc>
                <a:spcPct val="100000"/>
              </a:lnSpc>
              <a:spcBef>
                <a:spcPts val="200"/>
              </a:spcBef>
              <a:spcAft>
                <a:spcPts val="0"/>
              </a:spcAft>
              <a:buClrTx/>
              <a:buSzPct val="100000"/>
              <a:buFontTx/>
              <a:buNone/>
              <a:tabLst/>
              <a:defRPr/>
            </a:pPr>
            <a:r>
              <a:rPr kumimoji="0" lang="en-US" sz="1400" b="0" i="0" u="none" strike="noStrike" kern="1200" cap="none" spc="200" normalizeH="0" baseline="0" noProof="0">
                <a:ln>
                  <a:noFill/>
                </a:ln>
                <a:solidFill>
                  <a:srgbClr val="7030A0"/>
                </a:solidFill>
                <a:effectLst/>
                <a:uLnTx/>
                <a:uFillTx/>
                <a:latin typeface="Open Sans Extrabold" panose="020B0906030804020204" pitchFamily="34" charset="0"/>
                <a:ea typeface="Open Sans Extrabold" panose="020B0906030804020204" pitchFamily="34" charset="0"/>
                <a:cs typeface="Open Sans Extrabold" panose="020B0906030804020204" pitchFamily="34" charset="0"/>
              </a:rPr>
              <a:t>Key Achievements</a:t>
            </a:r>
          </a:p>
        </p:txBody>
      </p:sp>
      <p:sp>
        <p:nvSpPr>
          <p:cNvPr id="59" name="TextBox 58">
            <a:extLst>
              <a:ext uri="{FF2B5EF4-FFF2-40B4-BE49-F238E27FC236}">
                <a16:creationId xmlns:a16="http://schemas.microsoft.com/office/drawing/2014/main" id="{E6A9EF85-B479-C657-E6F4-547D14C2B8BF}"/>
              </a:ext>
            </a:extLst>
          </p:cNvPr>
          <p:cNvSpPr txBox="1"/>
          <p:nvPr/>
        </p:nvSpPr>
        <p:spPr>
          <a:xfrm>
            <a:off x="771232" y="3832461"/>
            <a:ext cx="3290814" cy="215444"/>
          </a:xfrm>
          <a:prstGeom prst="rect">
            <a:avLst/>
          </a:prstGeom>
          <a:solidFill>
            <a:schemeClr val="bg1"/>
          </a:solidFill>
        </p:spPr>
        <p:txBody>
          <a:bodyPr vert="horz" wrap="square" lIns="91440" tIns="0" rIns="0" bIns="0" rtlCol="0">
            <a:spAutoFit/>
          </a:bodyPr>
          <a:lstStyle/>
          <a:p>
            <a:pPr marL="0" marR="0" lvl="0" indent="0" algn="l" defTabSz="914400" rtl="0" eaLnBrk="1" fontAlgn="auto" latinLnBrk="0" hangingPunct="1">
              <a:lnSpc>
                <a:spcPct val="100000"/>
              </a:lnSpc>
              <a:spcBef>
                <a:spcPts val="200"/>
              </a:spcBef>
              <a:spcAft>
                <a:spcPts val="0"/>
              </a:spcAft>
              <a:buClrTx/>
              <a:buSzPct val="100000"/>
              <a:buFontTx/>
              <a:buNone/>
              <a:tabLst/>
              <a:defRPr/>
            </a:pPr>
            <a:r>
              <a:rPr kumimoji="0" lang="en-US" sz="1400" b="0" i="0" u="none" strike="noStrike" kern="1200" cap="none" spc="200" normalizeH="0" baseline="0" noProof="0" dirty="0">
                <a:ln>
                  <a:noFill/>
                </a:ln>
                <a:solidFill>
                  <a:srgbClr val="7030A0"/>
                </a:solidFill>
                <a:effectLst/>
                <a:uLnTx/>
                <a:uFillTx/>
                <a:latin typeface="Open Sans Extrabold" panose="020B0906030804020204" pitchFamily="34" charset="0"/>
                <a:ea typeface="Open Sans Extrabold" panose="020B0906030804020204" pitchFamily="34" charset="0"/>
                <a:cs typeface="Open Sans Extrabold" panose="020B0906030804020204" pitchFamily="34" charset="0"/>
              </a:rPr>
              <a:t>Highlights </a:t>
            </a:r>
            <a:r>
              <a:rPr kumimoji="0" lang="en-US" sz="1400" b="0" i="0" u="none" strike="noStrike" kern="1200" cap="none" spc="200" normalizeH="0" baseline="0" noProof="0">
                <a:ln>
                  <a:noFill/>
                </a:ln>
                <a:solidFill>
                  <a:srgbClr val="7030A0"/>
                </a:solidFill>
                <a:effectLst/>
                <a:uLnTx/>
                <a:uFillTx/>
                <a:latin typeface="Open Sans Extrabold" panose="020B0906030804020204" pitchFamily="34" charset="0"/>
                <a:ea typeface="Open Sans Extrabold" panose="020B0906030804020204" pitchFamily="34" charset="0"/>
                <a:cs typeface="Open Sans Extrabold" panose="020B0906030804020204" pitchFamily="34" charset="0"/>
              </a:rPr>
              <a:t>for </a:t>
            </a:r>
            <a:r>
              <a:rPr lang="en-US" sz="1400" spc="200">
                <a:solidFill>
                  <a:srgbClr val="7030A0"/>
                </a:solidFill>
                <a:latin typeface="Open Sans Extrabold" panose="020B0906030804020204" pitchFamily="34" charset="0"/>
                <a:ea typeface="Open Sans Extrabold" panose="020B0906030804020204" pitchFamily="34" charset="0"/>
                <a:cs typeface="Open Sans Extrabold" panose="020B0906030804020204" pitchFamily="34" charset="0"/>
              </a:rPr>
              <a:t>October 2025</a:t>
            </a:r>
            <a:endParaRPr kumimoji="0" lang="en-US" sz="1400" b="0" i="0" u="none" strike="noStrike" kern="1200" cap="none" spc="200" normalizeH="0" baseline="0" noProof="0" dirty="0">
              <a:ln>
                <a:noFill/>
              </a:ln>
              <a:solidFill>
                <a:srgbClr val="7030A0"/>
              </a:solidFill>
              <a:effectLst/>
              <a:uLnTx/>
              <a:uFillTx/>
              <a:latin typeface="Open Sans Extrabold" panose="020B0906030804020204" pitchFamily="34" charset="0"/>
              <a:ea typeface="Open Sans Extrabold" panose="020B0906030804020204" pitchFamily="34" charset="0"/>
              <a:cs typeface="Open Sans Extrabold" panose="020B0906030804020204" pitchFamily="34" charset="0"/>
            </a:endParaRPr>
          </a:p>
        </p:txBody>
      </p:sp>
      <p:sp>
        <p:nvSpPr>
          <p:cNvPr id="68" name="TextBox 67">
            <a:extLst>
              <a:ext uri="{FF2B5EF4-FFF2-40B4-BE49-F238E27FC236}">
                <a16:creationId xmlns:a16="http://schemas.microsoft.com/office/drawing/2014/main" id="{AC4DEF23-9C51-FCBB-9FA0-88023281F6E2}"/>
              </a:ext>
            </a:extLst>
          </p:cNvPr>
          <p:cNvSpPr txBox="1"/>
          <p:nvPr/>
        </p:nvSpPr>
        <p:spPr>
          <a:xfrm>
            <a:off x="6429803" y="1092155"/>
            <a:ext cx="4800171" cy="184666"/>
          </a:xfrm>
          <a:prstGeom prst="rect">
            <a:avLst/>
          </a:prstGeom>
          <a:solidFill>
            <a:schemeClr val="bg1"/>
          </a:solidFill>
        </p:spPr>
        <p:txBody>
          <a:bodyPr vert="horz" wrap="square" lIns="91440" tIns="0" rIns="0" bIns="0" rtlCol="0">
            <a:spAutoFit/>
          </a:bodyPr>
          <a:lstStyle/>
          <a:p>
            <a:pPr marL="0" marR="0" lvl="0" indent="0" algn="l" defTabSz="914400" rtl="0" eaLnBrk="1" fontAlgn="auto" latinLnBrk="0" hangingPunct="1">
              <a:lnSpc>
                <a:spcPct val="100000"/>
              </a:lnSpc>
              <a:spcBef>
                <a:spcPts val="200"/>
              </a:spcBef>
              <a:spcAft>
                <a:spcPts val="0"/>
              </a:spcAft>
              <a:buClrTx/>
              <a:buSzPct val="100000"/>
              <a:buFontTx/>
              <a:buNone/>
              <a:tabLst/>
              <a:defRPr/>
            </a:pPr>
            <a:r>
              <a:rPr kumimoji="0" lang="en-US" sz="1200" b="0" i="0" u="none" strike="noStrike" kern="1200" cap="none" spc="200" normalizeH="0" baseline="0" noProof="0">
                <a:ln>
                  <a:noFill/>
                </a:ln>
                <a:solidFill>
                  <a:srgbClr val="7030A0"/>
                </a:solidFill>
                <a:effectLst/>
                <a:uLnTx/>
                <a:uFillTx/>
                <a:latin typeface="Open Sans Extrabold" panose="020B0906030804020204" pitchFamily="34" charset="0"/>
                <a:ea typeface="Open Sans Extrabold" panose="020B0906030804020204" pitchFamily="34" charset="0"/>
                <a:cs typeface="Open Sans Extrabold" panose="020B0906030804020204" pitchFamily="34" charset="0"/>
              </a:rPr>
              <a:t>Module in numbers- or added explanation</a:t>
            </a:r>
          </a:p>
        </p:txBody>
      </p:sp>
      <p:graphicFrame>
        <p:nvGraphicFramePr>
          <p:cNvPr id="7" name="Chart 6">
            <a:extLst>
              <a:ext uri="{FF2B5EF4-FFF2-40B4-BE49-F238E27FC236}">
                <a16:creationId xmlns:a16="http://schemas.microsoft.com/office/drawing/2014/main" id="{8CDA46BC-6CF4-6134-F214-CBF31BA65B5B}"/>
              </a:ext>
            </a:extLst>
          </p:cNvPr>
          <p:cNvGraphicFramePr>
            <a:graphicFrameLocks noGrp="1"/>
          </p:cNvGraphicFramePr>
          <p:nvPr>
            <p:extLst>
              <p:ext uri="{D42A27DB-BD31-4B8C-83A1-F6EECF244321}">
                <p14:modId xmlns:p14="http://schemas.microsoft.com/office/powerpoint/2010/main" val="3069409178"/>
              </p:ext>
            </p:extLst>
          </p:nvPr>
        </p:nvGraphicFramePr>
        <p:xfrm>
          <a:off x="8100135" y="1541794"/>
          <a:ext cx="3613761" cy="2264267"/>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0" name="Chart 9">
            <a:extLst>
              <a:ext uri="{FF2B5EF4-FFF2-40B4-BE49-F238E27FC236}">
                <a16:creationId xmlns:a16="http://schemas.microsoft.com/office/drawing/2014/main" id="{CBC2E129-93A1-B124-3B79-F670E49A2E4F}"/>
              </a:ext>
            </a:extLst>
          </p:cNvPr>
          <p:cNvGraphicFramePr>
            <a:graphicFrameLocks noGrp="1"/>
          </p:cNvGraphicFramePr>
          <p:nvPr>
            <p:extLst>
              <p:ext uri="{D42A27DB-BD31-4B8C-83A1-F6EECF244321}">
                <p14:modId xmlns:p14="http://schemas.microsoft.com/office/powerpoint/2010/main" val="138103646"/>
              </p:ext>
            </p:extLst>
          </p:nvPr>
        </p:nvGraphicFramePr>
        <p:xfrm>
          <a:off x="6022936" y="1555382"/>
          <a:ext cx="2816029" cy="2193555"/>
        </p:xfrm>
        <a:graphic>
          <a:graphicData uri="http://schemas.openxmlformats.org/drawingml/2006/chart">
            <c:chart xmlns:c="http://schemas.openxmlformats.org/drawingml/2006/chart" xmlns:r="http://schemas.openxmlformats.org/officeDocument/2006/relationships" r:id="rId3"/>
          </a:graphicData>
        </a:graphic>
      </p:graphicFrame>
      <p:sp>
        <p:nvSpPr>
          <p:cNvPr id="12" name="TextBox 11">
            <a:extLst>
              <a:ext uri="{FF2B5EF4-FFF2-40B4-BE49-F238E27FC236}">
                <a16:creationId xmlns:a16="http://schemas.microsoft.com/office/drawing/2014/main" id="{36E2BBA4-2207-86C8-C592-C92F9EB930CC}"/>
              </a:ext>
            </a:extLst>
          </p:cNvPr>
          <p:cNvSpPr txBox="1"/>
          <p:nvPr/>
        </p:nvSpPr>
        <p:spPr>
          <a:xfrm>
            <a:off x="606235" y="4128963"/>
            <a:ext cx="5199512" cy="2523768"/>
          </a:xfrm>
          <a:prstGeom prst="rect">
            <a:avLst/>
          </a:prstGeom>
          <a:noFill/>
        </p:spPr>
        <p:txBody>
          <a:bodyPr vert="horz" wrap="square" lIns="0" tIns="0" rIns="0" bIns="0" rtlCol="0">
            <a:spAutoFit/>
          </a:bodyPr>
          <a:lstStyle/>
          <a:p>
            <a:pPr algn="just">
              <a:spcBef>
                <a:spcPts val="200"/>
              </a:spcBef>
              <a:buSzPct val="100000"/>
            </a:pPr>
            <a:endParaRPr lang="en-US" sz="1100" dirty="0">
              <a:latin typeface="+mj-lt"/>
            </a:endParaRPr>
          </a:p>
          <a:p>
            <a:pPr algn="just">
              <a:spcBef>
                <a:spcPts val="200"/>
              </a:spcBef>
              <a:buSzPct val="100000"/>
            </a:pPr>
            <a:endParaRPr lang="en-US" sz="1100" dirty="0">
              <a:latin typeface="+mj-lt"/>
            </a:endParaRPr>
          </a:p>
          <a:p>
            <a:pPr algn="just">
              <a:spcBef>
                <a:spcPts val="200"/>
              </a:spcBef>
              <a:buSzPct val="100000"/>
            </a:pPr>
            <a:r>
              <a:rPr lang="en-US" sz="1100" b="1" dirty="0"/>
              <a:t>Nova Notes Feb/May/Aug 24 project</a:t>
            </a:r>
            <a:r>
              <a:rPr lang="en-US" sz="1100" dirty="0"/>
              <a:t>:  </a:t>
            </a:r>
            <a:r>
              <a:rPr lang="en-US" sz="1100"/>
              <a:t>Working on </a:t>
            </a:r>
            <a:r>
              <a:rPr lang="en-US" sz="1100" dirty="0"/>
              <a:t>Feb/May/Aug upgrade project for nova notes owning the complete review, build and deployment. Total we have </a:t>
            </a:r>
            <a:r>
              <a:rPr lang="en-US" sz="1100" b="1" dirty="0"/>
              <a:t>reviewed 88 nova notes and remaining 5 we are dependent on the </a:t>
            </a:r>
            <a:r>
              <a:rPr lang="en-US" sz="1100" dirty="0"/>
              <a:t> </a:t>
            </a:r>
          </a:p>
          <a:p>
            <a:pPr algn="just">
              <a:spcBef>
                <a:spcPts val="200"/>
              </a:spcBef>
              <a:buSzPct val="100000"/>
            </a:pPr>
            <a:endParaRPr lang="en-US" sz="1100" b="1" dirty="0">
              <a:latin typeface="+mj-lt"/>
            </a:endParaRPr>
          </a:p>
          <a:p>
            <a:pPr algn="just">
              <a:spcBef>
                <a:spcPts val="200"/>
              </a:spcBef>
              <a:buSzPct val="100000"/>
            </a:pPr>
            <a:r>
              <a:rPr lang="en-US" sz="1100" b="1" dirty="0">
                <a:latin typeface="+mj-lt"/>
              </a:rPr>
              <a:t>RA2318 September SU upgrade: </a:t>
            </a:r>
            <a:r>
              <a:rPr lang="en-US" sz="1100" dirty="0"/>
              <a:t>Started with September SU upgrade project for nova notes owning the complete review, build and deployment. Total we have </a:t>
            </a:r>
            <a:r>
              <a:rPr lang="en-US" sz="1100" b="1" dirty="0"/>
              <a:t>2 nova notes to review and deadline is 18</a:t>
            </a:r>
            <a:r>
              <a:rPr lang="en-US" sz="1100" b="1" baseline="30000" dirty="0"/>
              <a:t>th</a:t>
            </a:r>
            <a:r>
              <a:rPr lang="en-US" sz="1100" b="1" dirty="0"/>
              <a:t> September.</a:t>
            </a:r>
          </a:p>
          <a:p>
            <a:pPr algn="just">
              <a:spcBef>
                <a:spcPts val="200"/>
              </a:spcBef>
              <a:buSzPct val="100000"/>
            </a:pPr>
            <a:r>
              <a:rPr lang="en-US" sz="1100" b="1" dirty="0"/>
              <a:t> </a:t>
            </a:r>
            <a:endParaRPr lang="en-US" sz="1100" b="1" dirty="0">
              <a:latin typeface="+mj-lt"/>
            </a:endParaRPr>
          </a:p>
          <a:p>
            <a:pPr algn="l" rtl="0" fontAlgn="base"/>
            <a:r>
              <a:rPr lang="en-US" sz="800" b="0" i="0" u="none" strike="noStrike" dirty="0">
                <a:solidFill>
                  <a:srgbClr val="000000"/>
                </a:solidFill>
                <a:effectLst/>
                <a:latin typeface="+mj-lt"/>
              </a:rPr>
              <a:t>Link Bridges interactive Dashboard:</a:t>
            </a:r>
            <a:r>
              <a:rPr lang="en-US" sz="1100" b="0" i="0" u="none" strike="noStrike" dirty="0">
                <a:solidFill>
                  <a:srgbClr val="000000"/>
                </a:solidFill>
                <a:effectLst/>
                <a:latin typeface="+mj-lt"/>
              </a:rPr>
              <a:t> </a:t>
            </a:r>
            <a:endParaRPr lang="en-US" sz="1100" b="0" i="0" dirty="0">
              <a:solidFill>
                <a:srgbClr val="FFFFFF"/>
              </a:solidFill>
              <a:effectLst/>
              <a:latin typeface="+mj-lt"/>
            </a:endParaRPr>
          </a:p>
          <a:p>
            <a:pPr algn="l" rtl="0" fontAlgn="base">
              <a:buFont typeface="Arial" panose="020B0604020202020204" pitchFamily="34" charset="0"/>
              <a:buChar char="•"/>
            </a:pPr>
            <a:endParaRPr lang="en-US" sz="1100" b="0" i="0" dirty="0">
              <a:solidFill>
                <a:srgbClr val="FFFFFF"/>
              </a:solidFill>
              <a:effectLst/>
              <a:latin typeface="+mj-lt"/>
            </a:endParaRPr>
          </a:p>
          <a:p>
            <a:pPr algn="l" rtl="0" fontAlgn="base">
              <a:buFont typeface="Arial" panose="020B0604020202020204" pitchFamily="34" charset="0"/>
              <a:buChar char="•"/>
            </a:pPr>
            <a:endParaRPr lang="en-US" sz="1100" b="0" i="0" dirty="0">
              <a:solidFill>
                <a:srgbClr val="FFFFFF"/>
              </a:solidFill>
              <a:effectLst/>
              <a:latin typeface="+mj-lt"/>
            </a:endParaRPr>
          </a:p>
          <a:p>
            <a:pPr algn="just">
              <a:spcBef>
                <a:spcPts val="200"/>
              </a:spcBef>
              <a:buSzPct val="100000"/>
            </a:pPr>
            <a:endParaRPr lang="en-US" sz="1100" b="1" dirty="0">
              <a:latin typeface="+mj-lt"/>
            </a:endParaRPr>
          </a:p>
        </p:txBody>
      </p:sp>
      <p:cxnSp>
        <p:nvCxnSpPr>
          <p:cNvPr id="6" name="Straight Arrow Connector 5">
            <a:extLst>
              <a:ext uri="{FF2B5EF4-FFF2-40B4-BE49-F238E27FC236}">
                <a16:creationId xmlns:a16="http://schemas.microsoft.com/office/drawing/2014/main" id="{D0DBC3F4-7A95-D11F-0946-33C5BBE805CE}"/>
              </a:ext>
            </a:extLst>
          </p:cNvPr>
          <p:cNvCxnSpPr>
            <a:cxnSpLocks/>
          </p:cNvCxnSpPr>
          <p:nvPr/>
        </p:nvCxnSpPr>
        <p:spPr>
          <a:xfrm>
            <a:off x="8324713" y="2652159"/>
            <a:ext cx="836220" cy="0"/>
          </a:xfrm>
          <a:prstGeom prst="straightConnector1">
            <a:avLst/>
          </a:prstGeom>
          <a:ln>
            <a:headEnd type="triangle"/>
            <a:tailEnd type="triangle"/>
          </a:ln>
          <a:effectLst>
            <a:outerShdw blurRad="50800" dist="38100" dir="5400000" algn="t" rotWithShape="0">
              <a:prstClr val="black">
                <a:alpha val="40000"/>
              </a:prstClr>
            </a:outerShdw>
          </a:effectLst>
        </p:spPr>
        <p:style>
          <a:lnRef idx="1">
            <a:schemeClr val="accent5"/>
          </a:lnRef>
          <a:fillRef idx="0">
            <a:schemeClr val="accent5"/>
          </a:fillRef>
          <a:effectRef idx="0">
            <a:schemeClr val="accent5"/>
          </a:effectRef>
          <a:fontRef idx="minor">
            <a:schemeClr val="tx1"/>
          </a:fontRef>
        </p:style>
      </p:cxnSp>
      <p:graphicFrame>
        <p:nvGraphicFramePr>
          <p:cNvPr id="15" name="Chart 14">
            <a:extLst>
              <a:ext uri="{FF2B5EF4-FFF2-40B4-BE49-F238E27FC236}">
                <a16:creationId xmlns:a16="http://schemas.microsoft.com/office/drawing/2014/main" id="{1B4F4E2B-73C9-7553-BB28-5DD75857BDA8}"/>
              </a:ext>
            </a:extLst>
          </p:cNvPr>
          <p:cNvGraphicFramePr/>
          <p:nvPr>
            <p:extLst>
              <p:ext uri="{D42A27DB-BD31-4B8C-83A1-F6EECF244321}">
                <p14:modId xmlns:p14="http://schemas.microsoft.com/office/powerpoint/2010/main" val="3116157033"/>
              </p:ext>
            </p:extLst>
          </p:nvPr>
        </p:nvGraphicFramePr>
        <p:xfrm>
          <a:off x="6351579" y="4191747"/>
          <a:ext cx="4856480" cy="2360104"/>
        </p:xfrm>
        <a:graphic>
          <a:graphicData uri="http://schemas.openxmlformats.org/drawingml/2006/chart">
            <c:chart xmlns:c="http://schemas.openxmlformats.org/drawingml/2006/chart" xmlns:r="http://schemas.openxmlformats.org/officeDocument/2006/relationships" r:id="rId4"/>
          </a:graphicData>
        </a:graphic>
      </p:graphicFrame>
      <p:sp>
        <p:nvSpPr>
          <p:cNvPr id="5" name="TextBox 4">
            <a:extLst>
              <a:ext uri="{FF2B5EF4-FFF2-40B4-BE49-F238E27FC236}">
                <a16:creationId xmlns:a16="http://schemas.microsoft.com/office/drawing/2014/main" id="{59B35D79-4F51-7C6C-678F-36942748B698}"/>
              </a:ext>
            </a:extLst>
          </p:cNvPr>
          <p:cNvSpPr txBox="1"/>
          <p:nvPr/>
        </p:nvSpPr>
        <p:spPr>
          <a:xfrm>
            <a:off x="6594198" y="6542449"/>
            <a:ext cx="4802714" cy="153888"/>
          </a:xfrm>
          <a:prstGeom prst="rect">
            <a:avLst/>
          </a:prstGeom>
          <a:noFill/>
        </p:spPr>
        <p:txBody>
          <a:bodyPr vert="horz" wrap="square" lIns="0" tIns="0" rIns="0" bIns="0" rtlCol="0">
            <a:spAutoFit/>
          </a:bodyPr>
          <a:lstStyle/>
          <a:p>
            <a:pPr>
              <a:spcBef>
                <a:spcPts val="200"/>
              </a:spcBef>
              <a:buSzPct val="100000"/>
            </a:pPr>
            <a:r>
              <a:rPr lang="en-US" sz="1000" i="1"/>
              <a:t>*Deadline for Build completion for Aug/Nov nova notes was 27</a:t>
            </a:r>
            <a:r>
              <a:rPr lang="en-US" sz="1000" i="1" baseline="30000"/>
              <a:t>th</a:t>
            </a:r>
            <a:r>
              <a:rPr lang="en-US" sz="1000" i="1"/>
              <a:t> June 2025</a:t>
            </a:r>
          </a:p>
        </p:txBody>
      </p:sp>
      <p:sp>
        <p:nvSpPr>
          <p:cNvPr id="8" name="Rectangle: Top Corners Rounded 7">
            <a:extLst>
              <a:ext uri="{FF2B5EF4-FFF2-40B4-BE49-F238E27FC236}">
                <a16:creationId xmlns:a16="http://schemas.microsoft.com/office/drawing/2014/main" id="{D5408E5D-5A88-6B1F-3F9E-6C54768B01C8}"/>
              </a:ext>
            </a:extLst>
          </p:cNvPr>
          <p:cNvSpPr/>
          <p:nvPr/>
        </p:nvSpPr>
        <p:spPr bwMode="gray">
          <a:xfrm rot="10800000">
            <a:off x="690673" y="3233565"/>
            <a:ext cx="1680148" cy="299288"/>
          </a:xfrm>
          <a:prstGeom prst="round2SameRect">
            <a:avLst/>
          </a:prstGeom>
          <a:solidFill>
            <a:schemeClr val="tx2"/>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200" b="1" i="0" u="none" strike="noStrike" kern="1200" cap="none" spc="0" normalizeH="0" baseline="0" noProof="0">
              <a:ln>
                <a:noFill/>
              </a:ln>
              <a:solidFill>
                <a:prstClr val="white"/>
              </a:solidFill>
              <a:effectLst/>
              <a:uLnTx/>
              <a:uFillTx/>
              <a:latin typeface="Open Sans"/>
              <a:ea typeface="+mn-ea"/>
              <a:cs typeface="+mn-cs"/>
            </a:endParaRPr>
          </a:p>
        </p:txBody>
      </p:sp>
      <p:sp>
        <p:nvSpPr>
          <p:cNvPr id="11" name="TextBox 10">
            <a:extLst>
              <a:ext uri="{FF2B5EF4-FFF2-40B4-BE49-F238E27FC236}">
                <a16:creationId xmlns:a16="http://schemas.microsoft.com/office/drawing/2014/main" id="{1EB0E466-DC31-0D3A-6465-CE2FE26E7464}"/>
              </a:ext>
            </a:extLst>
          </p:cNvPr>
          <p:cNvSpPr txBox="1"/>
          <p:nvPr/>
        </p:nvSpPr>
        <p:spPr>
          <a:xfrm>
            <a:off x="673247" y="3260390"/>
            <a:ext cx="1714998" cy="247760"/>
          </a:xfrm>
          <a:prstGeom prst="rect">
            <a:avLst/>
          </a:prstGeom>
          <a:noFill/>
        </p:spPr>
        <p:txBody>
          <a:bodyPr wrap="square">
            <a:spAutoFit/>
          </a:bodyP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1000" b="1" i="0" u="none" strike="noStrike" kern="1200" cap="none" spc="0" normalizeH="0" baseline="0" noProof="0">
                <a:ln>
                  <a:noFill/>
                </a:ln>
                <a:solidFill>
                  <a:prstClr val="white"/>
                </a:solidFill>
                <a:effectLst/>
                <a:uLnTx/>
                <a:uFillTx/>
                <a:latin typeface="Open Sans"/>
                <a:ea typeface="+mn-ea"/>
                <a:cs typeface="+mn-cs"/>
              </a:rPr>
              <a:t>Knowledge Transition</a:t>
            </a:r>
          </a:p>
        </p:txBody>
      </p:sp>
      <p:sp>
        <p:nvSpPr>
          <p:cNvPr id="13" name="TextBox 12">
            <a:extLst>
              <a:ext uri="{FF2B5EF4-FFF2-40B4-BE49-F238E27FC236}">
                <a16:creationId xmlns:a16="http://schemas.microsoft.com/office/drawing/2014/main" id="{01F88ACF-4C5C-731E-AEF0-42A6778AFCD0}"/>
              </a:ext>
            </a:extLst>
          </p:cNvPr>
          <p:cNvSpPr txBox="1"/>
          <p:nvPr/>
        </p:nvSpPr>
        <p:spPr>
          <a:xfrm>
            <a:off x="2378469" y="3232204"/>
            <a:ext cx="3707816" cy="430887"/>
          </a:xfrm>
          <a:prstGeom prst="rect">
            <a:avLst/>
          </a:prstGeom>
          <a:noFill/>
        </p:spPr>
        <p:txBody>
          <a:bodyPr wrap="square">
            <a:spAutoFit/>
          </a:bodyPr>
          <a:lstStyle/>
          <a:p>
            <a:pPr marL="119063" marR="0" lvl="0" indent="-119063" algn="l" defTabSz="914400" rtl="0" eaLnBrk="1" fontAlgn="auto" latinLnBrk="0" hangingPunct="1">
              <a:lnSpc>
                <a:spcPct val="100000"/>
              </a:lnSpc>
              <a:spcBef>
                <a:spcPts val="600"/>
              </a:spcBef>
              <a:spcAft>
                <a:spcPts val="0"/>
              </a:spcAft>
              <a:buClrTx/>
              <a:buSzPct val="100000"/>
              <a:buFont typeface="Wingdings" panose="05000000000000000000" pitchFamily="2" charset="2"/>
              <a:buChar char="Ø"/>
              <a:tabLst/>
              <a:defRPr/>
            </a:pPr>
            <a:r>
              <a:rPr lang="en-US" sz="1100" dirty="0">
                <a:solidFill>
                  <a:prstClr val="black"/>
                </a:solidFill>
                <a:latin typeface="Open Sans"/>
              </a:rPr>
              <a:t>Create 2 resolution document for frequently occurring using in Bridges</a:t>
            </a:r>
            <a:endParaRPr kumimoji="0" lang="en-US" sz="1100" b="0" i="0" u="none" strike="noStrike" kern="1200" cap="none" spc="0" normalizeH="0" baseline="0" noProof="0" dirty="0">
              <a:ln>
                <a:noFill/>
              </a:ln>
              <a:solidFill>
                <a:prstClr val="black"/>
              </a:solidFill>
              <a:effectLst/>
              <a:uLnTx/>
              <a:uFillTx/>
              <a:latin typeface="Open Sans"/>
              <a:ea typeface="+mn-ea"/>
              <a:cs typeface="+mn-cs"/>
            </a:endParaRPr>
          </a:p>
        </p:txBody>
      </p:sp>
      <p:sp>
        <p:nvSpPr>
          <p:cNvPr id="19" name="Rectangle 3">
            <a:extLst>
              <a:ext uri="{FF2B5EF4-FFF2-40B4-BE49-F238E27FC236}">
                <a16:creationId xmlns:a16="http://schemas.microsoft.com/office/drawing/2014/main" id="{9FB977AE-B316-5B26-D6D8-9E5EBCA5AA44}"/>
              </a:ext>
            </a:extLst>
          </p:cNvPr>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0" name="Rectangle 4">
            <a:extLst>
              <a:ext uri="{FF2B5EF4-FFF2-40B4-BE49-F238E27FC236}">
                <a16:creationId xmlns:a16="http://schemas.microsoft.com/office/drawing/2014/main" id="{64DC0AC8-24A4-F9A5-AB80-9D55FE1F2366}"/>
              </a:ext>
            </a:extLst>
          </p:cNvPr>
          <p:cNvSpPr>
            <a:spLocks noChangeArrowheads="1"/>
          </p:cNvSpPr>
          <p:nvPr/>
        </p:nvSpPr>
        <p:spPr bwMode="auto">
          <a:xfrm>
            <a:off x="0"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86925248"/>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D92290-5D24-72B0-CEDA-5E6F102F1121}"/>
            </a:ext>
          </a:extLst>
        </p:cNvPr>
        <p:cNvGrpSpPr/>
        <p:nvPr/>
      </p:nvGrpSpPr>
      <p:grpSpPr>
        <a:xfrm>
          <a:off x="0" y="0"/>
          <a:ext cx="0" cy="0"/>
          <a:chOff x="0" y="0"/>
          <a:chExt cx="0" cy="0"/>
        </a:xfrm>
      </p:grpSpPr>
      <p:sp>
        <p:nvSpPr>
          <p:cNvPr id="12" name="Rectangle 11">
            <a:extLst>
              <a:ext uri="{FF2B5EF4-FFF2-40B4-BE49-F238E27FC236}">
                <a16:creationId xmlns:a16="http://schemas.microsoft.com/office/drawing/2014/main" id="{6EA6F47E-EABD-D6D4-771C-4AD53B13BF1A}"/>
              </a:ext>
            </a:extLst>
          </p:cNvPr>
          <p:cNvSpPr/>
          <p:nvPr/>
        </p:nvSpPr>
        <p:spPr bwMode="gray">
          <a:xfrm>
            <a:off x="6221413" y="1200382"/>
            <a:ext cx="5364352" cy="4196065"/>
          </a:xfrm>
          <a:prstGeom prst="rect">
            <a:avLst/>
          </a:prstGeom>
          <a:noFill/>
          <a:ln w="19050" algn="ctr">
            <a:solidFill>
              <a:srgbClr val="7030A0"/>
            </a:solidFill>
            <a:miter lim="800000"/>
            <a:headEnd/>
            <a:tailEnd/>
          </a:ln>
        </p:spPr>
        <p:txBody>
          <a:bodyPr wrap="square" lIns="88900" tIns="88900" rIns="88900" bIns="88900" rtlCol="0" anchor="t"/>
          <a:lstStyle/>
          <a:p>
            <a:pPr marL="0" marR="0" lvl="0" indent="0" algn="l"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a:ln>
                <a:noFill/>
              </a:ln>
              <a:solidFill>
                <a:srgbClr val="62B5E5"/>
              </a:solidFill>
              <a:effectLst/>
              <a:uLnTx/>
              <a:uFillTx/>
              <a:latin typeface="Open Sans"/>
              <a:ea typeface="+mn-ea"/>
              <a:cs typeface="+mn-cs"/>
            </a:endParaRPr>
          </a:p>
        </p:txBody>
      </p:sp>
      <p:sp>
        <p:nvSpPr>
          <p:cNvPr id="16" name="Title 2">
            <a:extLst>
              <a:ext uri="{FF2B5EF4-FFF2-40B4-BE49-F238E27FC236}">
                <a16:creationId xmlns:a16="http://schemas.microsoft.com/office/drawing/2014/main" id="{23D0EEF0-CD1A-E113-8C4B-6CA43206E6DD}"/>
              </a:ext>
            </a:extLst>
          </p:cNvPr>
          <p:cNvSpPr>
            <a:spLocks noGrp="1"/>
          </p:cNvSpPr>
          <p:nvPr>
            <p:ph type="title"/>
          </p:nvPr>
        </p:nvSpPr>
        <p:spPr>
          <a:xfrm>
            <a:off x="551688" y="238607"/>
            <a:ext cx="11390734" cy="365760"/>
          </a:xfrm>
        </p:spPr>
        <p:txBody>
          <a:bodyPr/>
          <a:lstStyle/>
          <a:p>
            <a:r>
              <a:rPr lang="en-US">
                <a:latin typeface="Open Sans Semibold"/>
                <a:ea typeface="Open Sans Semibold"/>
                <a:cs typeface="Open Sans Semibold"/>
              </a:rPr>
              <a:t>Reporting</a:t>
            </a:r>
            <a:br>
              <a:rPr lang="en-US">
                <a:latin typeface="Open Sans Semibold"/>
                <a:ea typeface="Open Sans Semibold"/>
                <a:cs typeface="Open Sans Semibold"/>
              </a:rPr>
            </a:br>
            <a:endParaRPr lang="en-US"/>
          </a:p>
        </p:txBody>
      </p:sp>
      <p:sp>
        <p:nvSpPr>
          <p:cNvPr id="18" name="TextBox 17">
            <a:extLst>
              <a:ext uri="{FF2B5EF4-FFF2-40B4-BE49-F238E27FC236}">
                <a16:creationId xmlns:a16="http://schemas.microsoft.com/office/drawing/2014/main" id="{247285DC-0A95-EDCB-96F1-16B3D5353B7B}"/>
              </a:ext>
            </a:extLst>
          </p:cNvPr>
          <p:cNvSpPr txBox="1"/>
          <p:nvPr/>
        </p:nvSpPr>
        <p:spPr>
          <a:xfrm>
            <a:off x="473098" y="1290308"/>
            <a:ext cx="5541174" cy="430887"/>
          </a:xfrm>
          <a:prstGeom prst="rect">
            <a:avLst/>
          </a:prstGeom>
          <a:noFill/>
        </p:spPr>
        <p:txBody>
          <a:bodyPr wrap="square" lIns="182880" tIns="45720" rIns="91440" bIns="45720" anchor="t">
            <a:spAutoFit/>
          </a:bodyPr>
          <a:lstStyle/>
          <a:p>
            <a:pPr>
              <a:defRPr/>
            </a:pPr>
            <a:r>
              <a:rPr lang="en-US" sz="1100">
                <a:solidFill>
                  <a:prstClr val="black"/>
                </a:solidFill>
                <a:latin typeface="Open Sans"/>
              </a:rPr>
              <a:t>Here are the key achievements for July 2025, highlighting our significant progress and milestones:</a:t>
            </a:r>
            <a:endParaRPr lang="en-US">
              <a:solidFill>
                <a:prstClr val="black"/>
              </a:solidFill>
            </a:endParaRPr>
          </a:p>
        </p:txBody>
      </p:sp>
      <p:grpSp>
        <p:nvGrpSpPr>
          <p:cNvPr id="4" name="Group 3">
            <a:extLst>
              <a:ext uri="{FF2B5EF4-FFF2-40B4-BE49-F238E27FC236}">
                <a16:creationId xmlns:a16="http://schemas.microsoft.com/office/drawing/2014/main" id="{D21DA333-1807-087D-5F2B-BCE24FD3DAF7}"/>
              </a:ext>
            </a:extLst>
          </p:cNvPr>
          <p:cNvGrpSpPr/>
          <p:nvPr/>
        </p:nvGrpSpPr>
        <p:grpSpPr>
          <a:xfrm>
            <a:off x="472378" y="1730949"/>
            <a:ext cx="1560087" cy="261978"/>
            <a:chOff x="531376" y="1966488"/>
            <a:chExt cx="1795647" cy="299288"/>
          </a:xfrm>
        </p:grpSpPr>
        <p:sp>
          <p:nvSpPr>
            <p:cNvPr id="22" name="Rectangle: Top Corners Rounded 21">
              <a:extLst>
                <a:ext uri="{FF2B5EF4-FFF2-40B4-BE49-F238E27FC236}">
                  <a16:creationId xmlns:a16="http://schemas.microsoft.com/office/drawing/2014/main" id="{50DBD6B7-225D-A8A1-3EF3-BD283CAF7B08}"/>
                </a:ext>
              </a:extLst>
            </p:cNvPr>
            <p:cNvSpPr/>
            <p:nvPr/>
          </p:nvSpPr>
          <p:spPr bwMode="gray">
            <a:xfrm rot="10800000">
              <a:off x="623661" y="1966488"/>
              <a:ext cx="1680148" cy="299288"/>
            </a:xfrm>
            <a:prstGeom prst="round2SameRect">
              <a:avLst/>
            </a:prstGeom>
            <a:solidFill>
              <a:schemeClr val="tx2"/>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200" b="1" i="0" u="none" strike="noStrike" kern="1200" cap="none" spc="0" normalizeH="0" baseline="0" noProof="0">
                <a:ln>
                  <a:noFill/>
                </a:ln>
                <a:solidFill>
                  <a:prstClr val="white"/>
                </a:solidFill>
                <a:effectLst/>
                <a:uLnTx/>
                <a:uFillTx/>
                <a:latin typeface="Open Sans"/>
                <a:ea typeface="+mn-ea"/>
                <a:cs typeface="+mn-cs"/>
              </a:endParaRPr>
            </a:p>
          </p:txBody>
        </p:sp>
        <p:sp>
          <p:nvSpPr>
            <p:cNvPr id="24" name="TextBox 23">
              <a:extLst>
                <a:ext uri="{FF2B5EF4-FFF2-40B4-BE49-F238E27FC236}">
                  <a16:creationId xmlns:a16="http://schemas.microsoft.com/office/drawing/2014/main" id="{BB7F546E-F270-0A4D-6FEE-E94A52F1623D}"/>
                </a:ext>
              </a:extLst>
            </p:cNvPr>
            <p:cNvSpPr txBox="1"/>
            <p:nvPr/>
          </p:nvSpPr>
          <p:spPr>
            <a:xfrm>
              <a:off x="531376" y="1974521"/>
              <a:ext cx="1795647" cy="283045"/>
            </a:xfrm>
            <a:prstGeom prst="rect">
              <a:avLst/>
            </a:prstGeom>
            <a:noFill/>
          </p:spPr>
          <p:txBody>
            <a:bodyPr wrap="square" lIns="91440" tIns="45720" rIns="91440" bIns="45720" anchor="t">
              <a:spAutoFit/>
            </a:bodyPr>
            <a:lstStyle/>
            <a:p>
              <a:pPr algn="ctr">
                <a:lnSpc>
                  <a:spcPct val="106000"/>
                </a:lnSpc>
                <a:buFont typeface="Wingdings 2" pitchFamily="18" charset="2"/>
                <a:defRPr/>
              </a:pPr>
              <a:r>
                <a:rPr kumimoji="0" lang="en-US" sz="1000" b="1" i="0" u="none" strike="noStrike" kern="1200" cap="none" spc="0" normalizeH="0" baseline="0" noProof="0">
                  <a:ln>
                    <a:noFill/>
                  </a:ln>
                  <a:solidFill>
                    <a:prstClr val="white"/>
                  </a:solidFill>
                  <a:effectLst/>
                  <a:uLnTx/>
                  <a:uFillTx/>
                  <a:latin typeface="Open Sans"/>
                  <a:ea typeface="+mn-ea"/>
                  <a:cs typeface="+mn-cs"/>
                </a:rPr>
                <a:t>Solution &amp; </a:t>
              </a:r>
              <a:r>
                <a:rPr lang="en-US" sz="1000" b="1">
                  <a:solidFill>
                    <a:prstClr val="white"/>
                  </a:solidFill>
                  <a:latin typeface="Open Sans"/>
                </a:rPr>
                <a:t>Delivery</a:t>
              </a:r>
              <a:endParaRPr lang="en-US">
                <a:ea typeface="+mn-ea"/>
                <a:cs typeface="+mn-cs"/>
              </a:endParaRPr>
            </a:p>
          </p:txBody>
        </p:sp>
      </p:grpSp>
      <p:sp>
        <p:nvSpPr>
          <p:cNvPr id="34" name="TextBox 33">
            <a:extLst>
              <a:ext uri="{FF2B5EF4-FFF2-40B4-BE49-F238E27FC236}">
                <a16:creationId xmlns:a16="http://schemas.microsoft.com/office/drawing/2014/main" id="{CB9C586E-85B7-8393-BF2C-78EB37CD06F6}"/>
              </a:ext>
            </a:extLst>
          </p:cNvPr>
          <p:cNvSpPr txBox="1"/>
          <p:nvPr/>
        </p:nvSpPr>
        <p:spPr>
          <a:xfrm>
            <a:off x="2032198" y="1678342"/>
            <a:ext cx="3934022" cy="261610"/>
          </a:xfrm>
          <a:prstGeom prst="rect">
            <a:avLst/>
          </a:prstGeom>
          <a:noFill/>
        </p:spPr>
        <p:txBody>
          <a:bodyPr wrap="square" lIns="91440" tIns="45720" rIns="91440" bIns="45720" anchor="t">
            <a:spAutoFit/>
          </a:bodyPr>
          <a:lstStyle/>
          <a:p>
            <a:pPr marL="171450" indent="-171450" algn="just">
              <a:spcBef>
                <a:spcPts val="600"/>
              </a:spcBef>
              <a:buSzPct val="100000"/>
              <a:buFont typeface="Wingdings" panose="05000000000000000000" pitchFamily="2" charset="2"/>
              <a:buChar char="Ø"/>
              <a:defRPr/>
            </a:pPr>
            <a:r>
              <a:rPr lang="en-US" sz="1100">
                <a:solidFill>
                  <a:prstClr val="black"/>
                </a:solidFill>
                <a:ea typeface="+mn-lt"/>
                <a:cs typeface="+mn-lt"/>
              </a:rPr>
              <a:t>Delivered 2 Clarity and 2 Cogito request</a:t>
            </a:r>
            <a:endParaRPr lang="en-US" sz="1100">
              <a:solidFill>
                <a:prstClr val="black"/>
              </a:solidFill>
              <a:ea typeface="Open Sans"/>
              <a:cs typeface="Open Sans"/>
            </a:endParaRPr>
          </a:p>
        </p:txBody>
      </p:sp>
      <p:sp>
        <p:nvSpPr>
          <p:cNvPr id="36" name="TextBox 35">
            <a:extLst>
              <a:ext uri="{FF2B5EF4-FFF2-40B4-BE49-F238E27FC236}">
                <a16:creationId xmlns:a16="http://schemas.microsoft.com/office/drawing/2014/main" id="{0E65D53E-1D45-C91E-A0ED-016C8695E759}"/>
              </a:ext>
            </a:extLst>
          </p:cNvPr>
          <p:cNvSpPr txBox="1"/>
          <p:nvPr/>
        </p:nvSpPr>
        <p:spPr>
          <a:xfrm>
            <a:off x="2026403" y="2061667"/>
            <a:ext cx="3895888" cy="677108"/>
          </a:xfrm>
          <a:prstGeom prst="rect">
            <a:avLst/>
          </a:prstGeom>
          <a:noFill/>
        </p:spPr>
        <p:txBody>
          <a:bodyPr wrap="square" lIns="91440" tIns="45720" rIns="91440" bIns="45720" anchor="t">
            <a:spAutoFit/>
          </a:bodyPr>
          <a:lstStyle/>
          <a:p>
            <a:pPr marL="171450" indent="-171450">
              <a:spcBef>
                <a:spcPts val="600"/>
              </a:spcBef>
              <a:buSzPct val="100000"/>
              <a:buFont typeface="Wingdings" panose="05000000000000000000" pitchFamily="2" charset="2"/>
              <a:buChar char="Ø"/>
              <a:defRPr/>
            </a:pPr>
            <a:r>
              <a:rPr lang="en-US" sz="1100">
                <a:solidFill>
                  <a:prstClr val="black"/>
                </a:solidFill>
                <a:ea typeface="+mn-lt"/>
                <a:cs typeface="+mn-lt"/>
              </a:rPr>
              <a:t>Triaged 151 tickets in the month of July for the DMA Analytics queue,</a:t>
            </a:r>
          </a:p>
          <a:p>
            <a:pPr>
              <a:spcBef>
                <a:spcPts val="600"/>
              </a:spcBef>
              <a:buSzPct val="100000"/>
              <a:defRPr/>
            </a:pPr>
            <a:endParaRPr lang="en-US" sz="1100">
              <a:solidFill>
                <a:prstClr val="black"/>
              </a:solidFill>
              <a:ea typeface="Open Sans"/>
              <a:cs typeface="Open Sans"/>
            </a:endParaRPr>
          </a:p>
        </p:txBody>
      </p:sp>
      <p:sp>
        <p:nvSpPr>
          <p:cNvPr id="44" name="TextBox 43">
            <a:extLst>
              <a:ext uri="{FF2B5EF4-FFF2-40B4-BE49-F238E27FC236}">
                <a16:creationId xmlns:a16="http://schemas.microsoft.com/office/drawing/2014/main" id="{36ED602D-E704-994B-5F34-6FD6E924823E}"/>
              </a:ext>
            </a:extLst>
          </p:cNvPr>
          <p:cNvSpPr txBox="1"/>
          <p:nvPr/>
        </p:nvSpPr>
        <p:spPr>
          <a:xfrm>
            <a:off x="589120" y="3566300"/>
            <a:ext cx="5362348" cy="2292935"/>
          </a:xfrm>
          <a:prstGeom prst="rect">
            <a:avLst/>
          </a:prstGeom>
          <a:noFill/>
        </p:spPr>
        <p:txBody>
          <a:bodyPr wrap="square" lIns="91440" tIns="45720" rIns="91440" bIns="45720" anchor="t">
            <a:spAutoFit/>
          </a:bodyPr>
          <a:lstStyle/>
          <a:p>
            <a:pPr algn="just">
              <a:defRPr/>
            </a:pPr>
            <a:endParaRPr lang="en-US" sz="1100" b="1">
              <a:solidFill>
                <a:srgbClr val="000000"/>
              </a:solidFill>
              <a:ea typeface="Open Sans"/>
              <a:cs typeface="Open Sans"/>
            </a:endParaRPr>
          </a:p>
          <a:p>
            <a:pPr algn="just">
              <a:defRPr/>
            </a:pPr>
            <a:r>
              <a:rPr lang="en-US" sz="1100" b="1">
                <a:solidFill>
                  <a:srgbClr val="000000"/>
                </a:solidFill>
                <a:ea typeface="Open Sans"/>
                <a:cs typeface="Open Sans"/>
              </a:rPr>
              <a:t>Primary Responsibility for Ticket Triaging:</a:t>
            </a:r>
            <a:r>
              <a:rPr lang="en-US" sz="1100" b="1">
                <a:solidFill>
                  <a:srgbClr val="000000"/>
                </a:solidFill>
                <a:ea typeface="+mn-lt"/>
                <a:cs typeface="+mn-lt"/>
              </a:rPr>
              <a:t> </a:t>
            </a:r>
            <a:r>
              <a:rPr lang="en-US" sz="1100">
                <a:solidFill>
                  <a:srgbClr val="000000"/>
                </a:solidFill>
                <a:ea typeface="+mn-lt"/>
                <a:cs typeface="+mn-lt"/>
              </a:rPr>
              <a:t>The team triaged 180 tickets, implemented additional checks to ensure smoother handovers, and addressed client feedback for continuous improvement.</a:t>
            </a:r>
            <a:endParaRPr lang="en-US" sz="1100" b="1">
              <a:solidFill>
                <a:srgbClr val="000000"/>
              </a:solidFill>
              <a:ea typeface="+mn-lt"/>
              <a:cs typeface="+mn-lt"/>
            </a:endParaRPr>
          </a:p>
          <a:p>
            <a:pPr algn="just">
              <a:defRPr/>
            </a:pPr>
            <a:endParaRPr lang="en-US" sz="1100" b="1">
              <a:solidFill>
                <a:srgbClr val="000000"/>
              </a:solidFill>
              <a:ea typeface="Open Sans"/>
              <a:cs typeface="Open Sans"/>
            </a:endParaRPr>
          </a:p>
          <a:p>
            <a:pPr algn="just">
              <a:defRPr/>
            </a:pPr>
            <a:r>
              <a:rPr lang="en-US" sz="1100" b="1">
                <a:solidFill>
                  <a:srgbClr val="000000"/>
                </a:solidFill>
                <a:ea typeface="Open Sans"/>
                <a:cs typeface="Open Sans"/>
              </a:rPr>
              <a:t>Backlog clearance: </a:t>
            </a:r>
            <a:r>
              <a:rPr lang="en-US" sz="1100">
                <a:solidFill>
                  <a:prstClr val="black"/>
                </a:solidFill>
                <a:ea typeface="Open Sans"/>
                <a:cs typeface="Open Sans"/>
              </a:rPr>
              <a:t>To assist CHRISTUS, clear their backlog closed 2 backlog tickets while managing newly assigned tasks to ensure efficient progress.</a:t>
            </a:r>
            <a:endParaRPr lang="en-US">
              <a:solidFill>
                <a:prstClr val="black"/>
              </a:solidFill>
              <a:ea typeface="Open Sans"/>
              <a:cs typeface="Open Sans"/>
            </a:endParaRPr>
          </a:p>
          <a:p>
            <a:pPr algn="just">
              <a:defRPr/>
            </a:pPr>
            <a:endParaRPr lang="en-US" sz="1100">
              <a:solidFill>
                <a:prstClr val="black"/>
              </a:solidFill>
              <a:ea typeface="Open Sans"/>
              <a:cs typeface="Open Sans"/>
            </a:endParaRPr>
          </a:p>
          <a:p>
            <a:pPr algn="just">
              <a:defRPr/>
            </a:pPr>
            <a:r>
              <a:rPr lang="en-US" sz="1100" b="1">
                <a:solidFill>
                  <a:prstClr val="black"/>
                </a:solidFill>
                <a:ea typeface="Open Sans"/>
                <a:cs typeface="Open Sans"/>
              </a:rPr>
              <a:t>New Learning:</a:t>
            </a:r>
            <a:r>
              <a:rPr lang="en-US" sz="1100" b="1">
                <a:solidFill>
                  <a:prstClr val="black"/>
                </a:solidFill>
                <a:ea typeface="+mn-lt"/>
                <a:cs typeface="+mn-lt"/>
              </a:rPr>
              <a:t> </a:t>
            </a:r>
            <a:r>
              <a:rPr lang="en-US" sz="1100">
                <a:solidFill>
                  <a:prstClr val="black"/>
                </a:solidFill>
                <a:ea typeface="+mn-lt"/>
                <a:cs typeface="+mn-lt"/>
              </a:rPr>
              <a:t>The team broadened its skill set by actively exploring a range of Cogito and Clarity companions on the user web.</a:t>
            </a:r>
          </a:p>
          <a:p>
            <a:pPr algn="just">
              <a:defRPr/>
            </a:pPr>
            <a:endParaRPr lang="en-US" sz="1100" b="1">
              <a:solidFill>
                <a:prstClr val="black"/>
              </a:solidFill>
              <a:ea typeface="Open Sans"/>
              <a:cs typeface="Open Sans"/>
            </a:endParaRPr>
          </a:p>
          <a:p>
            <a:pPr algn="just">
              <a:defRPr/>
            </a:pPr>
            <a:r>
              <a:rPr lang="en-US" sz="1100" b="1">
                <a:solidFill>
                  <a:prstClr val="black"/>
                </a:solidFill>
                <a:ea typeface="Open Sans"/>
                <a:cs typeface="Open Sans"/>
              </a:rPr>
              <a:t>SQL Support for SER Team</a:t>
            </a:r>
            <a:r>
              <a:rPr lang="en-US" sz="1100" b="1">
                <a:solidFill>
                  <a:prstClr val="black"/>
                </a:solidFill>
                <a:ea typeface="+mn-lt"/>
                <a:cs typeface="+mn-lt"/>
              </a:rPr>
              <a:t>:</a:t>
            </a:r>
            <a:r>
              <a:rPr lang="en-US" sz="1100">
                <a:solidFill>
                  <a:prstClr val="black"/>
                </a:solidFill>
                <a:ea typeface="+mn-lt"/>
                <a:cs typeface="+mn-lt"/>
              </a:rPr>
              <a:t> Assisted the SER team by leveraging our SQL expertise to reduce turnaround time for tickets involving large provider counts.</a:t>
            </a:r>
            <a:endParaRPr lang="en-US">
              <a:solidFill>
                <a:prstClr val="black"/>
              </a:solidFill>
              <a:ea typeface="Open Sans"/>
              <a:cs typeface="Open Sans"/>
            </a:endParaRPr>
          </a:p>
        </p:txBody>
      </p:sp>
      <p:sp>
        <p:nvSpPr>
          <p:cNvPr id="52" name="Rectangle 51">
            <a:extLst>
              <a:ext uri="{FF2B5EF4-FFF2-40B4-BE49-F238E27FC236}">
                <a16:creationId xmlns:a16="http://schemas.microsoft.com/office/drawing/2014/main" id="{70BB7A83-2179-56A1-EC21-66FE58D5ED89}"/>
              </a:ext>
            </a:extLst>
          </p:cNvPr>
          <p:cNvSpPr/>
          <p:nvPr/>
        </p:nvSpPr>
        <p:spPr bwMode="gray">
          <a:xfrm>
            <a:off x="469900" y="1192159"/>
            <a:ext cx="5500579" cy="1937382"/>
          </a:xfrm>
          <a:prstGeom prst="rect">
            <a:avLst/>
          </a:prstGeom>
          <a:noFill/>
          <a:ln w="19050" algn="ctr">
            <a:solidFill>
              <a:srgbClr val="7030A0"/>
            </a:solid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a:ln>
                <a:noFill/>
              </a:ln>
              <a:solidFill>
                <a:prstClr val="white"/>
              </a:solidFill>
              <a:effectLst/>
              <a:uLnTx/>
              <a:uFillTx/>
              <a:latin typeface="Open Sans"/>
              <a:ea typeface="+mn-ea"/>
              <a:cs typeface="+mn-cs"/>
            </a:endParaRPr>
          </a:p>
        </p:txBody>
      </p:sp>
      <p:sp>
        <p:nvSpPr>
          <p:cNvPr id="54" name="Rectangle 53">
            <a:extLst>
              <a:ext uri="{FF2B5EF4-FFF2-40B4-BE49-F238E27FC236}">
                <a16:creationId xmlns:a16="http://schemas.microsoft.com/office/drawing/2014/main" id="{803158E1-0F12-18DA-15FA-EB19E5A1B051}"/>
              </a:ext>
            </a:extLst>
          </p:cNvPr>
          <p:cNvSpPr/>
          <p:nvPr/>
        </p:nvSpPr>
        <p:spPr bwMode="gray">
          <a:xfrm>
            <a:off x="473556" y="3251079"/>
            <a:ext cx="5495792" cy="3533610"/>
          </a:xfrm>
          <a:prstGeom prst="rect">
            <a:avLst/>
          </a:prstGeom>
          <a:noFill/>
          <a:ln w="19050" algn="ctr">
            <a:solidFill>
              <a:srgbClr val="7030A0"/>
            </a:solid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a:ln>
                <a:noFill/>
              </a:ln>
              <a:solidFill>
                <a:prstClr val="white"/>
              </a:solidFill>
              <a:effectLst/>
              <a:uLnTx/>
              <a:uFillTx/>
              <a:latin typeface="Open Sans"/>
              <a:ea typeface="+mn-ea"/>
              <a:cs typeface="+mn-cs"/>
            </a:endParaRPr>
          </a:p>
        </p:txBody>
      </p:sp>
      <p:sp>
        <p:nvSpPr>
          <p:cNvPr id="56" name="TextBox 55">
            <a:extLst>
              <a:ext uri="{FF2B5EF4-FFF2-40B4-BE49-F238E27FC236}">
                <a16:creationId xmlns:a16="http://schemas.microsoft.com/office/drawing/2014/main" id="{320BD7F9-FB2C-8EEF-195E-0C0FB8E70F8A}"/>
              </a:ext>
            </a:extLst>
          </p:cNvPr>
          <p:cNvSpPr txBox="1"/>
          <p:nvPr/>
        </p:nvSpPr>
        <p:spPr>
          <a:xfrm>
            <a:off x="685800" y="1092155"/>
            <a:ext cx="2660682" cy="215444"/>
          </a:xfrm>
          <a:prstGeom prst="rect">
            <a:avLst/>
          </a:prstGeom>
          <a:solidFill>
            <a:schemeClr val="bg1"/>
          </a:solidFill>
        </p:spPr>
        <p:txBody>
          <a:bodyPr vert="horz" wrap="square" lIns="91440" tIns="0" rIns="0" bIns="0" rtlCol="0">
            <a:spAutoFit/>
          </a:bodyPr>
          <a:lstStyle/>
          <a:p>
            <a:pPr marL="0" marR="0" lvl="0" indent="0" algn="l" defTabSz="914400" rtl="0" eaLnBrk="1" fontAlgn="auto" latinLnBrk="0" hangingPunct="1">
              <a:lnSpc>
                <a:spcPct val="100000"/>
              </a:lnSpc>
              <a:spcBef>
                <a:spcPts val="200"/>
              </a:spcBef>
              <a:spcAft>
                <a:spcPts val="0"/>
              </a:spcAft>
              <a:buClrTx/>
              <a:buSzPct val="100000"/>
              <a:buFontTx/>
              <a:buNone/>
              <a:tabLst/>
              <a:defRPr/>
            </a:pPr>
            <a:r>
              <a:rPr kumimoji="0" lang="en-US" sz="1400" b="0" i="0" u="none" strike="noStrike" kern="1200" cap="none" spc="200" normalizeH="0" baseline="0" noProof="0">
                <a:ln>
                  <a:noFill/>
                </a:ln>
                <a:solidFill>
                  <a:srgbClr val="7030A0"/>
                </a:solidFill>
                <a:effectLst/>
                <a:uLnTx/>
                <a:uFillTx/>
                <a:latin typeface="Open Sans Extrabold" panose="020B0906030804020204" pitchFamily="34" charset="0"/>
                <a:ea typeface="Open Sans Extrabold" panose="020B0906030804020204" pitchFamily="34" charset="0"/>
                <a:cs typeface="Open Sans Extrabold" panose="020B0906030804020204" pitchFamily="34" charset="0"/>
              </a:rPr>
              <a:t>Key Achievements</a:t>
            </a:r>
          </a:p>
        </p:txBody>
      </p:sp>
      <p:sp>
        <p:nvSpPr>
          <p:cNvPr id="58" name="TextBox 57">
            <a:extLst>
              <a:ext uri="{FF2B5EF4-FFF2-40B4-BE49-F238E27FC236}">
                <a16:creationId xmlns:a16="http://schemas.microsoft.com/office/drawing/2014/main" id="{CB49C767-8828-487F-C001-1488817CFE6C}"/>
              </a:ext>
            </a:extLst>
          </p:cNvPr>
          <p:cNvSpPr txBox="1"/>
          <p:nvPr/>
        </p:nvSpPr>
        <p:spPr>
          <a:xfrm>
            <a:off x="561026" y="3333220"/>
            <a:ext cx="3446464" cy="215444"/>
          </a:xfrm>
          <a:prstGeom prst="rect">
            <a:avLst/>
          </a:prstGeom>
          <a:solidFill>
            <a:schemeClr val="bg1"/>
          </a:solidFill>
        </p:spPr>
        <p:txBody>
          <a:bodyPr vert="horz" wrap="square" lIns="91440" tIns="0" rIns="0" bIns="0" rtlCol="0" anchor="t">
            <a:spAutoFit/>
          </a:bodyPr>
          <a:lstStyle/>
          <a:p>
            <a:pPr>
              <a:spcBef>
                <a:spcPts val="200"/>
              </a:spcBef>
              <a:defRPr/>
            </a:pPr>
            <a:r>
              <a:rPr lang="en-US" sz="1400" spc="200" dirty="0">
                <a:solidFill>
                  <a:srgbClr val="7030A0"/>
                </a:solidFill>
                <a:latin typeface="Open Sans Extrabold"/>
                <a:ea typeface="Open Sans Extrabold"/>
                <a:cs typeface="Open Sans Extrabold"/>
              </a:rPr>
              <a:t>Highlights</a:t>
            </a:r>
            <a:r>
              <a:rPr kumimoji="0" lang="en-US" sz="1400" b="0" i="0" u="none" strike="noStrike" kern="1200" cap="none" spc="200" normalizeH="0" baseline="0" noProof="0" dirty="0">
                <a:ln>
                  <a:noFill/>
                </a:ln>
                <a:solidFill>
                  <a:srgbClr val="7030A0"/>
                </a:solidFill>
                <a:effectLst/>
                <a:uLnTx/>
                <a:uFillTx/>
                <a:latin typeface="Open Sans Extrabold"/>
                <a:ea typeface="Open Sans Extrabold"/>
                <a:cs typeface="Open Sans Extrabold"/>
              </a:rPr>
              <a:t> </a:t>
            </a:r>
            <a:r>
              <a:rPr kumimoji="0" lang="en-US" sz="1400" b="0" i="0" u="none" strike="noStrike" kern="1200" cap="none" spc="200" normalizeH="0" baseline="0" noProof="0">
                <a:ln>
                  <a:noFill/>
                </a:ln>
                <a:solidFill>
                  <a:srgbClr val="7030A0"/>
                </a:solidFill>
                <a:effectLst/>
                <a:uLnTx/>
                <a:uFillTx/>
                <a:latin typeface="Open Sans Extrabold"/>
                <a:ea typeface="Open Sans Extrabold"/>
                <a:cs typeface="Open Sans Extrabold"/>
              </a:rPr>
              <a:t>for </a:t>
            </a:r>
            <a:r>
              <a:rPr lang="en-US" sz="1400" spc="200">
                <a:solidFill>
                  <a:srgbClr val="7030A0"/>
                </a:solidFill>
                <a:latin typeface="Open Sans Extrabold"/>
                <a:ea typeface="Open Sans Extrabold"/>
                <a:cs typeface="Open Sans Extrabold"/>
              </a:rPr>
              <a:t>October 2025</a:t>
            </a:r>
            <a:endParaRPr lang="en-US" dirty="0"/>
          </a:p>
        </p:txBody>
      </p:sp>
      <p:grpSp>
        <p:nvGrpSpPr>
          <p:cNvPr id="63" name="Group 62">
            <a:extLst>
              <a:ext uri="{FF2B5EF4-FFF2-40B4-BE49-F238E27FC236}">
                <a16:creationId xmlns:a16="http://schemas.microsoft.com/office/drawing/2014/main" id="{AB91D4F9-75FA-2573-1055-FE4EB403DF23}"/>
              </a:ext>
            </a:extLst>
          </p:cNvPr>
          <p:cNvGrpSpPr/>
          <p:nvPr/>
        </p:nvGrpSpPr>
        <p:grpSpPr>
          <a:xfrm>
            <a:off x="6430814" y="1434728"/>
            <a:ext cx="1714998" cy="299288"/>
            <a:chOff x="6278414" y="1568078"/>
            <a:chExt cx="1714998" cy="299288"/>
          </a:xfrm>
        </p:grpSpPr>
        <p:sp>
          <p:nvSpPr>
            <p:cNvPr id="60" name="Rectangle: Top Corners Rounded 59">
              <a:extLst>
                <a:ext uri="{FF2B5EF4-FFF2-40B4-BE49-F238E27FC236}">
                  <a16:creationId xmlns:a16="http://schemas.microsoft.com/office/drawing/2014/main" id="{9ECA62C1-2ACC-8D4A-0EE3-11347D1DD938}"/>
                </a:ext>
              </a:extLst>
            </p:cNvPr>
            <p:cNvSpPr/>
            <p:nvPr/>
          </p:nvSpPr>
          <p:spPr bwMode="gray">
            <a:xfrm rot="10800000">
              <a:off x="6295839" y="1568078"/>
              <a:ext cx="1680148" cy="299288"/>
            </a:xfrm>
            <a:prstGeom prst="round2SameRect">
              <a:avLst/>
            </a:prstGeom>
            <a:solidFill>
              <a:schemeClr val="tx2"/>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200" b="1" i="0" u="none" strike="noStrike" kern="1200" cap="none" spc="0" normalizeH="0" baseline="0" noProof="0">
                <a:ln>
                  <a:noFill/>
                </a:ln>
                <a:solidFill>
                  <a:prstClr val="white"/>
                </a:solidFill>
                <a:effectLst/>
                <a:uLnTx/>
                <a:uFillTx/>
                <a:latin typeface="Open Sans"/>
                <a:ea typeface="+mn-ea"/>
                <a:cs typeface="+mn-cs"/>
              </a:endParaRPr>
            </a:p>
          </p:txBody>
        </p:sp>
        <p:sp>
          <p:nvSpPr>
            <p:cNvPr id="61" name="TextBox 60">
              <a:extLst>
                <a:ext uri="{FF2B5EF4-FFF2-40B4-BE49-F238E27FC236}">
                  <a16:creationId xmlns:a16="http://schemas.microsoft.com/office/drawing/2014/main" id="{2C0462D2-FC4E-64D7-957F-45B1CF4CF776}"/>
                </a:ext>
              </a:extLst>
            </p:cNvPr>
            <p:cNvSpPr txBox="1"/>
            <p:nvPr/>
          </p:nvSpPr>
          <p:spPr>
            <a:xfrm>
              <a:off x="6278414" y="1594903"/>
              <a:ext cx="1714998" cy="247760"/>
            </a:xfrm>
            <a:prstGeom prst="rect">
              <a:avLst/>
            </a:prstGeom>
            <a:noFill/>
          </p:spPr>
          <p:txBody>
            <a:bodyPr wrap="square">
              <a:spAutoFit/>
            </a:bodyP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1000" b="1" i="0" u="none" strike="noStrike" kern="1200" cap="none" spc="0" normalizeH="0" baseline="0" noProof="0">
                  <a:ln>
                    <a:noFill/>
                  </a:ln>
                  <a:solidFill>
                    <a:prstClr val="white"/>
                  </a:solidFill>
                  <a:effectLst/>
                  <a:uLnTx/>
                  <a:uFillTx/>
                  <a:latin typeface="Open Sans"/>
                  <a:ea typeface="+mn-ea"/>
                  <a:cs typeface="+mn-cs"/>
                </a:rPr>
                <a:t>Service Now Tickets</a:t>
              </a:r>
            </a:p>
          </p:txBody>
        </p:sp>
      </p:grpSp>
      <p:sp>
        <p:nvSpPr>
          <p:cNvPr id="131" name="TextBox 130">
            <a:extLst>
              <a:ext uri="{FF2B5EF4-FFF2-40B4-BE49-F238E27FC236}">
                <a16:creationId xmlns:a16="http://schemas.microsoft.com/office/drawing/2014/main" id="{AE1D7F62-EC06-5EC0-B741-344F69A6CE59}"/>
              </a:ext>
            </a:extLst>
          </p:cNvPr>
          <p:cNvSpPr txBox="1"/>
          <p:nvPr/>
        </p:nvSpPr>
        <p:spPr>
          <a:xfrm>
            <a:off x="6429803" y="1092155"/>
            <a:ext cx="4800171" cy="184666"/>
          </a:xfrm>
          <a:prstGeom prst="rect">
            <a:avLst/>
          </a:prstGeom>
          <a:solidFill>
            <a:schemeClr val="bg1"/>
          </a:solidFill>
        </p:spPr>
        <p:txBody>
          <a:bodyPr vert="horz" wrap="square" lIns="91440" tIns="0" rIns="0" bIns="0" rtlCol="0">
            <a:spAutoFit/>
          </a:bodyPr>
          <a:lstStyle/>
          <a:p>
            <a:pPr marL="0" marR="0" lvl="0" indent="0" algn="l" defTabSz="914400" rtl="0" eaLnBrk="1" fontAlgn="auto" latinLnBrk="0" hangingPunct="1">
              <a:lnSpc>
                <a:spcPct val="100000"/>
              </a:lnSpc>
              <a:spcBef>
                <a:spcPts val="200"/>
              </a:spcBef>
              <a:spcAft>
                <a:spcPts val="0"/>
              </a:spcAft>
              <a:buClrTx/>
              <a:buSzPct val="100000"/>
              <a:buFontTx/>
              <a:buNone/>
              <a:tabLst/>
              <a:defRPr/>
            </a:pPr>
            <a:r>
              <a:rPr kumimoji="0" lang="en-US" sz="1200" b="0" i="0" u="none" strike="noStrike" kern="1200" cap="none" spc="200" normalizeH="0" baseline="0" noProof="0">
                <a:ln>
                  <a:noFill/>
                </a:ln>
                <a:solidFill>
                  <a:srgbClr val="7030A0"/>
                </a:solidFill>
                <a:effectLst/>
                <a:uLnTx/>
                <a:uFillTx/>
                <a:latin typeface="Open Sans Extrabold" panose="020B0906030804020204" pitchFamily="34" charset="0"/>
                <a:ea typeface="Open Sans Extrabold" panose="020B0906030804020204" pitchFamily="34" charset="0"/>
                <a:cs typeface="Open Sans Extrabold" panose="020B0906030804020204" pitchFamily="34" charset="0"/>
              </a:rPr>
              <a:t>Module in numbers- or added explanation</a:t>
            </a:r>
          </a:p>
        </p:txBody>
      </p:sp>
      <p:grpSp>
        <p:nvGrpSpPr>
          <p:cNvPr id="2" name="Group 1">
            <a:extLst>
              <a:ext uri="{FF2B5EF4-FFF2-40B4-BE49-F238E27FC236}">
                <a16:creationId xmlns:a16="http://schemas.microsoft.com/office/drawing/2014/main" id="{A0C5B7CA-DC48-E840-BBC5-78A5B0757F53}"/>
              </a:ext>
            </a:extLst>
          </p:cNvPr>
          <p:cNvGrpSpPr/>
          <p:nvPr/>
        </p:nvGrpSpPr>
        <p:grpSpPr>
          <a:xfrm>
            <a:off x="463618" y="2063776"/>
            <a:ext cx="1560087" cy="261978"/>
            <a:chOff x="531376" y="1966488"/>
            <a:chExt cx="1795647" cy="299288"/>
          </a:xfrm>
        </p:grpSpPr>
        <p:sp>
          <p:nvSpPr>
            <p:cNvPr id="3" name="Rectangle: Top Corners Rounded 2">
              <a:extLst>
                <a:ext uri="{FF2B5EF4-FFF2-40B4-BE49-F238E27FC236}">
                  <a16:creationId xmlns:a16="http://schemas.microsoft.com/office/drawing/2014/main" id="{1F486E23-D2AD-3338-F802-BECB81F60F3B}"/>
                </a:ext>
              </a:extLst>
            </p:cNvPr>
            <p:cNvSpPr/>
            <p:nvPr/>
          </p:nvSpPr>
          <p:spPr bwMode="gray">
            <a:xfrm rot="10800000">
              <a:off x="623661" y="1966488"/>
              <a:ext cx="1680148" cy="299288"/>
            </a:xfrm>
            <a:prstGeom prst="round2SameRect">
              <a:avLst/>
            </a:prstGeom>
            <a:solidFill>
              <a:schemeClr val="tx2"/>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200" b="1" i="0" u="none" strike="noStrike" kern="1200" cap="none" spc="0" normalizeH="0" baseline="0" noProof="0">
                <a:ln>
                  <a:noFill/>
                </a:ln>
                <a:solidFill>
                  <a:prstClr val="white"/>
                </a:solidFill>
                <a:effectLst/>
                <a:uLnTx/>
                <a:uFillTx/>
                <a:latin typeface="Open Sans"/>
                <a:ea typeface="+mn-ea"/>
                <a:cs typeface="+mn-cs"/>
              </a:endParaRPr>
            </a:p>
          </p:txBody>
        </p:sp>
        <p:sp>
          <p:nvSpPr>
            <p:cNvPr id="8" name="TextBox 7">
              <a:extLst>
                <a:ext uri="{FF2B5EF4-FFF2-40B4-BE49-F238E27FC236}">
                  <a16:creationId xmlns:a16="http://schemas.microsoft.com/office/drawing/2014/main" id="{EE03F287-124E-5D02-0D4A-4DADC769D921}"/>
                </a:ext>
              </a:extLst>
            </p:cNvPr>
            <p:cNvSpPr txBox="1"/>
            <p:nvPr/>
          </p:nvSpPr>
          <p:spPr>
            <a:xfrm>
              <a:off x="531376" y="1974524"/>
              <a:ext cx="1795647" cy="283045"/>
            </a:xfrm>
            <a:prstGeom prst="rect">
              <a:avLst/>
            </a:prstGeom>
            <a:noFill/>
          </p:spPr>
          <p:txBody>
            <a:bodyPr wrap="square" lIns="91440" tIns="45720" rIns="91440" bIns="45720" anchor="t">
              <a:spAutoFit/>
            </a:bodyPr>
            <a:lstStyle/>
            <a:p>
              <a:pPr algn="ctr">
                <a:lnSpc>
                  <a:spcPct val="106000"/>
                </a:lnSpc>
                <a:defRPr/>
              </a:pPr>
              <a:r>
                <a:rPr lang="en-US" sz="1000" b="1">
                  <a:solidFill>
                    <a:prstClr val="white"/>
                  </a:solidFill>
                  <a:latin typeface="Open Sans"/>
                  <a:ea typeface="Open Sans"/>
                  <a:cs typeface="Open Sans"/>
                </a:rPr>
                <a:t>Ticket Triaging</a:t>
              </a:r>
              <a:endParaRPr lang="en-US" sz="1000" b="1" i="0" u="none" strike="noStrike" kern="1200" cap="none" spc="0" normalizeH="0" baseline="0" noProof="0">
                <a:ln>
                  <a:noFill/>
                </a:ln>
                <a:solidFill>
                  <a:prstClr val="white"/>
                </a:solidFill>
                <a:effectLst/>
                <a:uLnTx/>
                <a:uFillTx/>
                <a:latin typeface="Open Sans"/>
                <a:ea typeface="Open Sans"/>
                <a:cs typeface="Open Sans"/>
              </a:endParaRPr>
            </a:p>
          </p:txBody>
        </p:sp>
      </p:grpSp>
      <p:grpSp>
        <p:nvGrpSpPr>
          <p:cNvPr id="31" name="Group 30">
            <a:extLst>
              <a:ext uri="{FF2B5EF4-FFF2-40B4-BE49-F238E27FC236}">
                <a16:creationId xmlns:a16="http://schemas.microsoft.com/office/drawing/2014/main" id="{E2AD70DC-EFFB-AFC7-470F-CFB5DD2CD815}"/>
              </a:ext>
            </a:extLst>
          </p:cNvPr>
          <p:cNvGrpSpPr/>
          <p:nvPr/>
        </p:nvGrpSpPr>
        <p:grpSpPr>
          <a:xfrm>
            <a:off x="472376" y="2449155"/>
            <a:ext cx="1560087" cy="261978"/>
            <a:chOff x="531376" y="1966488"/>
            <a:chExt cx="1795647" cy="299288"/>
          </a:xfrm>
        </p:grpSpPr>
        <p:sp>
          <p:nvSpPr>
            <p:cNvPr id="33" name="Rectangle: Top Corners Rounded 32">
              <a:extLst>
                <a:ext uri="{FF2B5EF4-FFF2-40B4-BE49-F238E27FC236}">
                  <a16:creationId xmlns:a16="http://schemas.microsoft.com/office/drawing/2014/main" id="{F84A3E9F-70CB-41A4-3420-C98583F8DAD6}"/>
                </a:ext>
              </a:extLst>
            </p:cNvPr>
            <p:cNvSpPr/>
            <p:nvPr/>
          </p:nvSpPr>
          <p:spPr bwMode="gray">
            <a:xfrm rot="10800000">
              <a:off x="623661" y="1966488"/>
              <a:ext cx="1680148" cy="299288"/>
            </a:xfrm>
            <a:prstGeom prst="round2SameRect">
              <a:avLst/>
            </a:prstGeom>
            <a:solidFill>
              <a:schemeClr val="tx2"/>
            </a:solidFill>
            <a:ln w="19050" algn="ctr">
              <a:noFill/>
              <a:miter lim="800000"/>
              <a:headEnd/>
              <a:tailEnd/>
            </a:ln>
          </p:spPr>
          <p:txBody>
            <a:bodyPr wrap="square" lIns="88900" tIns="88900" rIns="88900" bIns="88900" rtlCol="0" anchor="ctr"/>
            <a:lstStyle/>
            <a:p>
              <a:pPr algn="ctr">
                <a:lnSpc>
                  <a:spcPct val="106000"/>
                </a:lnSpc>
                <a:buFont typeface="Wingdings 2" pitchFamily="18" charset="2"/>
                <a:defRPr/>
              </a:pPr>
              <a:endParaRPr lang="en-US" sz="1200" b="1" i="0" u="none" strike="noStrike" kern="1200" cap="none" spc="0" normalizeH="0" baseline="0" noProof="0">
                <a:ln>
                  <a:noFill/>
                </a:ln>
                <a:solidFill>
                  <a:prstClr val="white"/>
                </a:solidFill>
                <a:effectLst/>
                <a:uLnTx/>
                <a:uFillTx/>
                <a:latin typeface="Open Sans"/>
                <a:ea typeface="Open Sans"/>
                <a:cs typeface="Open Sans"/>
              </a:endParaRPr>
            </a:p>
          </p:txBody>
        </p:sp>
        <p:sp>
          <p:nvSpPr>
            <p:cNvPr id="35" name="TextBox 34">
              <a:extLst>
                <a:ext uri="{FF2B5EF4-FFF2-40B4-BE49-F238E27FC236}">
                  <a16:creationId xmlns:a16="http://schemas.microsoft.com/office/drawing/2014/main" id="{4B6C4692-2B6D-39A0-2E70-4BB809AF3AE1}"/>
                </a:ext>
              </a:extLst>
            </p:cNvPr>
            <p:cNvSpPr txBox="1"/>
            <p:nvPr/>
          </p:nvSpPr>
          <p:spPr>
            <a:xfrm>
              <a:off x="531376" y="1974522"/>
              <a:ext cx="1795647" cy="283045"/>
            </a:xfrm>
            <a:prstGeom prst="rect">
              <a:avLst/>
            </a:prstGeom>
            <a:noFill/>
          </p:spPr>
          <p:txBody>
            <a:bodyPr wrap="square" lIns="91440" tIns="45720" rIns="91440" bIns="45720" anchor="t">
              <a:spAutoFit/>
            </a:bodyPr>
            <a:lstStyle/>
            <a:p>
              <a:pPr algn="ctr">
                <a:lnSpc>
                  <a:spcPct val="106000"/>
                </a:lnSpc>
                <a:defRPr/>
              </a:pPr>
              <a:endParaRPr lang="en-US" sz="1000" b="1" i="0" u="none" strike="noStrike" kern="1200" cap="none" spc="0" normalizeH="0" baseline="0" noProof="0">
                <a:ln>
                  <a:noFill/>
                </a:ln>
                <a:solidFill>
                  <a:prstClr val="white"/>
                </a:solidFill>
                <a:effectLst/>
                <a:uLnTx/>
                <a:uFillTx/>
                <a:latin typeface="Open Sans"/>
                <a:ea typeface="Open Sans"/>
                <a:cs typeface="Open Sans"/>
              </a:endParaRPr>
            </a:p>
          </p:txBody>
        </p:sp>
      </p:grpSp>
      <p:sp>
        <p:nvSpPr>
          <p:cNvPr id="39" name="TextBox 38">
            <a:extLst>
              <a:ext uri="{FF2B5EF4-FFF2-40B4-BE49-F238E27FC236}">
                <a16:creationId xmlns:a16="http://schemas.microsoft.com/office/drawing/2014/main" id="{56618455-C059-C85A-D712-9A73E5F1797C}"/>
              </a:ext>
            </a:extLst>
          </p:cNvPr>
          <p:cNvSpPr txBox="1"/>
          <p:nvPr/>
        </p:nvSpPr>
        <p:spPr>
          <a:xfrm>
            <a:off x="405811" y="2459693"/>
            <a:ext cx="1700224" cy="247760"/>
          </a:xfrm>
          <a:prstGeom prst="rect">
            <a:avLst/>
          </a:prstGeom>
          <a:noFill/>
        </p:spPr>
        <p:txBody>
          <a:bodyPr wrap="square" lIns="91440" tIns="45720" rIns="91440" bIns="45720" anchor="t">
            <a:spAutoFit/>
          </a:bodyPr>
          <a:lstStyle/>
          <a:p>
            <a:pPr algn="ctr">
              <a:lnSpc>
                <a:spcPct val="106000"/>
              </a:lnSpc>
              <a:defRPr/>
            </a:pPr>
            <a:r>
              <a:rPr lang="en-US" sz="1000" b="1">
                <a:solidFill>
                  <a:prstClr val="white"/>
                </a:solidFill>
                <a:ea typeface="+mn-lt"/>
                <a:cs typeface="+mn-lt"/>
              </a:rPr>
              <a:t>Order Report </a:t>
            </a:r>
            <a:endParaRPr lang="en-US" b="1">
              <a:solidFill>
                <a:prstClr val="white"/>
              </a:solidFill>
              <a:ea typeface="Open Sans"/>
              <a:cs typeface="Open Sans"/>
            </a:endParaRPr>
          </a:p>
        </p:txBody>
      </p:sp>
      <p:pic>
        <p:nvPicPr>
          <p:cNvPr id="13" name="Picture 12" descr="A green rectangular object with white text&#10;&#10;AI-generated content may be incorrect.">
            <a:extLst>
              <a:ext uri="{FF2B5EF4-FFF2-40B4-BE49-F238E27FC236}">
                <a16:creationId xmlns:a16="http://schemas.microsoft.com/office/drawing/2014/main" id="{54E8B733-3D61-3442-E900-98C34603EFD4}"/>
              </a:ext>
            </a:extLst>
          </p:cNvPr>
          <p:cNvPicPr>
            <a:picLocks noChangeAspect="1"/>
          </p:cNvPicPr>
          <p:nvPr/>
        </p:nvPicPr>
        <p:blipFill>
          <a:blip r:embed="rId2"/>
          <a:stretch>
            <a:fillRect/>
          </a:stretch>
        </p:blipFill>
        <p:spPr>
          <a:xfrm>
            <a:off x="6247055" y="1891922"/>
            <a:ext cx="5284404" cy="2838998"/>
          </a:xfrm>
          <a:prstGeom prst="rect">
            <a:avLst/>
          </a:prstGeom>
        </p:spPr>
      </p:pic>
    </p:spTree>
    <p:extLst>
      <p:ext uri="{BB962C8B-B14F-4D97-AF65-F5344CB8AC3E}">
        <p14:creationId xmlns:p14="http://schemas.microsoft.com/office/powerpoint/2010/main" val="2850292421"/>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FCE08E-C121-C937-6473-CC8549E91416}"/>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CD7A6251-23A1-91C3-3B43-B671C7196180}"/>
              </a:ext>
            </a:extLst>
          </p:cNvPr>
          <p:cNvSpPr>
            <a:spLocks noGrp="1"/>
          </p:cNvSpPr>
          <p:nvPr>
            <p:ph type="title"/>
          </p:nvPr>
        </p:nvSpPr>
        <p:spPr>
          <a:xfrm>
            <a:off x="487112" y="238607"/>
            <a:ext cx="11455310" cy="675726"/>
          </a:xfrm>
        </p:spPr>
        <p:txBody>
          <a:bodyPr/>
          <a:lstStyle/>
          <a:p>
            <a:r>
              <a:rPr lang="en-US" sz="2800" err="1">
                <a:latin typeface="Open Sans Semibold"/>
                <a:ea typeface="Open Sans Semibold"/>
                <a:cs typeface="Open Sans Semibold"/>
              </a:rPr>
              <a:t>ECLink</a:t>
            </a:r>
            <a:endParaRPr lang="en-US" sz="2800" err="1"/>
          </a:p>
        </p:txBody>
      </p:sp>
      <p:sp>
        <p:nvSpPr>
          <p:cNvPr id="9" name="TextBox 8">
            <a:extLst>
              <a:ext uri="{FF2B5EF4-FFF2-40B4-BE49-F238E27FC236}">
                <a16:creationId xmlns:a16="http://schemas.microsoft.com/office/drawing/2014/main" id="{F3E1E99E-A91A-5058-A87A-6C313BCFC78F}"/>
              </a:ext>
            </a:extLst>
          </p:cNvPr>
          <p:cNvSpPr txBox="1"/>
          <p:nvPr/>
        </p:nvSpPr>
        <p:spPr>
          <a:xfrm>
            <a:off x="464339" y="1439205"/>
            <a:ext cx="5541174" cy="261610"/>
          </a:xfrm>
          <a:prstGeom prst="rect">
            <a:avLst/>
          </a:prstGeom>
          <a:noFill/>
        </p:spPr>
        <p:txBody>
          <a:bodyPr wrap="square" lIns="182880" tIns="45720" rIns="91440" bIns="45720" anchor="t">
            <a:spAutoFit/>
          </a:bodyPr>
          <a:lstStyle/>
          <a:p>
            <a:pPr>
              <a:spcAft>
                <a:spcPts val="1200"/>
              </a:spcAft>
              <a:buSzPct val="100000"/>
              <a:defRPr/>
            </a:pPr>
            <a:r>
              <a:rPr lang="en-US" sz="1100" i="1">
                <a:solidFill>
                  <a:prstClr val="black"/>
                </a:solidFill>
                <a:latin typeface="Open Sans"/>
              </a:rPr>
              <a:t>Built 65+ Sites, 65+ EAF's, 65+ DEP's .</a:t>
            </a:r>
            <a:endParaRPr kumimoji="0" lang="en-US" sz="1100" b="0" i="1" u="none" strike="noStrike" kern="1200" cap="none" spc="0" normalizeH="0" baseline="0" noProof="0">
              <a:ln>
                <a:noFill/>
              </a:ln>
              <a:solidFill>
                <a:prstClr val="black"/>
              </a:solidFill>
              <a:effectLst/>
              <a:uLnTx/>
              <a:uFillTx/>
              <a:latin typeface="Open Sans"/>
              <a:ea typeface="+mn-ea"/>
              <a:cs typeface="+mn-cs"/>
            </a:endParaRPr>
          </a:p>
        </p:txBody>
      </p:sp>
      <p:sp>
        <p:nvSpPr>
          <p:cNvPr id="13" name="TextBox 12">
            <a:extLst>
              <a:ext uri="{FF2B5EF4-FFF2-40B4-BE49-F238E27FC236}">
                <a16:creationId xmlns:a16="http://schemas.microsoft.com/office/drawing/2014/main" id="{1D9E9C5A-A0F4-5EFD-1C16-1DBD99A22BE7}"/>
              </a:ext>
            </a:extLst>
          </p:cNvPr>
          <p:cNvSpPr txBox="1"/>
          <p:nvPr/>
        </p:nvSpPr>
        <p:spPr>
          <a:xfrm>
            <a:off x="479217" y="4182060"/>
            <a:ext cx="5528259" cy="2292935"/>
          </a:xfrm>
          <a:prstGeom prst="rect">
            <a:avLst/>
          </a:prstGeom>
          <a:noFill/>
        </p:spPr>
        <p:txBody>
          <a:bodyPr wrap="square" lIns="182880" tIns="45720" rIns="91440" bIns="45720" anchor="t">
            <a:spAutoFit/>
          </a:bodyPr>
          <a:lstStyle/>
          <a:p>
            <a:pPr>
              <a:buSzPct val="100000"/>
              <a:defRPr/>
            </a:pPr>
            <a:r>
              <a:rPr lang="en-US" sz="1100" b="1">
                <a:solidFill>
                  <a:prstClr val="black"/>
                </a:solidFill>
                <a:ea typeface="+mn-lt"/>
                <a:cs typeface="+mn-lt"/>
              </a:rPr>
              <a:t>1. Site Creations in ECLink</a:t>
            </a:r>
            <a:endParaRPr lang="en-US">
              <a:solidFill>
                <a:prstClr val="black"/>
              </a:solidFill>
              <a:ea typeface="Open Sans"/>
              <a:cs typeface="Open Sans"/>
            </a:endParaRPr>
          </a:p>
          <a:p>
            <a:pPr marL="742950" lvl="1" indent="-285750">
              <a:buFont typeface="Arial"/>
              <a:buChar char="•"/>
              <a:defRPr/>
            </a:pPr>
            <a:r>
              <a:rPr lang="en-US" sz="1100">
                <a:solidFill>
                  <a:prstClr val="black"/>
                </a:solidFill>
                <a:ea typeface="+mn-lt"/>
                <a:cs typeface="+mn-lt"/>
              </a:rPr>
              <a:t>57+ sites created across 30 different regions &amp; facilities</a:t>
            </a:r>
            <a:endParaRPr lang="en-US">
              <a:solidFill>
                <a:prstClr val="black"/>
              </a:solidFill>
            </a:endParaRPr>
          </a:p>
          <a:p>
            <a:pPr marL="742950" lvl="1" indent="-285750">
              <a:buFont typeface="Arial"/>
              <a:buChar char="•"/>
              <a:defRPr/>
            </a:pPr>
            <a:r>
              <a:rPr lang="en-US" sz="1100">
                <a:solidFill>
                  <a:prstClr val="black"/>
                </a:solidFill>
                <a:ea typeface="+mn-lt"/>
                <a:cs typeface="+mn-lt"/>
              </a:rPr>
              <a:t>53+ EAFs  created.</a:t>
            </a:r>
            <a:endParaRPr lang="en-US">
              <a:solidFill>
                <a:prstClr val="black"/>
              </a:solidFill>
            </a:endParaRPr>
          </a:p>
          <a:p>
            <a:pPr>
              <a:defRPr/>
            </a:pPr>
            <a:r>
              <a:rPr lang="en-US" sz="1100" b="1">
                <a:solidFill>
                  <a:prstClr val="black"/>
                </a:solidFill>
                <a:ea typeface="+mn-lt"/>
                <a:cs typeface="+mn-lt"/>
              </a:rPr>
              <a:t>2. DEP Builds</a:t>
            </a:r>
            <a:endParaRPr lang="en-US">
              <a:solidFill>
                <a:prstClr val="black"/>
              </a:solidFill>
            </a:endParaRPr>
          </a:p>
          <a:p>
            <a:pPr marL="742950" lvl="1" indent="-285750">
              <a:buFont typeface="Arial"/>
              <a:buChar char="•"/>
              <a:defRPr/>
            </a:pPr>
            <a:r>
              <a:rPr lang="en-US" sz="1100">
                <a:solidFill>
                  <a:prstClr val="black"/>
                </a:solidFill>
                <a:ea typeface="+mn-lt"/>
                <a:cs typeface="+mn-lt"/>
              </a:rPr>
              <a:t>60+ DEP builds completed</a:t>
            </a:r>
            <a:endParaRPr lang="en-US">
              <a:solidFill>
                <a:prstClr val="black"/>
              </a:solidFill>
            </a:endParaRPr>
          </a:p>
          <a:p>
            <a:pPr marL="742950" lvl="1" indent="-285750">
              <a:buFont typeface="Arial"/>
              <a:buChar char="•"/>
              <a:defRPr/>
            </a:pPr>
            <a:r>
              <a:rPr lang="en-US" sz="1100">
                <a:solidFill>
                  <a:prstClr val="black"/>
                </a:solidFill>
                <a:ea typeface="+mn-lt"/>
                <a:cs typeface="+mn-lt"/>
              </a:rPr>
              <a:t>DEP builds ensured well-integrated &amp; tailored solutions for client needs</a:t>
            </a:r>
            <a:endParaRPr lang="en-US">
              <a:solidFill>
                <a:prstClr val="black"/>
              </a:solidFill>
            </a:endParaRPr>
          </a:p>
          <a:p>
            <a:pPr>
              <a:defRPr/>
            </a:pPr>
            <a:r>
              <a:rPr lang="en-US" sz="1100" b="1">
                <a:solidFill>
                  <a:prstClr val="black"/>
                </a:solidFill>
                <a:ea typeface="+mn-lt"/>
                <a:cs typeface="+mn-lt"/>
              </a:rPr>
              <a:t>3. Migration Collaboration</a:t>
            </a:r>
            <a:endParaRPr lang="en-US">
              <a:solidFill>
                <a:prstClr val="black"/>
              </a:solidFill>
            </a:endParaRPr>
          </a:p>
          <a:p>
            <a:pPr marL="742950" lvl="1" indent="-285750">
              <a:buFont typeface="Arial"/>
              <a:buChar char="•"/>
              <a:defRPr/>
            </a:pPr>
            <a:r>
              <a:rPr lang="en-US" sz="1100">
                <a:solidFill>
                  <a:prstClr val="black"/>
                </a:solidFill>
                <a:ea typeface="+mn-lt"/>
                <a:cs typeface="+mn-lt"/>
              </a:rPr>
              <a:t>Active offshore Deloitte EC-DC team involvement streamlined migration</a:t>
            </a:r>
            <a:endParaRPr lang="en-US">
              <a:solidFill>
                <a:prstClr val="black"/>
              </a:solidFill>
            </a:endParaRPr>
          </a:p>
          <a:p>
            <a:pPr marL="742950" lvl="1" indent="-285750">
              <a:buFont typeface="Arial"/>
              <a:buChar char="•"/>
              <a:defRPr/>
            </a:pPr>
            <a:r>
              <a:rPr lang="en-US" sz="1100">
                <a:solidFill>
                  <a:prstClr val="black"/>
                </a:solidFill>
                <a:ea typeface="+mn-lt"/>
                <a:cs typeface="+mn-lt"/>
              </a:rPr>
              <a:t>Reduced turnaround time for site creation and migration</a:t>
            </a:r>
            <a:endParaRPr lang="en-US">
              <a:solidFill>
                <a:prstClr val="black"/>
              </a:solidFill>
            </a:endParaRPr>
          </a:p>
          <a:p>
            <a:pPr marL="742950" lvl="1" indent="-285750">
              <a:buFont typeface="Arial"/>
              <a:buChar char="•"/>
              <a:defRPr/>
            </a:pPr>
            <a:r>
              <a:rPr lang="en-US" sz="1100">
                <a:solidFill>
                  <a:prstClr val="black"/>
                </a:solidFill>
                <a:ea typeface="+mn-lt"/>
                <a:cs typeface="+mn-lt"/>
              </a:rPr>
              <a:t>Enabled faster deployment and improved service delivery</a:t>
            </a:r>
            <a:endParaRPr lang="en-US">
              <a:solidFill>
                <a:prstClr val="black"/>
              </a:solidFill>
            </a:endParaRPr>
          </a:p>
          <a:p>
            <a:pPr>
              <a:spcAft>
                <a:spcPts val="600"/>
              </a:spcAft>
              <a:defRPr/>
            </a:pPr>
            <a:endParaRPr lang="en-US" sz="1100" b="1" i="0" u="none" strike="noStrike" kern="1200" cap="none" spc="0" normalizeH="0" baseline="0" noProof="0">
              <a:ln>
                <a:noFill/>
              </a:ln>
              <a:solidFill>
                <a:prstClr val="black"/>
              </a:solidFill>
              <a:effectLst/>
              <a:uLnTx/>
              <a:uFillTx/>
              <a:latin typeface="Open Sans"/>
              <a:ea typeface="Open Sans"/>
              <a:cs typeface="Open Sans"/>
            </a:endParaRPr>
          </a:p>
        </p:txBody>
      </p:sp>
      <p:sp>
        <p:nvSpPr>
          <p:cNvPr id="39" name="Rectangle: Top Corners Rounded 38">
            <a:extLst>
              <a:ext uri="{FF2B5EF4-FFF2-40B4-BE49-F238E27FC236}">
                <a16:creationId xmlns:a16="http://schemas.microsoft.com/office/drawing/2014/main" id="{9790D733-9AA8-5FED-7A20-8087269DBBB2}"/>
              </a:ext>
            </a:extLst>
          </p:cNvPr>
          <p:cNvSpPr/>
          <p:nvPr/>
        </p:nvSpPr>
        <p:spPr bwMode="gray">
          <a:xfrm rot="10800000">
            <a:off x="703226" y="1980612"/>
            <a:ext cx="1680148" cy="299288"/>
          </a:xfrm>
          <a:prstGeom prst="round2SameRect">
            <a:avLst/>
          </a:prstGeom>
          <a:solidFill>
            <a:schemeClr val="tx2"/>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200" b="1" i="0" u="none" strike="noStrike" kern="1200" cap="none" spc="0" normalizeH="0" baseline="0" noProof="0">
              <a:ln>
                <a:noFill/>
              </a:ln>
              <a:solidFill>
                <a:prstClr val="white"/>
              </a:solidFill>
              <a:effectLst/>
              <a:uLnTx/>
              <a:uFillTx/>
              <a:latin typeface="Open Sans"/>
              <a:ea typeface="+mn-ea"/>
              <a:cs typeface="+mn-cs"/>
            </a:endParaRPr>
          </a:p>
        </p:txBody>
      </p:sp>
      <p:sp>
        <p:nvSpPr>
          <p:cNvPr id="40" name="TextBox 39">
            <a:extLst>
              <a:ext uri="{FF2B5EF4-FFF2-40B4-BE49-F238E27FC236}">
                <a16:creationId xmlns:a16="http://schemas.microsoft.com/office/drawing/2014/main" id="{9F63D212-209D-B118-5A10-CB896D08634F}"/>
              </a:ext>
            </a:extLst>
          </p:cNvPr>
          <p:cNvSpPr txBox="1"/>
          <p:nvPr/>
        </p:nvSpPr>
        <p:spPr>
          <a:xfrm>
            <a:off x="685800" y="2007437"/>
            <a:ext cx="1714998" cy="247760"/>
          </a:xfrm>
          <a:prstGeom prst="rect">
            <a:avLst/>
          </a:prstGeom>
          <a:noFill/>
        </p:spPr>
        <p:txBody>
          <a:bodyPr wrap="square" lIns="91440" tIns="45720" rIns="91440" bIns="45720" anchor="t">
            <a:spAutoFit/>
          </a:bodyPr>
          <a:lstStyle/>
          <a:p>
            <a:pPr algn="ctr">
              <a:lnSpc>
                <a:spcPct val="106000"/>
              </a:lnSpc>
              <a:defRPr/>
            </a:pPr>
            <a:r>
              <a:rPr lang="en-US" sz="1000" b="1">
                <a:solidFill>
                  <a:prstClr val="white"/>
                </a:solidFill>
                <a:latin typeface="Open Sans"/>
                <a:ea typeface="Open Sans"/>
                <a:cs typeface="Open Sans"/>
              </a:rPr>
              <a:t>Solution and Delivery</a:t>
            </a:r>
            <a:endParaRPr lang="en-US" sz="1000" b="1" i="0" u="none" strike="noStrike" kern="1200" cap="none" spc="0" normalizeH="0" baseline="0" noProof="0">
              <a:ln>
                <a:noFill/>
              </a:ln>
              <a:solidFill>
                <a:prstClr val="white"/>
              </a:solidFill>
              <a:effectLst/>
              <a:uLnTx/>
              <a:uFillTx/>
              <a:latin typeface="Open Sans"/>
              <a:ea typeface="Open Sans"/>
              <a:cs typeface="Open Sans"/>
            </a:endParaRPr>
          </a:p>
        </p:txBody>
      </p:sp>
      <p:sp>
        <p:nvSpPr>
          <p:cNvPr id="42" name="Rectangle: Top Corners Rounded 41">
            <a:extLst>
              <a:ext uri="{FF2B5EF4-FFF2-40B4-BE49-F238E27FC236}">
                <a16:creationId xmlns:a16="http://schemas.microsoft.com/office/drawing/2014/main" id="{2597C747-7F0D-2E1D-C3D7-227CF3B90E8F}"/>
              </a:ext>
            </a:extLst>
          </p:cNvPr>
          <p:cNvSpPr/>
          <p:nvPr/>
        </p:nvSpPr>
        <p:spPr bwMode="gray">
          <a:xfrm rot="10800000">
            <a:off x="703226" y="2325244"/>
            <a:ext cx="1680148" cy="299288"/>
          </a:xfrm>
          <a:prstGeom prst="round2SameRect">
            <a:avLst/>
          </a:prstGeom>
          <a:solidFill>
            <a:schemeClr val="tx2"/>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200" b="1" i="0" u="none" strike="noStrike" kern="1200" cap="none" spc="0" normalizeH="0" baseline="0" noProof="0">
              <a:ln>
                <a:noFill/>
              </a:ln>
              <a:solidFill>
                <a:prstClr val="white"/>
              </a:solidFill>
              <a:effectLst/>
              <a:uLnTx/>
              <a:uFillTx/>
              <a:latin typeface="Open Sans"/>
              <a:ea typeface="+mn-ea"/>
              <a:cs typeface="+mn-cs"/>
            </a:endParaRPr>
          </a:p>
        </p:txBody>
      </p:sp>
      <p:sp>
        <p:nvSpPr>
          <p:cNvPr id="43" name="TextBox 42">
            <a:extLst>
              <a:ext uri="{FF2B5EF4-FFF2-40B4-BE49-F238E27FC236}">
                <a16:creationId xmlns:a16="http://schemas.microsoft.com/office/drawing/2014/main" id="{3402093F-6A9A-9CDB-699F-031169B79920}"/>
              </a:ext>
            </a:extLst>
          </p:cNvPr>
          <p:cNvSpPr txBox="1"/>
          <p:nvPr/>
        </p:nvSpPr>
        <p:spPr>
          <a:xfrm>
            <a:off x="685800" y="2352069"/>
            <a:ext cx="1714998" cy="247760"/>
          </a:xfrm>
          <a:prstGeom prst="rect">
            <a:avLst/>
          </a:prstGeom>
          <a:noFill/>
        </p:spPr>
        <p:txBody>
          <a:bodyPr wrap="square" lIns="91440" tIns="45720" rIns="91440" bIns="45720" anchor="t">
            <a:spAutoFit/>
          </a:bodyPr>
          <a:lstStyle/>
          <a:p>
            <a:pPr algn="ctr">
              <a:lnSpc>
                <a:spcPct val="106000"/>
              </a:lnSpc>
              <a:defRPr/>
            </a:pPr>
            <a:r>
              <a:rPr lang="en-US" sz="1000" b="1">
                <a:solidFill>
                  <a:prstClr val="white"/>
                </a:solidFill>
                <a:latin typeface="Open Sans"/>
                <a:ea typeface="Open Sans"/>
                <a:cs typeface="Open Sans"/>
              </a:rPr>
              <a:t>Site creations</a:t>
            </a:r>
            <a:endParaRPr lang="en-US" sz="1000" b="1" i="0" u="none" strike="noStrike" kern="1200" cap="none" spc="0" normalizeH="0" baseline="0" noProof="0">
              <a:ln>
                <a:noFill/>
              </a:ln>
              <a:solidFill>
                <a:prstClr val="white"/>
              </a:solidFill>
              <a:effectLst/>
              <a:uLnTx/>
              <a:uFillTx/>
              <a:latin typeface="Open Sans"/>
              <a:ea typeface="Open Sans"/>
              <a:cs typeface="Open Sans"/>
            </a:endParaRPr>
          </a:p>
        </p:txBody>
      </p:sp>
      <p:sp>
        <p:nvSpPr>
          <p:cNvPr id="46" name="Rectangle: Top Corners Rounded 45">
            <a:extLst>
              <a:ext uri="{FF2B5EF4-FFF2-40B4-BE49-F238E27FC236}">
                <a16:creationId xmlns:a16="http://schemas.microsoft.com/office/drawing/2014/main" id="{DEC4B54B-C481-175B-E669-ED6B6CBF9C4E}"/>
              </a:ext>
            </a:extLst>
          </p:cNvPr>
          <p:cNvSpPr/>
          <p:nvPr/>
        </p:nvSpPr>
        <p:spPr bwMode="gray">
          <a:xfrm rot="10800000">
            <a:off x="703226" y="2657816"/>
            <a:ext cx="1680148" cy="299288"/>
          </a:xfrm>
          <a:prstGeom prst="round2SameRect">
            <a:avLst/>
          </a:prstGeom>
          <a:solidFill>
            <a:schemeClr val="tx2"/>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200" b="1" i="0" u="none" strike="noStrike" kern="1200" cap="none" spc="0" normalizeH="0" baseline="0" noProof="0">
              <a:ln>
                <a:noFill/>
              </a:ln>
              <a:solidFill>
                <a:prstClr val="white"/>
              </a:solidFill>
              <a:effectLst/>
              <a:uLnTx/>
              <a:uFillTx/>
              <a:latin typeface="Open Sans"/>
              <a:ea typeface="+mn-ea"/>
              <a:cs typeface="+mn-cs"/>
            </a:endParaRPr>
          </a:p>
        </p:txBody>
      </p:sp>
      <p:sp>
        <p:nvSpPr>
          <p:cNvPr id="47" name="TextBox 46">
            <a:extLst>
              <a:ext uri="{FF2B5EF4-FFF2-40B4-BE49-F238E27FC236}">
                <a16:creationId xmlns:a16="http://schemas.microsoft.com/office/drawing/2014/main" id="{FA814F3D-3047-916E-130E-ED2CBA80B968}"/>
              </a:ext>
            </a:extLst>
          </p:cNvPr>
          <p:cNvSpPr txBox="1"/>
          <p:nvPr/>
        </p:nvSpPr>
        <p:spPr>
          <a:xfrm>
            <a:off x="685800" y="2684641"/>
            <a:ext cx="1714998" cy="247760"/>
          </a:xfrm>
          <a:prstGeom prst="rect">
            <a:avLst/>
          </a:prstGeom>
          <a:noFill/>
        </p:spPr>
        <p:txBody>
          <a:bodyPr wrap="square">
            <a:spAutoFit/>
          </a:bodyP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1000" b="1" i="0" u="none" strike="noStrike" kern="1200" cap="none" spc="0" normalizeH="0" baseline="0" noProof="0">
                <a:ln>
                  <a:noFill/>
                </a:ln>
                <a:solidFill>
                  <a:prstClr val="white"/>
                </a:solidFill>
                <a:effectLst/>
                <a:uLnTx/>
                <a:uFillTx/>
                <a:latin typeface="Open Sans"/>
                <a:ea typeface="+mn-ea"/>
                <a:cs typeface="+mn-cs"/>
              </a:rPr>
              <a:t>Scope of work</a:t>
            </a:r>
          </a:p>
        </p:txBody>
      </p:sp>
      <p:sp>
        <p:nvSpPr>
          <p:cNvPr id="51" name="TextBox 50">
            <a:extLst>
              <a:ext uri="{FF2B5EF4-FFF2-40B4-BE49-F238E27FC236}">
                <a16:creationId xmlns:a16="http://schemas.microsoft.com/office/drawing/2014/main" id="{9FEE9CA4-EE6D-EC17-B6AE-0D278737A170}"/>
              </a:ext>
            </a:extLst>
          </p:cNvPr>
          <p:cNvSpPr txBox="1"/>
          <p:nvPr/>
        </p:nvSpPr>
        <p:spPr>
          <a:xfrm>
            <a:off x="2400798" y="1990258"/>
            <a:ext cx="3566160" cy="507831"/>
          </a:xfrm>
          <a:prstGeom prst="rect">
            <a:avLst/>
          </a:prstGeom>
          <a:noFill/>
        </p:spPr>
        <p:txBody>
          <a:bodyPr wrap="square" lIns="91440" tIns="45720" rIns="91440" bIns="45720" anchor="t">
            <a:spAutoFit/>
          </a:bodyPr>
          <a:lstStyle/>
          <a:p>
            <a:pPr marL="118745" indent="-118745">
              <a:spcBef>
                <a:spcPts val="600"/>
              </a:spcBef>
              <a:buSzPct val="100000"/>
              <a:buFont typeface="Wingdings" panose="05000000000000000000" pitchFamily="2" charset="2"/>
              <a:buChar char="Ø"/>
              <a:defRPr/>
            </a:pPr>
            <a:r>
              <a:rPr lang="en-US" sz="1100">
                <a:solidFill>
                  <a:prstClr val="black"/>
                </a:solidFill>
                <a:ea typeface="Open Sans"/>
                <a:cs typeface="Open Sans"/>
              </a:rPr>
              <a:t>Need to build DEPs for all the existing site's built</a:t>
            </a:r>
          </a:p>
          <a:p>
            <a:pPr marL="118745" indent="-118745">
              <a:spcBef>
                <a:spcPts val="600"/>
              </a:spcBef>
              <a:buSzPct val="100000"/>
              <a:buFont typeface="Wingdings" panose="05000000000000000000" pitchFamily="2" charset="2"/>
              <a:buChar char="Ø"/>
              <a:defRPr/>
            </a:pPr>
            <a:endParaRPr lang="en-US" sz="1100">
              <a:solidFill>
                <a:prstClr val="black"/>
              </a:solidFill>
              <a:ea typeface="Open Sans"/>
              <a:cs typeface="Open Sans"/>
            </a:endParaRPr>
          </a:p>
        </p:txBody>
      </p:sp>
      <p:sp>
        <p:nvSpPr>
          <p:cNvPr id="52" name="TextBox 51">
            <a:extLst>
              <a:ext uri="{FF2B5EF4-FFF2-40B4-BE49-F238E27FC236}">
                <a16:creationId xmlns:a16="http://schemas.microsoft.com/office/drawing/2014/main" id="{52ED849B-BEB3-4A3B-F57A-8DF442DF540B}"/>
              </a:ext>
            </a:extLst>
          </p:cNvPr>
          <p:cNvSpPr txBox="1"/>
          <p:nvPr/>
        </p:nvSpPr>
        <p:spPr>
          <a:xfrm>
            <a:off x="2400797" y="2272872"/>
            <a:ext cx="3566160" cy="430887"/>
          </a:xfrm>
          <a:prstGeom prst="rect">
            <a:avLst/>
          </a:prstGeom>
          <a:noFill/>
        </p:spPr>
        <p:txBody>
          <a:bodyPr wrap="square" lIns="91440" tIns="45720" rIns="91440" bIns="45720" anchor="t">
            <a:spAutoFit/>
          </a:bodyPr>
          <a:lstStyle/>
          <a:p>
            <a:pPr marL="118745" indent="-118745">
              <a:spcBef>
                <a:spcPts val="600"/>
              </a:spcBef>
              <a:buSzPct val="100000"/>
              <a:buFont typeface="Wingdings" panose="05000000000000000000" pitchFamily="2" charset="2"/>
              <a:buChar char="Ø"/>
              <a:defRPr/>
            </a:pPr>
            <a:r>
              <a:rPr lang="en-US" sz="1100">
                <a:solidFill>
                  <a:prstClr val="black"/>
                </a:solidFill>
                <a:ea typeface="Open Sans"/>
                <a:cs typeface="Open Sans"/>
              </a:rPr>
              <a:t>Built 57+ Site's along with EAF's and DEPs for each one</a:t>
            </a:r>
          </a:p>
        </p:txBody>
      </p:sp>
      <p:sp>
        <p:nvSpPr>
          <p:cNvPr id="53" name="TextBox 52">
            <a:extLst>
              <a:ext uri="{FF2B5EF4-FFF2-40B4-BE49-F238E27FC236}">
                <a16:creationId xmlns:a16="http://schemas.microsoft.com/office/drawing/2014/main" id="{3E7B8742-D31B-1A1E-F580-227B18FA730D}"/>
              </a:ext>
            </a:extLst>
          </p:cNvPr>
          <p:cNvSpPr txBox="1"/>
          <p:nvPr/>
        </p:nvSpPr>
        <p:spPr>
          <a:xfrm>
            <a:off x="2400797" y="2665583"/>
            <a:ext cx="3566160" cy="430887"/>
          </a:xfrm>
          <a:prstGeom prst="rect">
            <a:avLst/>
          </a:prstGeom>
          <a:noFill/>
        </p:spPr>
        <p:txBody>
          <a:bodyPr wrap="square" lIns="91440" tIns="45720" rIns="91440" bIns="45720" anchor="t">
            <a:spAutoFit/>
          </a:bodyPr>
          <a:lstStyle/>
          <a:p>
            <a:pPr marL="118745" indent="-118745">
              <a:spcBef>
                <a:spcPts val="600"/>
              </a:spcBef>
              <a:buSzPct val="100000"/>
              <a:buFont typeface="Wingdings" panose="05000000000000000000" pitchFamily="2" charset="2"/>
              <a:buChar char="Ø"/>
              <a:defRPr/>
            </a:pPr>
            <a:r>
              <a:rPr lang="en-US" sz="1100">
                <a:solidFill>
                  <a:prstClr val="black"/>
                </a:solidFill>
                <a:ea typeface="Open Sans"/>
                <a:cs typeface="Open Sans"/>
              </a:rPr>
              <a:t>Looking forward to be completely involved in maintenance Tasks</a:t>
            </a:r>
          </a:p>
        </p:txBody>
      </p:sp>
      <p:sp>
        <p:nvSpPr>
          <p:cNvPr id="54" name="Rectangle: Top Corners Rounded 53">
            <a:extLst>
              <a:ext uri="{FF2B5EF4-FFF2-40B4-BE49-F238E27FC236}">
                <a16:creationId xmlns:a16="http://schemas.microsoft.com/office/drawing/2014/main" id="{435A9565-F876-38C7-011F-C665E2D08AA7}"/>
              </a:ext>
            </a:extLst>
          </p:cNvPr>
          <p:cNvSpPr/>
          <p:nvPr/>
        </p:nvSpPr>
        <p:spPr bwMode="gray">
          <a:xfrm rot="10800000">
            <a:off x="703226" y="3001753"/>
            <a:ext cx="1680148" cy="299288"/>
          </a:xfrm>
          <a:prstGeom prst="round2SameRect">
            <a:avLst/>
          </a:prstGeom>
          <a:solidFill>
            <a:schemeClr val="tx2"/>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200" b="1" i="0" u="none" strike="noStrike" kern="1200" cap="none" spc="0" normalizeH="0" baseline="0" noProof="0">
              <a:ln>
                <a:noFill/>
              </a:ln>
              <a:solidFill>
                <a:prstClr val="white"/>
              </a:solidFill>
              <a:effectLst/>
              <a:uLnTx/>
              <a:uFillTx/>
              <a:latin typeface="Open Sans"/>
              <a:ea typeface="+mn-ea"/>
              <a:cs typeface="+mn-cs"/>
            </a:endParaRPr>
          </a:p>
        </p:txBody>
      </p:sp>
      <p:sp>
        <p:nvSpPr>
          <p:cNvPr id="55" name="TextBox 54">
            <a:extLst>
              <a:ext uri="{FF2B5EF4-FFF2-40B4-BE49-F238E27FC236}">
                <a16:creationId xmlns:a16="http://schemas.microsoft.com/office/drawing/2014/main" id="{075090D4-40CF-BFD1-F185-DB6F35423C60}"/>
              </a:ext>
            </a:extLst>
          </p:cNvPr>
          <p:cNvSpPr txBox="1"/>
          <p:nvPr/>
        </p:nvSpPr>
        <p:spPr>
          <a:xfrm>
            <a:off x="685800" y="3028578"/>
            <a:ext cx="1714998" cy="247760"/>
          </a:xfrm>
          <a:prstGeom prst="rect">
            <a:avLst/>
          </a:prstGeom>
          <a:noFill/>
        </p:spPr>
        <p:txBody>
          <a:bodyPr wrap="square">
            <a:spAutoFit/>
          </a:bodyP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1000" b="1" i="0" u="none" strike="noStrike" kern="1200" cap="none" spc="0" normalizeH="0" baseline="0" noProof="0">
                <a:ln>
                  <a:noFill/>
                </a:ln>
                <a:solidFill>
                  <a:prstClr val="white"/>
                </a:solidFill>
                <a:effectLst/>
                <a:uLnTx/>
                <a:uFillTx/>
                <a:latin typeface="Open Sans"/>
                <a:ea typeface="+mn-ea"/>
                <a:cs typeface="+mn-cs"/>
              </a:rPr>
              <a:t>Knowledge Transition</a:t>
            </a:r>
          </a:p>
        </p:txBody>
      </p:sp>
      <p:sp>
        <p:nvSpPr>
          <p:cNvPr id="56" name="TextBox 55">
            <a:extLst>
              <a:ext uri="{FF2B5EF4-FFF2-40B4-BE49-F238E27FC236}">
                <a16:creationId xmlns:a16="http://schemas.microsoft.com/office/drawing/2014/main" id="{6F5740C0-4E83-3600-F532-87D88063DCB7}"/>
              </a:ext>
            </a:extLst>
          </p:cNvPr>
          <p:cNvSpPr txBox="1"/>
          <p:nvPr/>
        </p:nvSpPr>
        <p:spPr>
          <a:xfrm>
            <a:off x="2400797" y="3009520"/>
            <a:ext cx="3566160" cy="261610"/>
          </a:xfrm>
          <a:prstGeom prst="rect">
            <a:avLst/>
          </a:prstGeom>
          <a:noFill/>
        </p:spPr>
        <p:txBody>
          <a:bodyPr wrap="square" lIns="91440" tIns="45720" rIns="91440" bIns="45720" anchor="t">
            <a:spAutoFit/>
          </a:bodyPr>
          <a:lstStyle/>
          <a:p>
            <a:pPr marL="118745" indent="-118745">
              <a:spcBef>
                <a:spcPts val="600"/>
              </a:spcBef>
              <a:buSzPct val="100000"/>
              <a:buFont typeface="Wingdings" panose="05000000000000000000" pitchFamily="2" charset="2"/>
              <a:buChar char="Ø"/>
              <a:defRPr/>
            </a:pPr>
            <a:r>
              <a:rPr lang="en-US" sz="1100">
                <a:solidFill>
                  <a:prstClr val="black"/>
                </a:solidFill>
                <a:ea typeface="Open Sans"/>
                <a:cs typeface="Open Sans"/>
              </a:rPr>
              <a:t>KT exchange with the DC team on HER Sub-Cab</a:t>
            </a:r>
          </a:p>
        </p:txBody>
      </p:sp>
      <p:sp>
        <p:nvSpPr>
          <p:cNvPr id="90" name="Rectangle 89">
            <a:extLst>
              <a:ext uri="{FF2B5EF4-FFF2-40B4-BE49-F238E27FC236}">
                <a16:creationId xmlns:a16="http://schemas.microsoft.com/office/drawing/2014/main" id="{BA0253C5-C359-3963-D93E-AF9880CFE31D}"/>
              </a:ext>
            </a:extLst>
          </p:cNvPr>
          <p:cNvSpPr/>
          <p:nvPr/>
        </p:nvSpPr>
        <p:spPr bwMode="gray">
          <a:xfrm>
            <a:off x="6221413" y="1200382"/>
            <a:ext cx="5364352" cy="5584308"/>
          </a:xfrm>
          <a:prstGeom prst="rect">
            <a:avLst/>
          </a:prstGeom>
          <a:noFill/>
          <a:ln w="19050" algn="ctr">
            <a:solidFill>
              <a:srgbClr val="7030A0"/>
            </a:solidFill>
            <a:miter lim="800000"/>
            <a:headEnd/>
            <a:tailEnd/>
          </a:ln>
        </p:spPr>
        <p:txBody>
          <a:bodyPr wrap="square" lIns="88900" tIns="88900" rIns="88900" bIns="88900" rtlCol="0" anchor="t"/>
          <a:lstStyle/>
          <a:p>
            <a:pPr marL="0" marR="0" lvl="0" indent="0" algn="l"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a:ln>
                <a:noFill/>
              </a:ln>
              <a:solidFill>
                <a:srgbClr val="62B5E5"/>
              </a:solidFill>
              <a:effectLst/>
              <a:uLnTx/>
              <a:uFillTx/>
              <a:latin typeface="Open Sans"/>
              <a:ea typeface="+mn-ea"/>
              <a:cs typeface="+mn-cs"/>
            </a:endParaRPr>
          </a:p>
        </p:txBody>
      </p:sp>
      <p:sp>
        <p:nvSpPr>
          <p:cNvPr id="2" name="Rectangle 1">
            <a:extLst>
              <a:ext uri="{FF2B5EF4-FFF2-40B4-BE49-F238E27FC236}">
                <a16:creationId xmlns:a16="http://schemas.microsoft.com/office/drawing/2014/main" id="{55FC9A95-9227-283E-6680-5C0336AC0762}"/>
              </a:ext>
            </a:extLst>
          </p:cNvPr>
          <p:cNvSpPr/>
          <p:nvPr/>
        </p:nvSpPr>
        <p:spPr bwMode="gray">
          <a:xfrm>
            <a:off x="469900" y="1209677"/>
            <a:ext cx="5535613" cy="2541726"/>
          </a:xfrm>
          <a:prstGeom prst="rect">
            <a:avLst/>
          </a:prstGeom>
          <a:noFill/>
          <a:ln w="19050" algn="ctr">
            <a:solidFill>
              <a:srgbClr val="7030A0"/>
            </a:solid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a:ln>
                <a:noFill/>
              </a:ln>
              <a:solidFill>
                <a:prstClr val="white"/>
              </a:solidFill>
              <a:effectLst/>
              <a:uLnTx/>
              <a:uFillTx/>
              <a:latin typeface="Open Sans"/>
              <a:ea typeface="+mn-ea"/>
              <a:cs typeface="+mn-cs"/>
            </a:endParaRPr>
          </a:p>
        </p:txBody>
      </p:sp>
      <p:sp>
        <p:nvSpPr>
          <p:cNvPr id="58" name="Rectangle 57">
            <a:extLst>
              <a:ext uri="{FF2B5EF4-FFF2-40B4-BE49-F238E27FC236}">
                <a16:creationId xmlns:a16="http://schemas.microsoft.com/office/drawing/2014/main" id="{A63EE38B-D6FA-284A-F755-60A0514FA17F}"/>
              </a:ext>
            </a:extLst>
          </p:cNvPr>
          <p:cNvSpPr/>
          <p:nvPr/>
        </p:nvSpPr>
        <p:spPr bwMode="gray">
          <a:xfrm>
            <a:off x="473555" y="3943009"/>
            <a:ext cx="5539585" cy="2841681"/>
          </a:xfrm>
          <a:prstGeom prst="rect">
            <a:avLst/>
          </a:prstGeom>
          <a:noFill/>
          <a:ln w="19050" algn="ctr">
            <a:solidFill>
              <a:srgbClr val="7030A0"/>
            </a:solid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a:ln>
                <a:noFill/>
              </a:ln>
              <a:solidFill>
                <a:prstClr val="white"/>
              </a:solidFill>
              <a:effectLst/>
              <a:uLnTx/>
              <a:uFillTx/>
              <a:latin typeface="Open Sans"/>
              <a:ea typeface="+mn-ea"/>
              <a:cs typeface="+mn-cs"/>
            </a:endParaRPr>
          </a:p>
        </p:txBody>
      </p:sp>
      <p:sp>
        <p:nvSpPr>
          <p:cNvPr id="4" name="TextBox 3">
            <a:extLst>
              <a:ext uri="{FF2B5EF4-FFF2-40B4-BE49-F238E27FC236}">
                <a16:creationId xmlns:a16="http://schemas.microsoft.com/office/drawing/2014/main" id="{4DB0AB6A-25FD-F7F1-E51C-25BB62DFB058}"/>
              </a:ext>
            </a:extLst>
          </p:cNvPr>
          <p:cNvSpPr txBox="1"/>
          <p:nvPr/>
        </p:nvSpPr>
        <p:spPr>
          <a:xfrm>
            <a:off x="685800" y="1092155"/>
            <a:ext cx="2660682" cy="215444"/>
          </a:xfrm>
          <a:prstGeom prst="rect">
            <a:avLst/>
          </a:prstGeom>
          <a:solidFill>
            <a:schemeClr val="bg1"/>
          </a:solidFill>
        </p:spPr>
        <p:txBody>
          <a:bodyPr vert="horz" wrap="square" lIns="91440" tIns="0" rIns="0" bIns="0" rtlCol="0">
            <a:spAutoFit/>
          </a:bodyPr>
          <a:lstStyle/>
          <a:p>
            <a:pPr marL="0" marR="0" lvl="0" indent="0" algn="l" defTabSz="914400" rtl="0" eaLnBrk="1" fontAlgn="auto" latinLnBrk="0" hangingPunct="1">
              <a:lnSpc>
                <a:spcPct val="100000"/>
              </a:lnSpc>
              <a:spcBef>
                <a:spcPts val="200"/>
              </a:spcBef>
              <a:spcAft>
                <a:spcPts val="0"/>
              </a:spcAft>
              <a:buClrTx/>
              <a:buSzPct val="100000"/>
              <a:buFontTx/>
              <a:buNone/>
              <a:tabLst/>
              <a:defRPr/>
            </a:pPr>
            <a:r>
              <a:rPr kumimoji="0" lang="en-US" sz="1400" b="0" i="0" u="none" strike="noStrike" kern="1200" cap="none" spc="200" normalizeH="0" baseline="0" noProof="0">
                <a:ln>
                  <a:noFill/>
                </a:ln>
                <a:solidFill>
                  <a:srgbClr val="7030A0"/>
                </a:solidFill>
                <a:effectLst/>
                <a:uLnTx/>
                <a:uFillTx/>
                <a:latin typeface="Open Sans Extrabold" panose="020B0906030804020204" pitchFamily="34" charset="0"/>
                <a:ea typeface="Open Sans Extrabold" panose="020B0906030804020204" pitchFamily="34" charset="0"/>
                <a:cs typeface="Open Sans Extrabold" panose="020B0906030804020204" pitchFamily="34" charset="0"/>
              </a:rPr>
              <a:t>Key Achievements</a:t>
            </a:r>
          </a:p>
        </p:txBody>
      </p:sp>
      <p:sp>
        <p:nvSpPr>
          <p:cNvPr id="59" name="TextBox 58">
            <a:extLst>
              <a:ext uri="{FF2B5EF4-FFF2-40B4-BE49-F238E27FC236}">
                <a16:creationId xmlns:a16="http://schemas.microsoft.com/office/drawing/2014/main" id="{71C37392-4D73-AEB9-8853-F65574BCD056}"/>
              </a:ext>
            </a:extLst>
          </p:cNvPr>
          <p:cNvSpPr txBox="1"/>
          <p:nvPr/>
        </p:nvSpPr>
        <p:spPr>
          <a:xfrm>
            <a:off x="913300" y="3845376"/>
            <a:ext cx="3523458" cy="215444"/>
          </a:xfrm>
          <a:prstGeom prst="rect">
            <a:avLst/>
          </a:prstGeom>
          <a:solidFill>
            <a:schemeClr val="bg1"/>
          </a:solidFill>
        </p:spPr>
        <p:txBody>
          <a:bodyPr vert="horz" wrap="square" lIns="91440" tIns="0" rIns="0" bIns="0" rtlCol="0" anchor="t">
            <a:spAutoFit/>
          </a:bodyPr>
          <a:lstStyle/>
          <a:p>
            <a:pPr>
              <a:spcBef>
                <a:spcPts val="200"/>
              </a:spcBef>
              <a:buSzPct val="100000"/>
              <a:defRPr/>
            </a:pPr>
            <a:r>
              <a:rPr lang="en-US" sz="1400" spc="200" dirty="0">
                <a:solidFill>
                  <a:srgbClr val="7030A0"/>
                </a:solidFill>
                <a:latin typeface="Open Sans Extrabold"/>
                <a:ea typeface="Open Sans Extrabold"/>
                <a:cs typeface="Open Sans Extrabold"/>
              </a:rPr>
              <a:t>Highlights </a:t>
            </a:r>
            <a:r>
              <a:rPr lang="en-US" sz="1400" spc="200">
                <a:solidFill>
                  <a:srgbClr val="7030A0"/>
                </a:solidFill>
                <a:latin typeface="Open Sans Extrabold"/>
                <a:ea typeface="Open Sans Extrabold"/>
                <a:cs typeface="Open Sans Extrabold"/>
              </a:rPr>
              <a:t>of October 2025</a:t>
            </a:r>
            <a:endParaRPr kumimoji="0" lang="en-US" sz="1400" b="0" i="0" u="none" strike="noStrike" kern="1200" cap="none" spc="200" normalizeH="0" baseline="0" noProof="0" dirty="0">
              <a:ln>
                <a:noFill/>
              </a:ln>
              <a:solidFill>
                <a:srgbClr val="7030A0"/>
              </a:solidFill>
              <a:effectLst/>
              <a:uLnTx/>
              <a:uFillTx/>
              <a:latin typeface="Open Sans Extrabold"/>
              <a:ea typeface="Open Sans Extrabold"/>
              <a:cs typeface="Open Sans Extrabold"/>
            </a:endParaRPr>
          </a:p>
        </p:txBody>
      </p:sp>
      <p:grpSp>
        <p:nvGrpSpPr>
          <p:cNvPr id="8" name="Group 7">
            <a:extLst>
              <a:ext uri="{FF2B5EF4-FFF2-40B4-BE49-F238E27FC236}">
                <a16:creationId xmlns:a16="http://schemas.microsoft.com/office/drawing/2014/main" id="{88163F5B-44EE-E797-E27B-FE318F374374}"/>
              </a:ext>
            </a:extLst>
          </p:cNvPr>
          <p:cNvGrpSpPr/>
          <p:nvPr/>
        </p:nvGrpSpPr>
        <p:grpSpPr>
          <a:xfrm>
            <a:off x="6364139" y="1691903"/>
            <a:ext cx="1714998" cy="299288"/>
            <a:chOff x="6278414" y="1568078"/>
            <a:chExt cx="1714998" cy="299288"/>
          </a:xfrm>
        </p:grpSpPr>
        <p:sp>
          <p:nvSpPr>
            <p:cNvPr id="66" name="Rectangle: Top Corners Rounded 65">
              <a:extLst>
                <a:ext uri="{FF2B5EF4-FFF2-40B4-BE49-F238E27FC236}">
                  <a16:creationId xmlns:a16="http://schemas.microsoft.com/office/drawing/2014/main" id="{0E62BACB-443F-E21A-131C-82331B7D0533}"/>
                </a:ext>
              </a:extLst>
            </p:cNvPr>
            <p:cNvSpPr/>
            <p:nvPr/>
          </p:nvSpPr>
          <p:spPr bwMode="gray">
            <a:xfrm rot="10800000">
              <a:off x="6295839" y="1568078"/>
              <a:ext cx="1680148" cy="299288"/>
            </a:xfrm>
            <a:prstGeom prst="round2SameRect">
              <a:avLst/>
            </a:prstGeom>
            <a:solidFill>
              <a:schemeClr val="tx2"/>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200" b="1" i="0" u="none" strike="noStrike" kern="1200" cap="none" spc="0" normalizeH="0" baseline="0" noProof="0">
                <a:ln>
                  <a:noFill/>
                </a:ln>
                <a:solidFill>
                  <a:prstClr val="white"/>
                </a:solidFill>
                <a:effectLst/>
                <a:uLnTx/>
                <a:uFillTx/>
                <a:latin typeface="Open Sans"/>
                <a:ea typeface="+mn-ea"/>
                <a:cs typeface="+mn-cs"/>
              </a:endParaRPr>
            </a:p>
          </p:txBody>
        </p:sp>
        <p:sp>
          <p:nvSpPr>
            <p:cNvPr id="67" name="TextBox 66">
              <a:extLst>
                <a:ext uri="{FF2B5EF4-FFF2-40B4-BE49-F238E27FC236}">
                  <a16:creationId xmlns:a16="http://schemas.microsoft.com/office/drawing/2014/main" id="{6CB0B853-1C66-FA7B-210E-59D96ECAF086}"/>
                </a:ext>
              </a:extLst>
            </p:cNvPr>
            <p:cNvSpPr txBox="1"/>
            <p:nvPr/>
          </p:nvSpPr>
          <p:spPr>
            <a:xfrm>
              <a:off x="6278414" y="1594903"/>
              <a:ext cx="1714998" cy="247760"/>
            </a:xfrm>
            <a:prstGeom prst="rect">
              <a:avLst/>
            </a:prstGeom>
            <a:noFill/>
          </p:spPr>
          <p:txBody>
            <a:bodyPr wrap="square">
              <a:spAutoFit/>
            </a:bodyP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1000" b="1" i="0" u="none" strike="noStrike" kern="1200" cap="none" spc="0" normalizeH="0" baseline="0" noProof="0">
                  <a:ln>
                    <a:noFill/>
                  </a:ln>
                  <a:solidFill>
                    <a:prstClr val="white"/>
                  </a:solidFill>
                  <a:effectLst/>
                  <a:uLnTx/>
                  <a:uFillTx/>
                  <a:latin typeface="Open Sans"/>
                  <a:ea typeface="+mn-ea"/>
                  <a:cs typeface="+mn-cs"/>
                </a:rPr>
                <a:t>Service Now Tickets</a:t>
              </a:r>
            </a:p>
          </p:txBody>
        </p:sp>
      </p:grpSp>
      <p:sp>
        <p:nvSpPr>
          <p:cNvPr id="68" name="TextBox 67">
            <a:extLst>
              <a:ext uri="{FF2B5EF4-FFF2-40B4-BE49-F238E27FC236}">
                <a16:creationId xmlns:a16="http://schemas.microsoft.com/office/drawing/2014/main" id="{CD154C06-CB87-FF73-9E7D-D91B8FE050CF}"/>
              </a:ext>
            </a:extLst>
          </p:cNvPr>
          <p:cNvSpPr txBox="1"/>
          <p:nvPr/>
        </p:nvSpPr>
        <p:spPr>
          <a:xfrm>
            <a:off x="6429803" y="1092155"/>
            <a:ext cx="4800171" cy="184666"/>
          </a:xfrm>
          <a:prstGeom prst="rect">
            <a:avLst/>
          </a:prstGeom>
          <a:solidFill>
            <a:schemeClr val="bg1"/>
          </a:solidFill>
        </p:spPr>
        <p:txBody>
          <a:bodyPr vert="horz" wrap="square" lIns="91440" tIns="0" rIns="0" bIns="0" rtlCol="0" anchor="t">
            <a:spAutoFit/>
          </a:bodyPr>
          <a:lstStyle/>
          <a:p>
            <a:pPr>
              <a:spcBef>
                <a:spcPts val="200"/>
              </a:spcBef>
              <a:buSzPct val="100000"/>
              <a:defRPr/>
            </a:pPr>
            <a:r>
              <a:rPr lang="en-US" sz="1200" spc="200" dirty="0">
                <a:solidFill>
                  <a:srgbClr val="7030A0"/>
                </a:solidFill>
                <a:latin typeface="Open Sans Extrabold"/>
                <a:ea typeface="Open Sans Extrabold"/>
                <a:cs typeface="Open Sans Extrabold"/>
              </a:rPr>
              <a:t>Ticket inflow </a:t>
            </a:r>
            <a:r>
              <a:rPr lang="en-US" sz="1200" spc="200">
                <a:solidFill>
                  <a:srgbClr val="7030A0"/>
                </a:solidFill>
                <a:latin typeface="Open Sans Extrabold"/>
                <a:ea typeface="Open Sans Extrabold"/>
                <a:cs typeface="Open Sans Extrabold"/>
              </a:rPr>
              <a:t>for October 2025</a:t>
            </a:r>
            <a:endParaRPr kumimoji="0" lang="en-US" sz="1200" b="0" i="0" u="none" strike="noStrike" kern="1200" cap="none" spc="200" normalizeH="0" baseline="0" noProof="0" dirty="0">
              <a:ln>
                <a:noFill/>
              </a:ln>
              <a:solidFill>
                <a:srgbClr val="7030A0"/>
              </a:solidFill>
              <a:effectLst/>
              <a:uLnTx/>
              <a:uFillTx/>
              <a:latin typeface="Open Sans Extrabold" panose="020B0906030804020204" pitchFamily="34" charset="0"/>
              <a:ea typeface="Open Sans Extrabold" panose="020B0906030804020204" pitchFamily="34" charset="0"/>
              <a:cs typeface="Open Sans Extrabold" panose="020B0906030804020204" pitchFamily="34" charset="0"/>
            </a:endParaRPr>
          </a:p>
        </p:txBody>
      </p:sp>
      <p:graphicFrame>
        <p:nvGraphicFramePr>
          <p:cNvPr id="7" name="Chart 6">
            <a:extLst>
              <a:ext uri="{FF2B5EF4-FFF2-40B4-BE49-F238E27FC236}">
                <a16:creationId xmlns:a16="http://schemas.microsoft.com/office/drawing/2014/main" id="{2270DC9F-64C0-5C19-87A2-493874214081}"/>
              </a:ext>
            </a:extLst>
          </p:cNvPr>
          <p:cNvGraphicFramePr/>
          <p:nvPr>
            <p:extLst>
              <p:ext uri="{D42A27DB-BD31-4B8C-83A1-F6EECF244321}">
                <p14:modId xmlns:p14="http://schemas.microsoft.com/office/powerpoint/2010/main" val="411570475"/>
              </p:ext>
            </p:extLst>
          </p:nvPr>
        </p:nvGraphicFramePr>
        <p:xfrm>
          <a:off x="6733366" y="2130256"/>
          <a:ext cx="4193043" cy="417184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742308827"/>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ajeOR88Ncyr1_albzh0Mbg"/>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MM_SLIDE_TYPE" val="6"/>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Deloitte_US_Onscreen">
  <a:themeElements>
    <a:clrScheme name="Deloitte colors">
      <a:dk1>
        <a:sysClr val="windowText" lastClr="000000"/>
      </a:dk1>
      <a:lt1>
        <a:sysClr val="window" lastClr="FFFFFF"/>
      </a:lt1>
      <a:dk2>
        <a:srgbClr val="53565A"/>
      </a:dk2>
      <a:lt2>
        <a:srgbClr val="D0D0CE"/>
      </a:lt2>
      <a:accent1>
        <a:srgbClr val="86BC25"/>
      </a:accent1>
      <a:accent2>
        <a:srgbClr val="046A38"/>
      </a:accent2>
      <a:accent3>
        <a:srgbClr val="62B5E5"/>
      </a:accent3>
      <a:accent4>
        <a:srgbClr val="012169"/>
      </a:accent4>
      <a:accent5>
        <a:srgbClr val="0097A9"/>
      </a:accent5>
      <a:accent6>
        <a:srgbClr val="75787B"/>
      </a:accent6>
      <a:hlink>
        <a:srgbClr val="00A3E0"/>
      </a:hlink>
      <a:folHlink>
        <a:srgbClr val="53565A"/>
      </a:folHlink>
    </a:clrScheme>
    <a:fontScheme name="Deloitte Powerpoint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3"/>
        </a:solidFill>
        <a:ln w="19050" algn="ctr">
          <a:noFill/>
          <a:miter lim="800000"/>
          <a:headEnd/>
          <a:tailEnd/>
        </a:ln>
      </a:spPr>
      <a:bodyPr wrap="square" lIns="88900" tIns="88900" rIns="88900" bIns="88900" rtlCol="0" anchor="ctr"/>
      <a:lstStyle>
        <a:defPPr>
          <a:lnSpc>
            <a:spcPct val="106000"/>
          </a:lnSpc>
          <a:buFont typeface="Wingdings 2" pitchFamily="18" charset="2"/>
          <a:buNone/>
          <a:defRPr sz="1600" b="1" dirty="0" smtClean="0">
            <a:solidFill>
              <a:schemeClr val="bg1"/>
            </a:solidFill>
          </a:defRPr>
        </a:defPPr>
      </a:lst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vert="horz" wrap="square" lIns="0" tIns="0" rIns="0" bIns="0" rtlCol="0">
        <a:spAutoFit/>
      </a:bodyPr>
      <a:lstStyle>
        <a:defPPr>
          <a:spcBef>
            <a:spcPts val="200"/>
          </a:spcBef>
          <a:buSzPct val="100000"/>
          <a:defRPr sz="1200" dirty="0" smtClean="0"/>
        </a:defPPr>
      </a:lstStyle>
    </a:txDef>
  </a:objectDefaults>
  <a:extraClrSchemeLst/>
  <a:custClrLst>
    <a:custClr name="Green 7">
      <a:srgbClr val="2C5234"/>
    </a:custClr>
    <a:custClr name="Green 6">
      <a:srgbClr val="046A38"/>
    </a:custClr>
    <a:custClr name="Green 5">
      <a:srgbClr val="009A44"/>
    </a:custClr>
    <a:custClr name="Green 4">
      <a:srgbClr val="43B02A"/>
    </a:custClr>
    <a:custClr name="Deloitte Green">
      <a:srgbClr val="86BC25"/>
    </a:custClr>
    <a:custClr name="Green 2">
      <a:srgbClr val="C4D600"/>
    </a:custClr>
    <a:custClr name="Green 1">
      <a:srgbClr val="E3E48D"/>
    </a:custClr>
    <a:custClr name="Teal 7">
      <a:srgbClr val="004F59"/>
    </a:custClr>
    <a:custClr name="Teal 6">
      <a:srgbClr val="007680"/>
    </a:custClr>
    <a:custClr name="Teal 5">
      <a:srgbClr val="0097A9"/>
    </a:custClr>
    <a:custClr name="Teal 4">
      <a:srgbClr val="00ABAB"/>
    </a:custClr>
    <a:custClr name="Teal 3">
      <a:srgbClr val="6FC2B4"/>
    </a:custClr>
    <a:custClr name="Teal 2">
      <a:srgbClr val="9DD4CF"/>
    </a:custClr>
    <a:custClr name="Teal 1">
      <a:srgbClr val="DDEFE8"/>
    </a:custClr>
    <a:custClr name="Blue 7">
      <a:srgbClr val="041E42"/>
    </a:custClr>
    <a:custClr name="Blue 6">
      <a:srgbClr val="012169"/>
    </a:custClr>
    <a:custClr name="Blue 5">
      <a:srgbClr val="005587"/>
    </a:custClr>
    <a:custClr name="Blue 4">
      <a:srgbClr val="0076A8"/>
    </a:custClr>
    <a:custClr name="Blue 3">
      <a:srgbClr val="00A3E0"/>
    </a:custClr>
    <a:custClr name="Blue 2">
      <a:srgbClr val="62B5E5"/>
    </a:custClr>
    <a:custClr name="Blue 1">
      <a:srgbClr val="A0DCFF"/>
    </a:custClr>
    <a:custClr name="Cool Gray 11">
      <a:srgbClr val="53565A"/>
    </a:custClr>
    <a:custClr name="Cool Gray 10">
      <a:srgbClr val="63666A"/>
    </a:custClr>
    <a:custClr name="Cool Gray 9">
      <a:srgbClr val="75787B"/>
    </a:custClr>
    <a:custClr name="Cool Gray 7">
      <a:srgbClr val="97999B"/>
    </a:custClr>
    <a:custClr name="Cool Gray 6">
      <a:srgbClr val="A7A8AA"/>
    </a:custClr>
    <a:custClr name="Cool Gray 4">
      <a:srgbClr val="BBBCBC"/>
    </a:custClr>
    <a:custClr name="Cool Gray 2">
      <a:srgbClr val="D0D0CE"/>
    </a:custClr>
    <a:custClr name="White">
      <a:srgbClr val="FFFFFF"/>
    </a:custClr>
    <a:custClr name="Black">
      <a:srgbClr val="000000"/>
    </a:custClr>
    <a:custClr name="Red">
      <a:srgbClr val="DA291C"/>
    </a:custClr>
    <a:custClr name="Orange">
      <a:srgbClr val="ED8B00"/>
    </a:custClr>
    <a:custClr name="Yellow">
      <a:srgbClr val="FFCD00"/>
    </a:custClr>
  </a:custClrLst>
  <a:extLst>
    <a:ext uri="{05A4C25C-085E-4340-85A3-A5531E510DB2}">
      <thm15:themeFamily xmlns:thm15="http://schemas.microsoft.com/office/thememl/2012/main" name="Deloitte_16_9_Onscreen_US.potx [Read-Only]" id="{747678D8-1E3A-4E91-B049-69D7C2820B25}" vid="{DC5301C9-FEEC-481D-B604-AC964BC0CB3B}"/>
    </a:ext>
  </a:extLst>
</a:theme>
</file>

<file path=ppt/theme/theme2.xml><?xml version="1.0" encoding="utf-8"?>
<a:theme xmlns:a="http://schemas.openxmlformats.org/drawingml/2006/main" name="20_Deloitte_US_Onscreen">
  <a:themeElements>
    <a:clrScheme name="Deloitte colors">
      <a:dk1>
        <a:sysClr val="windowText" lastClr="000000"/>
      </a:dk1>
      <a:lt1>
        <a:sysClr val="window" lastClr="FFFFFF"/>
      </a:lt1>
      <a:dk2>
        <a:srgbClr val="53565A"/>
      </a:dk2>
      <a:lt2>
        <a:srgbClr val="D0D0CE"/>
      </a:lt2>
      <a:accent1>
        <a:srgbClr val="86BC25"/>
      </a:accent1>
      <a:accent2>
        <a:srgbClr val="046A38"/>
      </a:accent2>
      <a:accent3>
        <a:srgbClr val="62B5E5"/>
      </a:accent3>
      <a:accent4>
        <a:srgbClr val="012169"/>
      </a:accent4>
      <a:accent5>
        <a:srgbClr val="0097A9"/>
      </a:accent5>
      <a:accent6>
        <a:srgbClr val="75787B"/>
      </a:accent6>
      <a:hlink>
        <a:srgbClr val="00A3E0"/>
      </a:hlink>
      <a:folHlink>
        <a:srgbClr val="53565A"/>
      </a:folHlink>
    </a:clrScheme>
    <a:fontScheme name="Custom 1">
      <a:majorFont>
        <a:latin typeface="Open Sans"/>
        <a:ea typeface=""/>
        <a:cs typeface=""/>
      </a:majorFont>
      <a:minorFont>
        <a:latin typeface="Open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3"/>
        </a:solidFill>
        <a:ln w="19050" algn="ctr">
          <a:noFill/>
          <a:miter lim="800000"/>
          <a:headEnd/>
          <a:tailEnd/>
        </a:ln>
      </a:spPr>
      <a:bodyPr wrap="square" lIns="88900" tIns="88900" rIns="88900" bIns="88900" rtlCol="0" anchor="ctr"/>
      <a:lstStyle>
        <a:defPPr>
          <a:lnSpc>
            <a:spcPct val="106000"/>
          </a:lnSpc>
          <a:buFont typeface="Wingdings 2" pitchFamily="18" charset="2"/>
          <a:buNone/>
          <a:defRPr sz="1600" b="1" dirty="0" smtClean="0">
            <a:solidFill>
              <a:schemeClr val="bg1"/>
            </a:solidFill>
          </a:defRPr>
        </a:defPPr>
      </a:lst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vert="horz" wrap="square" lIns="0" tIns="0" rIns="0" bIns="0" rtlCol="0">
        <a:spAutoFit/>
      </a:bodyPr>
      <a:lstStyle>
        <a:defPPr>
          <a:spcBef>
            <a:spcPts val="200"/>
          </a:spcBef>
          <a:buSzPct val="100000"/>
          <a:defRPr sz="1200" dirty="0" smtClean="0"/>
        </a:defPPr>
      </a:lstStyle>
    </a:txDef>
  </a:objectDefaults>
  <a:extraClrSchemeLst/>
  <a:custClrLst>
    <a:custClr name="Green 7">
      <a:srgbClr val="2C5234"/>
    </a:custClr>
    <a:custClr name="Green 6">
      <a:srgbClr val="046A38"/>
    </a:custClr>
    <a:custClr name="Green 5">
      <a:srgbClr val="009A44"/>
    </a:custClr>
    <a:custClr name="Green 4">
      <a:srgbClr val="43B02A"/>
    </a:custClr>
    <a:custClr name="Deloitte Green">
      <a:srgbClr val="86BC25"/>
    </a:custClr>
    <a:custClr name="Green 2">
      <a:srgbClr val="C4D600"/>
    </a:custClr>
    <a:custClr name="Green 1">
      <a:srgbClr val="E3E48D"/>
    </a:custClr>
    <a:custClr name="Teal 7">
      <a:srgbClr val="004F59"/>
    </a:custClr>
    <a:custClr name="Teal 6">
      <a:srgbClr val="007680"/>
    </a:custClr>
    <a:custClr name="Teal 5">
      <a:srgbClr val="0097A9"/>
    </a:custClr>
    <a:custClr name="Teal 4">
      <a:srgbClr val="00ABAB"/>
    </a:custClr>
    <a:custClr name="Teal 3">
      <a:srgbClr val="6FC2B4"/>
    </a:custClr>
    <a:custClr name="Teal 2">
      <a:srgbClr val="9DD4CF"/>
    </a:custClr>
    <a:custClr name="Teal 1">
      <a:srgbClr val="DDEFE8"/>
    </a:custClr>
    <a:custClr name="Blue 7">
      <a:srgbClr val="041E42"/>
    </a:custClr>
    <a:custClr name="Blue 6">
      <a:srgbClr val="012169"/>
    </a:custClr>
    <a:custClr name="Blue 5">
      <a:srgbClr val="005587"/>
    </a:custClr>
    <a:custClr name="Blue 4">
      <a:srgbClr val="0076A8"/>
    </a:custClr>
    <a:custClr name="Blue 3">
      <a:srgbClr val="00A3E0"/>
    </a:custClr>
    <a:custClr name="Blue 2">
      <a:srgbClr val="62B5E5"/>
    </a:custClr>
    <a:custClr name="Blue 1">
      <a:srgbClr val="A0DCFF"/>
    </a:custClr>
    <a:custClr name="Cool Gray 11">
      <a:srgbClr val="53565A"/>
    </a:custClr>
    <a:custClr name="Cool Gray 10">
      <a:srgbClr val="63666A"/>
    </a:custClr>
    <a:custClr name="Cool Gray 9">
      <a:srgbClr val="75787B"/>
    </a:custClr>
    <a:custClr name="Cool Gray 7">
      <a:srgbClr val="97999B"/>
    </a:custClr>
    <a:custClr name="Cool Gray 6">
      <a:srgbClr val="A7A8AA"/>
    </a:custClr>
    <a:custClr name="Cool Gray 4">
      <a:srgbClr val="BBBCBC"/>
    </a:custClr>
    <a:custClr name="Cool Gray 2">
      <a:srgbClr val="D0D0CE"/>
    </a:custClr>
    <a:custClr name="White">
      <a:srgbClr val="FFFFFF"/>
    </a:custClr>
    <a:custClr name="Black">
      <a:srgbClr val="000000"/>
    </a:custClr>
    <a:custClr name="Red">
      <a:srgbClr val="DA291C"/>
    </a:custClr>
    <a:custClr name="Orange">
      <a:srgbClr val="ED8B00"/>
    </a:custClr>
    <a:custClr name="Yellow">
      <a:srgbClr val="FFCD00"/>
    </a:custClr>
  </a:custClrLst>
  <a:extLst>
    <a:ext uri="{05A4C25C-085E-4340-85A3-A5531E510DB2}">
      <thm15:themeFamily xmlns:thm15="http://schemas.microsoft.com/office/thememl/2012/main" name="Presentation5" id="{21219445-7334-4AA3-9246-0115222D80DA}" vid="{F469ED6C-1D06-4A16-8A79-F12014AA15C8}"/>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Deloitte colors">
    <a:dk1>
      <a:sysClr val="windowText" lastClr="000000"/>
    </a:dk1>
    <a:lt1>
      <a:sysClr val="window" lastClr="FFFFFF"/>
    </a:lt1>
    <a:dk2>
      <a:srgbClr val="53565A"/>
    </a:dk2>
    <a:lt2>
      <a:srgbClr val="D0D0CE"/>
    </a:lt2>
    <a:accent1>
      <a:srgbClr val="86BC25"/>
    </a:accent1>
    <a:accent2>
      <a:srgbClr val="046A38"/>
    </a:accent2>
    <a:accent3>
      <a:srgbClr val="62B5E5"/>
    </a:accent3>
    <a:accent4>
      <a:srgbClr val="012169"/>
    </a:accent4>
    <a:accent5>
      <a:srgbClr val="0097A9"/>
    </a:accent5>
    <a:accent6>
      <a:srgbClr val="75787B"/>
    </a:accent6>
    <a:hlink>
      <a:srgbClr val="00A3E0"/>
    </a:hlink>
    <a:folHlink>
      <a:srgbClr val="53565A"/>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0c8cfcba-b016-4e30-8556-6f1cb7c975af" xsi:nil="true"/>
    <lcf76f155ced4ddcb4097134ff3c332f xmlns="21eabdcc-72ab-4064-9f46-5100b1dc17a4">
      <Terms xmlns="http://schemas.microsoft.com/office/infopath/2007/PartnerControls"/>
    </lcf76f155ced4ddcb4097134ff3c332f>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BE5E5BA06A902547B72725678B9AC8F3" ma:contentTypeVersion="16" ma:contentTypeDescription="Create a new document." ma:contentTypeScope="" ma:versionID="271747c30a1d0c6f35a5932e18e305f5">
  <xsd:schema xmlns:xsd="http://www.w3.org/2001/XMLSchema" xmlns:xs="http://www.w3.org/2001/XMLSchema" xmlns:p="http://schemas.microsoft.com/office/2006/metadata/properties" xmlns:ns2="21eabdcc-72ab-4064-9f46-5100b1dc17a4" xmlns:ns3="0c8cfcba-b016-4e30-8556-6f1cb7c975af" targetNamespace="http://schemas.microsoft.com/office/2006/metadata/properties" ma:root="true" ma:fieldsID="0af4f099e4a2bd447a847ed71e35eb91" ns2:_="" ns3:_="">
    <xsd:import namespace="21eabdcc-72ab-4064-9f46-5100b1dc17a4"/>
    <xsd:import namespace="0c8cfcba-b016-4e30-8556-6f1cb7c975af"/>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ObjectDetectorVersions" minOccurs="0"/>
                <xsd:element ref="ns2:MediaServiceSearchProperties" minOccurs="0"/>
                <xsd:element ref="ns2:lcf76f155ced4ddcb4097134ff3c332f" minOccurs="0"/>
                <xsd:element ref="ns3:TaxCatchAll" minOccurs="0"/>
                <xsd:element ref="ns2:MediaServiceDateTaken" minOccurs="0"/>
                <xsd:element ref="ns2:MediaServiceGenerationTime" minOccurs="0"/>
                <xsd:element ref="ns2:MediaServiceEventHashCode" minOccurs="0"/>
                <xsd:element ref="ns2:MediaServiceOCR"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1eabdcc-72ab-4064-9f46-5100b1dc17a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ObjectDetectorVersions" ma:index="14" nillable="true" ma:displayName="MediaServiceObjectDetectorVersions" ma:hidden="true" ma:indexed="true" ma:internalName="MediaServiceObjectDetectorVersions" ma:readOnly="true">
      <xsd:simpleType>
        <xsd:restriction base="dms:Text"/>
      </xsd:simpleType>
    </xsd:element>
    <xsd:element name="MediaServiceSearchProperties" ma:index="15" nillable="true" ma:displayName="MediaServiceSearchProperties" ma:hidden="true" ma:internalName="MediaServiceSearchProperties" ma:readOnly="true">
      <xsd:simpleType>
        <xsd:restriction base="dms:Note"/>
      </xsd:simpleType>
    </xsd:element>
    <xsd:element name="lcf76f155ced4ddcb4097134ff3c332f" ma:index="17" nillable="true" ma:taxonomy="true" ma:internalName="lcf76f155ced4ddcb4097134ff3c332f" ma:taxonomyFieldName="MediaServiceImageTags" ma:displayName="Image Tags" ma:readOnly="false" ma:fieldId="{5cf76f15-5ced-4ddc-b409-7134ff3c332f}" ma:taxonomyMulti="true" ma:sspId="798d900d-0589-4081-96eb-513de833a507" ma:termSetId="09814cd3-568e-fe90-9814-8d621ff8fb84" ma:anchorId="fba54fb3-c3e1-fe81-a776-ca4b69148c4d" ma:open="true" ma:isKeyword="false">
      <xsd:complexType>
        <xsd:sequence>
          <xsd:element ref="pc:Terms" minOccurs="0" maxOccurs="1"/>
        </xsd:sequence>
      </xsd:complexType>
    </xsd:element>
    <xsd:element name="MediaServiceDateTaken" ma:index="19" nillable="true" ma:displayName="MediaServiceDateTaken" ma:hidden="true" ma:indexed="true" ma:internalName="MediaServiceDateTaken" ma:readOnly="true">
      <xsd:simpleType>
        <xsd:restriction base="dms:Text"/>
      </xsd:simpleType>
    </xsd:element>
    <xsd:element name="MediaServiceGenerationTime" ma:index="20" nillable="true" ma:displayName="MediaServiceGenerationTime" ma:hidden="true" ma:internalName="MediaServiceGenerationTime" ma:readOnly="true">
      <xsd:simpleType>
        <xsd:restriction base="dms:Text"/>
      </xsd:simpleType>
    </xsd:element>
    <xsd:element name="MediaServiceEventHashCode" ma:index="21" nillable="true" ma:displayName="MediaServiceEventHashCode" ma:hidden="true" ma:internalName="MediaServiceEventHashCode" ma:readOnly="true">
      <xsd:simpleType>
        <xsd:restriction base="dms:Text"/>
      </xsd:simpleType>
    </xsd:element>
    <xsd:element name="MediaServiceOCR" ma:index="22" nillable="true" ma:displayName="Extracted Text" ma:internalName="MediaServiceOCR" ma:readOnly="true">
      <xsd:simpleType>
        <xsd:restriction base="dms:Note">
          <xsd:maxLength value="255"/>
        </xsd:restriction>
      </xsd:simpleType>
    </xsd:element>
    <xsd:element name="MediaLengthInSeconds" ma:index="23"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0c8cfcba-b016-4e30-8556-6f1cb7c975af"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TaxCatchAll" ma:index="18" nillable="true" ma:displayName="Taxonomy Catch All Column" ma:hidden="true" ma:list="{21b69687-e3b3-42f9-8e99-a69d61ab0aa7}" ma:internalName="TaxCatchAll" ma:showField="CatchAllData" ma:web="0c8cfcba-b016-4e30-8556-6f1cb7c975a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10F8F47-D3B2-48EC-BB02-F9845486AF64}">
  <ds:schemaRefs>
    <ds:schemaRef ds:uri="http://www.w3.org/XML/1998/namespace"/>
    <ds:schemaRef ds:uri="http://purl.org/dc/terms/"/>
    <ds:schemaRef ds:uri="http://purl.org/dc/elements/1.1/"/>
    <ds:schemaRef ds:uri="21eabdcc-72ab-4064-9f46-5100b1dc17a4"/>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0c8cfcba-b016-4e30-8556-6f1cb7c975af"/>
    <ds:schemaRef ds:uri="http://purl.org/dc/dcmitype/"/>
  </ds:schemaRefs>
</ds:datastoreItem>
</file>

<file path=customXml/itemProps2.xml><?xml version="1.0" encoding="utf-8"?>
<ds:datastoreItem xmlns:ds="http://schemas.openxmlformats.org/officeDocument/2006/customXml" ds:itemID="{0BD1ED60-BEAE-4952-A359-6B07497836C6}">
  <ds:schemaRefs>
    <ds:schemaRef ds:uri="http://schemas.microsoft.com/sharepoint/v3/contenttype/forms"/>
  </ds:schemaRefs>
</ds:datastoreItem>
</file>

<file path=customXml/itemProps3.xml><?xml version="1.0" encoding="utf-8"?>
<ds:datastoreItem xmlns:ds="http://schemas.openxmlformats.org/officeDocument/2006/customXml" ds:itemID="{11495562-A4E5-4446-92AE-9CBFCEDEF8D5}">
  <ds:schemaRefs>
    <ds:schemaRef ds:uri="0c8cfcba-b016-4e30-8556-6f1cb7c975af"/>
    <ds:schemaRef ds:uri="21eabdcc-72ab-4064-9f46-5100b1dc17a4"/>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Metadata/LabelInfo.xml><?xml version="1.0" encoding="utf-8"?>
<clbl:labelList xmlns:clbl="http://schemas.microsoft.com/office/2020/mipLabelMetadata">
  <clbl:label id="{ea60d57e-af5b-4752-ac57-3e4f28ca11dc}" enabled="1" method="Standard" siteId="{36da45f1-dd2c-4d1f-af13-5abe46b99921}" contentBits="0" removed="0"/>
</clbl:labelList>
</file>

<file path=docProps/app.xml><?xml version="1.0" encoding="utf-8"?>
<Properties xmlns="http://schemas.openxmlformats.org/officeDocument/2006/extended-properties" xmlns:vt="http://schemas.openxmlformats.org/officeDocument/2006/docPropsVTypes">
  <TotalTime>26</TotalTime>
  <Words>1338</Words>
  <Application>Microsoft Office PowerPoint</Application>
  <PresentationFormat>Widescreen</PresentationFormat>
  <Paragraphs>189</Paragraphs>
  <Slides>7</Slides>
  <Notes>2</Notes>
  <HiddenSlides>0</HiddenSlides>
  <MMClips>0</MMClips>
  <ScaleCrop>false</ScaleCrop>
  <HeadingPairs>
    <vt:vector size="8" baseType="variant">
      <vt:variant>
        <vt:lpstr>Fonts Used</vt:lpstr>
      </vt:variant>
      <vt:variant>
        <vt:i4>13</vt:i4>
      </vt:variant>
      <vt:variant>
        <vt:lpstr>Theme</vt:lpstr>
      </vt:variant>
      <vt:variant>
        <vt:i4>2</vt:i4>
      </vt:variant>
      <vt:variant>
        <vt:lpstr>Embedded OLE Servers</vt:lpstr>
      </vt:variant>
      <vt:variant>
        <vt:i4>1</vt:i4>
      </vt:variant>
      <vt:variant>
        <vt:lpstr>Slide Titles</vt:lpstr>
      </vt:variant>
      <vt:variant>
        <vt:i4>7</vt:i4>
      </vt:variant>
    </vt:vector>
  </HeadingPairs>
  <TitlesOfParts>
    <vt:vector size="23" baseType="lpstr">
      <vt:lpstr>Calibri Light</vt:lpstr>
      <vt:lpstr>Open Sans Semibold</vt:lpstr>
      <vt:lpstr>Wingdings</vt:lpstr>
      <vt:lpstr>Open Sans Light</vt:lpstr>
      <vt:lpstr>Verdana</vt:lpstr>
      <vt:lpstr>Open Sans Extrabold</vt:lpstr>
      <vt:lpstr>Open Sans</vt:lpstr>
      <vt:lpstr>Times New Roman</vt:lpstr>
      <vt:lpstr>Garamond</vt:lpstr>
      <vt:lpstr>Calibri</vt:lpstr>
      <vt:lpstr>Nexa Black</vt:lpstr>
      <vt:lpstr>Arial</vt:lpstr>
      <vt:lpstr>Wingdings 2</vt:lpstr>
      <vt:lpstr>Deloitte_US_Onscreen</vt:lpstr>
      <vt:lpstr>20_Deloitte_US_Onscreen</vt:lpstr>
      <vt:lpstr>think-cell Slide</vt:lpstr>
      <vt:lpstr>PowerPoint Presentation</vt:lpstr>
      <vt:lpstr>Role Based Access</vt:lpstr>
      <vt:lpstr>MyChart </vt:lpstr>
      <vt:lpstr>MyChart</vt:lpstr>
      <vt:lpstr>Bridges (Interoperability)</vt:lpstr>
      <vt:lpstr>Reporting </vt:lpstr>
      <vt:lpstr>ECLink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Malpani, Harshit</dc:creator>
  <cp:lastModifiedBy>Kumar, Akshaya</cp:lastModifiedBy>
  <cp:revision>6</cp:revision>
  <dcterms:created xsi:type="dcterms:W3CDTF">2025-02-03T09:17:33Z</dcterms:created>
  <dcterms:modified xsi:type="dcterms:W3CDTF">2025-10-23T11:02:19Z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ea60d57e-af5b-4752-ac57-3e4f28ca11dc_Enabled">
    <vt:lpwstr>true</vt:lpwstr>
  </property>
  <property fmtid="{D5CDD505-2E9C-101B-9397-08002B2CF9AE}" pid="3" name="MSIP_Label_ea60d57e-af5b-4752-ac57-3e4f28ca11dc_SetDate">
    <vt:lpwstr>2025-02-03T09:28:26Z</vt:lpwstr>
  </property>
  <property fmtid="{D5CDD505-2E9C-101B-9397-08002B2CF9AE}" pid="4" name="MSIP_Label_ea60d57e-af5b-4752-ac57-3e4f28ca11dc_Method">
    <vt:lpwstr>Standard</vt:lpwstr>
  </property>
  <property fmtid="{D5CDD505-2E9C-101B-9397-08002B2CF9AE}" pid="5" name="MSIP_Label_ea60d57e-af5b-4752-ac57-3e4f28ca11dc_Name">
    <vt:lpwstr>ea60d57e-af5b-4752-ac57-3e4f28ca11dc</vt:lpwstr>
  </property>
  <property fmtid="{D5CDD505-2E9C-101B-9397-08002B2CF9AE}" pid="6" name="MSIP_Label_ea60d57e-af5b-4752-ac57-3e4f28ca11dc_SiteId">
    <vt:lpwstr>36da45f1-dd2c-4d1f-af13-5abe46b99921</vt:lpwstr>
  </property>
  <property fmtid="{D5CDD505-2E9C-101B-9397-08002B2CF9AE}" pid="7" name="MSIP_Label_ea60d57e-af5b-4752-ac57-3e4f28ca11dc_ActionId">
    <vt:lpwstr>3f168778-721b-41b4-a10d-441be222052b</vt:lpwstr>
  </property>
  <property fmtid="{D5CDD505-2E9C-101B-9397-08002B2CF9AE}" pid="8" name="MSIP_Label_ea60d57e-af5b-4752-ac57-3e4f28ca11dc_ContentBits">
    <vt:lpwstr>0</vt:lpwstr>
  </property>
  <property fmtid="{D5CDD505-2E9C-101B-9397-08002B2CF9AE}" pid="9" name="ContentTypeId">
    <vt:lpwstr>0x010100BE5E5BA06A902547B72725678B9AC8F3</vt:lpwstr>
  </property>
  <property fmtid="{D5CDD505-2E9C-101B-9397-08002B2CF9AE}" pid="10" name="MediaServiceImageTags">
    <vt:lpwstr/>
  </property>
</Properties>
</file>