
<file path=[Content_Types].xml><?xml version="1.0" encoding="utf-8"?>
<Types xmlns="http://schemas.openxmlformats.org/package/2006/content-types">
  <Default Extension="bin" ContentType="application/vnd.openxmlformats-officedocument.oleObject"/>
  <Default Extension="emf" ContentType="image/x-emf"/>
  <Default Extension="fntdata" ContentType="application/x-fontdata"/>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tags/tag1.xml" ContentType="application/vnd.openxmlformats-officedocument.presentationml.tags+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slideLayouts/slideLayout203.xml" ContentType="application/vnd.openxmlformats-officedocument.presentationml.slideLayout+xml"/>
  <Override PartName="/ppt/slideLayouts/slideLayout204.xml" ContentType="application/vnd.openxmlformats-officedocument.presentationml.slideLayout+xml"/>
  <Override PartName="/ppt/slideLayouts/slideLayout205.xml" ContentType="application/vnd.openxmlformats-officedocument.presentationml.slideLayout+xml"/>
  <Override PartName="/ppt/slideLayouts/slideLayout206.xml" ContentType="application/vnd.openxmlformats-officedocument.presentationml.slideLayout+xml"/>
  <Override PartName="/ppt/slideLayouts/slideLayout207.xml" ContentType="application/vnd.openxmlformats-officedocument.presentationml.slideLayout+xml"/>
  <Override PartName="/ppt/slideLayouts/slideLayout208.xml" ContentType="application/vnd.openxmlformats-officedocument.presentationml.slideLayout+xml"/>
  <Override PartName="/ppt/slideLayouts/slideLayout209.xml" ContentType="application/vnd.openxmlformats-officedocument.presentationml.slideLayout+xml"/>
  <Override PartName="/ppt/slideLayouts/slideLayout210.xml" ContentType="application/vnd.openxmlformats-officedocument.presentationml.slideLayout+xml"/>
  <Override PartName="/ppt/slideLayouts/slideLayout211.xml" ContentType="application/vnd.openxmlformats-officedocument.presentationml.slideLayout+xml"/>
  <Override PartName="/ppt/slideLayouts/slideLayout212.xml" ContentType="application/vnd.openxmlformats-officedocument.presentationml.slideLayout+xml"/>
  <Override PartName="/ppt/slideLayouts/slideLayout213.xml" ContentType="application/vnd.openxmlformats-officedocument.presentationml.slideLayout+xml"/>
  <Override PartName="/ppt/slideLayouts/slideLayout214.xml" ContentType="application/vnd.openxmlformats-officedocument.presentationml.slideLayout+xml"/>
  <Override PartName="/ppt/slideLayouts/slideLayout215.xml" ContentType="application/vnd.openxmlformats-officedocument.presentationml.slideLayout+xml"/>
  <Override PartName="/ppt/slideLayouts/slideLayout216.xml" ContentType="application/vnd.openxmlformats-officedocument.presentationml.slideLayout+xml"/>
  <Override PartName="/ppt/slideLayouts/slideLayout217.xml" ContentType="application/vnd.openxmlformats-officedocument.presentationml.slideLayout+xml"/>
  <Override PartName="/ppt/slideLayouts/slideLayout218.xml" ContentType="application/vnd.openxmlformats-officedocument.presentationml.slideLayout+xml"/>
  <Override PartName="/ppt/slideLayouts/slideLayout219.xml" ContentType="application/vnd.openxmlformats-officedocument.presentationml.slideLayout+xml"/>
  <Override PartName="/ppt/slideLayouts/slideLayout220.xml" ContentType="application/vnd.openxmlformats-officedocument.presentationml.slideLayout+xml"/>
  <Override PartName="/ppt/slideLayouts/slideLayout221.xml" ContentType="application/vnd.openxmlformats-officedocument.presentationml.slideLayout+xml"/>
  <Override PartName="/ppt/slideLayouts/slideLayout222.xml" ContentType="application/vnd.openxmlformats-officedocument.presentationml.slideLayout+xml"/>
  <Override PartName="/ppt/slideLayouts/slideLayout223.xml" ContentType="application/vnd.openxmlformats-officedocument.presentationml.slideLayout+xml"/>
  <Override PartName="/ppt/slideLayouts/slideLayout224.xml" ContentType="application/vnd.openxmlformats-officedocument.presentationml.slideLayout+xml"/>
  <Override PartName="/ppt/slideLayouts/slideLayout225.xml" ContentType="application/vnd.openxmlformats-officedocument.presentationml.slideLayout+xml"/>
  <Override PartName="/ppt/slideLayouts/slideLayout226.xml" ContentType="application/vnd.openxmlformats-officedocument.presentationml.slideLayout+xml"/>
  <Override PartName="/ppt/slideLayouts/slideLayout227.xml" ContentType="application/vnd.openxmlformats-officedocument.presentationml.slideLayout+xml"/>
  <Override PartName="/ppt/slideLayouts/slideLayout228.xml" ContentType="application/vnd.openxmlformats-officedocument.presentationml.slideLayout+xml"/>
  <Override PartName="/ppt/slideLayouts/slideLayout229.xml" ContentType="application/vnd.openxmlformats-officedocument.presentationml.slideLayout+xml"/>
  <Override PartName="/ppt/slideLayouts/slideLayout230.xml" ContentType="application/vnd.openxmlformats-officedocument.presentationml.slideLayout+xml"/>
  <Override PartName="/ppt/slideLayouts/slideLayout231.xml" ContentType="application/vnd.openxmlformats-officedocument.presentationml.slideLayout+xml"/>
  <Override PartName="/ppt/slideLayouts/slideLayout232.xml" ContentType="application/vnd.openxmlformats-officedocument.presentationml.slideLayout+xml"/>
  <Override PartName="/ppt/slideLayouts/slideLayout233.xml" ContentType="application/vnd.openxmlformats-officedocument.presentationml.slideLayout+xml"/>
  <Override PartName="/ppt/slideLayouts/slideLayout234.xml" ContentType="application/vnd.openxmlformats-officedocument.presentationml.slideLayout+xml"/>
  <Override PartName="/ppt/slideLayouts/slideLayout235.xml" ContentType="application/vnd.openxmlformats-officedocument.presentationml.slideLayout+xml"/>
  <Override PartName="/ppt/slideLayouts/slideLayout236.xml" ContentType="application/vnd.openxmlformats-officedocument.presentationml.slideLayout+xml"/>
  <Override PartName="/ppt/slideLayouts/slideLayout237.xml" ContentType="application/vnd.openxmlformats-officedocument.presentationml.slideLayout+xml"/>
  <Override PartName="/ppt/slideLayouts/slideLayout238.xml" ContentType="application/vnd.openxmlformats-officedocument.presentationml.slideLayout+xml"/>
  <Override PartName="/ppt/slideLayouts/slideLayout239.xml" ContentType="application/vnd.openxmlformats-officedocument.presentationml.slideLayout+xml"/>
  <Override PartName="/ppt/slideLayouts/slideLayout240.xml" ContentType="application/vnd.openxmlformats-officedocument.presentationml.slideLayout+xml"/>
  <Override PartName="/ppt/slideLayouts/slideLayout241.xml" ContentType="application/vnd.openxmlformats-officedocument.presentationml.slideLayout+xml"/>
  <Override PartName="/ppt/slideLayouts/slideLayout242.xml" ContentType="application/vnd.openxmlformats-officedocument.presentationml.slideLayout+xml"/>
  <Override PartName="/ppt/slideLayouts/slideLayout243.xml" ContentType="application/vnd.openxmlformats-officedocument.presentationml.slideLayout+xml"/>
  <Override PartName="/ppt/slideLayouts/slideLayout244.xml" ContentType="application/vnd.openxmlformats-officedocument.presentationml.slideLayout+xml"/>
  <Override PartName="/ppt/slideLayouts/slideLayout245.xml" ContentType="application/vnd.openxmlformats-officedocument.presentationml.slideLayout+xml"/>
  <Override PartName="/ppt/slideLayouts/slideLayout246.xml" ContentType="application/vnd.openxmlformats-officedocument.presentationml.slideLayout+xml"/>
  <Override PartName="/ppt/slideLayouts/slideLayout247.xml" ContentType="application/vnd.openxmlformats-officedocument.presentationml.slideLayout+xml"/>
  <Override PartName="/ppt/slideLayouts/slideLayout248.xml" ContentType="application/vnd.openxmlformats-officedocument.presentationml.slideLayout+xml"/>
  <Override PartName="/ppt/slideLayouts/slideLayout249.xml" ContentType="application/vnd.openxmlformats-officedocument.presentationml.slideLayout+xml"/>
  <Override PartName="/ppt/slideLayouts/slideLayout250.xml" ContentType="application/vnd.openxmlformats-officedocument.presentationml.slideLayout+xml"/>
  <Override PartName="/ppt/slideLayouts/slideLayout251.xml" ContentType="application/vnd.openxmlformats-officedocument.presentationml.slideLayout+xml"/>
  <Override PartName="/ppt/slideLayouts/slideLayout252.xml" ContentType="application/vnd.openxmlformats-officedocument.presentationml.slideLayout+xml"/>
  <Override PartName="/ppt/slideLayouts/slideLayout253.xml" ContentType="application/vnd.openxmlformats-officedocument.presentationml.slideLayout+xml"/>
  <Override PartName="/ppt/slideLayouts/slideLayout254.xml" ContentType="application/vnd.openxmlformats-officedocument.presentationml.slideLayout+xml"/>
  <Override PartName="/ppt/slideLayouts/slideLayout255.xml" ContentType="application/vnd.openxmlformats-officedocument.presentationml.slideLayout+xml"/>
  <Override PartName="/ppt/slideLayouts/slideLayout256.xml" ContentType="application/vnd.openxmlformats-officedocument.presentationml.slideLayout+xml"/>
  <Override PartName="/ppt/slideLayouts/slideLayout257.xml" ContentType="application/vnd.openxmlformats-officedocument.presentationml.slideLayout+xml"/>
  <Override PartName="/ppt/slideLayouts/slideLayout258.xml" ContentType="application/vnd.openxmlformats-officedocument.presentationml.slideLayout+xml"/>
  <Override PartName="/ppt/slideLayouts/slideLayout259.xml" ContentType="application/vnd.openxmlformats-officedocument.presentationml.slideLayout+xml"/>
  <Override PartName="/ppt/slideLayouts/slideLayout260.xml" ContentType="application/vnd.openxmlformats-officedocument.presentationml.slideLayout+xml"/>
  <Override PartName="/ppt/slideLayouts/slideLayout261.xml" ContentType="application/vnd.openxmlformats-officedocument.presentationml.slideLayout+xml"/>
  <Override PartName="/ppt/slideLayouts/slideLayout262.xml" ContentType="application/vnd.openxmlformats-officedocument.presentationml.slideLayout+xml"/>
  <Override PartName="/ppt/slideLayouts/slideLayout263.xml" ContentType="application/vnd.openxmlformats-officedocument.presentationml.slideLayout+xml"/>
  <Override PartName="/ppt/slideLayouts/slideLayout264.xml" ContentType="application/vnd.openxmlformats-officedocument.presentationml.slideLayout+xml"/>
  <Override PartName="/ppt/slideLayouts/slideLayout265.xml" ContentType="application/vnd.openxmlformats-officedocument.presentationml.slideLayout+xml"/>
  <Override PartName="/ppt/slideLayouts/slideLayout266.xml" ContentType="application/vnd.openxmlformats-officedocument.presentationml.slideLayout+xml"/>
  <Override PartName="/ppt/slideLayouts/slideLayout267.xml" ContentType="application/vnd.openxmlformats-officedocument.presentationml.slideLayout+xml"/>
  <Override PartName="/ppt/slideLayouts/slideLayout268.xml" ContentType="application/vnd.openxmlformats-officedocument.presentationml.slideLayout+xml"/>
  <Override PartName="/ppt/slideLayouts/slideLayout269.xml" ContentType="application/vnd.openxmlformats-officedocument.presentationml.slideLayout+xml"/>
  <Override PartName="/ppt/slideLayouts/slideLayout270.xml" ContentType="application/vnd.openxmlformats-officedocument.presentationml.slideLayout+xml"/>
  <Override PartName="/ppt/slideLayouts/slideLayout271.xml" ContentType="application/vnd.openxmlformats-officedocument.presentationml.slideLayout+xml"/>
  <Override PartName="/ppt/slideLayouts/slideLayout272.xml" ContentType="application/vnd.openxmlformats-officedocument.presentationml.slideLayout+xml"/>
  <Override PartName="/ppt/slideLayouts/slideLayout273.xml" ContentType="application/vnd.openxmlformats-officedocument.presentationml.slideLayout+xml"/>
  <Override PartName="/ppt/slideLayouts/slideLayout274.xml" ContentType="application/vnd.openxmlformats-officedocument.presentationml.slideLayout+xml"/>
  <Override PartName="/ppt/slideLayouts/slideLayout275.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1" r:id="rId4"/>
    <p:sldMasterId id="2147483703" r:id="rId5"/>
  </p:sldMasterIdLst>
  <p:notesMasterIdLst>
    <p:notesMasterId r:id="rId10"/>
  </p:notesMasterIdLst>
  <p:sldIdLst>
    <p:sldId id="341" r:id="rId6"/>
    <p:sldId id="2147308224" r:id="rId7"/>
    <p:sldId id="2147308235" r:id="rId8"/>
    <p:sldId id="2147308234" r:id="rId9"/>
  </p:sldIdLst>
  <p:sldSz cx="12192000" cy="6858000"/>
  <p:notesSz cx="6858000" cy="9144000"/>
  <p:embeddedFontLst>
    <p:embeddedFont>
      <p:font typeface="Garamond" panose="02020404030301010803" pitchFamily="18" charset="0"/>
      <p:regular r:id="rId11"/>
      <p:bold r:id="rId12"/>
      <p:italic r:id="rId13"/>
    </p:embeddedFont>
    <p:embeddedFont>
      <p:font typeface="Open Sans" panose="020B0606030504020204" pitchFamily="34" charset="0"/>
      <p:regular r:id="rId14"/>
      <p:bold r:id="rId15"/>
      <p:italic r:id="rId16"/>
      <p:boldItalic r:id="rId17"/>
    </p:embeddedFont>
    <p:embeddedFont>
      <p:font typeface="Open Sans Extrabold" panose="020B0906030804020204" pitchFamily="34" charset="0"/>
      <p:bold r:id="rId18"/>
      <p:boldItalic r:id="rId19"/>
    </p:embeddedFont>
    <p:embeddedFont>
      <p:font typeface="Open Sans Light" panose="020B0306030504020204" pitchFamily="34" charset="0"/>
      <p:regular r:id="rId20"/>
      <p:italic r:id="rId21"/>
    </p:embeddedFont>
    <p:embeddedFont>
      <p:font typeface="Open Sans Semibold" panose="020B0706030804020204" pitchFamily="34" charset="0"/>
      <p:bold r:id="rId22"/>
      <p:boldItalic r:id="rId23"/>
    </p:embeddedFont>
    <p:embeddedFont>
      <p:font typeface="Verdana" panose="020B0604030504040204" pitchFamily="34" charset="0"/>
      <p:regular r:id="rId24"/>
      <p:bold r:id="rId25"/>
      <p:italic r:id="rId26"/>
      <p:boldItalic r:id="rId27"/>
    </p:embeddedFont>
    <p:embeddedFont>
      <p:font typeface="Wingdings 2" panose="05020102010507070707" pitchFamily="18" charset="2"/>
      <p:regular r:id="rId2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C39D0904-8F18-C927-0012-2C789813EF35}" name="Rawat, Pragati" initials="PR" userId="S::pragrawat@deloitte.com::9b4df913-7eb4-456c-8eee-342fbb4de8cb" providerId="AD"/>
  <p188:author id="{2C108949-F49F-D0F9-EFB8-8E7688ABE62E}" name="Kumar, Nitish" initials="NK" userId="S::nitishkumar44@deloitte.com::a8398cf0-a0f8-4fd6-ac2e-c367d0f58972" providerId="AD"/>
  <p188:author id="{025AA5CB-28FE-54DE-4CE5-665B8E781502}" name="Gupta, Tanu" initials="GT" userId="S::tgupta10@deloitte.com::4974e56d-c64b-4d79-9c56-1c72db121f1c" providerId="AD"/>
  <p188:author id="{46D126CD-EA8D-23E1-BF8F-4553E81F1A84}" name="Zalavadia, Parth" initials="PZ" userId="S::pjagdishzalavadia@deloitte.com::f6ed9717-0e3e-4b6f-b56b-4d9d3d94e88a"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030A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2" d="100"/>
          <a:sy n="32" d="100"/>
        </p:scale>
        <p:origin x="110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font" Target="fonts/font3.fntdata"/><Relationship Id="rId18" Type="http://schemas.openxmlformats.org/officeDocument/2006/relationships/font" Target="fonts/font8.fntdata"/><Relationship Id="rId26" Type="http://schemas.openxmlformats.org/officeDocument/2006/relationships/font" Target="fonts/font16.fntdata"/><Relationship Id="rId3" Type="http://schemas.openxmlformats.org/officeDocument/2006/relationships/customXml" Target="../customXml/item3.xml"/><Relationship Id="rId21" Type="http://schemas.openxmlformats.org/officeDocument/2006/relationships/font" Target="fonts/font11.fntdata"/><Relationship Id="rId7" Type="http://schemas.openxmlformats.org/officeDocument/2006/relationships/slide" Target="slides/slide2.xml"/><Relationship Id="rId12" Type="http://schemas.openxmlformats.org/officeDocument/2006/relationships/font" Target="fonts/font2.fntdata"/><Relationship Id="rId17" Type="http://schemas.openxmlformats.org/officeDocument/2006/relationships/font" Target="fonts/font7.fntdata"/><Relationship Id="rId25" Type="http://schemas.openxmlformats.org/officeDocument/2006/relationships/font" Target="fonts/font15.fntdata"/><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font" Target="fonts/font6.fntdata"/><Relationship Id="rId20" Type="http://schemas.openxmlformats.org/officeDocument/2006/relationships/font" Target="fonts/font10.fntdata"/><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font" Target="fonts/font1.fntdata"/><Relationship Id="rId24" Type="http://schemas.openxmlformats.org/officeDocument/2006/relationships/font" Target="fonts/font14.fntdata"/><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font" Target="fonts/font5.fntdata"/><Relationship Id="rId23" Type="http://schemas.openxmlformats.org/officeDocument/2006/relationships/font" Target="fonts/font13.fntdata"/><Relationship Id="rId28" Type="http://schemas.openxmlformats.org/officeDocument/2006/relationships/font" Target="fonts/font18.fntdata"/><Relationship Id="rId10" Type="http://schemas.openxmlformats.org/officeDocument/2006/relationships/notesMaster" Target="notesMasters/notesMaster1.xml"/><Relationship Id="rId19" Type="http://schemas.openxmlformats.org/officeDocument/2006/relationships/font" Target="fonts/font9.fntdata"/><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font" Target="fonts/font4.fntdata"/><Relationship Id="rId22" Type="http://schemas.openxmlformats.org/officeDocument/2006/relationships/font" Target="fonts/font12.fntdata"/><Relationship Id="rId27" Type="http://schemas.openxmlformats.org/officeDocument/2006/relationships/font" Target="fonts/font17.fntdata"/><Relationship Id="rId30" Type="http://schemas.openxmlformats.org/officeDocument/2006/relationships/viewProps" Target="viewProps.xml"/><Relationship Id="rId8" Type="http://schemas.openxmlformats.org/officeDocument/2006/relationships/slide" Target="slides/slide3.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r>
              <a:rPr lang="en-IN" sz="1400"/>
              <a:t>Data Courier Requests</a:t>
            </a:r>
          </a:p>
        </c:rich>
      </c:tx>
      <c:overlay val="0"/>
      <c:spPr>
        <a:noFill/>
        <a:ln>
          <a:noFill/>
        </a:ln>
        <a:effectLst/>
      </c:spPr>
      <c:txPr>
        <a:bodyPr rot="0" spcFirstLastPara="1" vertOverflow="ellipsis" vert="horz" wrap="square" anchor="ctr" anchorCtr="1"/>
        <a:lstStyle/>
        <a:p>
          <a:pPr>
            <a:defRPr sz="1600" b="1" i="0" u="none" strike="noStrike" kern="1200" cap="all"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23175026889368541"/>
          <c:y val="0.2475071960287708"/>
          <c:w val="0.53649946221262923"/>
          <c:h val="0.70379781801293184"/>
        </c:manualLayout>
      </c:layout>
      <c:pieChart>
        <c:varyColors val="1"/>
        <c:ser>
          <c:idx val="0"/>
          <c:order val="0"/>
          <c:dPt>
            <c:idx val="0"/>
            <c:bubble3D val="0"/>
            <c:spPr>
              <a:solidFill>
                <a:schemeClr val="accent1"/>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1-0470-4ED1-A9F5-278C759A9DBD}"/>
              </c:ext>
            </c:extLst>
          </c:dPt>
          <c:dPt>
            <c:idx val="1"/>
            <c:bubble3D val="0"/>
            <c:spPr>
              <a:solidFill>
                <a:schemeClr val="accent2"/>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3-0470-4ED1-A9F5-278C759A9DBD}"/>
              </c:ext>
            </c:extLst>
          </c:dPt>
          <c:dPt>
            <c:idx val="2"/>
            <c:bubble3D val="0"/>
            <c:spPr>
              <a:solidFill>
                <a:schemeClr val="accent3"/>
              </a:solidFill>
              <a:ln>
                <a:noFill/>
              </a:ln>
              <a:effectLst>
                <a:outerShdw blurRad="63500" sx="102000" sy="102000" algn="ctr" rotWithShape="0">
                  <a:prstClr val="black">
                    <a:alpha val="20000"/>
                  </a:prstClr>
                </a:outerShdw>
              </a:effectLst>
            </c:spPr>
            <c:extLst>
              <c:ext xmlns:c16="http://schemas.microsoft.com/office/drawing/2014/chart" uri="{C3380CC4-5D6E-409C-BE32-E72D297353CC}">
                <c16:uniqueId val="{00000005-0470-4ED1-A9F5-278C759A9DBD}"/>
              </c:ext>
            </c:extLst>
          </c:dPt>
          <c:dLbls>
            <c:dLbl>
              <c:idx val="0"/>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1"/>
                      </a:solidFill>
                      <a:latin typeface="+mn-lt"/>
                      <a:ea typeface="+mn-ea"/>
                      <a:cs typeface="+mn-cs"/>
                    </a:defRPr>
                  </a:pPr>
                  <a:endParaRPr lang="en-US"/>
                </a:p>
              </c:txPr>
              <c:dLblPos val="outEnd"/>
              <c:showLegendKey val="0"/>
              <c:showVal val="1"/>
              <c:showCatName val="1"/>
              <c:showSerName val="0"/>
              <c:showPercent val="1"/>
              <c:showBubbleSize val="0"/>
              <c:extLst>
                <c:ext xmlns:c16="http://schemas.microsoft.com/office/drawing/2014/chart" uri="{C3380CC4-5D6E-409C-BE32-E72D297353CC}">
                  <c16:uniqueId val="{00000001-0470-4ED1-A9F5-278C759A9DBD}"/>
                </c:ext>
              </c:extLst>
            </c:dLbl>
            <c:dLbl>
              <c:idx val="1"/>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2"/>
                      </a:solidFill>
                      <a:latin typeface="+mn-lt"/>
                      <a:ea typeface="+mn-ea"/>
                      <a:cs typeface="+mn-cs"/>
                    </a:defRPr>
                  </a:pPr>
                  <a:endParaRPr lang="en-US"/>
                </a:p>
              </c:txPr>
              <c:dLblPos val="outEnd"/>
              <c:showLegendKey val="0"/>
              <c:showVal val="1"/>
              <c:showCatName val="1"/>
              <c:showSerName val="0"/>
              <c:showPercent val="1"/>
              <c:showBubbleSize val="0"/>
              <c:extLst>
                <c:ext xmlns:c15="http://schemas.microsoft.com/office/drawing/2012/chart" uri="{CE6537A1-D6FC-4f65-9D91-7224C49458BB}">
                  <c15:layout>
                    <c:manualLayout>
                      <c:w val="0.21864648862259112"/>
                      <c:h val="0.11120090362605725"/>
                    </c:manualLayout>
                  </c15:layout>
                </c:ext>
                <c:ext xmlns:c16="http://schemas.microsoft.com/office/drawing/2014/chart" uri="{C3380CC4-5D6E-409C-BE32-E72D297353CC}">
                  <c16:uniqueId val="{00000003-0470-4ED1-A9F5-278C759A9DBD}"/>
                </c:ext>
              </c:extLst>
            </c:dLbl>
            <c:dLbl>
              <c:idx val="2"/>
              <c:layout>
                <c:manualLayout>
                  <c:x val="8.4094803316381202E-3"/>
                  <c:y val="2.2063671354376438E-2"/>
                </c:manualLayout>
              </c:layout>
              <c:spPr>
                <a:noFill/>
                <a:ln>
                  <a:noFill/>
                </a:ln>
                <a:effectLst/>
              </c:spPr>
              <c:txPr>
                <a:bodyPr rot="0" spcFirstLastPara="1" vertOverflow="ellipsis" vert="horz" wrap="square" lIns="38100" tIns="19050" rIns="38100" bIns="19050" anchor="ctr" anchorCtr="1">
                  <a:spAutoFit/>
                </a:bodyPr>
                <a:lstStyle/>
                <a:p>
                  <a:pPr>
                    <a:defRPr sz="1000" b="1" i="0" u="none" strike="noStrike" kern="1200" spc="0" baseline="0">
                      <a:solidFill>
                        <a:schemeClr val="accent3"/>
                      </a:solidFill>
                      <a:latin typeface="+mn-lt"/>
                      <a:ea typeface="+mn-ea"/>
                      <a:cs typeface="+mn-cs"/>
                    </a:defRPr>
                  </a:pPr>
                  <a:endParaRPr lang="en-US"/>
                </a:p>
              </c:txPr>
              <c:dLblPos val="bestFit"/>
              <c:showLegendKey val="0"/>
              <c:showVal val="1"/>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0470-4ED1-A9F5-278C759A9DBD}"/>
                </c:ext>
              </c:extLst>
            </c:dLbl>
            <c:spPr>
              <a:noFill/>
              <a:ln>
                <a:noFill/>
              </a:ln>
              <a:effectLst/>
            </c:spPr>
            <c:dLblPos val="outEnd"/>
            <c:showLegendKey val="0"/>
            <c:showVal val="1"/>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Sheet1!$A$1:$C$1</c:f>
              <c:strCache>
                <c:ptCount val="3"/>
                <c:pt idx="0">
                  <c:v>POC to TST</c:v>
                </c:pt>
                <c:pt idx="1">
                  <c:v>TST to PRD</c:v>
                </c:pt>
                <c:pt idx="2">
                  <c:v>Others</c:v>
                </c:pt>
              </c:strCache>
            </c:strRef>
          </c:cat>
          <c:val>
            <c:numRef>
              <c:f>Sheet1!$A$2:$C$2</c:f>
              <c:numCache>
                <c:formatCode>General</c:formatCode>
                <c:ptCount val="3"/>
                <c:pt idx="0">
                  <c:v>77</c:v>
                </c:pt>
                <c:pt idx="1">
                  <c:v>76</c:v>
                </c:pt>
                <c:pt idx="2">
                  <c:v>1</c:v>
                </c:pt>
              </c:numCache>
            </c:numRef>
          </c:val>
          <c:extLst>
            <c:ext xmlns:c16="http://schemas.microsoft.com/office/drawing/2014/chart" uri="{C3380CC4-5D6E-409C-BE32-E72D297353CC}">
              <c16:uniqueId val="{00000006-0470-4ED1-A9F5-278C759A9DBD}"/>
            </c:ext>
          </c:extLst>
        </c:ser>
        <c:dLbls>
          <c:dLblPos val="outEnd"/>
          <c:showLegendKey val="0"/>
          <c:showVal val="0"/>
          <c:showCatName val="0"/>
          <c:showSerName val="0"/>
          <c:showPercent val="1"/>
          <c:showBubbleSize val="0"/>
          <c:showLeaderLines val="1"/>
        </c:dLbls>
        <c:firstSliceAng val="0"/>
      </c:pieChart>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59">
  <cs:axisTitle>
    <cs:lnRef idx="0"/>
    <cs:fillRef idx="0"/>
    <cs:effectRef idx="0"/>
    <cs:fontRef idx="minor">
      <a:schemeClr val="tx1">
        <a:lumMod val="65000"/>
        <a:lumOff val="35000"/>
      </a:schemeClr>
    </cs:fontRef>
    <cs:defRPr sz="900" kern="1200" cap="all"/>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cs:styleClr val="auto"/>
    </cs:fontRef>
    <cs:defRPr sz="1000" b="1" i="0" u="none" strike="noStrike" kern="1200" spc="0" baseline="0"/>
  </cs:dataLabel>
  <cs:dataLabelCallout>
    <cs:lnRef idx="0">
      <cs:styleClr val="auto"/>
    </cs:lnRef>
    <cs:fillRef idx="0"/>
    <cs:effectRef idx="0"/>
    <cs:fontRef idx="minor">
      <cs:styleClr val="auto"/>
    </cs:fontRef>
    <cs:spPr>
      <a:solidFill>
        <a:schemeClr val="lt1"/>
      </a:solidFill>
      <a:ln>
        <a:solidFill>
          <a:schemeClr val="phClr"/>
        </a:solidFill>
      </a:ln>
    </cs:spPr>
    <cs:defRPr sz="1000" b="1"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635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88900" sx="102000" sy="102000" algn="ctr" rotWithShape="0">
          <a:prstClr val="black">
            <a:alpha val="10000"/>
          </a:prstClr>
        </a:outerShdw>
      </a:effectLst>
      <a:scene3d>
        <a:camera prst="orthographicFront"/>
        <a:lightRig rig="threePt" dir="t"/>
      </a:scene3d>
      <a:sp3d>
        <a:bevelT w="127000" h="127000"/>
        <a:bevelB w="127000" h="127000"/>
      </a:sp3d>
    </cs:spPr>
  </cs:dataPoint3D>
  <cs:dataPointLine>
    <cs:lnRef idx="0">
      <cs:styleClr val="auto"/>
    </cs:lnRef>
    <cs:fillRef idx="0"/>
    <cs:effectRef idx="0"/>
    <cs:fontRef idx="minor">
      <a:schemeClr val="dk1"/>
    </cs:fontRef>
    <cs:spPr>
      <a:ln w="28575" cap="rnd">
        <a:solidFill>
          <a:schemeClr val="phClr"/>
        </a:solidFill>
        <a:round/>
      </a:ln>
    </cs:spPr>
  </cs:dataPointLine>
  <cs:dataPointMarker>
    <cs:lnRef idx="0"/>
    <cs:fillRef idx="0">
      <cs:styleClr val="auto"/>
    </cs:fillRef>
    <cs:effectRef idx="0"/>
    <cs:fontRef idx="minor">
      <a:schemeClr val="dk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dk1"/>
    </cs:fontRef>
  </cs:plotArea>
  <cs:plotArea3D mods="allowNoFillOverride allowNoLineOverride">
    <cs:lnRef idx="0"/>
    <cs:fillRef idx="0"/>
    <cs:effectRef idx="0"/>
    <cs:fontRef idx="minor">
      <a:schemeClr val="dk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600" b="1" kern="1200" cap="all"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797D90-7FEB-4D5D-A93F-98C879121476}" type="datetimeFigureOut">
              <a:rPr lang="en-US" smtClean="0"/>
              <a:t>10/23/2025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AE1BB92-0BD7-4B7C-BF6D-BAF223B3ED49}" type="slidenum">
              <a:rPr lang="en-US" smtClean="0"/>
              <a:t>‹#›</a:t>
            </a:fld>
            <a:endParaRPr lang="en-US"/>
          </a:p>
        </p:txBody>
      </p:sp>
    </p:spTree>
    <p:extLst>
      <p:ext uri="{BB962C8B-B14F-4D97-AF65-F5344CB8AC3E}">
        <p14:creationId xmlns:p14="http://schemas.microsoft.com/office/powerpoint/2010/main" val="6621357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8788" y="720725"/>
            <a:ext cx="6397625" cy="3598863"/>
          </a:xfrm>
        </p:spPr>
      </p:sp>
      <p:sp>
        <p:nvSpPr>
          <p:cNvPr id="3" name="Notes Placeholder 2"/>
          <p:cNvSpPr>
            <a:spLocks noGrp="1"/>
          </p:cNvSpPr>
          <p:nvPr>
            <p:ph type="body" idx="1"/>
          </p:nvPr>
        </p:nvSpPr>
        <p:spPr/>
        <p:txBody>
          <a:bodyPr/>
          <a:lstStyle/>
          <a:p>
            <a:endParaRPr lang="en-GB"/>
          </a:p>
        </p:txBody>
      </p:sp>
      <p:sp>
        <p:nvSpPr>
          <p:cNvPr id="4" name="Slide Number Placeholder 3"/>
          <p:cNvSpPr>
            <a:spLocks noGrp="1"/>
          </p:cNvSpPr>
          <p:nvPr>
            <p:ph type="sldNum" sz="quarter" idx="10"/>
          </p:nvPr>
        </p:nvSpPr>
        <p:spPr/>
        <p:txBody>
          <a:bodyPr/>
          <a:lstStyle/>
          <a:p>
            <a:pPr marL="0" marR="0" lvl="0" indent="0" algn="r" defTabSz="1219170" rtl="0" eaLnBrk="1" fontAlgn="auto" latinLnBrk="0" hangingPunct="1">
              <a:lnSpc>
                <a:spcPct val="100000"/>
              </a:lnSpc>
              <a:spcBef>
                <a:spcPts val="0"/>
              </a:spcBef>
              <a:spcAft>
                <a:spcPts val="0"/>
              </a:spcAft>
              <a:buClrTx/>
              <a:buSzTx/>
              <a:buFontTx/>
              <a:buNone/>
              <a:tabLst/>
              <a:defRPr/>
            </a:pPr>
            <a:fld id="{C0F4A2C8-6C88-4E71-83EE-698B9D4FE22F}" type="slidenum">
              <a:rPr kumimoji="0" lang="en-US" sz="1200" b="0" i="0" u="none" strike="noStrike" kern="1200" cap="none" spc="0" normalizeH="0" baseline="0" noProof="0" smtClean="0">
                <a:ln>
                  <a:noFill/>
                </a:ln>
                <a:solidFill>
                  <a:prstClr val="black"/>
                </a:solidFill>
                <a:effectLst/>
                <a:uLnTx/>
                <a:uFillTx/>
                <a:latin typeface="Arial" panose="020B0604020202020204" pitchFamily="34" charset="0"/>
                <a:ea typeface="+mn-ea"/>
                <a:cs typeface="+mn-cs"/>
              </a:rPr>
              <a:pPr marL="0" marR="0" lvl="0" indent="0" algn="r" defTabSz="121917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Arial" panose="020B0604020202020204" pitchFamily="34" charset="0"/>
              <a:ea typeface="+mn-ea"/>
              <a:cs typeface="+mn-cs"/>
            </a:endParaRPr>
          </a:p>
        </p:txBody>
      </p:sp>
    </p:spTree>
    <p:extLst>
      <p:ext uri="{BB962C8B-B14F-4D97-AF65-F5344CB8AC3E}">
        <p14:creationId xmlns:p14="http://schemas.microsoft.com/office/powerpoint/2010/main" val="379783660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4AE1BB92-0BD7-4B7C-BF6D-BAF223B3ED49}" type="slidenum">
              <a:rPr lang="en-US" smtClean="0"/>
              <a:t>2</a:t>
            </a:fld>
            <a:endParaRPr lang="en-US"/>
          </a:p>
        </p:txBody>
      </p:sp>
    </p:spTree>
    <p:extLst>
      <p:ext uri="{BB962C8B-B14F-4D97-AF65-F5344CB8AC3E}">
        <p14:creationId xmlns:p14="http://schemas.microsoft.com/office/powerpoint/2010/main" val="556762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3.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9.xml.rels><?xml version="1.0" encoding="UTF-8" standalone="yes"?>
<Relationships xmlns="http://schemas.openxmlformats.org/package/2006/relationships"><Relationship Id="rId2" Type="http://schemas.openxmlformats.org/officeDocument/2006/relationships/slideMaster" Target="../slideMasters/slideMaster2.xml"/><Relationship Id="rId1" Type="http://schemas.openxmlformats.org/officeDocument/2006/relationships/tags" Target="../tags/tag5.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5.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2.xml"/><Relationship Id="rId1" Type="http://schemas.openxmlformats.org/officeDocument/2006/relationships/tags" Target="../tags/tag6.xml"/><Relationship Id="rId4" Type="http://schemas.openxmlformats.org/officeDocument/2006/relationships/image" Target="../media/image12.emf"/></Relationships>
</file>

<file path=ppt/slideLayouts/_rels/slideLayout2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 Id="rId4" Type="http://schemas.openxmlformats.org/officeDocument/2006/relationships/image" Target="../media/image7.png"/></Relationships>
</file>

<file path=ppt/slideLayouts/_rels/slideLayout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2.xml"/><Relationship Id="rId1" Type="http://schemas.openxmlformats.org/officeDocument/2006/relationships/tags" Target="../tags/tag4.xml"/><Relationship Id="rId4" Type="http://schemas.openxmlformats.org/officeDocument/2006/relationships/image" Target="../media/image10.emf"/></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2304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159607550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showMasterSp="0" preserve="1" userDrawn="1">
  <p:cSld name="1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90671861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65625987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showMasterSp="0" preserve="1" userDrawn="1">
  <p:cSld name="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20458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5557217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25719432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278238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3609401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4193553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userDrawn="1">
  <p:cSld name="1_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4" y="1705672"/>
            <a:ext cx="10418233" cy="1592403"/>
          </a:xfrm>
        </p:spPr>
        <p:txBody>
          <a:bodyPr anchor="b"/>
          <a:lstStyle>
            <a:lvl1pPr>
              <a:lnSpc>
                <a:spcPct val="95000"/>
              </a:lnSpc>
              <a:defRPr sz="3851"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1">
                <a:solidFill>
                  <a:schemeClr val="tx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5091216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3" name="TextBox 12"/>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968094682"/>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291692937"/>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showMasterSp="0" preserve="1" userDrawn="1">
  <p:cSld name="1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583927980"/>
      </p:ext>
    </p:extLst>
  </p:cSld>
  <p:clrMapOvr>
    <a:masterClrMapping/>
  </p:clrMapOvr>
  <p:transition>
    <p:fade/>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showMasterSp="0" preserve="1" userDrawn="1">
  <p:cSld name="1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9" name="TextBox 18"/>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0" name="TextBox 19"/>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905964135"/>
      </p:ext>
    </p:extLst>
  </p:cSld>
  <p:clrMapOvr>
    <a:masterClrMapping/>
  </p:clrMapOvr>
  <p:transition>
    <p:fade/>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preserve="1" userDrawn="1">
  <p:cSld name="1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6" name="TextBox 15"/>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02888707"/>
      </p:ext>
    </p:extLst>
  </p:cSld>
  <p:clrMapOvr>
    <a:masterClrMapping/>
  </p:clrMapOvr>
  <p:transition>
    <p:fade/>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userDrawn="1">
  <p:cSld name="1_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2" y="1590679"/>
            <a:ext cx="9029604" cy="4708525"/>
          </a:xfrm>
          <a:prstGeom prst="rect">
            <a:avLst/>
          </a:prstGeom>
        </p:spPr>
        <p:txBody>
          <a:bodyPr>
            <a:noAutofit/>
          </a:bodyPr>
          <a:lstStyle>
            <a:lvl1pPr>
              <a:spcBef>
                <a:spcPts val="4800"/>
              </a:spcBef>
              <a:defRPr sz="2800">
                <a:solidFill>
                  <a:schemeClr val="tx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308422297"/>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userDrawn="1">
  <p:cSld name="1_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70"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3" y="1665290"/>
            <a:ext cx="4333663" cy="4633911"/>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2781631"/>
      </p:ext>
    </p:extLst>
  </p:cSld>
  <p:clrMapOvr>
    <a:masterClrMapping/>
  </p:clrMapOvr>
  <p:transition>
    <p:fade/>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userDrawn="1">
  <p:cSld name="1_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67390649"/>
      </p:ext>
    </p:extLst>
  </p:cSld>
  <p:clrMapOvr>
    <a:masterClrMapping/>
  </p:clrMapOvr>
  <p:transition>
    <p:fade/>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userDrawn="1">
  <p:cSld name="1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16520966"/>
      </p:ext>
    </p:extLst>
  </p:cSld>
  <p:clrMapOvr>
    <a:masterClrMapping/>
  </p:clrMapOvr>
  <p:transition>
    <p:fade/>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userDrawn="1">
  <p:cSld name="1_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5"/>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1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92004516"/>
      </p:ext>
    </p:extLst>
  </p:cSld>
  <p:clrMapOvr>
    <a:masterClrMapping/>
  </p:clrMapOvr>
  <p:transition>
    <p:fade/>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userDrawn="1">
  <p:cSld name="1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2003"/>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2002"/>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2003"/>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1"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25443053"/>
      </p:ext>
    </p:extLst>
  </p:cSld>
  <p:clrMapOvr>
    <a:masterClrMapping/>
  </p:clrMapOvr>
  <p:transition>
    <p:fade/>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userDrawn="1">
  <p:cSld name="1_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92"/>
            <a:ext cx="5328000" cy="4622507"/>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4"/>
            <a:ext cx="5328000" cy="4631795"/>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68294482"/>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840904712"/>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userDrawn="1">
  <p:cSld name="1_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264" algn="r"/>
              </a:tabLst>
              <a:defRPr sz="1600"/>
            </a:lvl1pPr>
            <a:lvl2pPr>
              <a:tabLst>
                <a:tab pos="6705264" algn="r"/>
              </a:tabLst>
              <a:defRPr sz="1600"/>
            </a:lvl2pPr>
            <a:lvl3pPr>
              <a:tabLst>
                <a:tab pos="6705264" algn="r"/>
              </a:tabLst>
              <a:defRPr sz="1600"/>
            </a:lvl3pPr>
            <a:lvl4pPr>
              <a:tabLst>
                <a:tab pos="6705264" algn="r"/>
              </a:tabLst>
              <a:defRPr sz="1600"/>
            </a:lvl4pPr>
            <a:lvl5pPr>
              <a:tabLst>
                <a:tab pos="6705264"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12911953"/>
      </p:ext>
    </p:extLst>
  </p:cSld>
  <p:clrMapOvr>
    <a:masterClrMapping/>
  </p:clrMapOvr>
  <p:transition>
    <p:fade/>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userDrawn="1">
  <p:cSld name="1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6" y="1655764"/>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554428653"/>
      </p:ext>
    </p:extLst>
  </p:cSld>
  <p:clrMapOvr>
    <a:masterClrMapping/>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userDrawn="1">
  <p:cSld name="1_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6" y="2125016"/>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7" y="1654032"/>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6"/>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900" y="1665290"/>
            <a:ext cx="5482517" cy="409427"/>
          </a:xfrm>
        </p:spPr>
        <p:txBody>
          <a:bodyPr>
            <a:noAutofit/>
          </a:bodyPr>
          <a:lstStyle/>
          <a:p>
            <a:pPr lvl="0"/>
            <a:r>
              <a:rPr lang="en-US" noProof="0"/>
              <a:t>Click to edit Master text styles</a:t>
            </a:r>
          </a:p>
        </p:txBody>
      </p:sp>
      <p:sp>
        <p:nvSpPr>
          <p:cNvPr id="14" name="Text Placeholder 7"/>
          <p:cNvSpPr>
            <a:spLocks noGrp="1"/>
          </p:cNvSpPr>
          <p:nvPr>
            <p:ph type="body" sz="quarter" idx="23"/>
          </p:nvPr>
        </p:nvSpPr>
        <p:spPr>
          <a:xfrm>
            <a:off x="468002" y="5982794"/>
            <a:ext cx="11252201" cy="316411"/>
          </a:xfrm>
        </p:spPr>
        <p:txBody>
          <a:bodyPr>
            <a:noAutofit/>
          </a:bodyPr>
          <a:lstStyle>
            <a:lvl1pPr>
              <a:spcAft>
                <a:spcPts val="0"/>
              </a:spcAft>
              <a:defRPr sz="900"/>
            </a:lvl1p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69971257"/>
      </p:ext>
    </p:extLst>
  </p:cSld>
  <p:clrMapOvr>
    <a:masterClrMapping/>
  </p:clrMapOvr>
  <p:transition>
    <p:fade/>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userDrawn="1">
  <p:cSld name="1_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2" y="1665289"/>
            <a:ext cx="4431857" cy="4633913"/>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5"/>
            <a:ext cx="6240000" cy="4598989"/>
          </a:xfrm>
          <a:prstGeom prst="rect">
            <a:avLst/>
          </a:prstGeom>
        </p:spPr>
        <p:txBody>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53617250"/>
      </p:ext>
    </p:extLst>
  </p:cSld>
  <p:clrMapOvr>
    <a:masterClrMapping/>
  </p:clrMapOvr>
  <p:transition>
    <p:fade/>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userDrawn="1">
  <p:cSld name="2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9" y="1626103"/>
            <a:ext cx="4266983" cy="4673101"/>
          </a:xfrm>
          <a:prstGeom prst="rect">
            <a:avLst/>
          </a:prstGeom>
        </p:spPr>
        <p:txBody>
          <a:bodyPr>
            <a:noAutofit/>
          </a:bodyPr>
          <a:lstStyle>
            <a:lvl1pPr>
              <a:tabLst>
                <a:tab pos="6705264" algn="r"/>
              </a:tabLst>
              <a:defRPr sz="2400">
                <a:solidFill>
                  <a:schemeClr val="accent3"/>
                </a:solidFill>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1" y="1665288"/>
            <a:ext cx="6660867" cy="4633913"/>
          </a:xfrm>
          <a:prstGeom prst="rect">
            <a:avLst/>
          </a:prstGeom>
        </p:spPr>
        <p:txBody>
          <a:bodyPr>
            <a:noAutofit/>
          </a:bodyPr>
          <a:lstStyle>
            <a:lvl1pPr>
              <a:tabLst>
                <a:tab pos="6705264" algn="r"/>
              </a:tabLst>
              <a:defRPr/>
            </a:lvl1pPr>
            <a:lvl2pPr>
              <a:tabLst>
                <a:tab pos="6705264" algn="r"/>
              </a:tabLst>
              <a:defRPr/>
            </a:lvl2pPr>
            <a:lvl3pPr>
              <a:tabLst>
                <a:tab pos="6705264" algn="r"/>
              </a:tabLst>
              <a:defRPr/>
            </a:lvl3pPr>
            <a:lvl4pPr>
              <a:tabLst>
                <a:tab pos="6705264" algn="r"/>
              </a:tabLst>
              <a:defRPr/>
            </a:lvl4pPr>
            <a:lvl5pPr>
              <a:tabLst>
                <a:tab pos="6705264"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5419258"/>
      </p:ext>
    </p:extLst>
  </p:cSld>
  <p:clrMapOvr>
    <a:masterClrMapping/>
  </p:clrMapOvr>
  <p:transition>
    <p:fade/>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userDrawn="1">
  <p:cSld name="1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3"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9"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89" indent="-235189">
              <a:spcAft>
                <a:spcPts val="0"/>
              </a:spcAft>
              <a:buFont typeface="Arial" panose="020B0604020202020204" pitchFamily="34" charset="0"/>
              <a:buChar char="•"/>
              <a:defRPr/>
            </a:lvl4pPr>
            <a:lvl5pPr marL="475176" indent="-235189">
              <a:spcAft>
                <a:spcPts val="0"/>
              </a:spcAft>
              <a:defRPr baseline="0"/>
            </a:lvl5pPr>
            <a:lvl6pPr marL="475176" indent="-235189">
              <a:spcAft>
                <a:spcPts val="0"/>
              </a:spcAft>
              <a:buFont typeface="Verdana" panose="020B0604030504040204" pitchFamily="34" charset="0"/>
              <a:buChar char="−"/>
              <a:defRPr/>
            </a:lvl6pPr>
            <a:lvl7pPr marL="475176" indent="-235189">
              <a:spcAft>
                <a:spcPts val="0"/>
              </a:spcAft>
              <a:defRPr/>
            </a:lvl7pPr>
            <a:lvl8pPr marL="475176" indent="-235189">
              <a:spcAft>
                <a:spcPts val="0"/>
              </a:spcAft>
              <a:defRPr/>
            </a:lvl8pPr>
            <a:lvl9pPr marL="475176" indent="-235189">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48958352"/>
      </p:ext>
    </p:extLst>
  </p:cSld>
  <p:clrMapOvr>
    <a:masterClrMapping/>
  </p:clrMapOvr>
  <p:transition>
    <p:fade/>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userDrawn="1">
  <p:cSld name="1_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a:spcAft>
                <a:spcPts val="0"/>
              </a:spcAft>
              <a:defRPr b="1"/>
            </a:lvl1pPr>
            <a:lvl2pPr>
              <a:spcAft>
                <a:spcPts val="0"/>
              </a:spcAft>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37683093"/>
      </p:ext>
    </p:extLst>
  </p:cSld>
  <p:clrMapOvr>
    <a:masterClrMapping/>
  </p:clrMapOvr>
  <p:transition>
    <p:fade/>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userDrawn="1">
  <p:cSld name="1_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69902" y="1700213"/>
            <a:ext cx="3627439"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6" y="1700217"/>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9" y="1700216"/>
            <a:ext cx="3636963" cy="2057767"/>
          </a:xfrm>
        </p:spPr>
        <p:txBody>
          <a:bodyPr/>
          <a:lstStyle/>
          <a:p>
            <a:r>
              <a:rPr lang="en-US" noProof="0"/>
              <a:t>Click icon to add picture</a:t>
            </a:r>
          </a:p>
        </p:txBody>
      </p:sp>
      <p:sp>
        <p:nvSpPr>
          <p:cNvPr id="9" name="Text Placeholder 18"/>
          <p:cNvSpPr>
            <a:spLocks noGrp="1"/>
          </p:cNvSpPr>
          <p:nvPr>
            <p:ph idx="1" hasCustomPrompt="1"/>
          </p:nvPr>
        </p:nvSpPr>
        <p:spPr>
          <a:xfrm>
            <a:off x="469902" y="3832225"/>
            <a:ext cx="3627439"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3"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6" y="3832228"/>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26380842"/>
      </p:ext>
    </p:extLst>
  </p:cSld>
  <p:clrMapOvr>
    <a:masterClrMapping/>
  </p:clrMapOvr>
  <p:transition>
    <p:fade/>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userDrawn="1">
  <p:cSld name="1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90"/>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3" y="1857896"/>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8" y="1857896"/>
            <a:ext cx="1244161"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6" y="1863921"/>
            <a:ext cx="1244907" cy="549275"/>
          </a:xfrm>
        </p:spPr>
        <p:txBody>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1299253630"/>
      </p:ext>
    </p:extLst>
  </p:cSld>
  <p:clrMapOvr>
    <a:masterClrMapping/>
  </p:clrMapOvr>
  <p:transition>
    <p:fade/>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userDrawn="1">
  <p:cSld name="1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3" y="1857896"/>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8" y="1857896"/>
            <a:ext cx="1244161"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5"/>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8" y="4249687"/>
            <a:ext cx="1274916"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13"/>
            <a:ext cx="1244160"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6" y="1863921"/>
            <a:ext cx="1244907" cy="549275"/>
          </a:xfrm>
        </p:spPr>
        <p:txBody>
          <a:bodyPr>
            <a:noAutofit/>
          </a:bodyPr>
          <a:lstStyle>
            <a:lvl1pPr marL="0" marR="0" indent="0" algn="l" defTabSz="121914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5484471"/>
      </p:ext>
    </p:extLst>
  </p:cSld>
  <p:clrMapOvr>
    <a:masterClrMapping/>
  </p:clrMapOvr>
  <p:transition>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589449605"/>
      </p:ext>
    </p:extLst>
  </p:cSld>
  <p:clrMapOvr>
    <a:masterClrMapping/>
  </p:clrMapOvr>
  <p:transition>
    <p:fade/>
  </p:transition>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userDrawn="1">
  <p:cSld name="1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3"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2" y="1705968"/>
            <a:ext cx="3627439"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8"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3"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2" y="1851441"/>
            <a:ext cx="3627439"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8"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23179461"/>
      </p:ext>
    </p:extLst>
  </p:cSld>
  <p:clrMapOvr>
    <a:masterClrMapping/>
  </p:clrMapOvr>
  <p:transition>
    <p:fade/>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userDrawn="1">
  <p:cSld name="1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89" indent="-235189">
              <a:spcAft>
                <a:spcPts val="1333"/>
              </a:spcAft>
              <a:buFont typeface="Arial" panose="020B0604020202020204" pitchFamily="34" charset="0"/>
              <a:buChar char="•"/>
              <a:defRPr/>
            </a:lvl4pPr>
            <a:lvl5pPr marL="475176" indent="-235189">
              <a:spcAft>
                <a:spcPts val="1333"/>
              </a:spcAft>
              <a:defRPr baseline="0"/>
            </a:lvl5pPr>
            <a:lvl6pPr marL="475176" indent="-235189">
              <a:spcAft>
                <a:spcPts val="1333"/>
              </a:spcAft>
              <a:buFont typeface="Verdana" panose="020B0604030504040204" pitchFamily="34" charset="0"/>
              <a:buChar char="−"/>
              <a:defRPr/>
            </a:lvl6pPr>
            <a:lvl7pPr marL="475176" indent="-235189">
              <a:spcAft>
                <a:spcPts val="1333"/>
              </a:spcAft>
              <a:defRPr/>
            </a:lvl7pPr>
            <a:lvl8pPr marL="475176" indent="-235189">
              <a:spcAft>
                <a:spcPts val="1333"/>
              </a:spcAft>
              <a:defRPr/>
            </a:lvl8pPr>
            <a:lvl9pPr marL="475176" indent="-235189">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91474828"/>
      </p:ext>
    </p:extLst>
  </p:cSld>
  <p:clrMapOvr>
    <a:masterClrMapping/>
  </p:clrMapOvr>
  <p:transition>
    <p:fade/>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showMasterSp="0" preserve="1" userDrawn="1">
  <p:cSld name="1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89" indent="-235189">
              <a:spcAft>
                <a:spcPts val="1333"/>
              </a:spcAft>
              <a:buFont typeface="Arial" panose="020B0604020202020204" pitchFamily="34" charset="0"/>
              <a:buChar char="•"/>
              <a:defRPr>
                <a:solidFill>
                  <a:schemeClr val="bg1"/>
                </a:solidFill>
              </a:defRPr>
            </a:lvl4pPr>
            <a:lvl5pPr marL="475176" indent="-235189">
              <a:spcAft>
                <a:spcPts val="1333"/>
              </a:spcAft>
              <a:defRPr baseline="0">
                <a:solidFill>
                  <a:schemeClr val="bg1"/>
                </a:solidFill>
              </a:defRPr>
            </a:lvl5pPr>
            <a:lvl6pPr marL="475176" indent="-235189">
              <a:spcAft>
                <a:spcPts val="1333"/>
              </a:spcAft>
              <a:buFont typeface="Verdana" panose="020B0604030504040204" pitchFamily="34" charset="0"/>
              <a:buChar char="−"/>
              <a:defRPr>
                <a:solidFill>
                  <a:schemeClr val="bg1"/>
                </a:solidFill>
              </a:defRPr>
            </a:lvl6pPr>
            <a:lvl7pPr marL="475176" indent="-235189">
              <a:spcAft>
                <a:spcPts val="1333"/>
              </a:spcAft>
              <a:defRPr>
                <a:solidFill>
                  <a:schemeClr val="bg1"/>
                </a:solidFill>
              </a:defRPr>
            </a:lvl7pPr>
            <a:lvl8pPr marL="475176" indent="-235189">
              <a:spcAft>
                <a:spcPts val="1333"/>
              </a:spcAft>
              <a:defRPr>
                <a:solidFill>
                  <a:schemeClr val="bg1"/>
                </a:solidFill>
              </a:defRPr>
            </a:lvl8pPr>
            <a:lvl9pPr marL="475176" indent="-235189">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5"/>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14" name="TextBox 13"/>
          <p:cNvSpPr txBox="1"/>
          <p:nvPr userDrawn="1"/>
        </p:nvSpPr>
        <p:spPr>
          <a:xfrm>
            <a:off x="501655"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15" name="TextBox 14"/>
          <p:cNvSpPr txBox="1"/>
          <p:nvPr userDrawn="1"/>
        </p:nvSpPr>
        <p:spPr>
          <a:xfrm>
            <a:off x="11382381" y="6477002"/>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
        <p:nvSpPr>
          <p:cNvPr id="16" name="Text Placeholder 8"/>
          <p:cNvSpPr>
            <a:spLocks noGrp="1"/>
          </p:cNvSpPr>
          <p:nvPr>
            <p:ph type="body" sz="quarter" idx="13" hasCustomPrompt="1"/>
          </p:nvPr>
        </p:nvSpPr>
        <p:spPr>
          <a:xfrm>
            <a:off x="469900" y="736692"/>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662762148"/>
      </p:ext>
    </p:extLst>
  </p:cSld>
  <p:clrMapOvr>
    <a:masterClrMapping/>
  </p:clrMapOvr>
  <p:transition>
    <p:fade/>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userDrawn="1">
  <p:cSld name="2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90"/>
            <a:ext cx="1124712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878702888"/>
      </p:ext>
    </p:extLst>
  </p:cSld>
  <p:clrMapOvr>
    <a:masterClrMapping/>
  </p:clrMapOvr>
  <p:transition>
    <p:fade/>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showMasterSp="0" preserve="1" userDrawn="1">
  <p:cSld name="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0142711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showMasterSp="0" preserve="1" userDrawn="1">
  <p:cSld name="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87455575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42503295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showMasterSp="0" preserve="1" userDrawn="1">
  <p:cSld name="2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60050986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298867570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7" name="TextBox 6"/>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8" name="TextBox 7"/>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9" name="TextBox 8"/>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50540220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2324935347"/>
      </p:ext>
    </p:extLst>
  </p:cSld>
  <p:clrMapOvr>
    <a:masterClrMapping/>
  </p:clrMapOvr>
  <p:transition>
    <p:fade/>
  </p:transition>
</p:sldLayout>
</file>

<file path=ppt/slideLayouts/slideLayout140.xml><?xml version="1.0" encoding="utf-8"?>
<p:sldLayout xmlns:a="http://schemas.openxmlformats.org/drawingml/2006/main" xmlns:r="http://schemas.openxmlformats.org/officeDocument/2006/relationships" xmlns:p="http://schemas.openxmlformats.org/presentationml/2006/main" userDrawn="1">
  <p:cSld name="3_Title &amp; 1 column text">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65629872"/>
      </p:ext>
    </p:extLst>
  </p:cSld>
  <p:clrMapOvr>
    <a:masterClrMapping/>
  </p:clrMapOvr>
  <p:transition>
    <p:fade/>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showMasterSp="0" userDrawn="1">
  <p:cSld name="1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80681311"/>
      </p:ext>
    </p:extLst>
  </p:cSld>
  <p:clrMapOvr>
    <a:masterClrMapping/>
  </p:clrMapOvr>
  <p:transition>
    <p:fade/>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showMasterSp="0" userDrawn="1">
  <p:cSld name="Divider Medium Blue">
    <p:bg>
      <p:bgPr>
        <a:solidFill>
          <a:schemeClr val="accent3"/>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778868670"/>
      </p:ext>
    </p:extLst>
  </p:cSld>
  <p:clrMapOvr>
    <a:masterClrMapping/>
  </p:clrMapOvr>
  <p:transition>
    <p:fade/>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showMasterSp="0" userDrawn="1">
  <p:cSld name="Divider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955029656"/>
      </p:ext>
    </p:extLst>
  </p:cSld>
  <p:clrMapOvr>
    <a:masterClrMapping/>
  </p:clrMapOvr>
  <p:transition>
    <p:fade/>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userDrawn="1">
  <p:cSld name="6_Title &amp; 1 column text">
    <p:bg>
      <p:bgPr>
        <a:solidFill>
          <a:schemeClr val="tx2"/>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58134008"/>
      </p:ext>
    </p:extLst>
  </p:cSld>
  <p:clrMapOvr>
    <a:masterClrMapping/>
  </p:clrMapOvr>
  <p:transition>
    <p:fade/>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userDrawn="1">
  <p:cSld name="3_Title Only">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82680757"/>
      </p:ext>
    </p:extLst>
  </p:cSld>
  <p:clrMapOvr>
    <a:masterClrMapping/>
  </p:clrMapOvr>
  <p:transition>
    <p:fade/>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userDrawn="1">
  <p:cSld name="4_Title Only">
    <p:bg>
      <p:bgPr>
        <a:solidFill>
          <a:schemeClr val="tx2"/>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201195545"/>
      </p:ext>
    </p:extLst>
  </p:cSld>
  <p:clrMapOvr>
    <a:masterClrMapping/>
  </p:clrMapOvr>
  <p:transition>
    <p:fade/>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userDrawn="1">
  <p:cSld name="3_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79286445"/>
      </p:ext>
    </p:extLst>
  </p:cSld>
  <p:clrMapOvr>
    <a:masterClrMapping/>
  </p:clrMapOvr>
  <p:transition>
    <p:fade/>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userDrawn="1">
  <p:cSld name="4_Title, subtitle &amp; 1 column text">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3" name="Text Placeholder 2"/>
          <p:cNvSpPr>
            <a:spLocks noGrp="1"/>
          </p:cNvSpPr>
          <p:nvPr>
            <p:ph type="body" sz="quarter" idx="14"/>
          </p:nvPr>
        </p:nvSpPr>
        <p:spPr>
          <a:xfrm>
            <a:off x="487680" y="1611314"/>
            <a:ext cx="11216640" cy="4734292"/>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3483405"/>
      </p:ext>
    </p:extLst>
  </p:cSld>
  <p:clrMapOvr>
    <a:masterClrMapping/>
  </p:clrMapOvr>
  <p:transition>
    <p:fade/>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userDrawn="1">
  <p:cSld name="5_Title &amp; subtitle">
    <p:bg>
      <p:bgPr>
        <a:solidFill>
          <a:schemeClr val="tx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700285158"/>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425950668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userDrawn="1">
  <p:cSld name="3_Contents">
    <p:spTree>
      <p:nvGrpSpPr>
        <p:cNvPr id="1" name=""/>
        <p:cNvGrpSpPr/>
        <p:nvPr/>
      </p:nvGrpSpPr>
      <p:grpSpPr>
        <a:xfrm>
          <a:off x="0" y="0"/>
          <a:ext cx="0" cy="0"/>
          <a:chOff x="0" y="0"/>
          <a:chExt cx="0" cy="0"/>
        </a:xfrm>
      </p:grpSpPr>
      <p:sp>
        <p:nvSpPr>
          <p:cNvPr id="14" name="Title Placeholder 1"/>
          <p:cNvSpPr>
            <a:spLocks noGrp="1"/>
          </p:cNvSpPr>
          <p:nvPr>
            <p:ph type="title"/>
          </p:nvPr>
        </p:nvSpPr>
        <p:spPr>
          <a:xfrm>
            <a:off x="487680" y="295683"/>
            <a:ext cx="7193280" cy="1243584"/>
          </a:xfrm>
          <a:prstGeom prst="rect">
            <a:avLst/>
          </a:prstGeom>
        </p:spPr>
        <p:txBody>
          <a:bodyPr vert="horz" lIns="0" tIns="0" rIns="0" bIns="0" rtlCol="0" anchor="t" anchorCtr="0">
            <a:noAutofit/>
          </a:bodyPr>
          <a:lstStyle/>
          <a:p>
            <a:r>
              <a:rPr lang="en-US"/>
              <a:t>Click to edit Master title style</a:t>
            </a:r>
          </a:p>
        </p:txBody>
      </p:sp>
      <p:sp>
        <p:nvSpPr>
          <p:cNvPr id="4" name="Content Placeholder 3"/>
          <p:cNvSpPr>
            <a:spLocks noGrp="1"/>
          </p:cNvSpPr>
          <p:nvPr>
            <p:ph sz="quarter" idx="10"/>
          </p:nvPr>
        </p:nvSpPr>
        <p:spPr>
          <a:xfrm>
            <a:off x="487680" y="1611314"/>
            <a:ext cx="7193280" cy="4735487"/>
          </a:xfr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047801807"/>
      </p:ext>
    </p:extLst>
  </p:cSld>
  <p:clrMapOvr>
    <a:masterClrMapping/>
  </p:clrMapOvr>
  <p:transition>
    <p:fade/>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userDrawn="1">
  <p:cSld name="Title, subtitle &amp; 2 columns of text">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4pPr>
              <a:defRPr/>
            </a:lvl4pPr>
            <a:lvl5pPr>
              <a:defRPr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42026311"/>
      </p:ext>
    </p:extLst>
  </p:cSld>
  <p:clrMapOvr>
    <a:masterClrMapping/>
  </p:clrMapOvr>
  <p:transition>
    <p:fade/>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userDrawn="1">
  <p:cSld name="1_Title, subtitle &amp; 2 columns of text">
    <p:bg>
      <p:bgPr>
        <a:solidFill>
          <a:schemeClr val="tx2"/>
        </a:solidFill>
        <a:effectLst/>
      </p:bgPr>
    </p:bg>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9" name="Text Placeholder 8"/>
          <p:cNvSpPr>
            <a:spLocks noGrp="1"/>
          </p:cNvSpPr>
          <p:nvPr>
            <p:ph type="body" sz="quarter" idx="13" hasCustomPrompt="1"/>
          </p:nvPr>
        </p:nvSpPr>
        <p:spPr bwMode="invGray">
          <a:xfrm>
            <a:off x="487680" y="782623"/>
            <a:ext cx="11216640" cy="757255"/>
          </a:xfrm>
        </p:spPr>
        <p:txBody>
          <a:bodyPr>
            <a:noAutofit/>
          </a:bodyPr>
          <a:lstStyle>
            <a:lvl1pPr marL="0" indent="0">
              <a:buNone/>
              <a:defRPr sz="2667" b="0">
                <a:solidFill>
                  <a:schemeClr val="bg2">
                    <a:lumMod val="20000"/>
                    <a:lumOff val="80000"/>
                  </a:schemeClr>
                </a:solidFill>
              </a:defRPr>
            </a:lvl1pPr>
          </a:lstStyle>
          <a:p>
            <a:pPr lvl="0"/>
            <a:r>
              <a:rPr lang="en-US"/>
              <a:t>Click to add subtitle</a:t>
            </a:r>
          </a:p>
        </p:txBody>
      </p:sp>
      <p:sp>
        <p:nvSpPr>
          <p:cNvPr id="3" name="Content Placeholder 2"/>
          <p:cNvSpPr>
            <a:spLocks noGrp="1"/>
          </p:cNvSpPr>
          <p:nvPr>
            <p:ph sz="quarter" idx="16"/>
          </p:nvPr>
        </p:nvSpPr>
        <p:spPr>
          <a:xfrm>
            <a:off x="48768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6"/>
          <p:cNvSpPr>
            <a:spLocks noGrp="1"/>
          </p:cNvSpPr>
          <p:nvPr>
            <p:ph sz="quarter" idx="17"/>
          </p:nvPr>
        </p:nvSpPr>
        <p:spPr>
          <a:xfrm>
            <a:off x="6217920" y="1611314"/>
            <a:ext cx="5486400" cy="4735487"/>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baseline="0">
                <a:solidFill>
                  <a:schemeClr val="bg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9861218"/>
      </p:ext>
    </p:extLst>
  </p:cSld>
  <p:clrMapOvr>
    <a:masterClrMapping/>
  </p:clrMapOvr>
  <p:transition>
    <p:fade/>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image">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548640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3"/>
            <a:ext cx="548640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69052642"/>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4_Title, subtitle, 1 column text with charts">
    <p:spTree>
      <p:nvGrpSpPr>
        <p:cNvPr id="1" name=""/>
        <p:cNvGrpSpPr/>
        <p:nvPr/>
      </p:nvGrpSpPr>
      <p:grpSpPr>
        <a:xfrm>
          <a:off x="0" y="0"/>
          <a:ext cx="0" cy="0"/>
          <a:chOff x="0" y="0"/>
          <a:chExt cx="0" cy="0"/>
        </a:xfrm>
      </p:grpSpPr>
      <p:sp>
        <p:nvSpPr>
          <p:cNvPr id="16"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
        <p:nvSpPr>
          <p:cNvPr id="17" name="Text Placeholder 8"/>
          <p:cNvSpPr>
            <a:spLocks noGrp="1"/>
          </p:cNvSpPr>
          <p:nvPr>
            <p:ph type="body" sz="quarter" idx="13" hasCustomPrompt="1"/>
          </p:nvPr>
        </p:nvSpPr>
        <p:spPr>
          <a:xfrm>
            <a:off x="487680" y="782620"/>
            <a:ext cx="11216640" cy="766749"/>
          </a:xfrm>
        </p:spPr>
        <p:txBody>
          <a:bodyPr>
            <a:noAutofit/>
          </a:bodyPr>
          <a:lstStyle>
            <a:lvl1pPr marL="0" indent="0">
              <a:buNone/>
              <a:defRPr sz="2667" b="0">
                <a:solidFill>
                  <a:srgbClr val="575757"/>
                </a:solidFill>
              </a:defRPr>
            </a:lvl1pPr>
          </a:lstStyle>
          <a:p>
            <a:pPr lvl="0"/>
            <a:r>
              <a:rPr lang="en-US"/>
              <a:t>Click to add subtitle</a:t>
            </a:r>
          </a:p>
        </p:txBody>
      </p:sp>
      <p:sp>
        <p:nvSpPr>
          <p:cNvPr id="4" name="Text Placeholder 3"/>
          <p:cNvSpPr>
            <a:spLocks noGrp="1"/>
          </p:cNvSpPr>
          <p:nvPr>
            <p:ph type="body" sz="quarter" idx="14"/>
          </p:nvPr>
        </p:nvSpPr>
        <p:spPr>
          <a:xfrm>
            <a:off x="487680" y="1611314"/>
            <a:ext cx="5486400" cy="4733788"/>
          </a:xfrm>
        </p:spPr>
        <p:txBody>
          <a:bodyPr/>
          <a:lstStyle>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42861136"/>
      </p:ext>
    </p:extLst>
  </p:cSld>
  <p:clrMapOvr>
    <a:masterClrMapping/>
  </p:clrMapOvr>
  <p:transition>
    <p:fade/>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showMasterSp="0" preserve="1" userDrawn="1">
  <p:cSld name="3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514815440"/>
      </p:ext>
    </p:extLst>
  </p:cSld>
  <p:clrMapOvr>
    <a:masterClrMapping/>
  </p:clrMapOvr>
  <p:transition>
    <p:fade/>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showMasterSp="0" preserve="1" userDrawn="1">
  <p:cSld name="Divider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3854419669"/>
      </p:ext>
    </p:extLst>
  </p:cSld>
  <p:clrMapOvr>
    <a:masterClrMapping/>
  </p:clrMapOvr>
  <p:transition>
    <p:fade/>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showMasterSp="0" preserve="1" userDrawn="1">
  <p:cSld name="2_Divider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8000">
                <a:solidFill>
                  <a:schemeClr val="bg1"/>
                </a:solidFill>
              </a:defRPr>
            </a:lvl1pPr>
            <a:lvl2pPr>
              <a:defRPr sz="8000">
                <a:solidFill>
                  <a:schemeClr val="bg2"/>
                </a:solidFill>
              </a:defRPr>
            </a:lvl2pPr>
            <a:lvl3pPr>
              <a:defRPr sz="8000">
                <a:solidFill>
                  <a:schemeClr val="bg2"/>
                </a:solidFill>
              </a:defRPr>
            </a:lvl3pPr>
            <a:lvl4pPr>
              <a:defRPr sz="8000">
                <a:solidFill>
                  <a:schemeClr val="bg2"/>
                </a:solidFill>
              </a:defRPr>
            </a:lvl4pPr>
            <a:lvl5pPr>
              <a:defRPr sz="8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755194253"/>
      </p:ext>
    </p:extLst>
  </p:cSld>
  <p:clrMapOvr>
    <a:masterClrMapping/>
  </p:clrMapOvr>
  <p:transition>
    <p:fade/>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showMasterSp="0" preserve="1" userDrawn="1">
  <p:cSld name="Divider with prim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3" y="1782208"/>
            <a:ext cx="10972800" cy="1143000"/>
          </a:xfrm>
        </p:spPr>
        <p:txBody>
          <a:bodyPr/>
          <a:lstStyle>
            <a:lvl1pPr>
              <a:defRPr sz="8000" baseline="0">
                <a:solidFill>
                  <a:schemeClr val="accent2"/>
                </a:solidFill>
              </a:defRPr>
            </a:lvl1pPr>
            <a:lvl2pPr>
              <a:defRPr sz="8000">
                <a:solidFill>
                  <a:schemeClr val="accent2"/>
                </a:solidFill>
              </a:defRPr>
            </a:lvl2pPr>
            <a:lvl3pPr>
              <a:defRPr sz="8000">
                <a:solidFill>
                  <a:schemeClr val="accent2"/>
                </a:solidFill>
              </a:defRPr>
            </a:lvl3pPr>
            <a:lvl4pPr>
              <a:defRPr sz="8000">
                <a:solidFill>
                  <a:schemeClr val="accent2"/>
                </a:solidFill>
              </a:defRPr>
            </a:lvl4pPr>
            <a:lvl5pPr>
              <a:defRPr sz="80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848404616"/>
      </p:ext>
    </p:extLst>
  </p:cSld>
  <p:clrMapOvr>
    <a:masterClrMapping/>
  </p:clrMapOvr>
  <p:transition>
    <p:fade/>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showMasterSp="0" preserve="1" userDrawn="1">
  <p:cSld name="Divider with secondary image">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486837" y="1818069"/>
            <a:ext cx="3748097" cy="3007407"/>
          </a:xfrm>
        </p:spPr>
        <p:txBody>
          <a:bodyPr/>
          <a:lstStyle>
            <a:lvl1pPr>
              <a:defRPr sz="6400">
                <a:solidFill>
                  <a:schemeClr val="accent2"/>
                </a:solidFill>
              </a:defRPr>
            </a:lvl1pPr>
            <a:lvl2pPr>
              <a:defRPr sz="6400">
                <a:solidFill>
                  <a:schemeClr val="accent2"/>
                </a:solidFill>
              </a:defRPr>
            </a:lvl2pPr>
            <a:lvl3pPr>
              <a:defRPr sz="6400">
                <a:solidFill>
                  <a:schemeClr val="accent2"/>
                </a:solidFill>
              </a:defRPr>
            </a:lvl3pPr>
            <a:lvl4pPr>
              <a:defRPr sz="6400">
                <a:solidFill>
                  <a:schemeClr val="accent2"/>
                </a:solidFill>
              </a:defRPr>
            </a:lvl4pPr>
            <a:lvl5pPr>
              <a:defRPr sz="6400">
                <a:solidFill>
                  <a:schemeClr val="accent2"/>
                </a:solidFill>
              </a:defRPr>
            </a:lvl5pPr>
          </a:lstStyle>
          <a:p>
            <a:pPr lvl="0"/>
            <a:r>
              <a:rPr lang="en-US"/>
              <a:t>Click to edit divider text</a:t>
            </a:r>
          </a:p>
        </p:txBody>
      </p:sp>
    </p:spTree>
    <p:extLst>
      <p:ext uri="{BB962C8B-B14F-4D97-AF65-F5344CB8AC3E}">
        <p14:creationId xmlns:p14="http://schemas.microsoft.com/office/powerpoint/2010/main" val="1242998835"/>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1743279"/>
      </p:ext>
    </p:extLst>
  </p:cSld>
  <p:clrMapOvr>
    <a:masterClrMapping/>
  </p:clrMapOvr>
  <p:transition>
    <p:fade/>
  </p:transition>
</p:sldLayout>
</file>

<file path=ppt/slideLayouts/slideLayout160.xml><?xml version="1.0" encoding="utf-8"?>
<p:sldLayout xmlns:a="http://schemas.openxmlformats.org/drawingml/2006/main" xmlns:r="http://schemas.openxmlformats.org/officeDocument/2006/relationships" xmlns:p="http://schemas.openxmlformats.org/presentationml/2006/main" showMasterSp="0" preserve="1" userDrawn="1">
  <p:cSld name="Key statement Medium Blue">
    <p:bg>
      <p:bgPr>
        <a:solidFill>
          <a:schemeClr val="tx2">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3552748875"/>
      </p:ext>
    </p:extLst>
  </p:cSld>
  <p:clrMapOvr>
    <a:masterClrMapping/>
  </p:clrMapOvr>
  <p:transition>
    <p:fade/>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showMasterSp="0" preserve="1" userDrawn="1">
  <p:cSld name="3_Key statement Dark Blue">
    <p:bg>
      <p:bgPr>
        <a:solidFill>
          <a:schemeClr val="accent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119679065"/>
      </p:ext>
    </p:extLst>
  </p:cSld>
  <p:clrMapOvr>
    <a:masterClrMapping/>
  </p:clrMapOvr>
  <p:transition>
    <p:fade/>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showMasterSp="0" preserve="1" userDrawn="1">
  <p:cSld name="Key statement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7685" y="319070"/>
            <a:ext cx="9126791" cy="5988439"/>
          </a:xfrm>
        </p:spPr>
        <p:txBody>
          <a:bodyPr/>
          <a:lstStyle>
            <a:lvl1pPr>
              <a:spcBef>
                <a:spcPts val="4800"/>
              </a:spcBef>
              <a:defRPr sz="40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a:t>Click to edit Master text styles</a:t>
            </a:r>
          </a:p>
        </p:txBody>
      </p:sp>
    </p:spTree>
    <p:extLst>
      <p:ext uri="{BB962C8B-B14F-4D97-AF65-F5344CB8AC3E}">
        <p14:creationId xmlns:p14="http://schemas.microsoft.com/office/powerpoint/2010/main" val="539059468"/>
      </p:ext>
    </p:extLst>
  </p:cSld>
  <p:clrMapOvr>
    <a:masterClrMapping/>
  </p:clrMapOvr>
  <p:transition>
    <p:fade/>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showMasterSp="0" preserve="1" userDrawn="1">
  <p:cSld name="End silde Disclaimer">
    <p:spTree>
      <p:nvGrpSpPr>
        <p:cNvPr id="1" name=""/>
        <p:cNvGrpSpPr/>
        <p:nvPr/>
      </p:nvGrpSpPr>
      <p:grpSpPr>
        <a:xfrm>
          <a:off x="0" y="0"/>
          <a:ext cx="0" cy="0"/>
          <a:chOff x="0" y="0"/>
          <a:chExt cx="0" cy="0"/>
        </a:xfrm>
      </p:grpSpPr>
      <p:pic>
        <p:nvPicPr>
          <p:cNvPr id="3" name="Picture 2" descr="DEL_PRI_RGB.gif"/>
          <p:cNvPicPr>
            <a:picLocks noChangeAspect="1"/>
          </p:cNvPicPr>
          <p:nvPr userDrawn="1"/>
        </p:nvPicPr>
        <p:blipFill>
          <a:blip r:embed="rId2" cstate="email">
            <a:extLst>
              <a:ext uri="{28A0092B-C50C-407E-A947-70E740481C1C}">
                <a14:useLocalDpi xmlns:a14="http://schemas.microsoft.com/office/drawing/2010/main"/>
              </a:ext>
            </a:extLst>
          </a:blip>
          <a:stretch>
            <a:fillRect/>
          </a:stretch>
        </p:blipFill>
        <p:spPr>
          <a:xfrm>
            <a:off x="425196" y="3904493"/>
            <a:ext cx="2294400" cy="322531"/>
          </a:xfrm>
          <a:prstGeom prst="rect">
            <a:avLst/>
          </a:prstGeom>
        </p:spPr>
      </p:pic>
    </p:spTree>
    <p:extLst>
      <p:ext uri="{BB962C8B-B14F-4D97-AF65-F5344CB8AC3E}">
        <p14:creationId xmlns:p14="http://schemas.microsoft.com/office/powerpoint/2010/main" val="3503546779"/>
      </p:ext>
    </p:extLst>
  </p:cSld>
  <p:clrMapOvr>
    <a:masterClrMapping/>
  </p:clrMapOvr>
  <p:transition>
    <p:fade/>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preserve="1" userDrawn="1">
  <p:cSld name="6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26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2345328383"/>
      </p:ext>
    </p:extLst>
  </p:cSld>
  <p:clrMapOvr>
    <a:masterClrMapping/>
  </p:clrMapOvr>
  <p:transition>
    <p:fade/>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showMasterSp="0" preserve="1" userDrawn="1">
  <p:cSld name="3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2908236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6.xml><?xml version="1.0" encoding="utf-8"?>
<p:sldLayout xmlns:a="http://schemas.openxmlformats.org/drawingml/2006/main" xmlns:r="http://schemas.openxmlformats.org/officeDocument/2006/relationships" xmlns:p="http://schemas.openxmlformats.org/presentationml/2006/main" showMasterSp="0" preserve="1" userDrawn="1">
  <p:cSld name="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661140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7.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4305582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8.xml><?xml version="1.0" encoding="utf-8"?>
<p:sldLayout xmlns:a="http://schemas.openxmlformats.org/drawingml/2006/main" xmlns:r="http://schemas.openxmlformats.org/officeDocument/2006/relationships" xmlns:p="http://schemas.openxmlformats.org/presentationml/2006/main" showMasterSp="0" preserve="1" userDrawn="1">
  <p:cSld name="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6177732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69.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3781821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09989139"/>
      </p:ext>
    </p:extLst>
  </p:cSld>
  <p:clrMapOvr>
    <a:masterClrMapping/>
  </p:clrMapOvr>
  <p:transition>
    <p:fade/>
  </p:transition>
</p:sldLayout>
</file>

<file path=ppt/slideLayouts/slideLayout170.xml><?xml version="1.0" encoding="utf-8"?>
<p:sldLayout xmlns:a="http://schemas.openxmlformats.org/drawingml/2006/main" xmlns:r="http://schemas.openxmlformats.org/officeDocument/2006/relationships" xmlns:p="http://schemas.openxmlformats.org/presentationml/2006/main" showMasterSp="0" preserve="1" userDrawn="1">
  <p:cSld name="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38115312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1.xml><?xml version="1.0" encoding="utf-8"?>
<p:sldLayout xmlns:a="http://schemas.openxmlformats.org/drawingml/2006/main" xmlns:r="http://schemas.openxmlformats.org/officeDocument/2006/relationships" xmlns:p="http://schemas.openxmlformats.org/presentationml/2006/main" showMasterSp="0" preserve="1" userDrawn="1">
  <p:cSld name="4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605159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2.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23116919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3.xml><?xml version="1.0" encoding="utf-8"?>
<p:sldLayout xmlns:a="http://schemas.openxmlformats.org/drawingml/2006/main" xmlns:r="http://schemas.openxmlformats.org/officeDocument/2006/relationships" xmlns:p="http://schemas.openxmlformats.org/presentationml/2006/main" showMasterSp="0" preserve="1" userDrawn="1">
  <p:cSld name="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113661502"/>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74.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2" y="1700217"/>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1" y="3423545"/>
            <a:ext cx="10418235"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4"/>
            <a:ext cx="4896560" cy="100156"/>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Program Leadership Deck</a:t>
            </a:r>
          </a:p>
        </p:txBody>
      </p:sp>
      <p:sp>
        <p:nvSpPr>
          <p:cNvPr id="14" name="TextBox 13"/>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171280436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5.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2" y="3429000"/>
            <a:ext cx="10418233" cy="1566532"/>
          </a:xfrm>
        </p:spPr>
        <p:txBody>
          <a:bodyPr lIns="0" tIns="0" rIns="0" bIns="0">
            <a:noAutofit/>
          </a:bodyPr>
          <a:lstStyle>
            <a:lvl1pPr marL="0" indent="0">
              <a:lnSpc>
                <a:spcPct val="95000"/>
              </a:lnSpc>
              <a:spcAft>
                <a:spcPts val="0"/>
              </a:spcAft>
              <a:buNone/>
              <a:defRPr sz="3851">
                <a:solidFill>
                  <a:schemeClr val="bg1"/>
                </a:solidFill>
              </a:defRPr>
            </a:lvl1pPr>
            <a:lvl2pPr marL="609570" indent="0">
              <a:buNone/>
              <a:defRPr sz="2667">
                <a:solidFill>
                  <a:schemeClr val="tx1">
                    <a:tint val="75000"/>
                  </a:schemeClr>
                </a:solidFill>
              </a:defRPr>
            </a:lvl2pPr>
            <a:lvl3pPr marL="1219140" indent="0">
              <a:buNone/>
              <a:defRPr sz="2400">
                <a:solidFill>
                  <a:schemeClr val="tx1">
                    <a:tint val="75000"/>
                  </a:schemeClr>
                </a:solidFill>
              </a:defRPr>
            </a:lvl3pPr>
            <a:lvl4pPr marL="1828709" indent="0">
              <a:buNone/>
              <a:defRPr sz="2133">
                <a:solidFill>
                  <a:schemeClr val="tx1">
                    <a:tint val="75000"/>
                  </a:schemeClr>
                </a:solidFill>
              </a:defRPr>
            </a:lvl4pPr>
            <a:lvl5pPr marL="2438278" indent="0">
              <a:buNone/>
              <a:defRPr sz="2133">
                <a:solidFill>
                  <a:schemeClr val="tx1">
                    <a:tint val="75000"/>
                  </a:schemeClr>
                </a:solidFill>
              </a:defRPr>
            </a:lvl5pPr>
            <a:lvl6pPr marL="3047848" indent="0">
              <a:buNone/>
              <a:defRPr sz="2133">
                <a:solidFill>
                  <a:schemeClr val="tx1">
                    <a:tint val="75000"/>
                  </a:schemeClr>
                </a:solidFill>
              </a:defRPr>
            </a:lvl6pPr>
            <a:lvl7pPr marL="3657418" indent="0">
              <a:buNone/>
              <a:defRPr sz="2133">
                <a:solidFill>
                  <a:schemeClr val="tx1">
                    <a:tint val="75000"/>
                  </a:schemeClr>
                </a:solidFill>
              </a:defRPr>
            </a:lvl7pPr>
            <a:lvl8pPr marL="4266987" indent="0">
              <a:buNone/>
              <a:defRPr sz="2133">
                <a:solidFill>
                  <a:schemeClr val="tx1">
                    <a:tint val="75000"/>
                  </a:schemeClr>
                </a:solidFill>
              </a:defRPr>
            </a:lvl8pPr>
            <a:lvl9pPr marL="4876557"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4"/>
            <a:ext cx="4896560" cy="200311"/>
          </a:xfrm>
          <a:prstGeom prst="rect">
            <a:avLst/>
          </a:prstGeom>
          <a:noFill/>
        </p:spPr>
        <p:txBody>
          <a:bodyPr wrap="square" lIns="0" tIns="0" rIns="0" bIns="0" rtlCol="0">
            <a:spAutoFit/>
          </a:bodyPr>
          <a:lstStyle/>
          <a:p>
            <a:pPr algn="r" defTabSz="1219170">
              <a:buSzPct val="100000"/>
              <a:buFont typeface="Arial"/>
              <a:buNone/>
            </a:pPr>
            <a:r>
              <a:rPr lang="en-US" sz="651">
                <a:solidFill>
                  <a:prstClr val="white"/>
                </a:solidFill>
              </a:rPr>
              <a:t>Presentation title</a:t>
            </a:r>
            <a:br>
              <a:rPr lang="en-US" sz="651">
                <a:solidFill>
                  <a:prstClr val="white"/>
                </a:solidFill>
              </a:rPr>
            </a:br>
            <a:r>
              <a:rPr lang="en-US" sz="651">
                <a:solidFill>
                  <a:prstClr val="white"/>
                </a:solidFill>
              </a:rPr>
              <a:t>[To edit, click View &gt; Slide Master &gt; Slide Master]</a:t>
            </a:r>
          </a:p>
        </p:txBody>
      </p:sp>
      <p:sp>
        <p:nvSpPr>
          <p:cNvPr id="21" name="TextBox 20"/>
          <p:cNvSpPr txBox="1"/>
          <p:nvPr userDrawn="1"/>
        </p:nvSpPr>
        <p:spPr>
          <a:xfrm>
            <a:off x="469903" y="6477004"/>
            <a:ext cx="5355167" cy="200311"/>
          </a:xfrm>
          <a:prstGeom prst="rect">
            <a:avLst/>
          </a:prstGeom>
          <a:noFill/>
        </p:spPr>
        <p:txBody>
          <a:bodyPr wrap="square" lIns="0" tIns="0" rIns="0" bIns="0" rtlCol="0">
            <a:spAutoFit/>
          </a:bodyPr>
          <a:lstStyle/>
          <a:p>
            <a:pPr defTabSz="1219170">
              <a:spcBef>
                <a:spcPts val="800"/>
              </a:spcBef>
              <a:buSzPct val="100000"/>
              <a:buFont typeface="Arial"/>
              <a:buNone/>
            </a:pPr>
            <a:r>
              <a:rPr lang="en-US" sz="651">
                <a:solidFill>
                  <a:prstClr val="white"/>
                </a:solidFill>
              </a:rPr>
              <a:t>Member firms and DTTL: Insert appropriate copyright</a:t>
            </a:r>
            <a:br>
              <a:rPr lang="en-US" sz="651">
                <a:solidFill>
                  <a:prstClr val="white"/>
                </a:solidFill>
              </a:rPr>
            </a:br>
            <a:r>
              <a:rPr lang="en-US" sz="651">
                <a:solidFill>
                  <a:prstClr val="white"/>
                </a:solidFill>
              </a:rPr>
              <a:t>[To edit, click View &gt; Slide Master &gt; Slide Master]</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60655355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6.xml><?xml version="1.0" encoding="utf-8"?>
<p:sldLayout xmlns:a="http://schemas.openxmlformats.org/drawingml/2006/main" xmlns:r="http://schemas.openxmlformats.org/officeDocument/2006/relationships" xmlns:p="http://schemas.openxmlformats.org/presentationml/2006/main" showMasterSp="0" userDrawn="1">
  <p:cSld name="6_Divider Medium Blue">
    <p:bg>
      <p:bgPr>
        <a:solidFill>
          <a:schemeClr val="accent5"/>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bwMode="black">
          <a:xfrm>
            <a:off x="486833" y="1782208"/>
            <a:ext cx="10972800" cy="1143000"/>
          </a:xfrm>
        </p:spPr>
        <p:txBody>
          <a:bodyPr lIns="0" tIns="0" rIns="0" bIns="0"/>
          <a:lstStyle>
            <a:lvl1pPr>
              <a:defRPr sz="6000">
                <a:solidFill>
                  <a:schemeClr val="bg1"/>
                </a:solidFill>
              </a:defRPr>
            </a:lvl1pPr>
            <a:lvl2pPr>
              <a:defRPr sz="6000">
                <a:solidFill>
                  <a:schemeClr val="bg2"/>
                </a:solidFill>
              </a:defRPr>
            </a:lvl2pPr>
            <a:lvl3pPr>
              <a:defRPr sz="6000">
                <a:solidFill>
                  <a:schemeClr val="bg2"/>
                </a:solidFill>
              </a:defRPr>
            </a:lvl3pPr>
            <a:lvl4pPr>
              <a:defRPr sz="6000">
                <a:solidFill>
                  <a:schemeClr val="bg2"/>
                </a:solidFill>
              </a:defRPr>
            </a:lvl4pPr>
            <a:lvl5pPr>
              <a:defRPr sz="6000">
                <a:solidFill>
                  <a:schemeClr val="bg2"/>
                </a:solidFill>
              </a:defRPr>
            </a:lvl5pPr>
          </a:lstStyle>
          <a:p>
            <a:pPr lvl="0"/>
            <a:r>
              <a:rPr lang="en-US"/>
              <a:t>Click to edit divider text</a:t>
            </a:r>
          </a:p>
        </p:txBody>
      </p:sp>
    </p:spTree>
    <p:extLst>
      <p:ext uri="{BB962C8B-B14F-4D97-AF65-F5344CB8AC3E}">
        <p14:creationId xmlns:p14="http://schemas.microsoft.com/office/powerpoint/2010/main" val="1895525995"/>
      </p:ext>
    </p:extLst>
  </p:cSld>
  <p:clrMapOvr>
    <a:masterClrMapping/>
  </p:clrMapOvr>
  <p:transition>
    <p:fade/>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TextBox 11"/>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77463844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8.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10128933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79.xml><?xml version="1.0" encoding="utf-8"?>
<p:sldLayout xmlns:a="http://schemas.openxmlformats.org/drawingml/2006/main" xmlns:r="http://schemas.openxmlformats.org/officeDocument/2006/relationships" xmlns:p="http://schemas.openxmlformats.org/presentationml/2006/main" showMasterSp="0" preserve="1" userDrawn="1">
  <p:cSld name="7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4763157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08593025"/>
      </p:ext>
    </p:extLst>
  </p:cSld>
  <p:clrMapOvr>
    <a:masterClrMapping/>
  </p:clrMapOvr>
  <p:transition>
    <p:fade/>
  </p:transition>
</p:sldLayout>
</file>

<file path=ppt/slideLayouts/slideLayout180.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TextBox 19"/>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21" name="TextBox 20"/>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5786328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81.xml><?xml version="1.0" encoding="utf-8"?>
<p:sldLayout xmlns:a="http://schemas.openxmlformats.org/drawingml/2006/main" xmlns:r="http://schemas.openxmlformats.org/officeDocument/2006/relationships" xmlns:p="http://schemas.openxmlformats.org/presentationml/2006/main" showMasterSp="0" preserve="1" userDrawn="1">
  <p:cSld name="5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TextBox 8"/>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3" name="TextBox 12"/>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8676669"/>
      </p:ext>
    </p:extLst>
  </p:cSld>
  <p:clrMapOvr>
    <a:masterClrMapping/>
  </p:clrMapOvr>
  <p:transition>
    <p:fade/>
  </p:transition>
</p:sldLayout>
</file>

<file path=ppt/slideLayouts/slideLayout182.xml><?xml version="1.0" encoding="utf-8"?>
<p:sldLayout xmlns:a="http://schemas.openxmlformats.org/drawingml/2006/main" xmlns:r="http://schemas.openxmlformats.org/officeDocument/2006/relationships" xmlns:p="http://schemas.openxmlformats.org/presentationml/2006/main" showMasterSp="0" preserve="1" userDrawn="1">
  <p:cSld name="7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737685819"/>
      </p:ext>
    </p:extLst>
  </p:cSld>
  <p:clrMapOvr>
    <a:masterClrMapping/>
  </p:clrMapOvr>
  <p:transition>
    <p:fade/>
  </p:transition>
</p:sldLayout>
</file>

<file path=ppt/slideLayouts/slideLayout183.xml><?xml version="1.0" encoding="utf-8"?>
<p:sldLayout xmlns:a="http://schemas.openxmlformats.org/drawingml/2006/main" xmlns:r="http://schemas.openxmlformats.org/officeDocument/2006/relationships" xmlns:p="http://schemas.openxmlformats.org/presentationml/2006/main" showMasterSp="0" preserve="1" userDrawn="1">
  <p:cSld name="5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TextBox 17"/>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9" name="TextBox 18"/>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65907186"/>
      </p:ext>
    </p:extLst>
  </p:cSld>
  <p:clrMapOvr>
    <a:masterClrMapping/>
  </p:clrMapOvr>
  <p:transition>
    <p:fade/>
  </p:transition>
</p:sldLayout>
</file>

<file path=ppt/slideLayouts/slideLayout184.xml><?xml version="1.0" encoding="utf-8"?>
<p:sldLayout xmlns:a="http://schemas.openxmlformats.org/drawingml/2006/main" xmlns:r="http://schemas.openxmlformats.org/officeDocument/2006/relationships" xmlns:p="http://schemas.openxmlformats.org/presentationml/2006/main" showMasterSp="0" preserve="1" userDrawn="1">
  <p:cSld name="5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5825067" y="6477000"/>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469900"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85792758"/>
      </p:ext>
    </p:extLst>
  </p:cSld>
  <p:clrMapOvr>
    <a:masterClrMapping/>
  </p:clrMapOvr>
  <p:transition>
    <p:fade/>
  </p:transition>
</p:sldLayout>
</file>

<file path=ppt/slideLayouts/slideLayout185.xml><?xml version="1.0" encoding="utf-8"?>
<p:sldLayout xmlns:a="http://schemas.openxmlformats.org/drawingml/2006/main" xmlns:r="http://schemas.openxmlformats.org/officeDocument/2006/relationships" xmlns:p="http://schemas.openxmlformats.org/presentationml/2006/main" preserve="1" userDrawn="1">
  <p:cSld name="7_Contents">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214696778"/>
      </p:ext>
    </p:extLst>
  </p:cSld>
  <p:clrMapOvr>
    <a:masterClrMapping/>
  </p:clrMapOvr>
  <p:transition>
    <p:fade/>
  </p:transition>
</p:sldLayout>
</file>

<file path=ppt/slideLayouts/slideLayout186.xml><?xml version="1.0" encoding="utf-8"?>
<p:sldLayout xmlns:a="http://schemas.openxmlformats.org/drawingml/2006/main" xmlns:r="http://schemas.openxmlformats.org/officeDocument/2006/relationships" xmlns:p="http://schemas.openxmlformats.org/presentationml/2006/main" preserve="1" userDrawn="1">
  <p:cSld name="5_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9" name="Text Placeholder 7"/>
          <p:cNvSpPr>
            <a:spLocks noGrp="1"/>
          </p:cNvSpPr>
          <p:nvPr>
            <p:ph type="body" sz="quarter" idx="23"/>
          </p:nvPr>
        </p:nvSpPr>
        <p:spPr>
          <a:xfrm>
            <a:off x="468000" y="5982790"/>
            <a:ext cx="11252201" cy="316411"/>
          </a:xfrm>
        </p:spPr>
        <p:txBody>
          <a:bodyPr>
            <a:noAutofit/>
          </a:bodyPr>
          <a:lstStyle>
            <a:lvl1pPr>
              <a:spcAft>
                <a:spcPts val="0"/>
              </a:spcAft>
              <a:defRPr sz="900"/>
            </a:lvl1p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147364734"/>
      </p:ext>
    </p:extLst>
  </p:cSld>
  <p:clrMapOvr>
    <a:masterClrMapping/>
  </p:clrMapOvr>
  <p:transition>
    <p:fade/>
  </p:transition>
</p:sldLayout>
</file>

<file path=ppt/slideLayouts/slideLayout187.xml><?xml version="1.0" encoding="utf-8"?>
<p:sldLayout xmlns:a="http://schemas.openxmlformats.org/drawingml/2006/main" xmlns:r="http://schemas.openxmlformats.org/officeDocument/2006/relationships" xmlns:p="http://schemas.openxmlformats.org/presentationml/2006/main" preserve="1" userDrawn="1">
  <p:cSld name="5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a:defRPr b="1">
                <a:solidFill>
                  <a:schemeClr val="accent1"/>
                </a:solidFill>
              </a:defRPr>
            </a:lvl1pPr>
            <a:lvl2pPr>
              <a:spcAft>
                <a:spcPts val="0"/>
              </a:spcAft>
              <a:defRPr/>
            </a:lvl2pPr>
            <a:lvl3pPr marL="0" indent="0">
              <a:spcAft>
                <a:spcPts val="0"/>
              </a:spcAft>
              <a:buNone/>
              <a:defRPr/>
            </a:lvl3pPr>
            <a:lvl4pPr marL="235194" indent="-235194">
              <a:spcAft>
                <a:spcPts val="0"/>
              </a:spcAft>
              <a:buFont typeface="Arial" panose="020B0604020202020204" pitchFamily="34" charset="0"/>
              <a:buChar char="•"/>
              <a:defRPr/>
            </a:lvl4pPr>
            <a:lvl5pPr marL="475188" indent="-235194">
              <a:spcAft>
                <a:spcPts val="0"/>
              </a:spcAft>
              <a:defRPr baseline="0"/>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32457623"/>
      </p:ext>
    </p:extLst>
  </p:cSld>
  <p:clrMapOvr>
    <a:masterClrMapping/>
  </p:clrMapOvr>
  <p:transition>
    <p:fade/>
  </p:transition>
</p:sldLayout>
</file>

<file path=ppt/slideLayouts/slideLayout188.xml><?xml version="1.0" encoding="utf-8"?>
<p:sldLayout xmlns:a="http://schemas.openxmlformats.org/drawingml/2006/main" xmlns:r="http://schemas.openxmlformats.org/officeDocument/2006/relationships" xmlns:p="http://schemas.openxmlformats.org/presentationml/2006/main" preserve="1" userDrawn="1">
  <p:cSld name="5_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298759307"/>
      </p:ext>
    </p:extLst>
  </p:cSld>
  <p:clrMapOvr>
    <a:masterClrMapping/>
  </p:clrMapOvr>
  <p:transition>
    <p:fade/>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preserve="1" userDrawn="1">
  <p:cSld name="5_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a:spcAft>
                <a:spcPts val="1333"/>
              </a:spcAft>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264409135"/>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8460629"/>
      </p:ext>
    </p:extLst>
  </p:cSld>
  <p:clrMapOvr>
    <a:masterClrMapping/>
  </p:clrMapOvr>
  <p:transition>
    <p:fade/>
  </p:transition>
</p:sldLayout>
</file>

<file path=ppt/slideLayouts/slideLayout190.xml><?xml version="1.0" encoding="utf-8"?>
<p:sldLayout xmlns:a="http://schemas.openxmlformats.org/drawingml/2006/main" xmlns:r="http://schemas.openxmlformats.org/officeDocument/2006/relationships" xmlns:p="http://schemas.openxmlformats.org/presentationml/2006/main" preserve="1" userDrawn="1">
  <p:cSld name="5_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6962"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515304852"/>
      </p:ext>
    </p:extLst>
  </p:cSld>
  <p:clrMapOvr>
    <a:masterClrMapping/>
  </p:clrMapOvr>
  <p:transition>
    <p:fade/>
  </p:transition>
</p:sldLayout>
</file>

<file path=ppt/slideLayouts/slideLayout191.xml><?xml version="1.0" encoding="utf-8"?>
<p:sldLayout xmlns:a="http://schemas.openxmlformats.org/drawingml/2006/main" xmlns:r="http://schemas.openxmlformats.org/officeDocument/2006/relationships" xmlns:p="http://schemas.openxmlformats.org/presentationml/2006/main" preserve="1" userDrawn="1">
  <p:cSld name="5_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a:defRPr b="1">
                <a:solidFill>
                  <a:schemeClr val="accent1"/>
                </a:solidFill>
              </a:defRPr>
            </a:lvl1pPr>
            <a:lvl2pPr>
              <a:spcAft>
                <a:spcPts val="1333"/>
              </a:spcAft>
              <a:defRPr/>
            </a:lvl2pPr>
            <a:lvl3pPr marL="0" indent="0">
              <a:spcAft>
                <a:spcPts val="1333"/>
              </a:spcAft>
              <a:buNone/>
              <a:defRPr/>
            </a:lvl3pPr>
            <a:lvl4pPr marL="235194" indent="-235194">
              <a:spcAft>
                <a:spcPts val="1333"/>
              </a:spcAft>
              <a:buFont typeface="Arial" panose="020B0604020202020204" pitchFamily="34" charset="0"/>
              <a:buChar char="•"/>
              <a:defRPr/>
            </a:lvl4pPr>
            <a:lvl5pPr marL="475188" indent="-235194">
              <a:spcAft>
                <a:spcPts val="1333"/>
              </a:spcAft>
              <a:defRPr baseline="0"/>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7862598"/>
      </p:ext>
    </p:extLst>
  </p:cSld>
  <p:clrMapOvr>
    <a:masterClrMapping/>
  </p:clrMapOvr>
  <p:transition>
    <p:fade/>
  </p:transition>
</p:sldLayout>
</file>

<file path=ppt/slideLayouts/slideLayout192.xml><?xml version="1.0" encoding="utf-8"?>
<p:sldLayout xmlns:a="http://schemas.openxmlformats.org/drawingml/2006/main" xmlns:r="http://schemas.openxmlformats.org/officeDocument/2006/relationships" xmlns:p="http://schemas.openxmlformats.org/presentationml/2006/main" showMasterSp="0" preserve="1" userDrawn="1">
  <p:cSld name="5_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a:defRPr b="1">
                <a:solidFill>
                  <a:schemeClr val="bg1"/>
                </a:solidFill>
              </a:defRPr>
            </a:lvl1pPr>
            <a:lvl2pPr>
              <a:spcAft>
                <a:spcPts val="1333"/>
              </a:spcAft>
              <a:defRPr>
                <a:solidFill>
                  <a:schemeClr val="bg1"/>
                </a:solidFill>
              </a:defRPr>
            </a:lvl2pPr>
            <a:lvl3pPr marL="0" indent="0">
              <a:spcAft>
                <a:spcPts val="1333"/>
              </a:spcAft>
              <a:buNone/>
              <a:defRPr>
                <a:solidFill>
                  <a:schemeClr val="bg1"/>
                </a:solidFill>
              </a:defRPr>
            </a:lvl3pPr>
            <a:lvl4pPr marL="235194" indent="-235194">
              <a:spcAft>
                <a:spcPts val="1333"/>
              </a:spcAft>
              <a:buFont typeface="Arial" panose="020B0604020202020204" pitchFamily="34" charset="0"/>
              <a:buChar char="•"/>
              <a:defRPr>
                <a:solidFill>
                  <a:schemeClr val="bg1"/>
                </a:solidFill>
              </a:defRPr>
            </a:lvl4pPr>
            <a:lvl5pPr marL="475188" indent="-235194">
              <a:spcAft>
                <a:spcPts val="1333"/>
              </a:spcAft>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Box 12"/>
          <p:cNvSpPr txBox="1"/>
          <p:nvPr userDrawn="1"/>
        </p:nvSpPr>
        <p:spPr>
          <a:xfrm>
            <a:off x="6335184" y="6477001"/>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a:t>
            </a:r>
          </a:p>
        </p:txBody>
      </p:sp>
      <p:sp>
        <p:nvSpPr>
          <p:cNvPr id="14" name="TextBox 13"/>
          <p:cNvSpPr txBox="1"/>
          <p:nvPr userDrawn="1"/>
        </p:nvSpPr>
        <p:spPr>
          <a:xfrm>
            <a:off x="501653" y="6477000"/>
            <a:ext cx="5355167" cy="200055"/>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Member firms and DTTL: Insert appropriate copyright</a:t>
            </a:r>
            <a:br>
              <a:rPr lang="en-US" sz="650">
                <a:solidFill>
                  <a:prstClr val="white"/>
                </a:solidFill>
              </a:rPr>
            </a:br>
            <a:r>
              <a:rPr lang="en-US" sz="650">
                <a:solidFill>
                  <a:prstClr val="white"/>
                </a:solidFill>
              </a:rPr>
              <a:t>[To edit, click View &gt; Slide Master &gt; Slide Master]</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1082161491"/>
      </p:ext>
    </p:extLst>
  </p:cSld>
  <p:clrMapOvr>
    <a:masterClrMapping/>
  </p:clrMapOvr>
  <p:transition>
    <p:fade/>
  </p:transition>
</p:sldLayout>
</file>

<file path=ppt/slideLayouts/slideLayout193.xml><?xml version="1.0" encoding="utf-8"?>
<p:sldLayout xmlns:a="http://schemas.openxmlformats.org/drawingml/2006/main" xmlns:r="http://schemas.openxmlformats.org/officeDocument/2006/relationships" xmlns:p="http://schemas.openxmlformats.org/presentationml/2006/main" showMasterSp="0" userDrawn="1">
  <p:cSld name="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03836003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4.xml><?xml version="1.0" encoding="utf-8"?>
<p:sldLayout xmlns:a="http://schemas.openxmlformats.org/drawingml/2006/main" xmlns:r="http://schemas.openxmlformats.org/officeDocument/2006/relationships" xmlns:p="http://schemas.openxmlformats.org/presentationml/2006/main" showMasterSp="0" userDrawn="1">
  <p:cSld name="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250034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195.xml><?xml version="1.0" encoding="utf-8"?>
<p:sldLayout xmlns:a="http://schemas.openxmlformats.org/drawingml/2006/main" xmlns:r="http://schemas.openxmlformats.org/officeDocument/2006/relationships" xmlns:p="http://schemas.openxmlformats.org/presentationml/2006/main" showMasterSp="0" preserve="1" userDrawn="1">
  <p:cSld name="5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22028073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196.xml><?xml version="1.0" encoding="utf-8"?>
<p:sldLayout xmlns:a="http://schemas.openxmlformats.org/drawingml/2006/main" xmlns:r="http://schemas.openxmlformats.org/officeDocument/2006/relationships" xmlns:p="http://schemas.openxmlformats.org/presentationml/2006/main" showMasterSp="0" preserve="1" userDrawn="1">
  <p:cSld name="8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437219776"/>
      </p:ext>
    </p:extLst>
  </p:cSld>
  <p:clrMapOvr>
    <a:masterClrMapping/>
  </p:clrMapOvr>
  <p:transition>
    <p:fade/>
  </p:transition>
</p:sldLayout>
</file>

<file path=ppt/slideLayouts/slideLayout197.xml><?xml version="1.0" encoding="utf-8"?>
<p:sldLayout xmlns:a="http://schemas.openxmlformats.org/drawingml/2006/main" xmlns:r="http://schemas.openxmlformats.org/officeDocument/2006/relationships" xmlns:p="http://schemas.openxmlformats.org/presentationml/2006/main" preserve="1" userDrawn="1">
  <p:cSld name="9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14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458923299"/>
      </p:ext>
    </p:extLst>
  </p:cSld>
  <p:clrMapOvr>
    <a:masterClrMapping/>
  </p:clrMapOvr>
  <p:transition>
    <p:fade/>
  </p:transition>
</p:sldLayout>
</file>

<file path=ppt/slideLayouts/slideLayout198.xml><?xml version="1.0" encoding="utf-8"?>
<p:sldLayout xmlns:a="http://schemas.openxmlformats.org/drawingml/2006/main" xmlns:r="http://schemas.openxmlformats.org/officeDocument/2006/relationships" xmlns:p="http://schemas.openxmlformats.org/presentationml/2006/main" preserve="1" userDrawn="1">
  <p:cSld name="10_Title &amp; subtitle">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87680" y="782623"/>
            <a:ext cx="11216640" cy="757255"/>
          </a:xfrm>
        </p:spPr>
        <p:txBody>
          <a:bodyPr>
            <a:noAutofit/>
          </a:bodyPr>
          <a:lstStyle>
            <a:lvl1pPr marL="0" indent="0">
              <a:buNone/>
              <a:defRPr sz="1867" b="0">
                <a:solidFill>
                  <a:srgbClr val="575757"/>
                </a:solidFill>
              </a:defRPr>
            </a:lvl1pPr>
          </a:lstStyle>
          <a:p>
            <a:pPr lvl="0"/>
            <a:r>
              <a:rPr lang="en-US"/>
              <a:t>Click to add subtitle</a:t>
            </a:r>
          </a:p>
        </p:txBody>
      </p:sp>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3840127826"/>
      </p:ext>
    </p:extLst>
  </p:cSld>
  <p:clrMapOvr>
    <a:masterClrMapping/>
  </p:clrMapOvr>
  <p:transition>
    <p:fade/>
  </p:transition>
</p:sldLayout>
</file>

<file path=ppt/slideLayouts/slideLayout199.xml><?xml version="1.0" encoding="utf-8"?>
<p:sldLayout xmlns:a="http://schemas.openxmlformats.org/drawingml/2006/main" xmlns:r="http://schemas.openxmlformats.org/officeDocument/2006/relationships" xmlns:p="http://schemas.openxmlformats.org/presentationml/2006/main" preserve="1" userDrawn="1">
  <p:cSld name="Title Only Custom">
    <p:spTree>
      <p:nvGrpSpPr>
        <p:cNvPr id="1" name=""/>
        <p:cNvGrpSpPr/>
        <p:nvPr/>
      </p:nvGrpSpPr>
      <p:grpSpPr>
        <a:xfrm>
          <a:off x="0" y="0"/>
          <a:ext cx="0" cy="0"/>
          <a:chOff x="0" y="0"/>
          <a:chExt cx="0" cy="0"/>
        </a:xfrm>
      </p:grpSpPr>
      <p:sp>
        <p:nvSpPr>
          <p:cNvPr id="14" name="Title Placeholder 1"/>
          <p:cNvSpPr>
            <a:spLocks noGrp="1"/>
          </p:cNvSpPr>
          <p:nvPr>
            <p:ph type="title" hasCustomPrompt="1"/>
          </p:nvPr>
        </p:nvSpPr>
        <p:spPr>
          <a:xfrm>
            <a:off x="487680" y="295683"/>
            <a:ext cx="11216640" cy="469492"/>
          </a:xfrm>
          <a:prstGeom prst="rect">
            <a:avLst/>
          </a:prstGeom>
        </p:spPr>
        <p:txBody>
          <a:bodyPr vert="horz" lIns="0" tIns="0" rIns="0" bIns="0" rtlCol="0" anchor="t" anchorCtr="0">
            <a:noAutofit/>
          </a:bodyPr>
          <a:lstStyle>
            <a:lvl1pPr>
              <a:defRPr/>
            </a:lvl1pPr>
          </a:lstStyle>
          <a:p>
            <a:r>
              <a:rPr lang="en-US"/>
              <a:t>Click to add title</a:t>
            </a:r>
          </a:p>
        </p:txBody>
      </p:sp>
    </p:spTree>
    <p:extLst>
      <p:ext uri="{BB962C8B-B14F-4D97-AF65-F5344CB8AC3E}">
        <p14:creationId xmlns:p14="http://schemas.microsoft.com/office/powerpoint/2010/main" val="1203415177"/>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039012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977195406"/>
      </p:ext>
    </p:extLst>
  </p:cSld>
  <p:clrMapOvr>
    <a:masterClrMapping/>
  </p:clrMapOvr>
  <p:transition>
    <p:fade/>
  </p:transition>
</p:sldLayout>
</file>

<file path=ppt/slideLayouts/slideLayout200.xml><?xml version="1.0" encoding="utf-8"?>
<p:sldLayout xmlns:a="http://schemas.openxmlformats.org/drawingml/2006/main" xmlns:r="http://schemas.openxmlformats.org/officeDocument/2006/relationships" xmlns:p="http://schemas.openxmlformats.org/presentationml/2006/main" showMasterSp="0" preserve="1" userDrawn="1">
  <p:cSld name="9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9754728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1.xml><?xml version="1.0" encoding="utf-8"?>
<p:sldLayout xmlns:a="http://schemas.openxmlformats.org/drawingml/2006/main" xmlns:r="http://schemas.openxmlformats.org/officeDocument/2006/relationships" xmlns:p="http://schemas.openxmlformats.org/presentationml/2006/main" showMasterSp="0" preserve="1" userDrawn="1">
  <p:cSld name="7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1057073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2.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92823267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3.xml><?xml version="1.0" encoding="utf-8"?>
<p:sldLayout xmlns:a="http://schemas.openxmlformats.org/drawingml/2006/main" xmlns:r="http://schemas.openxmlformats.org/officeDocument/2006/relationships" xmlns:p="http://schemas.openxmlformats.org/presentationml/2006/main" showMasterSp="0" preserve="1" userDrawn="1">
  <p:cSld name="7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563699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4.xml><?xml version="1.0" encoding="utf-8"?>
<p:sldLayout xmlns:a="http://schemas.openxmlformats.org/drawingml/2006/main" xmlns:r="http://schemas.openxmlformats.org/officeDocument/2006/relationships" xmlns:p="http://schemas.openxmlformats.org/presentationml/2006/main" showMasterSp="0" preserve="1" userDrawn="1">
  <p:cSld name="6_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2" y="1705672"/>
            <a:ext cx="10418233" cy="1592403"/>
          </a:xfrm>
        </p:spPr>
        <p:txBody>
          <a:bodyPr anchor="b"/>
          <a:lstStyle>
            <a:lvl1pPr>
              <a:lnSpc>
                <a:spcPct val="95000"/>
              </a:lnSpc>
              <a:defRPr sz="3851"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22" name="TextBox 21"/>
          <p:cNvSpPr txBox="1"/>
          <p:nvPr userDrawn="1"/>
        </p:nvSpPr>
        <p:spPr>
          <a:xfrm>
            <a:off x="11414127" y="6477001"/>
            <a:ext cx="307975" cy="100156"/>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1">
                <a:solidFill>
                  <a:prstClr val="white"/>
                </a:solidFill>
              </a:rPr>
              <a:pPr algn="r" defTabSz="1219170">
                <a:spcBef>
                  <a:spcPts val="800"/>
                </a:spcBef>
                <a:buSzPct val="100000"/>
                <a:buFont typeface="Arial"/>
                <a:buNone/>
              </a:pPr>
              <a:t>‹#›</a:t>
            </a:fld>
            <a:endParaRPr lang="en-US" sz="651">
              <a:solidFill>
                <a:prstClr val="white"/>
              </a:solidFill>
            </a:endParaRPr>
          </a:p>
        </p:txBody>
      </p:sp>
    </p:spTree>
    <p:extLst>
      <p:ext uri="{BB962C8B-B14F-4D97-AF65-F5344CB8AC3E}">
        <p14:creationId xmlns:p14="http://schemas.microsoft.com/office/powerpoint/2010/main" val="382246310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05.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7644411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6.xml><?xml version="1.0" encoding="utf-8"?>
<p:sldLayout xmlns:a="http://schemas.openxmlformats.org/drawingml/2006/main" xmlns:r="http://schemas.openxmlformats.org/officeDocument/2006/relationships" xmlns:p="http://schemas.openxmlformats.org/presentationml/2006/main" showMasterSp="0" preserve="1" userDrawn="1">
  <p:cSld name="8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4195946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7.xml><?xml version="1.0" encoding="utf-8"?>
<p:sldLayout xmlns:a="http://schemas.openxmlformats.org/drawingml/2006/main" xmlns:r="http://schemas.openxmlformats.org/officeDocument/2006/relationships" xmlns:p="http://schemas.openxmlformats.org/presentationml/2006/main" showMasterSp="0" preserve="1" userDrawn="1">
  <p:cSld name="10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0689159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8.xml><?xml version="1.0" encoding="utf-8"?>
<p:sldLayout xmlns:a="http://schemas.openxmlformats.org/drawingml/2006/main" xmlns:r="http://schemas.openxmlformats.org/officeDocument/2006/relationships" xmlns:p="http://schemas.openxmlformats.org/presentationml/2006/main" showMasterSp="0" preserve="1" userDrawn="1">
  <p:cSld name="8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75602729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09.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4270367520"/>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75118029"/>
      </p:ext>
    </p:extLst>
  </p:cSld>
  <p:clrMapOvr>
    <a:masterClrMapping/>
  </p:clrMapOvr>
  <p:transition>
    <p:fade/>
  </p:transition>
</p:sldLayout>
</file>

<file path=ppt/slideLayouts/slideLayout210.xml><?xml version="1.0" encoding="utf-8"?>
<p:sldLayout xmlns:a="http://schemas.openxmlformats.org/drawingml/2006/main" xmlns:r="http://schemas.openxmlformats.org/officeDocument/2006/relationships" xmlns:p="http://schemas.openxmlformats.org/presentationml/2006/main" showMasterSp="0" preserve="1" userDrawn="1">
  <p:cSld name="9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973750318"/>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1.xml><?xml version="1.0" encoding="utf-8"?>
<p:sldLayout xmlns:a="http://schemas.openxmlformats.org/drawingml/2006/main" xmlns:r="http://schemas.openxmlformats.org/officeDocument/2006/relationships" xmlns:p="http://schemas.openxmlformats.org/presentationml/2006/main" showMasterSp="0" preserve="1" userDrawn="1">
  <p:cSld name="13_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6" y="1590679"/>
            <a:ext cx="9029604" cy="4708525"/>
          </a:xfrm>
          <a:prstGeom prst="rect">
            <a:avLst/>
          </a:prstGeom>
        </p:spPr>
        <p:txBody>
          <a:bodyPr>
            <a:noAutofit/>
          </a:bodyPr>
          <a:lstStyle>
            <a:lvl1pPr>
              <a:spcBef>
                <a:spcPts val="4800"/>
              </a:spcBef>
              <a:defRPr sz="2800">
                <a:solidFill>
                  <a:schemeClr val="bg1"/>
                </a:solidFill>
              </a:defRPr>
            </a:lvl1pPr>
            <a:lvl2pPr marL="609570" indent="-609570">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1029641798"/>
      </p:ext>
    </p:extLst>
  </p:cSld>
  <p:clrMapOvr>
    <a:masterClrMapping/>
  </p:clrMapOvr>
  <p:transition>
    <p:fade/>
  </p:transition>
</p:sldLayout>
</file>

<file path=ppt/slideLayouts/slideLayout212.xml><?xml version="1.0" encoding="utf-8"?>
<p:sldLayout xmlns:a="http://schemas.openxmlformats.org/drawingml/2006/main" xmlns:r="http://schemas.openxmlformats.org/officeDocument/2006/relationships" xmlns:p="http://schemas.openxmlformats.org/presentationml/2006/main" showMasterSp="0" preserve="1" userDrawn="1">
  <p:cSld name="1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9956754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3.xml><?xml version="1.0" encoding="utf-8"?>
<p:sldLayout xmlns:a="http://schemas.openxmlformats.org/drawingml/2006/main" xmlns:r="http://schemas.openxmlformats.org/officeDocument/2006/relationships" xmlns:p="http://schemas.openxmlformats.org/presentationml/2006/main" showMasterSp="0" preserve="1" userDrawn="1">
  <p:cSld name="9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19846186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4.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6888440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5.xml><?xml version="1.0" encoding="utf-8"?>
<p:sldLayout xmlns:a="http://schemas.openxmlformats.org/drawingml/2006/main" xmlns:r="http://schemas.openxmlformats.org/officeDocument/2006/relationships" xmlns:p="http://schemas.openxmlformats.org/presentationml/2006/main" showMasterSp="0" preserve="1" userDrawn="1">
  <p:cSld name="10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2871734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6.xml><?xml version="1.0" encoding="utf-8"?>
<p:sldLayout xmlns:a="http://schemas.openxmlformats.org/drawingml/2006/main" xmlns:r="http://schemas.openxmlformats.org/officeDocument/2006/relationships" xmlns:p="http://schemas.openxmlformats.org/presentationml/2006/main" showMasterSp="0" preserve="1" userDrawn="1">
  <p:cSld name="12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40697376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7.xml><?xml version="1.0" encoding="utf-8"?>
<p:sldLayout xmlns:a="http://schemas.openxmlformats.org/drawingml/2006/main" xmlns:r="http://schemas.openxmlformats.org/officeDocument/2006/relationships" xmlns:p="http://schemas.openxmlformats.org/presentationml/2006/main" showMasterSp="0" preserve="1" userDrawn="1">
  <p:cSld name="10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319919971"/>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8.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225319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19.xml><?xml version="1.0" encoding="utf-8"?>
<p:sldLayout xmlns:a="http://schemas.openxmlformats.org/drawingml/2006/main" xmlns:r="http://schemas.openxmlformats.org/officeDocument/2006/relationships" xmlns:p="http://schemas.openxmlformats.org/presentationml/2006/main" showMasterSp="0" preserve="1" userDrawn="1">
  <p:cSld name="11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206643263"/>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68952309"/>
      </p:ext>
    </p:extLst>
  </p:cSld>
  <p:clrMapOvr>
    <a:masterClrMapping/>
  </p:clrMapOvr>
  <p:transition>
    <p:fade/>
  </p:transition>
</p:sldLayout>
</file>

<file path=ppt/slideLayouts/slideLayout220.xml><?xml version="1.0" encoding="utf-8"?>
<p:sldLayout xmlns:a="http://schemas.openxmlformats.org/drawingml/2006/main" xmlns:r="http://schemas.openxmlformats.org/officeDocument/2006/relationships" xmlns:p="http://schemas.openxmlformats.org/presentationml/2006/main" showMasterSp="0" userDrawn="1">
  <p:cSld name="14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15978411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1.xml><?xml version="1.0" encoding="utf-8"?>
<p:sldLayout xmlns:a="http://schemas.openxmlformats.org/drawingml/2006/main" xmlns:r="http://schemas.openxmlformats.org/officeDocument/2006/relationships" xmlns:p="http://schemas.openxmlformats.org/presentationml/2006/main" showMasterSp="0" userDrawn="1">
  <p:cSld name="15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666624028"/>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2.xml><?xml version="1.0" encoding="utf-8"?>
<p:sldLayout xmlns:a="http://schemas.openxmlformats.org/drawingml/2006/main" xmlns:r="http://schemas.openxmlformats.org/officeDocument/2006/relationships" xmlns:p="http://schemas.openxmlformats.org/presentationml/2006/main" showMasterSp="0" preserve="1" userDrawn="1">
  <p:cSld name="16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29295590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3.xml><?xml version="1.0" encoding="utf-8"?>
<p:sldLayout xmlns:a="http://schemas.openxmlformats.org/drawingml/2006/main" xmlns:r="http://schemas.openxmlformats.org/officeDocument/2006/relationships" xmlns:p="http://schemas.openxmlformats.org/presentationml/2006/main" showMasterSp="0" preserve="1" userDrawn="1">
  <p:cSld name="12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7566047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4.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1421323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5.xml><?xml version="1.0" encoding="utf-8"?>
<p:sldLayout xmlns:a="http://schemas.openxmlformats.org/drawingml/2006/main" xmlns:r="http://schemas.openxmlformats.org/officeDocument/2006/relationships" xmlns:p="http://schemas.openxmlformats.org/presentationml/2006/main" showMasterSp="0" preserve="1" userDrawn="1">
  <p:cSld name="13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765969240"/>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6.xml><?xml version="1.0" encoding="utf-8"?>
<p:sldLayout xmlns:a="http://schemas.openxmlformats.org/drawingml/2006/main" xmlns:r="http://schemas.openxmlformats.org/officeDocument/2006/relationships" xmlns:p="http://schemas.openxmlformats.org/presentationml/2006/main" showMasterSp="0" preserve="1" userDrawn="1">
  <p:cSld name="17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4171898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7.xml><?xml version="1.0" encoding="utf-8"?>
<p:sldLayout xmlns:a="http://schemas.openxmlformats.org/drawingml/2006/main" xmlns:r="http://schemas.openxmlformats.org/officeDocument/2006/relationships" xmlns:p="http://schemas.openxmlformats.org/presentationml/2006/main" showMasterSp="0" preserve="1" userDrawn="1">
  <p:cSld name="13_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511527629"/>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8.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49"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173973044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29.xml><?xml version="1.0" encoding="utf-8"?>
<p:sldLayout xmlns:a="http://schemas.openxmlformats.org/drawingml/2006/main" xmlns:r="http://schemas.openxmlformats.org/officeDocument/2006/relationships" xmlns:p="http://schemas.openxmlformats.org/presentationml/2006/main" showMasterSp="0" preserve="1" userDrawn="1">
  <p:cSld name="14_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4"/>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70" indent="0" algn="ctr">
              <a:buNone/>
              <a:defRPr sz="2667"/>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703"/>
            <a:ext cx="5594349" cy="298451"/>
          </a:xfrm>
          <a:prstGeom prst="rect">
            <a:avLst/>
          </a:prstGeom>
        </p:spPr>
        <p:txBody>
          <a:bodyPr>
            <a:noAutofit/>
          </a:bodyPr>
          <a:lstStyle>
            <a:lvl1pPr>
              <a:spcAft>
                <a:spcPts val="0"/>
              </a:spcAft>
              <a:defRPr sz="1051">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2676665554"/>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57091748"/>
      </p:ext>
    </p:extLst>
  </p:cSld>
  <p:clrMapOvr>
    <a:masterClrMapping/>
  </p:clrMapOvr>
  <p:transition>
    <p:fade/>
  </p:transition>
</p:sldLayout>
</file>

<file path=ppt/slideLayouts/slideLayout230.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1798015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1.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516626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2.xml><?xml version="1.0" encoding="utf-8"?>
<p:sldLayout xmlns:a="http://schemas.openxmlformats.org/drawingml/2006/main" xmlns:r="http://schemas.openxmlformats.org/officeDocument/2006/relationships" xmlns:p="http://schemas.openxmlformats.org/presentationml/2006/main" showMasterSp="0" preserve="1" userDrawn="1">
  <p:cSld name="16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023104480"/>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33.xml><?xml version="1.0" encoding="utf-8"?>
<p:sldLayout xmlns:a="http://schemas.openxmlformats.org/drawingml/2006/main" xmlns:r="http://schemas.openxmlformats.org/officeDocument/2006/relationships" xmlns:p="http://schemas.openxmlformats.org/presentationml/2006/main" showMasterSp="0" preserve="1" userDrawn="1">
  <p:cSld name="16_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881448322"/>
      </p:ext>
    </p:extLst>
  </p:cSld>
  <p:clrMapOvr>
    <a:masterClrMapping/>
  </p:clrMapOvr>
  <p:transition>
    <p:fade/>
  </p:transition>
</p:sldLayout>
</file>

<file path=ppt/slideLayouts/slideLayout234.xml><?xml version="1.0" encoding="utf-8"?>
<p:sldLayout xmlns:a="http://schemas.openxmlformats.org/drawingml/2006/main" xmlns:r="http://schemas.openxmlformats.org/officeDocument/2006/relationships" xmlns:p="http://schemas.openxmlformats.org/presentationml/2006/main" showMasterSp="0" preserve="1" userDrawn="1">
  <p:cSld name="16_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3178079"/>
      </p:ext>
    </p:extLst>
  </p:cSld>
  <p:clrMapOvr>
    <a:masterClrMapping/>
  </p:clrMapOvr>
  <p:transition>
    <p:fade/>
  </p:transition>
</p:sldLayout>
</file>

<file path=ppt/slideLayouts/slideLayout235.xml><?xml version="1.0" encoding="utf-8"?>
<p:sldLayout xmlns:a="http://schemas.openxmlformats.org/drawingml/2006/main" xmlns:r="http://schemas.openxmlformats.org/officeDocument/2006/relationships" xmlns:p="http://schemas.openxmlformats.org/presentationml/2006/main" showMasterSp="0" preserve="1" userDrawn="1">
  <p:cSld name="16_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826666263"/>
      </p:ext>
    </p:extLst>
  </p:cSld>
  <p:clrMapOvr>
    <a:masterClrMapping/>
  </p:clrMapOvr>
  <p:transition>
    <p:fade/>
  </p:transition>
</p:sldLayout>
</file>

<file path=ppt/slideLayouts/slideLayout236.xml><?xml version="1.0" encoding="utf-8"?>
<p:sldLayout xmlns:a="http://schemas.openxmlformats.org/drawingml/2006/main" xmlns:r="http://schemas.openxmlformats.org/officeDocument/2006/relationships" xmlns:p="http://schemas.openxmlformats.org/presentationml/2006/main" showMasterSp="0" userDrawn="1">
  <p:cSld name="Divider">
    <p:bg>
      <p:bgPr>
        <a:solidFill>
          <a:schemeClr val="bg1"/>
        </a:solidFill>
        <a:effectLst/>
      </p:bgPr>
    </p:bg>
    <p:spTree>
      <p:nvGrpSpPr>
        <p:cNvPr id="1" name=""/>
        <p:cNvGrpSpPr/>
        <p:nvPr/>
      </p:nvGrpSpPr>
      <p:grpSpPr>
        <a:xfrm>
          <a:off x="0" y="0"/>
          <a:ext cx="0" cy="0"/>
          <a:chOff x="0" y="0"/>
          <a:chExt cx="0" cy="0"/>
        </a:xfrm>
      </p:grpSpPr>
      <p:sp>
        <p:nvSpPr>
          <p:cNvPr id="6" name="Picture Placeholder 5"/>
          <p:cNvSpPr>
            <a:spLocks noGrp="1"/>
          </p:cNvSpPr>
          <p:nvPr>
            <p:ph type="pic" sz="quarter" idx="11"/>
          </p:nvPr>
        </p:nvSpPr>
        <p:spPr>
          <a:xfrm>
            <a:off x="0" y="0"/>
            <a:ext cx="12192000" cy="6857999"/>
          </a:xfrm>
          <a:noFill/>
        </p:spPr>
        <p:txBody>
          <a:bodyPr anchor="ctr"/>
          <a:lstStyle>
            <a:lvl1pPr marL="0" indent="0" algn="ctr">
              <a:buNone/>
              <a:defRPr>
                <a:solidFill>
                  <a:schemeClr val="accent6"/>
                </a:solidFill>
              </a:defRPr>
            </a:lvl1pPr>
          </a:lstStyle>
          <a:p>
            <a:r>
              <a:rPr lang="en-US"/>
              <a:t>Click icon to add picture</a:t>
            </a:r>
          </a:p>
        </p:txBody>
      </p:sp>
      <p:sp>
        <p:nvSpPr>
          <p:cNvPr id="3" name="Title 1"/>
          <p:cNvSpPr>
            <a:spLocks noGrp="1"/>
          </p:cNvSpPr>
          <p:nvPr>
            <p:ph type="title" hasCustomPrompt="1"/>
          </p:nvPr>
        </p:nvSpPr>
        <p:spPr>
          <a:xfrm>
            <a:off x="914402" y="4725108"/>
            <a:ext cx="4389120" cy="2132892"/>
          </a:xfrm>
          <a:solidFill>
            <a:schemeClr val="bg1"/>
          </a:solidFill>
        </p:spPr>
        <p:txBody>
          <a:bodyPr vert="horz" lIns="365760" tIns="365760" rIns="365760" bIns="1280160" rtlCol="0" anchor="b" anchorCtr="0">
            <a:spAutoFit/>
          </a:bodyPr>
          <a:lstStyle>
            <a:lvl1pPr>
              <a:lnSpc>
                <a:spcPct val="90000"/>
              </a:lnSpc>
              <a:defRPr lang="en-US" sz="3600" b="1" baseline="0" dirty="0">
                <a:solidFill>
                  <a:sysClr val="windowText" lastClr="000000"/>
                </a:solidFill>
                <a:latin typeface="+mn-lt"/>
              </a:defRPr>
            </a:lvl1pPr>
          </a:lstStyle>
          <a:p>
            <a:pPr lvl="0">
              <a:lnSpc>
                <a:spcPct val="85000"/>
              </a:lnSpc>
            </a:pPr>
            <a:r>
              <a:rPr lang="en-US"/>
              <a:t>Click to edit Title</a:t>
            </a:r>
          </a:p>
        </p:txBody>
      </p:sp>
      <p:sp>
        <p:nvSpPr>
          <p:cNvPr id="4" name="Text Placeholder 4"/>
          <p:cNvSpPr>
            <a:spLocks noGrp="1"/>
          </p:cNvSpPr>
          <p:nvPr>
            <p:ph type="body" sz="quarter" idx="10" hasCustomPrompt="1"/>
          </p:nvPr>
        </p:nvSpPr>
        <p:spPr>
          <a:xfrm>
            <a:off x="914402" y="5694829"/>
            <a:ext cx="4389120" cy="1163171"/>
          </a:xfrm>
        </p:spPr>
        <p:txBody>
          <a:bodyPr vert="horz" lIns="365760" tIns="0" rIns="365760" bIns="0" rtlCol="0">
            <a:noAutofit/>
          </a:bodyPr>
          <a:lstStyle>
            <a:lvl1pPr marL="0" indent="0">
              <a:buNone/>
              <a:defRPr lang="en-US" sz="1400" baseline="0" dirty="0"/>
            </a:lvl1pPr>
          </a:lstStyle>
          <a:p>
            <a:pPr marL="228600" lvl="0" indent="-228600">
              <a:lnSpc>
                <a:spcPct val="130000"/>
              </a:lnSpc>
            </a:pPr>
            <a:r>
              <a:rPr lang="en-US"/>
              <a:t>Click to edit subtitle</a:t>
            </a:r>
          </a:p>
        </p:txBody>
      </p:sp>
    </p:spTree>
    <p:extLst>
      <p:ext uri="{BB962C8B-B14F-4D97-AF65-F5344CB8AC3E}">
        <p14:creationId xmlns:p14="http://schemas.microsoft.com/office/powerpoint/2010/main" val="465036927"/>
      </p:ext>
    </p:extLst>
  </p:cSld>
  <p:clrMapOvr>
    <a:masterClrMapping/>
  </p:clrMapOvr>
</p:sldLayout>
</file>

<file path=ppt/slideLayouts/slideLayout237.xml><?xml version="1.0" encoding="utf-8"?>
<p:sldLayout xmlns:a="http://schemas.openxmlformats.org/drawingml/2006/main" xmlns:r="http://schemas.openxmlformats.org/officeDocument/2006/relationships" xmlns:p="http://schemas.openxmlformats.org/presentationml/2006/main" userDrawn="1">
  <p:cSld name="3_2 content with quote ">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635FD2B-C9AD-40CB-9B97-9705C91FFE43}"/>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9" name="TextBox 8">
            <a:extLst>
              <a:ext uri="{FF2B5EF4-FFF2-40B4-BE49-F238E27FC236}">
                <a16:creationId xmlns:a16="http://schemas.microsoft.com/office/drawing/2014/main" id="{B0F11C41-49D9-42A9-8A0B-755B3FABCBD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2" name="object 10">
            <a:extLst>
              <a:ext uri="{FF2B5EF4-FFF2-40B4-BE49-F238E27FC236}">
                <a16:creationId xmlns:a16="http://schemas.microsoft.com/office/drawing/2014/main" id="{9F019FF0-0A91-4040-BE63-06C383BA70FF}"/>
              </a:ext>
            </a:extLst>
          </p:cNvPr>
          <p:cNvSpPr txBox="1">
            <a:spLocks/>
          </p:cNvSpPr>
          <p:nvPr userDrawn="1"/>
        </p:nvSpPr>
        <p:spPr bwMode="gray">
          <a:xfrm rot="10800000">
            <a:off x="0" y="0"/>
            <a:ext cx="12192000" cy="45719"/>
          </a:xfrm>
          <a:prstGeom prst="rect">
            <a:avLst/>
          </a:prstGeom>
          <a:gradFill>
            <a:gsLst>
              <a:gs pos="98000">
                <a:srgbClr val="0076A8"/>
              </a:gs>
              <a:gs pos="75000">
                <a:srgbClr val="0097A9">
                  <a:alpha val="70000"/>
                </a:srgbClr>
              </a:gs>
              <a:gs pos="23000">
                <a:srgbClr val="86BC25">
                  <a:alpha val="59000"/>
                </a:srgbClr>
              </a:gs>
              <a:gs pos="0">
                <a:srgbClr val="C4D600"/>
              </a:gs>
              <a:gs pos="52000">
                <a:srgbClr val="00A3E0">
                  <a:alpha val="57000"/>
                </a:srgbClr>
              </a:gs>
            </a:gsLst>
            <a:lin ang="6600000" scaled="0"/>
          </a:gradFill>
          <a:ln w="28575">
            <a:noFill/>
          </a:ln>
        </p:spPr>
        <p:txBody>
          <a:bodyPr vert="horz" wrap="square" lIns="182880" tIns="0" rIns="0" bIns="0" rtlCol="0" anchor="ctr" anchorCtr="0">
            <a:noAutofit/>
          </a:bodyPr>
          <a:lstStyle>
            <a:lvl1pPr algn="l" defTabSz="1219170" rtl="0" eaLnBrk="1" latinLnBrk="0" hangingPunct="1">
              <a:spcBef>
                <a:spcPct val="0"/>
              </a:spcBef>
              <a:buNone/>
              <a:defRPr sz="2000" b="0" i="0" kern="1200">
                <a:solidFill>
                  <a:schemeClr val="tx1"/>
                </a:solidFill>
                <a:latin typeface="Verdana"/>
                <a:ea typeface="+mj-ea"/>
                <a:cs typeface="Verdana"/>
              </a:defRPr>
            </a:lvl1pPr>
          </a:lstStyle>
          <a:p>
            <a:pPr marL="17145" marR="0" lvl="0" indent="0" algn="l" defTabSz="1219170" rtl="0" eaLnBrk="1" fontAlgn="auto" latinLnBrk="0" hangingPunct="1">
              <a:lnSpc>
                <a:spcPct val="100000"/>
              </a:lnSpc>
              <a:spcBef>
                <a:spcPct val="0"/>
              </a:spcBef>
              <a:spcAft>
                <a:spcPts val="0"/>
              </a:spcAft>
              <a:buClrTx/>
              <a:buSzTx/>
              <a:buFontTx/>
              <a:buNone/>
              <a:tabLst/>
              <a:defRPr/>
            </a:pPr>
            <a:endParaRPr kumimoji="0" lang="en-US" sz="2000" b="0" i="0" u="none" strike="noStrike" kern="1200" cap="none" spc="0" normalizeH="0" baseline="0" noProof="0">
              <a:ln>
                <a:noFill/>
              </a:ln>
              <a:solidFill>
                <a:prstClr val="white"/>
              </a:solidFill>
              <a:effectLst/>
              <a:uLnTx/>
              <a:uFillTx/>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827302729"/>
      </p:ext>
    </p:extLst>
  </p:cSld>
  <p:clrMapOvr>
    <a:masterClrMapping/>
  </p:clrMapOvr>
  <p:transition>
    <p:fade/>
  </p:transition>
</p:sldLayout>
</file>

<file path=ppt/slideLayouts/slideLayout238.xml><?xml version="1.0" encoding="utf-8"?>
<p:sldLayout xmlns:a="http://schemas.openxmlformats.org/drawingml/2006/main" xmlns:r="http://schemas.openxmlformats.org/officeDocument/2006/relationships" xmlns:p="http://schemas.openxmlformats.org/presentationml/2006/main" userDrawn="1">
  <p:cSld name="Monitor Red Title, Bullets">
    <p:spTree>
      <p:nvGrpSpPr>
        <p:cNvPr id="1" name=""/>
        <p:cNvGrpSpPr/>
        <p:nvPr/>
      </p:nvGrpSpPr>
      <p:grpSpPr>
        <a:xfrm>
          <a:off x="0" y="0"/>
          <a:ext cx="0" cy="0"/>
          <a:chOff x="0" y="0"/>
          <a:chExt cx="0" cy="0"/>
        </a:xfrm>
      </p:grpSpPr>
      <p:sp>
        <p:nvSpPr>
          <p:cNvPr id="2" name="Title 1"/>
          <p:cNvSpPr>
            <a:spLocks noGrp="1"/>
          </p:cNvSpPr>
          <p:nvPr>
            <p:ph type="title"/>
          </p:nvPr>
        </p:nvSpPr>
        <p:spPr>
          <a:xfrm>
            <a:off x="304793" y="0"/>
            <a:ext cx="10972800" cy="841248"/>
          </a:xfrm>
        </p:spPr>
        <p:txBody>
          <a:bodyPr/>
          <a:lstStyle/>
          <a:p>
            <a:r>
              <a:rPr lang="en-US"/>
              <a:t>Click to edit Master title style</a:t>
            </a:r>
          </a:p>
        </p:txBody>
      </p:sp>
      <p:sp>
        <p:nvSpPr>
          <p:cNvPr id="4" name="Text Placeholder 3"/>
          <p:cNvSpPr>
            <a:spLocks noGrp="1"/>
          </p:cNvSpPr>
          <p:nvPr>
            <p:ph type="body" sz="quarter" idx="10"/>
          </p:nvPr>
        </p:nvSpPr>
        <p:spPr>
          <a:xfrm>
            <a:off x="304793" y="992996"/>
            <a:ext cx="10972800" cy="726077"/>
          </a:xfrm>
        </p:spPr>
        <p:txBody>
          <a:bodyPr/>
          <a:lstStyle>
            <a:lvl1pPr>
              <a:defRPr sz="1600" i="1">
                <a:latin typeface="Calibri" pitchFamily="34" charset="0"/>
                <a:cs typeface="Calibri" pitchFamily="34" charset="0"/>
              </a:defRPr>
            </a:lvl1pPr>
            <a:lvl2pPr marL="342900" indent="-228600">
              <a:buSzPct val="100000"/>
              <a:buFont typeface="Arial" pitchFamily="34" charset="0"/>
              <a:buChar char="•"/>
              <a:defRPr sz="1600" i="1">
                <a:latin typeface="Calibri" pitchFamily="34" charset="0"/>
                <a:cs typeface="Calibri" pitchFamily="34" charset="0"/>
              </a:defRPr>
            </a:lvl2pPr>
            <a:lvl3pPr>
              <a:defRPr sz="1600" i="1">
                <a:latin typeface="Calibri" pitchFamily="34" charset="0"/>
                <a:cs typeface="Calibri" pitchFamily="34" charset="0"/>
              </a:defRPr>
            </a:lvl3pPr>
            <a:lvl4pPr>
              <a:defRPr sz="1400" i="1">
                <a:latin typeface="Calibri" pitchFamily="34" charset="0"/>
                <a:cs typeface="Calibri" pitchFamily="34" charset="0"/>
              </a:defRPr>
            </a:lvl4pPr>
            <a:lvl5pPr>
              <a:defRPr sz="1400" i="1">
                <a:latin typeface="Calibri" pitchFamily="34" charset="0"/>
                <a:cs typeface="Calibri"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1965656"/>
      </p:ext>
    </p:extLst>
  </p:cSld>
  <p:clrMapOvr>
    <a:masterClrMapping/>
  </p:clrMapOvr>
</p:sldLayout>
</file>

<file path=ppt/slideLayouts/slideLayout239.xml><?xml version="1.0" encoding="utf-8"?>
<p:sldLayout xmlns:a="http://schemas.openxmlformats.org/drawingml/2006/main" xmlns:r="http://schemas.openxmlformats.org/officeDocument/2006/relationships" xmlns:p="http://schemas.openxmlformats.org/presentationml/2006/main" userDrawn="1">
  <p:cSld name="2_Title, subtitle, 1 column text with charts">
    <p:spTree>
      <p:nvGrpSpPr>
        <p:cNvPr id="1" name=""/>
        <p:cNvGrpSpPr/>
        <p:nvPr/>
      </p:nvGrpSpPr>
      <p:grpSpPr>
        <a:xfrm>
          <a:off x="0" y="0"/>
          <a:ext cx="0" cy="0"/>
          <a:chOff x="0" y="0"/>
          <a:chExt cx="0" cy="0"/>
        </a:xfrm>
      </p:grpSpPr>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atin typeface="Open Sans Extrabold" panose="020B0906030804020204" pitchFamily="34" charset="0"/>
                <a:ea typeface="Open Sans Extrabold" panose="020B0906030804020204" pitchFamily="34" charset="0"/>
                <a:cs typeface="Open Sans Extrabold" panose="020B0906030804020204" pitchFamily="34" charset="0"/>
              </a:defRPr>
            </a:lvl1pPr>
          </a:lstStyle>
          <a:p>
            <a:r>
              <a:rPr lang="en-US" noProof="0"/>
              <a:t>Click to edit Master title style</a:t>
            </a:r>
          </a:p>
        </p:txBody>
      </p:sp>
    </p:spTree>
    <p:extLst>
      <p:ext uri="{BB962C8B-B14F-4D97-AF65-F5344CB8AC3E}">
        <p14:creationId xmlns:p14="http://schemas.microsoft.com/office/powerpoint/2010/main" val="3777405239"/>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61531301"/>
      </p:ext>
    </p:extLst>
  </p:cSld>
  <p:clrMapOvr>
    <a:masterClrMapping/>
  </p:clrMapOvr>
  <p:transition>
    <p:fade/>
  </p:transition>
</p:sldLayout>
</file>

<file path=ppt/slideLayouts/slideLayout240.xml><?xml version="1.0" encoding="utf-8"?>
<p:sldLayout xmlns:a="http://schemas.openxmlformats.org/drawingml/2006/main" xmlns:r="http://schemas.openxmlformats.org/officeDocument/2006/relationships" xmlns:p="http://schemas.openxmlformats.org/presentationml/2006/main" showMasterSp="0" preserve="1" userDrawn="1">
  <p:cSld name="5_Title Slide -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7" name="Picture Placeholder 8">
            <a:extLst>
              <a:ext uri="{FF2B5EF4-FFF2-40B4-BE49-F238E27FC236}">
                <a16:creationId xmlns:a16="http://schemas.microsoft.com/office/drawing/2014/main" id="{AA5D9D6B-8AE5-40BD-B06B-DB5F7F3841FC}"/>
              </a:ext>
            </a:extLst>
          </p:cNvPr>
          <p:cNvSpPr>
            <a:spLocks noGrp="1"/>
          </p:cNvSpPr>
          <p:nvPr>
            <p:ph type="pic" sz="quarter" idx="11"/>
          </p:nvPr>
        </p:nvSpPr>
        <p:spPr>
          <a:xfrm>
            <a:off x="3316942" y="688848"/>
            <a:ext cx="5562600" cy="5556504"/>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2380270936"/>
      </p:ext>
    </p:extLst>
  </p:cSld>
  <p:clrMapOvr>
    <a:masterClrMapping/>
  </p:clrMapOvr>
  <p:transition>
    <p:fade/>
  </p:transition>
  <p:extLst>
    <p:ext uri="{DCECCB84-F9BA-43D5-87BE-67443E8EF086}">
      <p15:sldGuideLst xmlns:p15="http://schemas.microsoft.com/office/powerpoint/2012/main"/>
    </p:ext>
  </p:extLst>
</p:sldLayout>
</file>

<file path=ppt/slideLayouts/slideLayout241.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age Image">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tx1"/>
                </a:solidFill>
              </a:defRPr>
            </a:lvl1pPr>
          </a:lstStyle>
          <a:p>
            <a:r>
              <a:rPr lang="en-US" noProof="0"/>
              <a:t>Click icon to add picture</a:t>
            </a:r>
          </a:p>
        </p:txBody>
      </p:sp>
      <p:sp>
        <p:nvSpPr>
          <p:cNvPr id="30" name="Title 1">
            <a:extLst>
              <a:ext uri="{FF2B5EF4-FFF2-40B4-BE49-F238E27FC236}">
                <a16:creationId xmlns:a16="http://schemas.microsoft.com/office/drawing/2014/main" id="{33F3218B-282D-9C42-A036-99F9AA02CD99}"/>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31" name="Text Placeholder 4">
            <a:extLst>
              <a:ext uri="{FF2B5EF4-FFF2-40B4-BE49-F238E27FC236}">
                <a16:creationId xmlns:a16="http://schemas.microsoft.com/office/drawing/2014/main" id="{6707EF1E-C66B-E943-9968-239C2FC47741}"/>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32" name="Group 31">
            <a:extLst>
              <a:ext uri="{FF2B5EF4-FFF2-40B4-BE49-F238E27FC236}">
                <a16:creationId xmlns:a16="http://schemas.microsoft.com/office/drawing/2014/main" id="{7A31D534-3B30-8D41-B7D4-FBA1E96B9370}"/>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33" name="Oval 5">
              <a:extLst>
                <a:ext uri="{FF2B5EF4-FFF2-40B4-BE49-F238E27FC236}">
                  <a16:creationId xmlns:a16="http://schemas.microsoft.com/office/drawing/2014/main" id="{F9EAE4C2-FDC3-2248-92D0-DFF9B0BEE7C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4" name="Freeform 6">
              <a:extLst>
                <a:ext uri="{FF2B5EF4-FFF2-40B4-BE49-F238E27FC236}">
                  <a16:creationId xmlns:a16="http://schemas.microsoft.com/office/drawing/2014/main" id="{529BA35E-28CE-324A-83CC-26EEBFA707C0}"/>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5" name="Rectangle 7">
              <a:extLst>
                <a:ext uri="{FF2B5EF4-FFF2-40B4-BE49-F238E27FC236}">
                  <a16:creationId xmlns:a16="http://schemas.microsoft.com/office/drawing/2014/main" id="{A92355DF-C977-A24D-9C71-968724D691AC}"/>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6" name="Freeform 8">
              <a:extLst>
                <a:ext uri="{FF2B5EF4-FFF2-40B4-BE49-F238E27FC236}">
                  <a16:creationId xmlns:a16="http://schemas.microsoft.com/office/drawing/2014/main" id="{1707270F-3667-1E45-9FD7-EB61B63D469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7" name="Rectangle 9">
              <a:extLst>
                <a:ext uri="{FF2B5EF4-FFF2-40B4-BE49-F238E27FC236}">
                  <a16:creationId xmlns:a16="http://schemas.microsoft.com/office/drawing/2014/main" id="{9357A920-993E-A84F-84F0-E0F8B717A2F7}"/>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8" name="Rectangle 10">
              <a:extLst>
                <a:ext uri="{FF2B5EF4-FFF2-40B4-BE49-F238E27FC236}">
                  <a16:creationId xmlns:a16="http://schemas.microsoft.com/office/drawing/2014/main" id="{B417042F-8074-284D-812F-0F4F1687251C}"/>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39" name="Freeform 11">
              <a:extLst>
                <a:ext uri="{FF2B5EF4-FFF2-40B4-BE49-F238E27FC236}">
                  <a16:creationId xmlns:a16="http://schemas.microsoft.com/office/drawing/2014/main" id="{F670A509-E09A-F247-B8D8-A59F8C40507A}"/>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2">
              <a:extLst>
                <a:ext uri="{FF2B5EF4-FFF2-40B4-BE49-F238E27FC236}">
                  <a16:creationId xmlns:a16="http://schemas.microsoft.com/office/drawing/2014/main" id="{4A1E327F-AA16-DD4F-B777-D8DD85C29BF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2" name="Freeform 13">
              <a:extLst>
                <a:ext uri="{FF2B5EF4-FFF2-40B4-BE49-F238E27FC236}">
                  <a16:creationId xmlns:a16="http://schemas.microsoft.com/office/drawing/2014/main" id="{00AC5D30-250C-DD44-9A96-6826F7513B68}"/>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3" name="Freeform 14">
              <a:extLst>
                <a:ext uri="{FF2B5EF4-FFF2-40B4-BE49-F238E27FC236}">
                  <a16:creationId xmlns:a16="http://schemas.microsoft.com/office/drawing/2014/main" id="{B0F843B4-8C16-4E4A-BAD2-35EF79342CE6}"/>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Tree>
    <p:extLst>
      <p:ext uri="{BB962C8B-B14F-4D97-AF65-F5344CB8AC3E}">
        <p14:creationId xmlns:p14="http://schemas.microsoft.com/office/powerpoint/2010/main" val="4137834679"/>
      </p:ext>
    </p:extLst>
  </p:cSld>
  <p:clrMapOvr>
    <a:masterClrMapping/>
  </p:clrMapOvr>
  <p:transition>
    <p:fade/>
  </p:transition>
  <p:extLst>
    <p:ext uri="{DCECCB84-F9BA-43D5-87BE-67443E8EF086}">
      <p15:sldGuideLst xmlns:p15="http://schemas.microsoft.com/office/powerpoint/2012/main"/>
    </p:ext>
  </p:extLst>
</p:sldLayout>
</file>

<file path=ppt/slideLayouts/slideLayout24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age Image">
    <p:bg bwMode="gray">
      <p:bgPr>
        <a:solidFill>
          <a:schemeClr val="tx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DEF77F0F-DE6A-48C9-92BD-013174DD643C}"/>
              </a:ext>
            </a:extLst>
          </p:cNvPr>
          <p:cNvSpPr>
            <a:spLocks noGrp="1"/>
          </p:cNvSpPr>
          <p:nvPr>
            <p:ph type="pic" sz="quarter" idx="11"/>
          </p:nvPr>
        </p:nvSpPr>
        <p:spPr>
          <a:xfrm>
            <a:off x="6095448" y="0"/>
            <a:ext cx="6096552" cy="6858000"/>
          </a:xfrm>
          <a:prstGeom prst="rect">
            <a:avLst/>
          </a:prstGeom>
        </p:spPr>
        <p:txBody>
          <a:bodyPr/>
          <a:lstStyle>
            <a:lvl1pPr>
              <a:defRPr>
                <a:solidFill>
                  <a:schemeClr val="bg1"/>
                </a:solidFill>
              </a:defRPr>
            </a:lvl1pPr>
          </a:lstStyle>
          <a:p>
            <a:r>
              <a:rPr lang="en-US" noProof="0"/>
              <a:t>Click icon to add picture</a:t>
            </a:r>
          </a:p>
        </p:txBody>
      </p:sp>
      <p:sp>
        <p:nvSpPr>
          <p:cNvPr id="28" name="Text Placeholder 4">
            <a:extLst>
              <a:ext uri="{FF2B5EF4-FFF2-40B4-BE49-F238E27FC236}">
                <a16:creationId xmlns:a16="http://schemas.microsoft.com/office/drawing/2014/main" id="{7843742C-26CB-411F-8564-50309241988E}"/>
              </a:ext>
            </a:extLst>
          </p:cNvPr>
          <p:cNvSpPr>
            <a:spLocks noGrp="1"/>
          </p:cNvSpPr>
          <p:nvPr>
            <p:ph type="body" sz="quarter" idx="10"/>
          </p:nvPr>
        </p:nvSpPr>
        <p:spPr>
          <a:xfrm>
            <a:off x="463296" y="6364224"/>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9" name="Title 1">
            <a:extLst>
              <a:ext uri="{FF2B5EF4-FFF2-40B4-BE49-F238E27FC236}">
                <a16:creationId xmlns:a16="http://schemas.microsoft.com/office/drawing/2014/main" id="{A7C729B7-24CD-4887-BCB2-9B9E69736AAE}"/>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grpSp>
        <p:nvGrpSpPr>
          <p:cNvPr id="18" name="Group 17">
            <a:extLst>
              <a:ext uri="{FF2B5EF4-FFF2-40B4-BE49-F238E27FC236}">
                <a16:creationId xmlns:a16="http://schemas.microsoft.com/office/drawing/2014/main" id="{A2ADDA35-0590-4771-9879-88CE0238551F}"/>
              </a:ext>
            </a:extLst>
          </p:cNvPr>
          <p:cNvGrpSpPr/>
          <p:nvPr userDrawn="1"/>
        </p:nvGrpSpPr>
        <p:grpSpPr>
          <a:xfrm>
            <a:off x="463296" y="341312"/>
            <a:ext cx="1819656" cy="347472"/>
            <a:chOff x="398463" y="404813"/>
            <a:chExt cx="1627187" cy="307976"/>
          </a:xfrm>
          <a:solidFill>
            <a:schemeClr val="bg1"/>
          </a:solidFill>
        </p:grpSpPr>
        <p:sp>
          <p:nvSpPr>
            <p:cNvPr id="19" name="Oval 5">
              <a:extLst>
                <a:ext uri="{FF2B5EF4-FFF2-40B4-BE49-F238E27FC236}">
                  <a16:creationId xmlns:a16="http://schemas.microsoft.com/office/drawing/2014/main" id="{3FD17B1A-A918-439D-AFAD-ECE9421735FC}"/>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0" name="Freeform 6">
              <a:extLst>
                <a:ext uri="{FF2B5EF4-FFF2-40B4-BE49-F238E27FC236}">
                  <a16:creationId xmlns:a16="http://schemas.microsoft.com/office/drawing/2014/main" id="{79359716-9ACF-4041-A7F0-2E04E36D8614}"/>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1" name="Rectangle 7">
              <a:extLst>
                <a:ext uri="{FF2B5EF4-FFF2-40B4-BE49-F238E27FC236}">
                  <a16:creationId xmlns:a16="http://schemas.microsoft.com/office/drawing/2014/main" id="{EE3C6AB2-FF26-4D74-983F-E8C9540B703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2" name="Freeform 8">
              <a:extLst>
                <a:ext uri="{FF2B5EF4-FFF2-40B4-BE49-F238E27FC236}">
                  <a16:creationId xmlns:a16="http://schemas.microsoft.com/office/drawing/2014/main" id="{B600C838-AB18-404F-AF64-5BE6309AC231}"/>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3" name="Rectangle 9">
              <a:extLst>
                <a:ext uri="{FF2B5EF4-FFF2-40B4-BE49-F238E27FC236}">
                  <a16:creationId xmlns:a16="http://schemas.microsoft.com/office/drawing/2014/main" id="{37EF79B8-3321-4A68-A438-F7CA9AB20D0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4" name="Rectangle 10">
              <a:extLst>
                <a:ext uri="{FF2B5EF4-FFF2-40B4-BE49-F238E27FC236}">
                  <a16:creationId xmlns:a16="http://schemas.microsoft.com/office/drawing/2014/main" id="{9EB266B0-2723-40E9-BD24-9B88F113710A}"/>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5" name="Freeform 11">
              <a:extLst>
                <a:ext uri="{FF2B5EF4-FFF2-40B4-BE49-F238E27FC236}">
                  <a16:creationId xmlns:a16="http://schemas.microsoft.com/office/drawing/2014/main" id="{90C5C28F-BB95-44AD-9700-55D9AE2BE2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6" name="Freeform 12">
              <a:extLst>
                <a:ext uri="{FF2B5EF4-FFF2-40B4-BE49-F238E27FC236}">
                  <a16:creationId xmlns:a16="http://schemas.microsoft.com/office/drawing/2014/main" id="{42500885-66FF-4752-A3E1-7C0FA9778A8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7" name="Freeform 13">
              <a:extLst>
                <a:ext uri="{FF2B5EF4-FFF2-40B4-BE49-F238E27FC236}">
                  <a16:creationId xmlns:a16="http://schemas.microsoft.com/office/drawing/2014/main" id="{165DB8AE-A24F-4086-963B-1C7F379D216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1" name="Freeform 14">
              <a:extLst>
                <a:ext uri="{FF2B5EF4-FFF2-40B4-BE49-F238E27FC236}">
                  <a16:creationId xmlns:a16="http://schemas.microsoft.com/office/drawing/2014/main" id="{282083A4-2C11-43E4-9516-9622E1E74D9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Tree>
    <p:extLst>
      <p:ext uri="{BB962C8B-B14F-4D97-AF65-F5344CB8AC3E}">
        <p14:creationId xmlns:p14="http://schemas.microsoft.com/office/powerpoint/2010/main" val="1331324624"/>
      </p:ext>
    </p:extLst>
  </p:cSld>
  <p:clrMapOvr>
    <a:masterClrMapping/>
  </p:clrMapOvr>
  <p:transition>
    <p:fade/>
  </p:transition>
  <p:extLst>
    <p:ext uri="{DCECCB84-F9BA-43D5-87BE-67443E8EF086}">
      <p15:sldGuideLst xmlns:p15="http://schemas.microsoft.com/office/powerpoint/2012/main"/>
    </p:ext>
  </p:extLst>
</p:sldLayout>
</file>

<file path=ppt/slideLayouts/slideLayout243.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p:bg bwMode="gray">
      <p:bgPr>
        <a:solidFill>
          <a:schemeClr val="bg1"/>
        </a:solidFill>
        <a:effectLst/>
      </p:bgPr>
    </p:bg>
    <p:spTree>
      <p:nvGrpSpPr>
        <p:cNvPr id="1" name=""/>
        <p:cNvGrpSpPr/>
        <p:nvPr/>
      </p:nvGrpSpPr>
      <p:grpSpPr>
        <a:xfrm>
          <a:off x="0" y="0"/>
          <a:ext cx="0" cy="0"/>
          <a:chOff x="0" y="0"/>
          <a:chExt cx="0" cy="0"/>
        </a:xfrm>
      </p:grpSpPr>
      <p:sp>
        <p:nvSpPr>
          <p:cNvPr id="17" name="Picture Placeholder 8">
            <a:extLst>
              <a:ext uri="{FF2B5EF4-FFF2-40B4-BE49-F238E27FC236}">
                <a16:creationId xmlns:a16="http://schemas.microsoft.com/office/drawing/2014/main" id="{8B9DDECB-90E6-4132-BCD8-24EBC3764DB9}"/>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grpSp>
        <p:nvGrpSpPr>
          <p:cNvPr id="18" name="Group 17">
            <a:extLst>
              <a:ext uri="{FF2B5EF4-FFF2-40B4-BE49-F238E27FC236}">
                <a16:creationId xmlns:a16="http://schemas.microsoft.com/office/drawing/2014/main" id="{C68220B9-53D3-434F-999D-90F07DAA2325}"/>
              </a:ext>
            </a:extLst>
          </p:cNvPr>
          <p:cNvGrpSpPr>
            <a:grpSpLocks noChangeAspect="1"/>
          </p:cNvGrpSpPr>
          <p:nvPr userDrawn="1"/>
        </p:nvGrpSpPr>
        <p:grpSpPr>
          <a:xfrm>
            <a:off x="460541" y="344137"/>
            <a:ext cx="1819109" cy="345828"/>
            <a:chOff x="398463" y="404813"/>
            <a:chExt cx="1627187" cy="307976"/>
          </a:xfrm>
          <a:solidFill>
            <a:schemeClr val="tx1"/>
          </a:solidFill>
        </p:grpSpPr>
        <p:sp>
          <p:nvSpPr>
            <p:cNvPr id="19" name="Oval 5">
              <a:extLst>
                <a:ext uri="{FF2B5EF4-FFF2-40B4-BE49-F238E27FC236}">
                  <a16:creationId xmlns:a16="http://schemas.microsoft.com/office/drawing/2014/main" id="{8B229135-140E-4C82-9088-DB80D93F74F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0" name="Freeform 6">
              <a:extLst>
                <a:ext uri="{FF2B5EF4-FFF2-40B4-BE49-F238E27FC236}">
                  <a16:creationId xmlns:a16="http://schemas.microsoft.com/office/drawing/2014/main" id="{C0B69BD4-36A4-4DB1-B5FD-89FB06A52E69}"/>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1" name="Rectangle 7">
              <a:extLst>
                <a:ext uri="{FF2B5EF4-FFF2-40B4-BE49-F238E27FC236}">
                  <a16:creationId xmlns:a16="http://schemas.microsoft.com/office/drawing/2014/main" id="{49F4DC4F-9DBA-44B7-B892-0083CA88927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2" name="Freeform 8">
              <a:extLst>
                <a:ext uri="{FF2B5EF4-FFF2-40B4-BE49-F238E27FC236}">
                  <a16:creationId xmlns:a16="http://schemas.microsoft.com/office/drawing/2014/main" id="{67D5F0A5-5E6C-4963-9090-4DAF5F01D2A3}"/>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3" name="Rectangle 9">
              <a:extLst>
                <a:ext uri="{FF2B5EF4-FFF2-40B4-BE49-F238E27FC236}">
                  <a16:creationId xmlns:a16="http://schemas.microsoft.com/office/drawing/2014/main" id="{22C7545E-5780-4586-9808-699BCCFD7CE9}"/>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4" name="Rectangle 10">
              <a:extLst>
                <a:ext uri="{FF2B5EF4-FFF2-40B4-BE49-F238E27FC236}">
                  <a16:creationId xmlns:a16="http://schemas.microsoft.com/office/drawing/2014/main" id="{489CD93F-3551-40B6-A00B-6CC2A8F5F4EE}"/>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5" name="Freeform 11">
              <a:extLst>
                <a:ext uri="{FF2B5EF4-FFF2-40B4-BE49-F238E27FC236}">
                  <a16:creationId xmlns:a16="http://schemas.microsoft.com/office/drawing/2014/main" id="{B6557C16-D6D6-4B71-81E6-ADCF6CEB19B7}"/>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6" name="Freeform 12">
              <a:extLst>
                <a:ext uri="{FF2B5EF4-FFF2-40B4-BE49-F238E27FC236}">
                  <a16:creationId xmlns:a16="http://schemas.microsoft.com/office/drawing/2014/main" id="{E187CACC-821A-4265-91F5-84823A98F3C5}"/>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29" name="Freeform 13">
              <a:extLst>
                <a:ext uri="{FF2B5EF4-FFF2-40B4-BE49-F238E27FC236}">
                  <a16:creationId xmlns:a16="http://schemas.microsoft.com/office/drawing/2014/main" id="{31AAFBBA-1DE2-4D95-9B71-B343B1065043}"/>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sp>
          <p:nvSpPr>
            <p:cNvPr id="40" name="Freeform 14">
              <a:extLst>
                <a:ext uri="{FF2B5EF4-FFF2-40B4-BE49-F238E27FC236}">
                  <a16:creationId xmlns:a16="http://schemas.microsoft.com/office/drawing/2014/main" id="{D7679E8F-E1FF-41C4-93DF-F6A97D92D117}"/>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noProof="0">
                <a:solidFill>
                  <a:schemeClr val="bg1"/>
                </a:solidFill>
              </a:endParaRPr>
            </a:p>
          </p:txBody>
        </p:sp>
      </p:grpSp>
      <p:sp>
        <p:nvSpPr>
          <p:cNvPr id="41" name="Title 1">
            <a:extLst>
              <a:ext uri="{FF2B5EF4-FFF2-40B4-BE49-F238E27FC236}">
                <a16:creationId xmlns:a16="http://schemas.microsoft.com/office/drawing/2014/main" id="{70F15D73-40F4-4F95-9E2A-7A67F615DB4A}"/>
              </a:ext>
            </a:extLst>
          </p:cNvPr>
          <p:cNvSpPr>
            <a:spLocks noGrp="1"/>
          </p:cNvSpPr>
          <p:nvPr>
            <p:ph type="ctrTitle"/>
          </p:nvPr>
        </p:nvSpPr>
        <p:spPr bwMode="gray">
          <a:xfrm>
            <a:off x="457201" y="5186209"/>
            <a:ext cx="4490721"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44" name="Text Placeholder 4">
            <a:extLst>
              <a:ext uri="{FF2B5EF4-FFF2-40B4-BE49-F238E27FC236}">
                <a16:creationId xmlns:a16="http://schemas.microsoft.com/office/drawing/2014/main" id="{E65ED79E-D6FD-4D90-9073-C8776CB6AD10}"/>
              </a:ext>
            </a:extLst>
          </p:cNvPr>
          <p:cNvSpPr>
            <a:spLocks noGrp="1"/>
          </p:cNvSpPr>
          <p:nvPr>
            <p:ph type="body" sz="quarter" idx="10"/>
          </p:nvPr>
        </p:nvSpPr>
        <p:spPr>
          <a:xfrm>
            <a:off x="457201" y="6365848"/>
            <a:ext cx="4490721" cy="273050"/>
          </a:xfrm>
          <a:prstGeom prst="rect">
            <a:avLst/>
          </a:prstGeom>
        </p:spPr>
        <p:txBody>
          <a:bodyPr anchor="t">
            <a:noAutofit/>
          </a:bodyPr>
          <a:lstStyle>
            <a:lvl1pPr>
              <a:spcAft>
                <a:spcPts val="0"/>
              </a:spcAft>
              <a:defRPr sz="1400" b="1">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Tree>
    <p:extLst>
      <p:ext uri="{BB962C8B-B14F-4D97-AF65-F5344CB8AC3E}">
        <p14:creationId xmlns:p14="http://schemas.microsoft.com/office/powerpoint/2010/main" val="1248854618"/>
      </p:ext>
    </p:extLst>
  </p:cSld>
  <p:clrMapOvr>
    <a:masterClrMapping/>
  </p:clrMapOvr>
  <p:transition>
    <p:fade/>
  </p:transition>
  <p:extLst>
    <p:ext uri="{DCECCB84-F9BA-43D5-87BE-67443E8EF086}">
      <p15:sldGuideLst xmlns:p15="http://schemas.microsoft.com/office/powerpoint/2012/main"/>
    </p:ext>
  </p:extLst>
</p:sldLayout>
</file>

<file path=ppt/slideLayouts/slideLayout244.xml><?xml version="1.0" encoding="utf-8"?>
<p:sldLayout xmlns:a="http://schemas.openxmlformats.org/drawingml/2006/main" xmlns:r="http://schemas.openxmlformats.org/officeDocument/2006/relationships" xmlns:p="http://schemas.openxmlformats.org/presentationml/2006/main" showMasterSp="0" preserve="1" userDrawn="1">
  <p:cSld name="Title Slide - Crop Circle with text Black">
    <p:bg bwMode="gray">
      <p:bgPr>
        <a:solidFill>
          <a:schemeClr val="tx1"/>
        </a:solidFill>
        <a:effectLst/>
      </p:bgPr>
    </p:bg>
    <p:spTree>
      <p:nvGrpSpPr>
        <p:cNvPr id="1" name=""/>
        <p:cNvGrpSpPr/>
        <p:nvPr/>
      </p:nvGrpSpPr>
      <p:grpSpPr>
        <a:xfrm>
          <a:off x="0" y="0"/>
          <a:ext cx="0" cy="0"/>
          <a:chOff x="0" y="0"/>
          <a:chExt cx="0" cy="0"/>
        </a:xfrm>
      </p:grpSpPr>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463296" y="6365848"/>
            <a:ext cx="4446269" cy="273050"/>
          </a:xfrm>
          <a:prstGeom prst="rect">
            <a:avLst/>
          </a:prstGeom>
        </p:spPr>
        <p:txBody>
          <a:bodyPr anchor="t">
            <a:noAutofit/>
          </a:bodyPr>
          <a:lstStyle>
            <a:lvl1pPr>
              <a:spcAft>
                <a:spcPts val="0"/>
              </a:spcAft>
              <a:defRPr sz="1400" b="1">
                <a:solidFill>
                  <a:schemeClr val="bg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7" name="Group 26">
            <a:extLst>
              <a:ext uri="{FF2B5EF4-FFF2-40B4-BE49-F238E27FC236}">
                <a16:creationId xmlns:a16="http://schemas.microsoft.com/office/drawing/2014/main" id="{B6F50CF5-77BF-459B-9A79-3C4CC22A0F3A}"/>
              </a:ext>
            </a:extLst>
          </p:cNvPr>
          <p:cNvGrpSpPr/>
          <p:nvPr userDrawn="1"/>
        </p:nvGrpSpPr>
        <p:grpSpPr>
          <a:xfrm>
            <a:off x="463296" y="341312"/>
            <a:ext cx="1819656" cy="347472"/>
            <a:chOff x="398463" y="404813"/>
            <a:chExt cx="1627187" cy="307976"/>
          </a:xfrm>
          <a:solidFill>
            <a:schemeClr val="bg1"/>
          </a:solidFill>
        </p:grpSpPr>
        <p:sp>
          <p:nvSpPr>
            <p:cNvPr id="28" name="Oval 5">
              <a:extLst>
                <a:ext uri="{FF2B5EF4-FFF2-40B4-BE49-F238E27FC236}">
                  <a16:creationId xmlns:a16="http://schemas.microsoft.com/office/drawing/2014/main" id="{E9128BED-07B9-451E-B858-7CC1141471B6}"/>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29" name="Freeform 6">
              <a:extLst>
                <a:ext uri="{FF2B5EF4-FFF2-40B4-BE49-F238E27FC236}">
                  <a16:creationId xmlns:a16="http://schemas.microsoft.com/office/drawing/2014/main" id="{C68196BA-7D11-4539-BDF9-983E22D34232}"/>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4" name="Rectangle 7">
              <a:extLst>
                <a:ext uri="{FF2B5EF4-FFF2-40B4-BE49-F238E27FC236}">
                  <a16:creationId xmlns:a16="http://schemas.microsoft.com/office/drawing/2014/main" id="{42AF1C77-6287-4499-B04A-87B27165DE90}"/>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5" name="Freeform 8">
              <a:extLst>
                <a:ext uri="{FF2B5EF4-FFF2-40B4-BE49-F238E27FC236}">
                  <a16:creationId xmlns:a16="http://schemas.microsoft.com/office/drawing/2014/main" id="{25579AED-BEB3-43B3-8ED1-4F00DD4BD00F}"/>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6" name="Rectangle 9">
              <a:extLst>
                <a:ext uri="{FF2B5EF4-FFF2-40B4-BE49-F238E27FC236}">
                  <a16:creationId xmlns:a16="http://schemas.microsoft.com/office/drawing/2014/main" id="{E45E9D0B-F5C0-4893-92F0-D69A666C1B0B}"/>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7" name="Rectangle 10">
              <a:extLst>
                <a:ext uri="{FF2B5EF4-FFF2-40B4-BE49-F238E27FC236}">
                  <a16:creationId xmlns:a16="http://schemas.microsoft.com/office/drawing/2014/main" id="{DE5C210F-0B06-4949-8E4D-64301D93E9D9}"/>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8" name="Freeform 11">
              <a:extLst>
                <a:ext uri="{FF2B5EF4-FFF2-40B4-BE49-F238E27FC236}">
                  <a16:creationId xmlns:a16="http://schemas.microsoft.com/office/drawing/2014/main" id="{F24B8B3C-D0AE-4485-8A30-2C7813EFDEE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49" name="Freeform 12">
              <a:extLst>
                <a:ext uri="{FF2B5EF4-FFF2-40B4-BE49-F238E27FC236}">
                  <a16:creationId xmlns:a16="http://schemas.microsoft.com/office/drawing/2014/main" id="{0DD172EE-B893-46D5-9A64-6715E431296D}"/>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0" name="Freeform 13">
              <a:extLst>
                <a:ext uri="{FF2B5EF4-FFF2-40B4-BE49-F238E27FC236}">
                  <a16:creationId xmlns:a16="http://schemas.microsoft.com/office/drawing/2014/main" id="{41641FDD-35E1-4F42-B99C-FFA6812569B0}"/>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sp>
          <p:nvSpPr>
            <p:cNvPr id="51" name="Freeform 14">
              <a:extLst>
                <a:ext uri="{FF2B5EF4-FFF2-40B4-BE49-F238E27FC236}">
                  <a16:creationId xmlns:a16="http://schemas.microsoft.com/office/drawing/2014/main" id="{DFE30DEA-FA20-4812-875C-D70A3CA3F5F2}"/>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800" noProof="0">
                <a:solidFill>
                  <a:schemeClr val="bg1"/>
                </a:solidFill>
              </a:endParaRPr>
            </a:p>
          </p:txBody>
        </p:sp>
      </p:grpSp>
      <p:sp>
        <p:nvSpPr>
          <p:cNvPr id="53" name="Title 1">
            <a:extLst>
              <a:ext uri="{FF2B5EF4-FFF2-40B4-BE49-F238E27FC236}">
                <a16:creationId xmlns:a16="http://schemas.microsoft.com/office/drawing/2014/main" id="{647FBB06-57A1-478F-8BCE-57D05265516A}"/>
              </a:ext>
            </a:extLst>
          </p:cNvPr>
          <p:cNvSpPr>
            <a:spLocks noGrp="1"/>
          </p:cNvSpPr>
          <p:nvPr>
            <p:ph type="ctrTitle"/>
          </p:nvPr>
        </p:nvSpPr>
        <p:spPr bwMode="gray">
          <a:xfrm>
            <a:off x="463296" y="5186209"/>
            <a:ext cx="4446269" cy="895983"/>
          </a:xfrm>
          <a:prstGeom prst="rect">
            <a:avLst/>
          </a:prstGeom>
        </p:spPr>
        <p:txBody>
          <a:bodyPr anchor="b" anchorCtr="0">
            <a:noAutofit/>
          </a:bodyPr>
          <a:lstStyle>
            <a:lvl1pPr algn="l">
              <a:lnSpc>
                <a:spcPts val="3200"/>
              </a:lnSpc>
              <a:defRPr sz="3200" b="0" i="0">
                <a:solidFill>
                  <a:schemeClr val="accent1"/>
                </a:solidFill>
                <a:latin typeface="Calibri Light" panose="020F0302020204030204" pitchFamily="34" charset="0"/>
                <a:ea typeface="Open Sans" panose="020B0606030504020204" pitchFamily="34" charset="0"/>
                <a:cs typeface="Calibri Light" panose="020F0302020204030204" pitchFamily="34" charset="0"/>
              </a:defRPr>
            </a:lvl1pPr>
          </a:lstStyle>
          <a:p>
            <a:r>
              <a:rPr lang="en-US" noProof="0"/>
              <a:t>Click to edit Master title style</a:t>
            </a:r>
          </a:p>
        </p:txBody>
      </p:sp>
      <p:sp>
        <p:nvSpPr>
          <p:cNvPr id="16" name="Picture Placeholder 8">
            <a:extLst>
              <a:ext uri="{FF2B5EF4-FFF2-40B4-BE49-F238E27FC236}">
                <a16:creationId xmlns:a16="http://schemas.microsoft.com/office/drawing/2014/main" id="{5F52D250-AC77-534C-8E2A-4D394DFE3BC7}"/>
              </a:ext>
            </a:extLst>
          </p:cNvPr>
          <p:cNvSpPr>
            <a:spLocks noGrp="1"/>
          </p:cNvSpPr>
          <p:nvPr>
            <p:ph type="pic" sz="quarter" idx="11"/>
          </p:nvPr>
        </p:nvSpPr>
        <p:spPr>
          <a:xfrm>
            <a:off x="5326476" y="0"/>
            <a:ext cx="6865524" cy="6858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506504059"/>
      </p:ext>
    </p:extLst>
  </p:cSld>
  <p:clrMapOvr>
    <a:masterClrMapping/>
  </p:clrMapOvr>
  <p:transition>
    <p:fade/>
  </p:transition>
  <p:extLst>
    <p:ext uri="{DCECCB84-F9BA-43D5-87BE-67443E8EF086}">
      <p15:sldGuideLst xmlns:p15="http://schemas.microsoft.com/office/powerpoint/2012/main"/>
    </p:ext>
  </p:extLst>
</p:sldLayout>
</file>

<file path=ppt/slideLayouts/slideLayout245.xml><?xml version="1.0" encoding="utf-8"?>
<p:sldLayout xmlns:a="http://schemas.openxmlformats.org/drawingml/2006/main" xmlns:r="http://schemas.openxmlformats.org/officeDocument/2006/relationships" xmlns:p="http://schemas.openxmlformats.org/presentationml/2006/main" preserve="1" userDrawn="1">
  <p:cSld name="2_2 columns - large">
    <p:spTree>
      <p:nvGrpSpPr>
        <p:cNvPr id="1" name=""/>
        <p:cNvGrpSpPr/>
        <p:nvPr/>
      </p:nvGrpSpPr>
      <p:grpSpPr>
        <a:xfrm>
          <a:off x="0" y="0"/>
          <a:ext cx="0" cy="0"/>
          <a:chOff x="0" y="0"/>
          <a:chExt cx="0" cy="0"/>
        </a:xfrm>
      </p:grpSpPr>
      <p:sp>
        <p:nvSpPr>
          <p:cNvPr id="21" name="Text Placeholder 8">
            <a:extLst>
              <a:ext uri="{FF2B5EF4-FFF2-40B4-BE49-F238E27FC236}">
                <a16:creationId xmlns:a16="http://schemas.microsoft.com/office/drawing/2014/main" id="{59A021DD-F549-41C3-B366-CFCBDD85997E}"/>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2" name="Title Placeholder 1">
            <a:extLst>
              <a:ext uri="{FF2B5EF4-FFF2-40B4-BE49-F238E27FC236}">
                <a16:creationId xmlns:a16="http://schemas.microsoft.com/office/drawing/2014/main" id="{ECC1F342-3C5A-4884-B063-1F96DE727F3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23" name="Content Placeholder 3">
            <a:extLst>
              <a:ext uri="{FF2B5EF4-FFF2-40B4-BE49-F238E27FC236}">
                <a16:creationId xmlns:a16="http://schemas.microsoft.com/office/drawing/2014/main" id="{BFED540D-3BF1-4047-9D69-9C3EB9B94551}"/>
              </a:ext>
            </a:extLst>
          </p:cNvPr>
          <p:cNvSpPr>
            <a:spLocks noGrp="1"/>
          </p:cNvSpPr>
          <p:nvPr>
            <p:ph sz="quarter" idx="10"/>
          </p:nvPr>
        </p:nvSpPr>
        <p:spPr>
          <a:xfrm>
            <a:off x="463296" y="1719072"/>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2159D59-FAF6-4904-B82D-440C56566D86}"/>
              </a:ext>
            </a:extLst>
          </p:cNvPr>
          <p:cNvSpPr>
            <a:spLocks noGrp="1"/>
          </p:cNvSpPr>
          <p:nvPr>
            <p:ph sz="quarter" idx="14"/>
          </p:nvPr>
        </p:nvSpPr>
        <p:spPr>
          <a:xfrm>
            <a:off x="6260591" y="1714500"/>
            <a:ext cx="5480304" cy="4643628"/>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745852072"/>
      </p:ext>
    </p:extLst>
  </p:cSld>
  <p:clrMapOvr>
    <a:masterClrMapping/>
  </p:clrMapOvr>
  <p:transition>
    <p:fade/>
  </p:transition>
</p:sldLayout>
</file>

<file path=ppt/slideLayouts/slideLayout246.xml><?xml version="1.0" encoding="utf-8"?>
<p:sldLayout xmlns:a="http://schemas.openxmlformats.org/drawingml/2006/main" xmlns:r="http://schemas.openxmlformats.org/officeDocument/2006/relationships" xmlns:p="http://schemas.openxmlformats.org/presentationml/2006/main" preserve="1" userDrawn="1">
  <p:cSld name="2_Text and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56871" y="2137713"/>
            <a:ext cx="5480304" cy="3983302"/>
          </a:xfrm>
        </p:spPr>
        <p:txBody>
          <a:bodyPr>
            <a:noAutofit/>
          </a:bodyPr>
          <a:lstStyle>
            <a:lvl1pPr>
              <a:defRPr sz="1300"/>
            </a:lvl1pPr>
          </a:lstStyle>
          <a:p>
            <a:r>
              <a:rPr lang="en-US" noProof="0"/>
              <a:t>Click icon to add chart</a:t>
            </a:r>
          </a:p>
        </p:txBody>
      </p:sp>
      <p:sp>
        <p:nvSpPr>
          <p:cNvPr id="6" name="Text Placeholder 5"/>
          <p:cNvSpPr>
            <a:spLocks noGrp="1"/>
          </p:cNvSpPr>
          <p:nvPr>
            <p:ph type="body" sz="quarter" idx="22"/>
          </p:nvPr>
        </p:nvSpPr>
        <p:spPr>
          <a:xfrm>
            <a:off x="6256871" y="1719074"/>
            <a:ext cx="5480304" cy="405940"/>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63297" y="6121016"/>
            <a:ext cx="11273879" cy="241685"/>
          </a:xfrm>
        </p:spPr>
        <p:txBody>
          <a:bodyPr>
            <a:noAutofit/>
          </a:bodyPr>
          <a:lstStyle>
            <a:lvl1pPr>
              <a:spcAft>
                <a:spcPts val="0"/>
              </a:spcAft>
              <a:defRPr sz="900"/>
            </a:lvl1pPr>
          </a:lstStyle>
          <a:p>
            <a:pPr lvl="0"/>
            <a:r>
              <a:rPr lang="en-US"/>
              <a:t>Click to edit Master text styles</a:t>
            </a:r>
          </a:p>
        </p:txBody>
      </p:sp>
      <p:sp>
        <p:nvSpPr>
          <p:cNvPr id="10" name="Text Placeholder 8">
            <a:extLst>
              <a:ext uri="{FF2B5EF4-FFF2-40B4-BE49-F238E27FC236}">
                <a16:creationId xmlns:a16="http://schemas.microsoft.com/office/drawing/2014/main" id="{CD00439A-130B-4E04-85CB-DABD856B2FAA}"/>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1" name="Title Placeholder 1">
            <a:extLst>
              <a:ext uri="{FF2B5EF4-FFF2-40B4-BE49-F238E27FC236}">
                <a16:creationId xmlns:a16="http://schemas.microsoft.com/office/drawing/2014/main" id="{33B9B3F6-9F40-4388-9B79-8E0961AD2B9E}"/>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3" name="Content Placeholder 3">
            <a:extLst>
              <a:ext uri="{FF2B5EF4-FFF2-40B4-BE49-F238E27FC236}">
                <a16:creationId xmlns:a16="http://schemas.microsoft.com/office/drawing/2014/main" id="{81AD6F48-ECFC-4B93-B043-AEA877E0937F}"/>
              </a:ext>
            </a:extLst>
          </p:cNvPr>
          <p:cNvSpPr>
            <a:spLocks noGrp="1"/>
          </p:cNvSpPr>
          <p:nvPr>
            <p:ph sz="quarter" idx="10"/>
          </p:nvPr>
        </p:nvSpPr>
        <p:spPr>
          <a:xfrm>
            <a:off x="463296" y="1719073"/>
            <a:ext cx="5480304" cy="440194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862337417"/>
      </p:ext>
    </p:extLst>
  </p:cSld>
  <p:clrMapOvr>
    <a:masterClrMapping/>
  </p:clrMapOvr>
  <p:transition>
    <p:fade/>
  </p:transition>
</p:sldLayout>
</file>

<file path=ppt/slideLayouts/slideLayout247.xml><?xml version="1.0" encoding="utf-8"?>
<p:sldLayout xmlns:a="http://schemas.openxmlformats.org/drawingml/2006/main" xmlns:r="http://schemas.openxmlformats.org/officeDocument/2006/relationships" xmlns:p="http://schemas.openxmlformats.org/presentationml/2006/main" preserve="1" userDrawn="1">
  <p:cSld name="2_2 chart">
    <p:spTree>
      <p:nvGrpSpPr>
        <p:cNvPr id="1" name=""/>
        <p:cNvGrpSpPr/>
        <p:nvPr/>
      </p:nvGrpSpPr>
      <p:grpSpPr>
        <a:xfrm>
          <a:off x="0" y="0"/>
          <a:ext cx="0" cy="0"/>
          <a:chOff x="0" y="0"/>
          <a:chExt cx="0" cy="0"/>
        </a:xfrm>
      </p:grpSpPr>
      <p:sp>
        <p:nvSpPr>
          <p:cNvPr id="6" name="Text Placeholder 5"/>
          <p:cNvSpPr>
            <a:spLocks noGrp="1"/>
          </p:cNvSpPr>
          <p:nvPr>
            <p:ph type="body" sz="quarter" idx="22"/>
          </p:nvPr>
        </p:nvSpPr>
        <p:spPr>
          <a:xfrm>
            <a:off x="6254379" y="1719073"/>
            <a:ext cx="5486516" cy="405939"/>
          </a:xfrm>
        </p:spPr>
        <p:txBody>
          <a:bodyPr>
            <a:noAutofit/>
          </a:bodyPr>
          <a:lstStyle>
            <a:lvl1pPr>
              <a:defRPr sz="1300"/>
            </a:lvl1pPr>
          </a:lstStyle>
          <a:p>
            <a:pPr lvl="0"/>
            <a:r>
              <a:rPr lang="en-US" noProof="0"/>
              <a:t>Click to edit Master text styles</a:t>
            </a:r>
          </a:p>
        </p:txBody>
      </p:sp>
      <p:sp>
        <p:nvSpPr>
          <p:cNvPr id="15" name="Text Placeholder 7"/>
          <p:cNvSpPr>
            <a:spLocks noGrp="1"/>
          </p:cNvSpPr>
          <p:nvPr>
            <p:ph type="body" sz="quarter" idx="23"/>
          </p:nvPr>
        </p:nvSpPr>
        <p:spPr>
          <a:xfrm>
            <a:off x="457201" y="6121016"/>
            <a:ext cx="11277599" cy="241685"/>
          </a:xfrm>
        </p:spPr>
        <p:txBody>
          <a:bodyPr>
            <a:noAutofit/>
          </a:bodyPr>
          <a:lstStyle>
            <a:lvl1pPr>
              <a:spcAft>
                <a:spcPts val="0"/>
              </a:spcAft>
              <a:defRPr sz="900"/>
            </a:lvl1pPr>
          </a:lstStyle>
          <a:p>
            <a:pPr lvl="0"/>
            <a:r>
              <a:rPr lang="en-US"/>
              <a:t>Click to edit Master text styles</a:t>
            </a:r>
          </a:p>
        </p:txBody>
      </p:sp>
      <p:sp>
        <p:nvSpPr>
          <p:cNvPr id="9" name="Chart Placeholder 2"/>
          <p:cNvSpPr>
            <a:spLocks noGrp="1"/>
          </p:cNvSpPr>
          <p:nvPr>
            <p:ph type="chart" sz="quarter" idx="24"/>
          </p:nvPr>
        </p:nvSpPr>
        <p:spPr>
          <a:xfrm>
            <a:off x="460271" y="2125011"/>
            <a:ext cx="5480304" cy="3996002"/>
          </a:xfrm>
        </p:spPr>
        <p:txBody>
          <a:bodyPr>
            <a:noAutofit/>
          </a:bodyPr>
          <a:lstStyle>
            <a:lvl1pPr>
              <a:defRPr sz="1300"/>
            </a:lvl1pPr>
          </a:lstStyle>
          <a:p>
            <a:r>
              <a:rPr lang="en-US"/>
              <a:t>Click icon to add chart</a:t>
            </a:r>
            <a:endParaRPr lang="en-GB"/>
          </a:p>
        </p:txBody>
      </p:sp>
      <p:sp>
        <p:nvSpPr>
          <p:cNvPr id="12" name="Text Placeholder 5"/>
          <p:cNvSpPr>
            <a:spLocks noGrp="1"/>
          </p:cNvSpPr>
          <p:nvPr>
            <p:ph type="body" sz="quarter" idx="25"/>
          </p:nvPr>
        </p:nvSpPr>
        <p:spPr>
          <a:xfrm>
            <a:off x="463296" y="1719073"/>
            <a:ext cx="5480304" cy="405939"/>
          </a:xfrm>
        </p:spPr>
        <p:txBody>
          <a:bodyPr>
            <a:noAutofit/>
          </a:bodyPr>
          <a:lstStyle>
            <a:lvl1pPr>
              <a:defRPr sz="1300"/>
            </a:lvl1pPr>
          </a:lstStyle>
          <a:p>
            <a:pPr lvl="0"/>
            <a:r>
              <a:rPr lang="en-US" noProof="0"/>
              <a:t>Click to edit Master text styles</a:t>
            </a:r>
          </a:p>
        </p:txBody>
      </p:sp>
      <p:sp>
        <p:nvSpPr>
          <p:cNvPr id="11" name="Chart Placeholder 2">
            <a:extLst>
              <a:ext uri="{FF2B5EF4-FFF2-40B4-BE49-F238E27FC236}">
                <a16:creationId xmlns:a16="http://schemas.microsoft.com/office/drawing/2014/main" id="{F1BD57FD-600D-430A-AB0C-89DFCC950E21}"/>
              </a:ext>
            </a:extLst>
          </p:cNvPr>
          <p:cNvSpPr>
            <a:spLocks noGrp="1"/>
          </p:cNvSpPr>
          <p:nvPr>
            <p:ph type="chart" sz="quarter" idx="26"/>
          </p:nvPr>
        </p:nvSpPr>
        <p:spPr>
          <a:xfrm>
            <a:off x="6248403" y="2125011"/>
            <a:ext cx="5486397" cy="3996000"/>
          </a:xfrm>
        </p:spPr>
        <p:txBody>
          <a:bodyPr>
            <a:noAutofit/>
          </a:bodyPr>
          <a:lstStyle>
            <a:lvl1pPr>
              <a:defRPr sz="1300"/>
            </a:lvl1pPr>
          </a:lstStyle>
          <a:p>
            <a:r>
              <a:rPr lang="en-US"/>
              <a:t>Click icon to add chart</a:t>
            </a:r>
            <a:endParaRPr lang="en-GB"/>
          </a:p>
        </p:txBody>
      </p:sp>
      <p:sp>
        <p:nvSpPr>
          <p:cNvPr id="13" name="Text Placeholder 8">
            <a:extLst>
              <a:ext uri="{FF2B5EF4-FFF2-40B4-BE49-F238E27FC236}">
                <a16:creationId xmlns:a16="http://schemas.microsoft.com/office/drawing/2014/main" id="{ACD26822-93FD-4865-A5E4-053695247E8C}"/>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6" name="Title Placeholder 1">
            <a:extLst>
              <a:ext uri="{FF2B5EF4-FFF2-40B4-BE49-F238E27FC236}">
                <a16:creationId xmlns:a16="http://schemas.microsoft.com/office/drawing/2014/main" id="{B7DE9340-98F1-4431-9CA2-BA6425441E8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025733516"/>
      </p:ext>
    </p:extLst>
  </p:cSld>
  <p:clrMapOvr>
    <a:masterClrMapping/>
  </p:clrMapOvr>
  <p:transition>
    <p:fade/>
  </p:transition>
</p:sldLayout>
</file>

<file path=ppt/slideLayouts/slideLayout248.xml><?xml version="1.0" encoding="utf-8"?>
<p:sldLayout xmlns:a="http://schemas.openxmlformats.org/drawingml/2006/main" xmlns:r="http://schemas.openxmlformats.org/officeDocument/2006/relationships" xmlns:p="http://schemas.openxmlformats.org/presentationml/2006/main" preserve="1" userDrawn="1">
  <p:cSld name="2_2 column content">
    <p:spTree>
      <p:nvGrpSpPr>
        <p:cNvPr id="1" name=""/>
        <p:cNvGrpSpPr/>
        <p:nvPr/>
      </p:nvGrpSpPr>
      <p:grpSpPr>
        <a:xfrm>
          <a:off x="0" y="0"/>
          <a:ext cx="0" cy="0"/>
          <a:chOff x="0" y="0"/>
          <a:chExt cx="0" cy="0"/>
        </a:xfrm>
      </p:grpSpPr>
      <p:sp>
        <p:nvSpPr>
          <p:cNvPr id="8" name="Content Placeholder 3"/>
          <p:cNvSpPr>
            <a:spLocks noGrp="1"/>
          </p:cNvSpPr>
          <p:nvPr>
            <p:ph sz="quarter" idx="16"/>
          </p:nvPr>
        </p:nvSpPr>
        <p:spPr>
          <a:xfrm>
            <a:off x="5450349" y="1718455"/>
            <a:ext cx="6290545" cy="4716463"/>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834EAC11-4B6F-4989-ADAB-DCA27D91F55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15E83D0-63FA-4C06-8888-31EF80337E8A}"/>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12" name="Content Placeholder 3">
            <a:extLst>
              <a:ext uri="{FF2B5EF4-FFF2-40B4-BE49-F238E27FC236}">
                <a16:creationId xmlns:a16="http://schemas.microsoft.com/office/drawing/2014/main" id="{593F994E-D5B3-4236-9E8D-771F764DB8E8}"/>
              </a:ext>
            </a:extLst>
          </p:cNvPr>
          <p:cNvSpPr>
            <a:spLocks noGrp="1"/>
          </p:cNvSpPr>
          <p:nvPr>
            <p:ph sz="quarter" idx="10"/>
          </p:nvPr>
        </p:nvSpPr>
        <p:spPr>
          <a:xfrm>
            <a:off x="463296" y="1714500"/>
            <a:ext cx="4413504" cy="4648200"/>
          </a:xfrm>
          <a:prstGeom prst="rect">
            <a:avLst/>
          </a:prstGeom>
        </p:spPr>
        <p:txBody>
          <a:bodyPr>
            <a:noAutofit/>
          </a:bodyPr>
          <a:lstStyle>
            <a:lvl1pPr marL="0" indent="0" algn="l">
              <a:buFontTx/>
              <a:buNone/>
              <a:tabLst>
                <a:tab pos="3771900" algn="r"/>
              </a:tabLst>
              <a:defRPr sz="1300">
                <a:latin typeface="+mn-lt"/>
              </a:defRPr>
            </a:lvl1pPr>
            <a:lvl2pPr marL="104775" indent="-104775" algn="l">
              <a:buClrTx/>
              <a:buSzPct val="100000"/>
              <a:buFont typeface="Arial" panose="020B0604020202020204" pitchFamily="34" charset="0"/>
              <a:buChar char="•"/>
              <a:tabLst>
                <a:tab pos="3771900" algn="r"/>
              </a:tabLst>
              <a:defRPr sz="1300">
                <a:latin typeface="+mj-lt"/>
              </a:defRPr>
            </a:lvl2pPr>
            <a:lvl3pPr marL="228600" indent="-104775" algn="l">
              <a:buClrTx/>
              <a:buSzPct val="100000"/>
              <a:buFont typeface="Arial" panose="020B0604020202020204" pitchFamily="34" charset="0"/>
              <a:buChar char="−"/>
              <a:tabLst>
                <a:tab pos="3771900" algn="r"/>
              </a:tabLst>
              <a:defRPr sz="1300">
                <a:latin typeface="+mn-lt"/>
              </a:defRPr>
            </a:lvl3pPr>
            <a:lvl4pPr marL="352425" indent="-104775" algn="l">
              <a:buClrTx/>
              <a:buSzPct val="100000"/>
              <a:buFont typeface="Arial" panose="020B0604020202020204" pitchFamily="34" charset="0"/>
              <a:buChar char="◦"/>
              <a:tabLst>
                <a:tab pos="3771900" algn="r"/>
              </a:tabLst>
              <a:defRPr sz="1300">
                <a:latin typeface="+mn-lt"/>
              </a:defRPr>
            </a:lvl4pPr>
            <a:lvl5pPr marL="476250" indent="-104775" algn="l">
              <a:buClrTx/>
              <a:buSzPct val="100000"/>
              <a:buFont typeface="Arial" panose="020B0604020202020204" pitchFamily="34" charset="0"/>
              <a:buChar char="−"/>
              <a:tabLst>
                <a:tab pos="3771900" algn="r"/>
              </a:tabLst>
              <a:defRPr sz="1300" baseline="0">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329727099"/>
      </p:ext>
    </p:extLst>
  </p:cSld>
  <p:clrMapOvr>
    <a:masterClrMapping/>
  </p:clrMapOvr>
  <p:transition>
    <p:fade/>
  </p:transition>
</p:sldLayout>
</file>

<file path=ppt/slideLayouts/slideLayout249.xml><?xml version="1.0" encoding="utf-8"?>
<p:sldLayout xmlns:a="http://schemas.openxmlformats.org/drawingml/2006/main" xmlns:r="http://schemas.openxmlformats.org/officeDocument/2006/relationships" xmlns:p="http://schemas.openxmlformats.org/presentationml/2006/main" preserve="1" userDrawn="1">
  <p:cSld name="4_2 content with quote ">
    <p:spTree>
      <p:nvGrpSpPr>
        <p:cNvPr id="1" name=""/>
        <p:cNvGrpSpPr/>
        <p:nvPr/>
      </p:nvGrpSpPr>
      <p:grpSpPr>
        <a:xfrm>
          <a:off x="0" y="0"/>
          <a:ext cx="0" cy="0"/>
          <a:chOff x="0" y="0"/>
          <a:chExt cx="0" cy="0"/>
        </a:xfrm>
      </p:grpSpPr>
      <p:sp>
        <p:nvSpPr>
          <p:cNvPr id="2" name="Do not remove" hidden="1">
            <a:extLst>
              <a:ext uri="{FF2B5EF4-FFF2-40B4-BE49-F238E27FC236}">
                <a16:creationId xmlns:a16="http://schemas.microsoft.com/office/drawing/2014/main" id="{E47085DF-436B-4928-8326-9E1FED7E8EEE}"/>
              </a:ext>
            </a:extLst>
          </p:cNvPr>
          <p:cNvSpPr/>
          <p:nvPr userDrawn="1">
            <p:custDataLst>
              <p:tags r:id="rId1"/>
            </p:custDataLst>
          </p:nvPr>
        </p:nvSpPr>
        <p:spPr bwMode="gray">
          <a:xfrm>
            <a:off x="0" y="0"/>
            <a:ext cx="12700" cy="12700"/>
          </a:xfrm>
          <a:prstGeom prst="octagon">
            <a:avLst/>
          </a:prstGeom>
          <a:noFill/>
          <a:ln w="19050" algn="ctr">
            <a:noFill/>
            <a:miter lim="800000"/>
            <a:headEnd/>
            <a:tailEnd/>
          </a:ln>
          <a:extLst>
            <a:ext uri="{909E8E84-426E-40DD-AFC4-6F175D3DCCD1}">
              <a14:hiddenFill xmlns:a14="http://schemas.microsoft.com/office/drawing/2010/main">
                <a:solidFill>
                  <a:schemeClr val="accent3"/>
                </a:solidFill>
              </a14:hiddenFill>
            </a:ext>
          </a:extLst>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endParaRPr>
          </a:p>
        </p:txBody>
      </p:sp>
      <p:sp>
        <p:nvSpPr>
          <p:cNvPr id="6" name="Content Placeholder 3"/>
          <p:cNvSpPr>
            <a:spLocks noGrp="1"/>
          </p:cNvSpPr>
          <p:nvPr>
            <p:ph sz="quarter" idx="10"/>
          </p:nvPr>
        </p:nvSpPr>
        <p:spPr>
          <a:xfrm>
            <a:off x="8192978" y="1737504"/>
            <a:ext cx="3547917" cy="4644248"/>
          </a:xfrm>
          <a:prstGeom prst="rect">
            <a:avLst/>
          </a:prstGeom>
        </p:spPr>
        <p:txBody>
          <a:bodyPr>
            <a:noAutofit/>
          </a:bodyPr>
          <a:lstStyle>
            <a:lvl1pPr>
              <a:tabLst>
                <a:tab pos="3771900" algn="r"/>
              </a:tabLst>
              <a:defRPr sz="1600">
                <a:solidFill>
                  <a:schemeClr val="accent3"/>
                </a:solidFill>
              </a:defRPr>
            </a:lvl1pPr>
            <a:lvl2pPr>
              <a:tabLst>
                <a:tab pos="3771900" algn="r"/>
              </a:tabLst>
              <a:defRPr/>
            </a:lvl2pPr>
            <a:lvl3pPr>
              <a:tabLst>
                <a:tab pos="3771900" algn="r"/>
              </a:tabLst>
              <a:defRPr/>
            </a:lvl3pPr>
            <a:lvl4pPr>
              <a:tabLst>
                <a:tab pos="3771900" algn="r"/>
              </a:tabLst>
              <a:defRPr/>
            </a:lvl4pPr>
            <a:lvl5pPr>
              <a:tabLst>
                <a:tab pos="3771900"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73296" y="1718454"/>
            <a:ext cx="7400704" cy="4644247"/>
          </a:xfrm>
          <a:prstGeom prst="rect">
            <a:avLst/>
          </a:prstGeom>
        </p:spPr>
        <p:txBody>
          <a:bodyPr>
            <a:noAutofit/>
          </a:bodyPr>
          <a:lstStyle>
            <a:lvl1pPr marL="0" indent="0" algn="l">
              <a:buFontTx/>
              <a:buNone/>
              <a:tabLst>
                <a:tab pos="3771900" algn="r"/>
              </a:tabLst>
              <a:defRPr sz="1300"/>
            </a:lvl1pPr>
            <a:lvl2pPr marL="104775" indent="-104775" algn="l">
              <a:buClrTx/>
              <a:buSzPct val="100000"/>
              <a:buFont typeface="Arial" panose="020B0604020202020204" pitchFamily="34" charset="0"/>
              <a:buChar char="•"/>
              <a:tabLst>
                <a:tab pos="3771900" algn="r"/>
              </a:tabLst>
              <a:defRPr sz="1300"/>
            </a:lvl2pPr>
            <a:lvl3pPr marL="228600" indent="-104775" algn="l">
              <a:buClrTx/>
              <a:buSzPct val="100000"/>
              <a:buFont typeface="Arial" panose="020B0604020202020204" pitchFamily="34" charset="0"/>
              <a:buChar char="−"/>
              <a:tabLst>
                <a:tab pos="3771900" algn="r"/>
              </a:tabLst>
              <a:defRPr sz="1300"/>
            </a:lvl3pPr>
            <a:lvl4pPr marL="352425" indent="-104775" algn="l">
              <a:buClrTx/>
              <a:buSzPct val="100000"/>
              <a:buFont typeface="Arial" panose="020B0604020202020204" pitchFamily="34" charset="0"/>
              <a:buChar char="◦"/>
              <a:tabLst>
                <a:tab pos="3771900" algn="r"/>
              </a:tabLst>
              <a:defRPr sz="1300"/>
            </a:lvl4pPr>
            <a:lvl5pPr marL="476250" indent="-104775" algn="l">
              <a:buClrTx/>
              <a:buSzPct val="100000"/>
              <a:buFont typeface="Arial" panose="020B0604020202020204" pitchFamily="34" charset="0"/>
              <a:buChar char="−"/>
              <a:tabLst>
                <a:tab pos="3771900" algn="r"/>
              </a:tabLst>
              <a:defRPr sz="1300"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a:extLst>
              <a:ext uri="{FF2B5EF4-FFF2-40B4-BE49-F238E27FC236}">
                <a16:creationId xmlns:a16="http://schemas.microsoft.com/office/drawing/2014/main" id="{D58FC9CF-4F37-4309-BF5F-E64AE49426F2}"/>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9" name="Title Placeholder 1">
            <a:extLst>
              <a:ext uri="{FF2B5EF4-FFF2-40B4-BE49-F238E27FC236}">
                <a16:creationId xmlns:a16="http://schemas.microsoft.com/office/drawing/2014/main" id="{6999054A-E358-4B12-B841-DE440A68D9B1}"/>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58414656"/>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77962553"/>
      </p:ext>
    </p:extLst>
  </p:cSld>
  <p:clrMapOvr>
    <a:masterClrMapping/>
  </p:clrMapOvr>
  <p:transition>
    <p:fade/>
  </p:transition>
</p:sldLayout>
</file>

<file path=ppt/slideLayouts/slideLayout250.xml><?xml version="1.0" encoding="utf-8"?>
<p:sldLayout xmlns:a="http://schemas.openxmlformats.org/drawingml/2006/main" xmlns:r="http://schemas.openxmlformats.org/officeDocument/2006/relationships" xmlns:p="http://schemas.openxmlformats.org/presentationml/2006/main" preserve="1" userDrawn="1">
  <p:cSld name="2_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1468" y="2115797"/>
            <a:ext cx="3549549" cy="4005216"/>
          </a:xfrm>
          <a:prstGeom prst="rect">
            <a:avLst/>
          </a:prstGeom>
        </p:spPr>
        <p:txBody>
          <a:bodyPr>
            <a:noAutofit/>
          </a:bodyPr>
          <a:lstStyle>
            <a:lvl1pPr>
              <a:defRPr sz="1300"/>
            </a:lvl1pPr>
          </a:lstStyle>
          <a:p>
            <a:r>
              <a:rPr lang="en-US" noProof="0"/>
              <a:t>Click icon to add chart</a:t>
            </a:r>
          </a:p>
        </p:txBody>
      </p:sp>
      <p:sp>
        <p:nvSpPr>
          <p:cNvPr id="18" name="Text Placeholder 8"/>
          <p:cNvSpPr>
            <a:spLocks noGrp="1"/>
          </p:cNvSpPr>
          <p:nvPr>
            <p:ph type="body" sz="quarter" idx="18"/>
          </p:nvPr>
        </p:nvSpPr>
        <p:spPr>
          <a:xfrm>
            <a:off x="459119" y="1722943"/>
            <a:ext cx="3549549" cy="392112"/>
          </a:xfrm>
        </p:spPr>
        <p:txBody>
          <a:bodyPr>
            <a:noAutofit/>
          </a:bodyPr>
          <a:lstStyle>
            <a:lvl1pPr>
              <a:defRPr sz="1300"/>
            </a:lvl1pPr>
          </a:lstStyle>
          <a:p>
            <a:pPr lvl="0"/>
            <a:r>
              <a:rPr lang="en-US" noProof="0"/>
              <a:t>Click to edit Master text styles</a:t>
            </a:r>
          </a:p>
        </p:txBody>
      </p:sp>
      <p:sp>
        <p:nvSpPr>
          <p:cNvPr id="12" name="Text Placeholder 7"/>
          <p:cNvSpPr>
            <a:spLocks noGrp="1"/>
          </p:cNvSpPr>
          <p:nvPr>
            <p:ph type="body" sz="quarter" idx="23"/>
          </p:nvPr>
        </p:nvSpPr>
        <p:spPr>
          <a:xfrm>
            <a:off x="461468" y="6121016"/>
            <a:ext cx="11277600" cy="241685"/>
          </a:xfrm>
        </p:spPr>
        <p:txBody>
          <a:bodyPr>
            <a:noAutofit/>
          </a:bodyPr>
          <a:lstStyle>
            <a:lvl1pPr>
              <a:spcAft>
                <a:spcPts val="0"/>
              </a:spcAft>
              <a:defRPr sz="900"/>
            </a:lvl1pPr>
          </a:lstStyle>
          <a:p>
            <a:pPr lvl="0"/>
            <a:r>
              <a:rPr lang="en-US" noProof="0"/>
              <a:t>Click to edit Master text styles</a:t>
            </a:r>
          </a:p>
        </p:txBody>
      </p:sp>
      <p:sp>
        <p:nvSpPr>
          <p:cNvPr id="19" name="Chart Placeholder 3">
            <a:extLst>
              <a:ext uri="{FF2B5EF4-FFF2-40B4-BE49-F238E27FC236}">
                <a16:creationId xmlns:a16="http://schemas.microsoft.com/office/drawing/2014/main" id="{16889619-7368-4B21-B502-003FD717C954}"/>
              </a:ext>
            </a:extLst>
          </p:cNvPr>
          <p:cNvSpPr>
            <a:spLocks noGrp="1"/>
          </p:cNvSpPr>
          <p:nvPr>
            <p:ph type="chart" sz="quarter" idx="24"/>
          </p:nvPr>
        </p:nvSpPr>
        <p:spPr>
          <a:xfrm>
            <a:off x="4323575" y="2115798"/>
            <a:ext cx="3549549" cy="4005216"/>
          </a:xfrm>
          <a:prstGeom prst="rect">
            <a:avLst/>
          </a:prstGeom>
        </p:spPr>
        <p:txBody>
          <a:bodyPr>
            <a:noAutofit/>
          </a:bodyPr>
          <a:lstStyle>
            <a:lvl1pPr>
              <a:defRPr sz="1300"/>
            </a:lvl1pPr>
          </a:lstStyle>
          <a:p>
            <a:r>
              <a:rPr lang="en-US" noProof="0"/>
              <a:t>Click icon to add chart</a:t>
            </a:r>
          </a:p>
        </p:txBody>
      </p:sp>
      <p:sp>
        <p:nvSpPr>
          <p:cNvPr id="20" name="Text Placeholder 8">
            <a:extLst>
              <a:ext uri="{FF2B5EF4-FFF2-40B4-BE49-F238E27FC236}">
                <a16:creationId xmlns:a16="http://schemas.microsoft.com/office/drawing/2014/main" id="{7536B633-26E6-47E5-A809-A97D26199C41}"/>
              </a:ext>
            </a:extLst>
          </p:cNvPr>
          <p:cNvSpPr>
            <a:spLocks noGrp="1"/>
          </p:cNvSpPr>
          <p:nvPr>
            <p:ph type="body" sz="quarter" idx="25"/>
          </p:nvPr>
        </p:nvSpPr>
        <p:spPr>
          <a:xfrm>
            <a:off x="4321226" y="1722944"/>
            <a:ext cx="3549549" cy="392112"/>
          </a:xfrm>
        </p:spPr>
        <p:txBody>
          <a:bodyPr>
            <a:noAutofit/>
          </a:bodyPr>
          <a:lstStyle>
            <a:lvl1pPr>
              <a:defRPr sz="1300"/>
            </a:lvl1pPr>
          </a:lstStyle>
          <a:p>
            <a:pPr lvl="0"/>
            <a:r>
              <a:rPr lang="en-US" noProof="0"/>
              <a:t>Click to edit Master text styles</a:t>
            </a:r>
          </a:p>
        </p:txBody>
      </p:sp>
      <p:sp>
        <p:nvSpPr>
          <p:cNvPr id="21" name="Chart Placeholder 3">
            <a:extLst>
              <a:ext uri="{FF2B5EF4-FFF2-40B4-BE49-F238E27FC236}">
                <a16:creationId xmlns:a16="http://schemas.microsoft.com/office/drawing/2014/main" id="{B4691CB5-FF7F-4DAF-80B3-769541086497}"/>
              </a:ext>
            </a:extLst>
          </p:cNvPr>
          <p:cNvSpPr>
            <a:spLocks noGrp="1"/>
          </p:cNvSpPr>
          <p:nvPr>
            <p:ph type="chart" sz="quarter" idx="26"/>
          </p:nvPr>
        </p:nvSpPr>
        <p:spPr>
          <a:xfrm>
            <a:off x="8193695" y="2115798"/>
            <a:ext cx="3549549" cy="4005216"/>
          </a:xfrm>
          <a:prstGeom prst="rect">
            <a:avLst/>
          </a:prstGeom>
        </p:spPr>
        <p:txBody>
          <a:bodyPr>
            <a:noAutofit/>
          </a:bodyPr>
          <a:lstStyle>
            <a:lvl1pPr>
              <a:defRPr sz="1300"/>
            </a:lvl1pPr>
          </a:lstStyle>
          <a:p>
            <a:r>
              <a:rPr lang="en-US" noProof="0"/>
              <a:t>Click icon to add chart</a:t>
            </a:r>
          </a:p>
        </p:txBody>
      </p:sp>
      <p:sp>
        <p:nvSpPr>
          <p:cNvPr id="22" name="Text Placeholder 8">
            <a:extLst>
              <a:ext uri="{FF2B5EF4-FFF2-40B4-BE49-F238E27FC236}">
                <a16:creationId xmlns:a16="http://schemas.microsoft.com/office/drawing/2014/main" id="{D8875204-BB59-4C5F-ABB1-D0ECEC5A0701}"/>
              </a:ext>
            </a:extLst>
          </p:cNvPr>
          <p:cNvSpPr>
            <a:spLocks noGrp="1"/>
          </p:cNvSpPr>
          <p:nvPr>
            <p:ph type="body" sz="quarter" idx="27"/>
          </p:nvPr>
        </p:nvSpPr>
        <p:spPr>
          <a:xfrm>
            <a:off x="8191346" y="1722944"/>
            <a:ext cx="3549549" cy="392112"/>
          </a:xfrm>
        </p:spPr>
        <p:txBody>
          <a:bodyPr>
            <a:noAutofit/>
          </a:bodyPr>
          <a:lstStyle>
            <a:lvl1pPr>
              <a:defRPr sz="1300"/>
            </a:lvl1pPr>
          </a:lstStyle>
          <a:p>
            <a:pPr lvl="0"/>
            <a:r>
              <a:rPr lang="en-US" noProof="0"/>
              <a:t>Click to edit Master text styles</a:t>
            </a:r>
          </a:p>
        </p:txBody>
      </p:sp>
      <p:sp>
        <p:nvSpPr>
          <p:cNvPr id="23" name="Text Placeholder 8">
            <a:extLst>
              <a:ext uri="{FF2B5EF4-FFF2-40B4-BE49-F238E27FC236}">
                <a16:creationId xmlns:a16="http://schemas.microsoft.com/office/drawing/2014/main" id="{272C8D47-97C8-4E6F-91CC-C3AB406C1C26}"/>
              </a:ext>
            </a:extLst>
          </p:cNvPr>
          <p:cNvSpPr>
            <a:spLocks noGrp="1"/>
          </p:cNvSpPr>
          <p:nvPr>
            <p:ph type="body" sz="quarter" idx="13"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4" name="Title Placeholder 1">
            <a:extLst>
              <a:ext uri="{FF2B5EF4-FFF2-40B4-BE49-F238E27FC236}">
                <a16:creationId xmlns:a16="http://schemas.microsoft.com/office/drawing/2014/main" id="{D65F0445-032D-4E6A-83EC-59A2184ED5F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4194217115"/>
      </p:ext>
    </p:extLst>
  </p:cSld>
  <p:clrMapOvr>
    <a:masterClrMapping/>
  </p:clrMapOvr>
  <p:transition>
    <p:fade/>
  </p:transition>
</p:sldLayout>
</file>

<file path=ppt/slideLayouts/slideLayout251.xml><?xml version="1.0" encoding="utf-8"?>
<p:sldLayout xmlns:a="http://schemas.openxmlformats.org/drawingml/2006/main" xmlns:r="http://schemas.openxmlformats.org/officeDocument/2006/relationships" xmlns:p="http://schemas.openxmlformats.org/presentationml/2006/main" preserve="1" userDrawn="1">
  <p:cSld name="2_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1764" y="1727251"/>
            <a:ext cx="2712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30040" y="1727251"/>
            <a:ext cx="2712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71687" y="1727251"/>
            <a:ext cx="2712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20883" y="1727251"/>
            <a:ext cx="2712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73297" y="3124200"/>
            <a:ext cx="2720468"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171687" y="3120553"/>
            <a:ext cx="2712000" cy="3238500"/>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30040" y="3124202"/>
            <a:ext cx="2712000" cy="3238499"/>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35701" y="3108508"/>
            <a:ext cx="2697183" cy="3254192"/>
          </a:xfrm>
        </p:spPr>
        <p:txBody>
          <a:bodyPr>
            <a:noAutofit/>
          </a:bodyPr>
          <a:lstStyle>
            <a:lvl1pPr marL="0" indent="0" algn="l">
              <a:buFontTx/>
              <a:buNone/>
              <a:defRPr sz="1300" b="1">
                <a:solidFill>
                  <a:schemeClr val="accent1"/>
                </a:solidFill>
              </a:defRPr>
            </a:lvl1pPr>
            <a:lvl2pPr marL="104775" indent="-104775" algn="l">
              <a:spcAft>
                <a:spcPts val="0"/>
              </a:spcAft>
              <a:buClrTx/>
              <a:buSzPct val="100000"/>
              <a:buFont typeface="Arial" panose="020B0604020202020204" pitchFamily="34" charset="0"/>
              <a:buChar char="•"/>
              <a:defRPr sz="1300"/>
            </a:lvl2pPr>
            <a:lvl3pPr marL="228600" indent="-104775" algn="l">
              <a:spcAft>
                <a:spcPts val="0"/>
              </a:spcAft>
              <a:buClrTx/>
              <a:buSzPct val="100000"/>
              <a:buFont typeface="Arial" panose="020B0604020202020204" pitchFamily="34" charset="0"/>
              <a:buChar char="−"/>
              <a:defRPr sz="1300"/>
            </a:lvl3pPr>
            <a:lvl4pPr marL="352425" indent="-104775" algn="l">
              <a:spcAft>
                <a:spcPts val="0"/>
              </a:spcAft>
              <a:buClrTx/>
              <a:buSzPct val="100000"/>
              <a:buFont typeface="Arial" panose="020B0604020202020204" pitchFamily="34" charset="0"/>
              <a:buChar char="◦"/>
              <a:defRPr sz="1300"/>
            </a:lvl4pPr>
            <a:lvl5pPr marL="476250" indent="-104775" algn="l">
              <a:spcAft>
                <a:spcPts val="0"/>
              </a:spcAft>
              <a:buClrTx/>
              <a:buSzPct val="100000"/>
              <a:buFont typeface="Arial" panose="020B0604020202020204" pitchFamily="34" charset="0"/>
              <a:buChar char="−"/>
              <a:defRPr sz="1300" baseline="0"/>
            </a:lvl5pPr>
            <a:lvl6pPr marL="267300" indent="-132300">
              <a:spcAft>
                <a:spcPts val="0"/>
              </a:spcAft>
              <a:buFont typeface="Verdana" panose="020B0604030504040204" pitchFamily="34" charset="0"/>
              <a:buChar char="−"/>
              <a:defRPr/>
            </a:lvl6pPr>
            <a:lvl7pPr marL="267300" indent="-132300">
              <a:spcAft>
                <a:spcPts val="0"/>
              </a:spcAft>
              <a:defRPr/>
            </a:lvl7pPr>
            <a:lvl8pPr marL="267300" indent="-132300">
              <a:spcAft>
                <a:spcPts val="0"/>
              </a:spcAft>
              <a:defRPr/>
            </a:lvl8pPr>
            <a:lvl9pPr marL="267300" indent="-132300">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8">
            <a:extLst>
              <a:ext uri="{FF2B5EF4-FFF2-40B4-BE49-F238E27FC236}">
                <a16:creationId xmlns:a16="http://schemas.microsoft.com/office/drawing/2014/main" id="{81DFAED1-3C69-4431-8715-026D730F1B57}"/>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4" name="Title Placeholder 1">
            <a:extLst>
              <a:ext uri="{FF2B5EF4-FFF2-40B4-BE49-F238E27FC236}">
                <a16:creationId xmlns:a16="http://schemas.microsoft.com/office/drawing/2014/main" id="{548C662B-0462-4963-B666-2976F675A1B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3903283639"/>
      </p:ext>
    </p:extLst>
  </p:cSld>
  <p:clrMapOvr>
    <a:masterClrMapping/>
  </p:clrMapOvr>
  <p:transition>
    <p:fade/>
  </p:transition>
</p:sldLayout>
</file>

<file path=ppt/slideLayouts/slideLayout252.xml><?xml version="1.0" encoding="utf-8"?>
<p:sldLayout xmlns:a="http://schemas.openxmlformats.org/drawingml/2006/main" xmlns:r="http://schemas.openxmlformats.org/officeDocument/2006/relationships" xmlns:p="http://schemas.openxmlformats.org/presentationml/2006/main" preserve="1" userDrawn="1">
  <p:cSld name="2_Team profile 2">
    <p:spTree>
      <p:nvGrpSpPr>
        <p:cNvPr id="1" name=""/>
        <p:cNvGrpSpPr/>
        <p:nvPr/>
      </p:nvGrpSpPr>
      <p:grpSpPr>
        <a:xfrm>
          <a:off x="0" y="0"/>
          <a:ext cx="0" cy="0"/>
          <a:chOff x="0" y="0"/>
          <a:chExt cx="0" cy="0"/>
        </a:xfrm>
      </p:grpSpPr>
      <p:sp>
        <p:nvSpPr>
          <p:cNvPr id="8" name="Picture Placeholder 11"/>
          <p:cNvSpPr>
            <a:spLocks noGrp="1"/>
          </p:cNvSpPr>
          <p:nvPr>
            <p:ph type="pic" sz="quarter" idx="25"/>
          </p:nvPr>
        </p:nvSpPr>
        <p:spPr>
          <a:xfrm>
            <a:off x="475645" y="1845377"/>
            <a:ext cx="1968000" cy="1476000"/>
          </a:xfrm>
        </p:spPr>
        <p:txBody>
          <a:bodyPr/>
          <a:lstStyle>
            <a:lvl1pPr algn="ctr">
              <a:defRPr/>
            </a:lvl1pPr>
          </a:lstStyle>
          <a:p>
            <a:r>
              <a:rPr lang="en-US"/>
              <a:t>Click icon to add picture</a:t>
            </a:r>
            <a:endParaRPr lang="en-GB"/>
          </a:p>
        </p:txBody>
      </p:sp>
      <p:sp>
        <p:nvSpPr>
          <p:cNvPr id="9" name="Picture Placeholder 11"/>
          <p:cNvSpPr>
            <a:spLocks noGrp="1"/>
          </p:cNvSpPr>
          <p:nvPr>
            <p:ph type="pic" sz="quarter" idx="27"/>
          </p:nvPr>
        </p:nvSpPr>
        <p:spPr>
          <a:xfrm>
            <a:off x="6266617" y="1845377"/>
            <a:ext cx="1968000" cy="1476000"/>
          </a:xfrm>
        </p:spPr>
        <p:txBody>
          <a:bodyPr/>
          <a:lstStyle>
            <a:lvl1pPr algn="ctr">
              <a:defRPr/>
            </a:lvl1pPr>
          </a:lstStyle>
          <a:p>
            <a:r>
              <a:rPr lang="en-US"/>
              <a:t>Click icon to add picture</a:t>
            </a:r>
            <a:endParaRPr lang="en-GB"/>
          </a:p>
        </p:txBody>
      </p:sp>
      <p:sp>
        <p:nvSpPr>
          <p:cNvPr id="10" name="Picture Placeholder 11"/>
          <p:cNvSpPr>
            <a:spLocks noGrp="1"/>
          </p:cNvSpPr>
          <p:nvPr>
            <p:ph type="pic" sz="quarter" idx="29"/>
          </p:nvPr>
        </p:nvSpPr>
        <p:spPr>
          <a:xfrm>
            <a:off x="475645" y="4256213"/>
            <a:ext cx="1968000" cy="1476000"/>
          </a:xfrm>
        </p:spPr>
        <p:txBody>
          <a:bodyPr/>
          <a:lstStyle>
            <a:lvl1pPr algn="ctr">
              <a:defRPr/>
            </a:lvl1pPr>
          </a:lstStyle>
          <a:p>
            <a:r>
              <a:rPr lang="en-US"/>
              <a:t>Click icon to add picture</a:t>
            </a:r>
            <a:endParaRPr lang="en-GB"/>
          </a:p>
        </p:txBody>
      </p:sp>
      <p:sp>
        <p:nvSpPr>
          <p:cNvPr id="11" name="Picture Placeholder 11"/>
          <p:cNvSpPr>
            <a:spLocks noGrp="1"/>
          </p:cNvSpPr>
          <p:nvPr>
            <p:ph type="pic" sz="quarter" idx="31"/>
          </p:nvPr>
        </p:nvSpPr>
        <p:spPr>
          <a:xfrm>
            <a:off x="6266617" y="4256213"/>
            <a:ext cx="1968000" cy="1476000"/>
          </a:xfrm>
        </p:spPr>
        <p:txBody>
          <a:bodyPr/>
          <a:lstStyle>
            <a:lvl1pPr algn="ctr">
              <a:defRPr/>
            </a:lvl1pPr>
          </a:lstStyle>
          <a:p>
            <a:r>
              <a:rPr lang="en-US"/>
              <a:t>Click icon to add picture</a:t>
            </a:r>
            <a:endParaRPr lang="en-GB"/>
          </a:p>
        </p:txBody>
      </p:sp>
      <p:sp>
        <p:nvSpPr>
          <p:cNvPr id="13" name="Text Placeholder 12"/>
          <p:cNvSpPr>
            <a:spLocks noGrp="1"/>
          </p:cNvSpPr>
          <p:nvPr>
            <p:ph type="body" sz="quarter" idx="32"/>
          </p:nvPr>
        </p:nvSpPr>
        <p:spPr>
          <a:xfrm>
            <a:off x="2655128" y="1845377"/>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4" name="Text Placeholder 12"/>
          <p:cNvSpPr>
            <a:spLocks noGrp="1"/>
          </p:cNvSpPr>
          <p:nvPr>
            <p:ph type="body" sz="quarter" idx="33"/>
          </p:nvPr>
        </p:nvSpPr>
        <p:spPr>
          <a:xfrm>
            <a:off x="8439092" y="1845377"/>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5" name="Text Placeholder 12"/>
          <p:cNvSpPr>
            <a:spLocks noGrp="1"/>
          </p:cNvSpPr>
          <p:nvPr>
            <p:ph type="body" sz="quarter" idx="34"/>
          </p:nvPr>
        </p:nvSpPr>
        <p:spPr>
          <a:xfrm>
            <a:off x="2655128" y="4256213"/>
            <a:ext cx="3288000"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16" name="Text Placeholder 12"/>
          <p:cNvSpPr>
            <a:spLocks noGrp="1"/>
          </p:cNvSpPr>
          <p:nvPr>
            <p:ph type="body" sz="quarter" idx="35"/>
          </p:nvPr>
        </p:nvSpPr>
        <p:spPr>
          <a:xfrm>
            <a:off x="8439092" y="4256213"/>
            <a:ext cx="3302592" cy="1944000"/>
          </a:xfrm>
        </p:spPr>
        <p:txBody>
          <a:bodyPr>
            <a:noAutofit/>
          </a:bodyPr>
          <a:lstStyle>
            <a:lvl1pPr marL="0" indent="0" algn="l">
              <a:spcAft>
                <a:spcPts val="0"/>
              </a:spcAft>
              <a:buFontTx/>
              <a:buNone/>
              <a:defRPr sz="1300" b="1"/>
            </a:lvl1pPr>
            <a:lvl2pPr marL="104775" indent="-104775" algn="l">
              <a:spcAft>
                <a:spcPts val="0"/>
              </a:spcAft>
              <a:buClrTx/>
              <a:buSzPct val="100000"/>
              <a:buFont typeface="Arial" panose="020B0604020202020204" pitchFamily="34" charset="0"/>
              <a:buChar char="•"/>
              <a:defRPr sz="1300" b="0"/>
            </a:lvl2pPr>
          </a:lstStyle>
          <a:p>
            <a:pPr lvl="0"/>
            <a:r>
              <a:rPr lang="en-US"/>
              <a:t>Click to edit Master text styles</a:t>
            </a:r>
          </a:p>
          <a:p>
            <a:pPr lvl="1"/>
            <a:r>
              <a:rPr lang="en-US"/>
              <a:t>Second level</a:t>
            </a:r>
          </a:p>
        </p:txBody>
      </p:sp>
      <p:sp>
        <p:nvSpPr>
          <p:cNvPr id="28" name="Text Placeholder 8">
            <a:extLst>
              <a:ext uri="{FF2B5EF4-FFF2-40B4-BE49-F238E27FC236}">
                <a16:creationId xmlns:a16="http://schemas.microsoft.com/office/drawing/2014/main" id="{CD54EF50-1F75-4251-9838-5413705270C9}"/>
              </a:ext>
            </a:extLst>
          </p:cNvPr>
          <p:cNvSpPr>
            <a:spLocks noGrp="1"/>
          </p:cNvSpPr>
          <p:nvPr>
            <p:ph type="body" sz="quarter" idx="21"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29" name="Title Placeholder 1">
            <a:extLst>
              <a:ext uri="{FF2B5EF4-FFF2-40B4-BE49-F238E27FC236}">
                <a16:creationId xmlns:a16="http://schemas.microsoft.com/office/drawing/2014/main" id="{580152B0-65C5-4969-BA13-FFC077318B84}"/>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
        <p:nvSpPr>
          <p:cNvPr id="30" name="Rectangle 29">
            <a:extLst>
              <a:ext uri="{FF2B5EF4-FFF2-40B4-BE49-F238E27FC236}">
                <a16:creationId xmlns:a16="http://schemas.microsoft.com/office/drawing/2014/main" id="{5DAFD084-463A-44C6-B882-24EE18CC2B98}"/>
              </a:ext>
            </a:extLst>
          </p:cNvPr>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1" name="Rectangle 30">
            <a:extLst>
              <a:ext uri="{FF2B5EF4-FFF2-40B4-BE49-F238E27FC236}">
                <a16:creationId xmlns:a16="http://schemas.microsoft.com/office/drawing/2014/main" id="{21E7FDC9-AC67-4CA4-86DE-4DFAAEE0DFF9}"/>
              </a:ext>
            </a:extLst>
          </p:cNvPr>
          <p:cNvSpPr/>
          <p:nvPr userDrawn="1"/>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2" name="Rectangle 31">
            <a:extLst>
              <a:ext uri="{FF2B5EF4-FFF2-40B4-BE49-F238E27FC236}">
                <a16:creationId xmlns:a16="http://schemas.microsoft.com/office/drawing/2014/main" id="{E0BFD11F-868A-4204-947B-D205C842DFE0}"/>
              </a:ext>
            </a:extLst>
          </p:cNvPr>
          <p:cNvSpPr/>
          <p:nvPr userDrawn="1"/>
        </p:nvSpPr>
        <p:spPr>
          <a:xfrm>
            <a:off x="470343" y="4126942"/>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33" name="Rectangle 32">
            <a:extLst>
              <a:ext uri="{FF2B5EF4-FFF2-40B4-BE49-F238E27FC236}">
                <a16:creationId xmlns:a16="http://schemas.microsoft.com/office/drawing/2014/main" id="{DCD1FA4C-A499-4E17-B3FC-CC3DA6E8CF7C}"/>
              </a:ext>
            </a:extLst>
          </p:cNvPr>
          <p:cNvSpPr/>
          <p:nvPr userDrawn="1"/>
        </p:nvSpPr>
        <p:spPr>
          <a:xfrm>
            <a:off x="6246196" y="4130291"/>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Tree>
    <p:extLst>
      <p:ext uri="{BB962C8B-B14F-4D97-AF65-F5344CB8AC3E}">
        <p14:creationId xmlns:p14="http://schemas.microsoft.com/office/powerpoint/2010/main" val="4104728268"/>
      </p:ext>
    </p:extLst>
  </p:cSld>
  <p:clrMapOvr>
    <a:masterClrMapping/>
  </p:clrMapOvr>
  <p:transition>
    <p:fade/>
  </p:transition>
</p:sldLayout>
</file>

<file path=ppt/slideLayouts/slideLayout253.xml><?xml version="1.0" encoding="utf-8"?>
<p:sldLayout xmlns:a="http://schemas.openxmlformats.org/drawingml/2006/main" xmlns:r="http://schemas.openxmlformats.org/officeDocument/2006/relationships" xmlns:p="http://schemas.openxmlformats.org/presentationml/2006/main" preserve="1" userDrawn="1">
  <p:cSld name="2_Qualifications 2 x 1">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70343"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246195" y="1857892"/>
            <a:ext cx="5486400" cy="4504808"/>
          </a:xfrm>
        </p:spPr>
        <p:txBody>
          <a:bodyPr>
            <a:noAutofit/>
          </a:bodyPr>
          <a:lstStyle>
            <a:lvl1pPr marL="0" indent="0" algn="l">
              <a:spcAft>
                <a:spcPts val="750"/>
              </a:spcAft>
              <a:buFontTx/>
              <a:buNone/>
              <a:defRPr sz="1300" b="1">
                <a:solidFill>
                  <a:schemeClr val="accent1"/>
                </a:solidFill>
              </a:defRPr>
            </a:lvl1pPr>
            <a:lvl2pPr marL="104775" indent="-104775" algn="l">
              <a:spcAft>
                <a:spcPts val="750"/>
              </a:spcAft>
              <a:buClrTx/>
              <a:buSzPct val="100000"/>
              <a:buFont typeface="Arial" panose="020B0604020202020204" pitchFamily="34" charset="0"/>
              <a:buChar char="•"/>
              <a:defRPr sz="1300"/>
            </a:lvl2pPr>
            <a:lvl3pPr marL="228600" indent="-104775" algn="l">
              <a:spcAft>
                <a:spcPts val="750"/>
              </a:spcAft>
              <a:buClrTx/>
              <a:buSzPct val="100000"/>
              <a:buFont typeface="Arial" panose="020B0604020202020204" pitchFamily="34" charset="0"/>
              <a:buChar char="−"/>
              <a:defRPr sz="1300"/>
            </a:lvl3pPr>
            <a:lvl4pPr marL="352425" indent="-104775" algn="l">
              <a:spcAft>
                <a:spcPts val="750"/>
              </a:spcAft>
              <a:buClrTx/>
              <a:buSzPct val="100000"/>
              <a:buFont typeface="Arial" panose="020B0604020202020204" pitchFamily="34" charset="0"/>
              <a:buChar char="◦"/>
              <a:defRPr sz="1300"/>
            </a:lvl4pPr>
            <a:lvl5pPr marL="476250" indent="-104775" algn="l">
              <a:spcAft>
                <a:spcPts val="750"/>
              </a:spcAft>
              <a:buClrTx/>
              <a:buSzPct val="100000"/>
              <a:buFont typeface="Arial" panose="020B0604020202020204" pitchFamily="34" charset="0"/>
              <a:buChar char="−"/>
              <a:defRPr sz="1300" baseline="0"/>
            </a:lvl5pPr>
            <a:lvl6pPr marL="267300" indent="-132300">
              <a:spcAft>
                <a:spcPts val="750"/>
              </a:spcAft>
              <a:buFont typeface="Verdana" panose="020B0604030504040204" pitchFamily="34" charset="0"/>
              <a:buChar char="−"/>
              <a:defRPr/>
            </a:lvl6pPr>
            <a:lvl7pPr marL="267300" indent="-132300">
              <a:spcAft>
                <a:spcPts val="750"/>
              </a:spcAft>
              <a:defRPr/>
            </a:lvl7pPr>
            <a:lvl8pPr marL="267300" indent="-132300">
              <a:spcAft>
                <a:spcPts val="750"/>
              </a:spcAft>
              <a:defRPr/>
            </a:lvl8pPr>
            <a:lvl9pPr marL="267300" indent="-132300">
              <a:spcAft>
                <a:spcPts val="75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70343" y="1715425"/>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5" name="Rectangle 4"/>
          <p:cNvSpPr/>
          <p:nvPr/>
        </p:nvSpPr>
        <p:spPr>
          <a:xfrm>
            <a:off x="6246196" y="1718774"/>
            <a:ext cx="54864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750"/>
              </a:spcAft>
            </a:pPr>
            <a:endParaRPr lang="en-US" sz="825" noProof="0">
              <a:solidFill>
                <a:schemeClr val="bg1"/>
              </a:solidFill>
            </a:endParaRPr>
          </a:p>
        </p:txBody>
      </p:sp>
      <p:sp>
        <p:nvSpPr>
          <p:cNvPr id="6" name="Picture Placeholder 29"/>
          <p:cNvSpPr>
            <a:spLocks noGrp="1"/>
          </p:cNvSpPr>
          <p:nvPr>
            <p:ph type="pic" sz="quarter" idx="19" hasCustomPrompt="1"/>
          </p:nvPr>
        </p:nvSpPr>
        <p:spPr>
          <a:xfrm>
            <a:off x="4734090" y="1857894"/>
            <a:ext cx="1210207"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7" name="Picture Placeholder 29"/>
          <p:cNvSpPr>
            <a:spLocks noGrp="1"/>
          </p:cNvSpPr>
          <p:nvPr>
            <p:ph type="pic" sz="quarter" idx="20" hasCustomPrompt="1"/>
          </p:nvPr>
        </p:nvSpPr>
        <p:spPr>
          <a:xfrm>
            <a:off x="10488434" y="1857894"/>
            <a:ext cx="1244161" cy="549275"/>
          </a:xfrm>
        </p:spPr>
        <p:txBody>
          <a:bodyPr/>
          <a:lstStyle>
            <a:lvl1pPr marL="0" marR="0" indent="0" algn="l" defTabSz="685800" rtl="0" eaLnBrk="1" fontAlgn="auto" latinLnBrk="0" hangingPunct="1">
              <a:lnSpc>
                <a:spcPct val="100000"/>
              </a:lnSpc>
              <a:spcBef>
                <a:spcPts val="0"/>
              </a:spcBef>
              <a:spcAft>
                <a:spcPts val="750"/>
              </a:spcAft>
              <a:buClrTx/>
              <a:buSzTx/>
              <a:buFont typeface="Arial" panose="020B0604020202020204" pitchFamily="34" charset="0"/>
              <a:buNone/>
              <a:tabLst/>
              <a:defRPr sz="675"/>
            </a:lvl1pPr>
          </a:lstStyle>
          <a:p>
            <a:pPr>
              <a:spcBef>
                <a:spcPct val="0"/>
              </a:spcBef>
            </a:pPr>
            <a:r>
              <a:rPr lang="en-US" sz="900" noProof="0">
                <a:solidFill>
                  <a:schemeClr val="bg1"/>
                </a:solidFill>
              </a:rPr>
              <a:t>Co-brand</a:t>
            </a:r>
            <a:br>
              <a:rPr lang="en-US" sz="900" noProof="0">
                <a:solidFill>
                  <a:schemeClr val="bg1"/>
                </a:solidFill>
              </a:rPr>
            </a:br>
            <a:r>
              <a:rPr lang="en-US" sz="900" noProof="0">
                <a:solidFill>
                  <a:schemeClr val="bg1"/>
                </a:solidFill>
              </a:rPr>
              <a:t>Logo</a:t>
            </a:r>
          </a:p>
          <a:p>
            <a:endParaRPr lang="en-US" noProof="0"/>
          </a:p>
        </p:txBody>
      </p:sp>
      <p:sp>
        <p:nvSpPr>
          <p:cNvPr id="16" name="Text Placeholder 8">
            <a:extLst>
              <a:ext uri="{FF2B5EF4-FFF2-40B4-BE49-F238E27FC236}">
                <a16:creationId xmlns:a16="http://schemas.microsoft.com/office/drawing/2014/main" id="{C2FDA775-7453-495D-ABC5-C379E37806BE}"/>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17" name="Title Placeholder 1">
            <a:extLst>
              <a:ext uri="{FF2B5EF4-FFF2-40B4-BE49-F238E27FC236}">
                <a16:creationId xmlns:a16="http://schemas.microsoft.com/office/drawing/2014/main" id="{D55BC33C-2B71-4E68-81E3-F520AB4629F5}"/>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984827928"/>
      </p:ext>
    </p:extLst>
  </p:cSld>
  <p:clrMapOvr>
    <a:masterClrMapping/>
  </p:clrMapOvr>
  <p:transition>
    <p:fade/>
  </p:transition>
</p:sldLayout>
</file>

<file path=ppt/slideLayouts/slideLayout254.xml><?xml version="1.0" encoding="utf-8"?>
<p:sldLayout xmlns:a="http://schemas.openxmlformats.org/drawingml/2006/main" xmlns:r="http://schemas.openxmlformats.org/officeDocument/2006/relationships" xmlns:p="http://schemas.openxmlformats.org/presentationml/2006/main" preserve="1" userDrawn="1">
  <p:cSld name="7_Title &amp; subtitle">
    <p:spTree>
      <p:nvGrpSpPr>
        <p:cNvPr id="1" name=""/>
        <p:cNvGrpSpPr/>
        <p:nvPr/>
      </p:nvGrpSpPr>
      <p:grpSpPr>
        <a:xfrm>
          <a:off x="0" y="0"/>
          <a:ext cx="0" cy="0"/>
          <a:chOff x="0" y="0"/>
          <a:chExt cx="0" cy="0"/>
        </a:xfrm>
      </p:grpSpPr>
      <p:sp>
        <p:nvSpPr>
          <p:cNvPr id="6" name="Text Placeholder 8">
            <a:extLst>
              <a:ext uri="{FF2B5EF4-FFF2-40B4-BE49-F238E27FC236}">
                <a16:creationId xmlns:a16="http://schemas.microsoft.com/office/drawing/2014/main" id="{8D89C7E6-37F5-4005-B8BE-658A5ADDE295}"/>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tx2"/>
                </a:solidFill>
              </a:defRPr>
            </a:lvl1pPr>
          </a:lstStyle>
          <a:p>
            <a:pPr lvl="0"/>
            <a:r>
              <a:rPr lang="en-US"/>
              <a:t>Click to add subtitle</a:t>
            </a:r>
          </a:p>
        </p:txBody>
      </p:sp>
      <p:sp>
        <p:nvSpPr>
          <p:cNvPr id="7" name="Title Placeholder 1">
            <a:extLst>
              <a:ext uri="{FF2B5EF4-FFF2-40B4-BE49-F238E27FC236}">
                <a16:creationId xmlns:a16="http://schemas.microsoft.com/office/drawing/2014/main" id="{0FA13130-E22F-4F71-97DB-A64E7A175EC6}"/>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419956132"/>
      </p:ext>
    </p:extLst>
  </p:cSld>
  <p:clrMapOvr>
    <a:masterClrMapping/>
  </p:clrMapOvr>
  <p:transition>
    <p:fade/>
  </p:transition>
</p:sldLayout>
</file>

<file path=ppt/slideLayouts/slideLayout255.xml><?xml version="1.0" encoding="utf-8"?>
<p:sldLayout xmlns:a="http://schemas.openxmlformats.org/drawingml/2006/main" xmlns:r="http://schemas.openxmlformats.org/officeDocument/2006/relationships" xmlns:p="http://schemas.openxmlformats.org/presentationml/2006/main" preserve="1" userDrawn="1">
  <p:cSld name="5_Title Only">
    <p:spTree>
      <p:nvGrpSpPr>
        <p:cNvPr id="1" name=""/>
        <p:cNvGrpSpPr/>
        <p:nvPr/>
      </p:nvGrpSpPr>
      <p:grpSpPr>
        <a:xfrm>
          <a:off x="0" y="0"/>
          <a:ext cx="0" cy="0"/>
          <a:chOff x="0" y="0"/>
          <a:chExt cx="0" cy="0"/>
        </a:xfrm>
      </p:grpSpPr>
      <p:sp>
        <p:nvSpPr>
          <p:cNvPr id="5" name="Title Placeholder 1">
            <a:extLst>
              <a:ext uri="{FF2B5EF4-FFF2-40B4-BE49-F238E27FC236}">
                <a16:creationId xmlns:a16="http://schemas.microsoft.com/office/drawing/2014/main" id="{26FB2E4B-5D1B-4250-844C-3D50DE4A9F69}"/>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latin typeface="+mj-lt"/>
              </a:defRPr>
            </a:lvl1pPr>
          </a:lstStyle>
          <a:p>
            <a:r>
              <a:rPr lang="en-US"/>
              <a:t>Click to add title</a:t>
            </a:r>
          </a:p>
        </p:txBody>
      </p:sp>
    </p:spTree>
    <p:extLst>
      <p:ext uri="{BB962C8B-B14F-4D97-AF65-F5344CB8AC3E}">
        <p14:creationId xmlns:p14="http://schemas.microsoft.com/office/powerpoint/2010/main" val="2055220556"/>
      </p:ext>
    </p:extLst>
  </p:cSld>
  <p:clrMapOvr>
    <a:masterClrMapping/>
  </p:clrMapOvr>
  <p:transition>
    <p:fade/>
  </p:transition>
</p:sldLayout>
</file>

<file path=ppt/slideLayouts/slideLayout256.xml><?xml version="1.0" encoding="utf-8"?>
<p:sldLayout xmlns:a="http://schemas.openxmlformats.org/drawingml/2006/main" xmlns:r="http://schemas.openxmlformats.org/officeDocument/2006/relationships" xmlns:p="http://schemas.openxmlformats.org/presentationml/2006/main" preserve="1" userDrawn="1">
  <p:cSld name="Divider-Full Bleed Image White">
    <p:bg>
      <p:bgPr>
        <a:solidFill>
          <a:schemeClr val="bg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tx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tx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36472717"/>
      </p:ext>
    </p:extLst>
  </p:cSld>
  <p:clrMapOvr>
    <a:masterClrMapping/>
  </p:clrMapOvr>
  <p:transition>
    <p:fade/>
  </p:transition>
</p:sldLayout>
</file>

<file path=ppt/slideLayouts/slideLayout257.xml><?xml version="1.0" encoding="utf-8"?>
<p:sldLayout xmlns:a="http://schemas.openxmlformats.org/drawingml/2006/main" xmlns:r="http://schemas.openxmlformats.org/officeDocument/2006/relationships" xmlns:p="http://schemas.openxmlformats.org/presentationml/2006/main" preserve="1" userDrawn="1">
  <p:cSld name="Divider-Full Bleed Image Black">
    <p:bg>
      <p:bgPr>
        <a:solidFill>
          <a:schemeClr val="tx1"/>
        </a:solidFill>
        <a:effectLst/>
      </p:bgPr>
    </p:bg>
    <p:spTree>
      <p:nvGrpSpPr>
        <p:cNvPr id="1" name=""/>
        <p:cNvGrpSpPr/>
        <p:nvPr/>
      </p:nvGrpSpPr>
      <p:grpSpPr>
        <a:xfrm>
          <a:off x="0" y="0"/>
          <a:ext cx="0" cy="0"/>
          <a:chOff x="0" y="0"/>
          <a:chExt cx="0" cy="0"/>
        </a:xfrm>
      </p:grpSpPr>
      <p:sp>
        <p:nvSpPr>
          <p:cNvPr id="2" name="Picture Placeholder 8">
            <a:extLst>
              <a:ext uri="{FF2B5EF4-FFF2-40B4-BE49-F238E27FC236}">
                <a16:creationId xmlns:a16="http://schemas.microsoft.com/office/drawing/2014/main" id="{2AA0174D-B09C-4960-94D1-79FD4D04BDFB}"/>
              </a:ext>
            </a:extLst>
          </p:cNvPr>
          <p:cNvSpPr>
            <a:spLocks noGrp="1"/>
          </p:cNvSpPr>
          <p:nvPr>
            <p:ph type="pic" sz="quarter" idx="11"/>
          </p:nvPr>
        </p:nvSpPr>
        <p:spPr>
          <a:xfrm>
            <a:off x="0" y="0"/>
            <a:ext cx="12192000" cy="6858000"/>
          </a:xfrm>
          <a:prstGeom prst="rect">
            <a:avLst/>
          </a:prstGeom>
        </p:spPr>
        <p:txBody>
          <a:bodyPr/>
          <a:lstStyle>
            <a:lvl1pPr>
              <a:defRPr>
                <a:solidFill>
                  <a:schemeClr val="bg1"/>
                </a:solidFill>
              </a:defRPr>
            </a:lvl1pPr>
          </a:lstStyle>
          <a:p>
            <a:r>
              <a:rPr lang="en-US" noProof="0"/>
              <a:t>Click icon to add picture</a:t>
            </a:r>
          </a:p>
        </p:txBody>
      </p:sp>
      <p:sp>
        <p:nvSpPr>
          <p:cNvPr id="5" name="Text Placeholder 4">
            <a:extLst>
              <a:ext uri="{FF2B5EF4-FFF2-40B4-BE49-F238E27FC236}">
                <a16:creationId xmlns:a16="http://schemas.microsoft.com/office/drawing/2014/main" id="{E696C364-9ED6-42C4-8FC2-1F9C6CB1656D}"/>
              </a:ext>
            </a:extLst>
          </p:cNvPr>
          <p:cNvSpPr>
            <a:spLocks noGrp="1"/>
          </p:cNvSpPr>
          <p:nvPr>
            <p:ph type="body" sz="quarter" idx="12"/>
          </p:nvPr>
        </p:nvSpPr>
        <p:spPr>
          <a:xfrm>
            <a:off x="478220" y="366547"/>
            <a:ext cx="5465380" cy="484791"/>
          </a:xfrm>
        </p:spPr>
        <p:txBody>
          <a:bodyPr>
            <a:noAutofit/>
          </a:bodyPr>
          <a:lstStyle>
            <a:lvl1pPr>
              <a:defRPr sz="3200" b="1">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
        <p:nvSpPr>
          <p:cNvPr id="6" name="Text Placeholder 4">
            <a:extLst>
              <a:ext uri="{FF2B5EF4-FFF2-40B4-BE49-F238E27FC236}">
                <a16:creationId xmlns:a16="http://schemas.microsoft.com/office/drawing/2014/main" id="{AD421831-C244-4DE0-8DE2-755D7D7315B9}"/>
              </a:ext>
            </a:extLst>
          </p:cNvPr>
          <p:cNvSpPr>
            <a:spLocks noGrp="1"/>
          </p:cNvSpPr>
          <p:nvPr>
            <p:ph type="body" sz="quarter" idx="13"/>
          </p:nvPr>
        </p:nvSpPr>
        <p:spPr>
          <a:xfrm>
            <a:off x="478220" y="851339"/>
            <a:ext cx="5465380" cy="863162"/>
          </a:xfrm>
        </p:spPr>
        <p:txBody>
          <a:bodyPr>
            <a:noAutofit/>
          </a:bodyPr>
          <a:lstStyle>
            <a:lvl1pPr>
              <a:defRPr sz="3200" b="0">
                <a:solidFill>
                  <a:schemeClr val="bg1"/>
                </a:solidFill>
                <a:latin typeface="+mj-lt"/>
              </a:defRPr>
            </a:lvl1pPr>
            <a:lvl2pPr>
              <a:defRPr sz="3200" b="1">
                <a:latin typeface="+mj-lt"/>
              </a:defRPr>
            </a:lvl2pPr>
            <a:lvl3pPr>
              <a:defRPr sz="3200" b="1">
                <a:latin typeface="+mj-lt"/>
              </a:defRPr>
            </a:lvl3pPr>
            <a:lvl4pPr>
              <a:defRPr sz="3200" b="1">
                <a:latin typeface="+mj-lt"/>
              </a:defRPr>
            </a:lvl4pPr>
            <a:lvl5pPr>
              <a:defRPr sz="3200" b="1">
                <a:latin typeface="+mj-lt"/>
              </a:defRPr>
            </a:lvl5pPr>
          </a:lstStyle>
          <a:p>
            <a:pPr lvl="0"/>
            <a:r>
              <a:rPr lang="en-US"/>
              <a:t>Click to edit Master text styles</a:t>
            </a:r>
          </a:p>
        </p:txBody>
      </p:sp>
    </p:spTree>
    <p:extLst>
      <p:ext uri="{BB962C8B-B14F-4D97-AF65-F5344CB8AC3E}">
        <p14:creationId xmlns:p14="http://schemas.microsoft.com/office/powerpoint/2010/main" val="1683257952"/>
      </p:ext>
    </p:extLst>
  </p:cSld>
  <p:clrMapOvr>
    <a:masterClrMapping/>
  </p:clrMapOvr>
  <p:transition>
    <p:fade/>
  </p:transition>
</p:sldLayout>
</file>

<file path=ppt/slideLayouts/slideLayout258.xml><?xml version="1.0" encoding="utf-8"?>
<p:sldLayout xmlns:a="http://schemas.openxmlformats.org/drawingml/2006/main" xmlns:r="http://schemas.openxmlformats.org/officeDocument/2006/relationships" xmlns:p="http://schemas.openxmlformats.org/presentationml/2006/main" preserve="1" userDrawn="1">
  <p:cSld name="2_Title, subtitle &amp; 1 column text">
    <p:bg>
      <p:bgPr>
        <a:solidFill>
          <a:schemeClr val="tx1"/>
        </a:solidFill>
        <a:effectLst/>
      </p:bgPr>
    </p:bg>
    <p:spTree>
      <p:nvGrpSpPr>
        <p:cNvPr id="1" name=""/>
        <p:cNvGrpSpPr/>
        <p:nvPr/>
      </p:nvGrpSpPr>
      <p:grpSpPr>
        <a:xfrm>
          <a:off x="0" y="0"/>
          <a:ext cx="0" cy="0"/>
          <a:chOff x="0" y="0"/>
          <a:chExt cx="0" cy="0"/>
        </a:xfrm>
      </p:grpSpPr>
      <p:sp>
        <p:nvSpPr>
          <p:cNvPr id="14" name="Text Placeholder 18"/>
          <p:cNvSpPr>
            <a:spLocks noGrp="1"/>
          </p:cNvSpPr>
          <p:nvPr>
            <p:ph idx="1"/>
          </p:nvPr>
        </p:nvSpPr>
        <p:spPr>
          <a:xfrm>
            <a:off x="461823" y="1714500"/>
            <a:ext cx="11277600" cy="4667250"/>
          </a:xfrm>
          <a:prstGeom prst="rect">
            <a:avLst/>
          </a:prstGeom>
        </p:spPr>
        <p:txBody>
          <a:bodyPr vert="horz" lIns="0" tIns="0" rIns="0" bIns="0" rtlCol="0">
            <a:noAutofit/>
          </a:bodyPr>
          <a:lstStyle>
            <a:lvl1pPr>
              <a:defRPr sz="1300">
                <a:solidFill>
                  <a:schemeClr val="bg1"/>
                </a:solidFill>
                <a:latin typeface="+mn-lt"/>
              </a:defRPr>
            </a:lvl1pPr>
            <a:lvl2pPr>
              <a:defRPr sz="1300">
                <a:solidFill>
                  <a:schemeClr val="bg1"/>
                </a:solidFill>
                <a:latin typeface="+mn-lt"/>
              </a:defRPr>
            </a:lvl2pPr>
            <a:lvl3pPr>
              <a:defRPr sz="1300">
                <a:solidFill>
                  <a:schemeClr val="bg1"/>
                </a:solidFill>
                <a:latin typeface="+mn-lt"/>
              </a:defRPr>
            </a:lvl3pPr>
            <a:lvl4pPr>
              <a:defRPr sz="1300">
                <a:solidFill>
                  <a:schemeClr val="bg1"/>
                </a:solidFill>
                <a:latin typeface="+mn-lt"/>
              </a:defRPr>
            </a:lvl4pPr>
            <a:lvl5pPr>
              <a:defRPr sz="1300">
                <a:solidFill>
                  <a:schemeClr val="bg1"/>
                </a:solidFill>
                <a:latin typeface="+mn-lt"/>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a:extLst>
              <a:ext uri="{FF2B5EF4-FFF2-40B4-BE49-F238E27FC236}">
                <a16:creationId xmlns:a16="http://schemas.microsoft.com/office/drawing/2014/main" id="{259C2253-8D87-4928-94C4-A4D186A7A8BD}"/>
              </a:ext>
            </a:extLst>
          </p:cNvPr>
          <p:cNvSpPr>
            <a:spLocks noGrp="1"/>
          </p:cNvSpPr>
          <p:nvPr>
            <p:ph type="body" sz="quarter" idx="22" hasCustomPrompt="1"/>
          </p:nvPr>
        </p:nvSpPr>
        <p:spPr>
          <a:xfrm>
            <a:off x="463295" y="682940"/>
            <a:ext cx="11277600" cy="757255"/>
          </a:xfrm>
          <a:prstGeom prst="rect">
            <a:avLst/>
          </a:prstGeom>
        </p:spPr>
        <p:txBody>
          <a:bodyPr lIns="0" tIns="0" rIns="0" bIns="0">
            <a:noAutofit/>
          </a:bodyPr>
          <a:lstStyle>
            <a:lvl1pPr marL="0" indent="0">
              <a:buNone/>
              <a:defRPr sz="1800" b="0">
                <a:solidFill>
                  <a:schemeClr val="bg1">
                    <a:lumMod val="85000"/>
                  </a:schemeClr>
                </a:solidFill>
              </a:defRPr>
            </a:lvl1pPr>
          </a:lstStyle>
          <a:p>
            <a:pPr lvl="0"/>
            <a:r>
              <a:rPr lang="en-US"/>
              <a:t>Click to add subtitle</a:t>
            </a:r>
          </a:p>
        </p:txBody>
      </p:sp>
      <p:sp>
        <p:nvSpPr>
          <p:cNvPr id="6" name="Title Placeholder 1">
            <a:extLst>
              <a:ext uri="{FF2B5EF4-FFF2-40B4-BE49-F238E27FC236}">
                <a16:creationId xmlns:a16="http://schemas.microsoft.com/office/drawing/2014/main" id="{96593EEB-1CDC-4080-8C11-602DEAE1026D}"/>
              </a:ext>
            </a:extLst>
          </p:cNvPr>
          <p:cNvSpPr>
            <a:spLocks noGrp="1"/>
          </p:cNvSpPr>
          <p:nvPr>
            <p:ph type="title" hasCustomPrompt="1"/>
          </p:nvPr>
        </p:nvSpPr>
        <p:spPr>
          <a:xfrm>
            <a:off x="463295" y="345992"/>
            <a:ext cx="11277600" cy="334099"/>
          </a:xfrm>
          <a:prstGeom prst="rect">
            <a:avLst/>
          </a:prstGeom>
        </p:spPr>
        <p:txBody>
          <a:bodyPr vert="horz" lIns="0" tIns="0" rIns="0" bIns="0" rtlCol="0" anchor="t" anchorCtr="0">
            <a:noAutofit/>
          </a:bodyPr>
          <a:lstStyle>
            <a:lvl1pPr>
              <a:defRPr sz="2100">
                <a:solidFill>
                  <a:schemeClr val="bg1"/>
                </a:solidFill>
                <a:latin typeface="+mj-lt"/>
              </a:defRPr>
            </a:lvl1pPr>
          </a:lstStyle>
          <a:p>
            <a:r>
              <a:rPr lang="en-US"/>
              <a:t>Click to add title</a:t>
            </a:r>
          </a:p>
        </p:txBody>
      </p:sp>
    </p:spTree>
    <p:extLst>
      <p:ext uri="{BB962C8B-B14F-4D97-AF65-F5344CB8AC3E}">
        <p14:creationId xmlns:p14="http://schemas.microsoft.com/office/powerpoint/2010/main" val="306340128"/>
      </p:ext>
    </p:extLst>
  </p:cSld>
  <p:clrMapOvr>
    <a:masterClrMapping/>
  </p:clrMapOvr>
  <p:transition>
    <p:fade/>
  </p:transition>
</p:sldLayout>
</file>

<file path=ppt/slideLayouts/slideLayout259.xml><?xml version="1.0" encoding="utf-8"?>
<p:sldLayout xmlns:a="http://schemas.openxmlformats.org/drawingml/2006/main" xmlns:r="http://schemas.openxmlformats.org/officeDocument/2006/relationships" xmlns:p="http://schemas.openxmlformats.org/presentationml/2006/main" userDrawn="1">
  <p:cSld name="8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200" b="0">
                <a:solidFill>
                  <a:srgbClr val="575757"/>
                </a:solidFill>
              </a:defRPr>
            </a:lvl1pPr>
          </a:lstStyle>
          <a:p>
            <a:pPr lvl="0"/>
            <a:r>
              <a:rPr lang="en-US" noProof="0"/>
              <a:t>Click to add subtitle</a:t>
            </a:r>
          </a:p>
        </p:txBody>
      </p:sp>
      <p:sp>
        <p:nvSpPr>
          <p:cNvPr id="2" name="Title 1">
            <a:extLst>
              <a:ext uri="{FF2B5EF4-FFF2-40B4-BE49-F238E27FC236}">
                <a16:creationId xmlns:a16="http://schemas.microsoft.com/office/drawing/2014/main" id="{0D620039-B78E-45AE-B4BD-C20DF98BF077}"/>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087810776"/>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088934741"/>
      </p:ext>
    </p:extLst>
  </p:cSld>
  <p:clrMapOvr>
    <a:masterClrMapping/>
  </p:clrMapOvr>
  <p:transition>
    <p:fade/>
  </p:transition>
</p:sldLayout>
</file>

<file path=ppt/slideLayouts/slideLayout260.xml><?xml version="1.0" encoding="utf-8"?>
<p:sldLayout xmlns:a="http://schemas.openxmlformats.org/drawingml/2006/main" xmlns:r="http://schemas.openxmlformats.org/officeDocument/2006/relationships" xmlns:p="http://schemas.openxmlformats.org/presentationml/2006/main" showMasterSp="0" userDrawn="1">
  <p:cSld name="8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04600142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261.xml><?xml version="1.0" encoding="utf-8"?>
<p:sldLayout xmlns:a="http://schemas.openxmlformats.org/drawingml/2006/main" xmlns:r="http://schemas.openxmlformats.org/officeDocument/2006/relationships" xmlns:p="http://schemas.openxmlformats.org/presentationml/2006/main" userDrawn="1">
  <p:cSld name="1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Tree>
    <p:extLst>
      <p:ext uri="{BB962C8B-B14F-4D97-AF65-F5344CB8AC3E}">
        <p14:creationId xmlns:p14="http://schemas.microsoft.com/office/powerpoint/2010/main" val="4013779547"/>
      </p:ext>
    </p:extLst>
  </p:cSld>
  <p:clrMapOvr>
    <a:masterClrMapping/>
  </p:clrMapOvr>
  <p:transition>
    <p:fade/>
  </p:transition>
</p:sldLayout>
</file>

<file path=ppt/slideLayouts/slideLayout262.xml><?xml version="1.0" encoding="utf-8"?>
<p:sldLayout xmlns:a="http://schemas.openxmlformats.org/drawingml/2006/main" xmlns:r="http://schemas.openxmlformats.org/officeDocument/2006/relationships" xmlns:p="http://schemas.openxmlformats.org/presentationml/2006/main" userDrawn="1">
  <p:cSld name="12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84313"/>
            <a:ext cx="11252200" cy="757255"/>
          </a:xfrm>
          <a:prstGeom prst="rect">
            <a:avLst/>
          </a:prstGeom>
        </p:spPr>
        <p:txBody>
          <a:bodyPr lIns="0" tIns="0" rIns="0" bIns="0">
            <a:noAutofit/>
          </a:bodyPr>
          <a:lstStyle>
            <a:lvl1pPr marL="0" indent="0">
              <a:buNone/>
              <a:defRPr sz="2000" b="0">
                <a:solidFill>
                  <a:schemeClr val="accent6">
                    <a:lumMod val="60000"/>
                    <a:lumOff val="40000"/>
                  </a:schemeClr>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8328"/>
          </a:xfrm>
          <a:prstGeom prst="rect">
            <a:avLst/>
          </a:prstGeom>
        </p:spPr>
        <p:txBody>
          <a:bodyPr vert="horz" lIns="0" tIns="0" rIns="0" bIns="0" rtlCol="0" anchor="t" anchorCtr="0">
            <a:noAutofit/>
          </a:bodyPr>
          <a:lstStyle>
            <a:lvl1pPr>
              <a:defRPr sz="2400"/>
            </a:lvl1pPr>
          </a:lstStyle>
          <a:p>
            <a:r>
              <a:rPr lang="en-US" noProof="0"/>
              <a:t>Click to edit Master title style</a:t>
            </a:r>
          </a:p>
        </p:txBody>
      </p:sp>
      <p:sp>
        <p:nvSpPr>
          <p:cNvPr id="8" name="Text Placeholder 4">
            <a:extLst>
              <a:ext uri="{FF2B5EF4-FFF2-40B4-BE49-F238E27FC236}">
                <a16:creationId xmlns:a16="http://schemas.microsoft.com/office/drawing/2014/main" id="{A511F987-E171-45C8-AA17-FAABAE8B7646}"/>
              </a:ext>
            </a:extLst>
          </p:cNvPr>
          <p:cNvSpPr>
            <a:spLocks noGrp="1"/>
          </p:cNvSpPr>
          <p:nvPr>
            <p:ph type="body" sz="quarter" idx="10" hasCustomPrompt="1"/>
          </p:nvPr>
        </p:nvSpPr>
        <p:spPr>
          <a:xfrm>
            <a:off x="475200" y="6362699"/>
            <a:ext cx="5594349" cy="298451"/>
          </a:xfrm>
          <a:prstGeom prst="rect">
            <a:avLst/>
          </a:prstGeom>
        </p:spPr>
        <p:txBody>
          <a:bodyPr/>
          <a:lstStyle>
            <a:lvl1pPr>
              <a:spcAft>
                <a:spcPts val="0"/>
              </a:spcAft>
              <a:defRPr sz="1200">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fr-FR" sz="800" spc="-5">
                <a:solidFill>
                  <a:schemeClr val="bg1"/>
                </a:solidFill>
                <a:latin typeface="+mn-lt"/>
                <a:cs typeface="Verdana"/>
              </a:rPr>
              <a:t>© </a:t>
            </a:r>
            <a:r>
              <a:rPr lang="fr-FR" sz="800" spc="-10">
                <a:solidFill>
                  <a:schemeClr val="bg1"/>
                </a:solidFill>
                <a:latin typeface="+mn-lt"/>
                <a:cs typeface="Verdana"/>
              </a:rPr>
              <a:t>2019. </a:t>
            </a:r>
            <a:r>
              <a:rPr lang="fr-FR" sz="800" spc="-5">
                <a:solidFill>
                  <a:schemeClr val="bg1"/>
                </a:solidFill>
                <a:latin typeface="+mn-lt"/>
                <a:cs typeface="Verdana"/>
              </a:rPr>
              <a:t>For information, </a:t>
            </a:r>
            <a:r>
              <a:rPr lang="fr-FR" sz="800" spc="-10">
                <a:solidFill>
                  <a:schemeClr val="bg1"/>
                </a:solidFill>
                <a:latin typeface="+mn-lt"/>
                <a:cs typeface="Verdana"/>
              </a:rPr>
              <a:t>contact </a:t>
            </a:r>
            <a:r>
              <a:rPr lang="fr-FR" sz="800" spc="-5">
                <a:solidFill>
                  <a:schemeClr val="bg1"/>
                </a:solidFill>
                <a:latin typeface="+mn-lt"/>
                <a:cs typeface="Verdana"/>
              </a:rPr>
              <a:t>Deloitte Touche </a:t>
            </a:r>
            <a:r>
              <a:rPr lang="fr-FR" sz="800" spc="-5" err="1">
                <a:solidFill>
                  <a:schemeClr val="bg1"/>
                </a:solidFill>
                <a:latin typeface="+mn-lt"/>
                <a:cs typeface="Verdana"/>
              </a:rPr>
              <a:t>Tohmatsu</a:t>
            </a:r>
            <a:r>
              <a:rPr lang="fr-FR" sz="800" spc="95">
                <a:solidFill>
                  <a:schemeClr val="bg1"/>
                </a:solidFill>
                <a:latin typeface="+mn-lt"/>
                <a:cs typeface="Verdana"/>
              </a:rPr>
              <a:t> </a:t>
            </a:r>
            <a:r>
              <a:rPr lang="fr-FR" sz="800" spc="-5">
                <a:solidFill>
                  <a:schemeClr val="bg1"/>
                </a:solidFill>
                <a:latin typeface="+mn-lt"/>
                <a:cs typeface="Verdana"/>
              </a:rPr>
              <a:t>Limited.</a:t>
            </a:r>
            <a:endParaRPr lang="en-US" noProof="0"/>
          </a:p>
        </p:txBody>
      </p:sp>
    </p:spTree>
    <p:extLst>
      <p:ext uri="{BB962C8B-B14F-4D97-AF65-F5344CB8AC3E}">
        <p14:creationId xmlns:p14="http://schemas.microsoft.com/office/powerpoint/2010/main" val="1297945348"/>
      </p:ext>
    </p:extLst>
  </p:cSld>
  <p:clrMapOvr>
    <a:masterClrMapping/>
  </p:clrMapOvr>
  <p:transition>
    <p:fade/>
  </p:transition>
</p:sldLayout>
</file>

<file path=ppt/slideLayouts/slideLayout263.xml><?xml version="1.0" encoding="utf-8"?>
<p:sldLayout xmlns:a="http://schemas.openxmlformats.org/drawingml/2006/main" xmlns:r="http://schemas.openxmlformats.org/officeDocument/2006/relationships" xmlns:p="http://schemas.openxmlformats.org/presentationml/2006/main" showMasterSp="0" userDrawn="1">
  <p:cSld name="5_Title Slide - White">
    <p:bg bwMode="gray">
      <p:bgPr>
        <a:solidFill>
          <a:schemeClr val="bg1"/>
        </a:solidFill>
        <a:effectLst/>
      </p:bgPr>
    </p:bg>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E9ED29CA-6A60-490D-9D54-EA7CC7AF832C}"/>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31" name="Oval 5">
              <a:extLst>
                <a:ext uri="{FF2B5EF4-FFF2-40B4-BE49-F238E27FC236}">
                  <a16:creationId xmlns:a16="http://schemas.microsoft.com/office/drawing/2014/main" id="{119E2360-A688-44DF-A6BB-76D18177CCFF}"/>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Freeform 6">
              <a:extLst>
                <a:ext uri="{FF2B5EF4-FFF2-40B4-BE49-F238E27FC236}">
                  <a16:creationId xmlns:a16="http://schemas.microsoft.com/office/drawing/2014/main" id="{4265C3C7-34A9-47F1-AB5F-2771E187891E}"/>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7">
              <a:extLst>
                <a:ext uri="{FF2B5EF4-FFF2-40B4-BE49-F238E27FC236}">
                  <a16:creationId xmlns:a16="http://schemas.microsoft.com/office/drawing/2014/main" id="{A9400861-EDC5-4A80-9569-C20320CE006A}"/>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8">
              <a:extLst>
                <a:ext uri="{FF2B5EF4-FFF2-40B4-BE49-F238E27FC236}">
                  <a16:creationId xmlns:a16="http://schemas.microsoft.com/office/drawing/2014/main" id="{64DC9296-DBBC-4C4E-ACB4-7DA2607D524B}"/>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Rectangle 9">
              <a:extLst>
                <a:ext uri="{FF2B5EF4-FFF2-40B4-BE49-F238E27FC236}">
                  <a16:creationId xmlns:a16="http://schemas.microsoft.com/office/drawing/2014/main" id="{3E26591B-8E9F-4856-8284-BF3F8DB6ABC1}"/>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Rectangle 10">
              <a:extLst>
                <a:ext uri="{FF2B5EF4-FFF2-40B4-BE49-F238E27FC236}">
                  <a16:creationId xmlns:a16="http://schemas.microsoft.com/office/drawing/2014/main" id="{43F42271-5510-4D15-B07B-133237928BB4}"/>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1">
              <a:extLst>
                <a:ext uri="{FF2B5EF4-FFF2-40B4-BE49-F238E27FC236}">
                  <a16:creationId xmlns:a16="http://schemas.microsoft.com/office/drawing/2014/main" id="{00E9FD99-54D9-422B-9717-D0DD3442A0DF}"/>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8" name="Freeform 12">
              <a:extLst>
                <a:ext uri="{FF2B5EF4-FFF2-40B4-BE49-F238E27FC236}">
                  <a16:creationId xmlns:a16="http://schemas.microsoft.com/office/drawing/2014/main" id="{BAF30821-90D3-436A-8DDF-D130E66447E2}"/>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9" name="Freeform 13">
              <a:extLst>
                <a:ext uri="{FF2B5EF4-FFF2-40B4-BE49-F238E27FC236}">
                  <a16:creationId xmlns:a16="http://schemas.microsoft.com/office/drawing/2014/main" id="{5C1A565D-B22B-4EE2-ACC9-C993D581F00C}"/>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40" name="Freeform 14">
              <a:extLst>
                <a:ext uri="{FF2B5EF4-FFF2-40B4-BE49-F238E27FC236}">
                  <a16:creationId xmlns:a16="http://schemas.microsoft.com/office/drawing/2014/main" id="{666738FD-9737-43F5-8E36-896FD725FE08}"/>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
        <p:nvSpPr>
          <p:cNvPr id="41" name="Picture Placeholder 8">
            <a:extLst>
              <a:ext uri="{FF2B5EF4-FFF2-40B4-BE49-F238E27FC236}">
                <a16:creationId xmlns:a16="http://schemas.microsoft.com/office/drawing/2014/main" id="{AC175F74-77C8-4969-BBF5-920619ED7628}"/>
              </a:ext>
            </a:extLst>
          </p:cNvPr>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
        <p:nvSpPr>
          <p:cNvPr id="42" name="Title 1">
            <a:extLst>
              <a:ext uri="{FF2B5EF4-FFF2-40B4-BE49-F238E27FC236}">
                <a16:creationId xmlns:a16="http://schemas.microsoft.com/office/drawing/2014/main" id="{B345DB50-CB94-4421-9E14-33DABF973475}"/>
              </a:ext>
            </a:extLst>
          </p:cNvPr>
          <p:cNvSpPr>
            <a:spLocks noGrp="1"/>
          </p:cNvSpPr>
          <p:nvPr>
            <p:ph type="ctrTitle"/>
          </p:nvPr>
        </p:nvSpPr>
        <p:spPr bwMode="gray">
          <a:xfrm>
            <a:off x="501651" y="5332396"/>
            <a:ext cx="4446269" cy="464044"/>
          </a:xfrm>
        </p:spPr>
        <p:txBody>
          <a:bodyPr anchor="t" anchorCtr="0">
            <a:noAutofit/>
          </a:bodyPr>
          <a:lstStyle>
            <a:lvl1pPr algn="l">
              <a:lnSpc>
                <a:spcPct val="100000"/>
              </a:lnSpc>
              <a:defRPr sz="2100" b="0">
                <a:solidFill>
                  <a:schemeClr val="accent1"/>
                </a:solidFill>
                <a:latin typeface="+mn-lt"/>
                <a:ea typeface="Open Sans" panose="020B0606030504020204" pitchFamily="34" charset="0"/>
                <a:cs typeface="Calibri" panose="020F0502020204030204" pitchFamily="34" charset="0"/>
              </a:defRPr>
            </a:lvl1pPr>
          </a:lstStyle>
          <a:p>
            <a:r>
              <a:rPr lang="en-US" noProof="0"/>
              <a:t>Click to edit Master title style</a:t>
            </a:r>
          </a:p>
        </p:txBody>
      </p:sp>
      <p:sp>
        <p:nvSpPr>
          <p:cNvPr id="43" name="Text Placeholder 4">
            <a:extLst>
              <a:ext uri="{FF2B5EF4-FFF2-40B4-BE49-F238E27FC236}">
                <a16:creationId xmlns:a16="http://schemas.microsoft.com/office/drawing/2014/main" id="{470C5F18-5824-4737-AA04-AA61C1FBBF1A}"/>
              </a:ext>
            </a:extLst>
          </p:cNvPr>
          <p:cNvSpPr>
            <a:spLocks noGrp="1"/>
          </p:cNvSpPr>
          <p:nvPr>
            <p:ph type="body" sz="quarter" idx="10"/>
          </p:nvPr>
        </p:nvSpPr>
        <p:spPr>
          <a:xfrm>
            <a:off x="501651" y="6381750"/>
            <a:ext cx="4446269" cy="273050"/>
          </a:xfrm>
          <a:prstGeom prst="rect">
            <a:avLst/>
          </a:prstGeom>
        </p:spPr>
        <p:txBody>
          <a:bodyPr>
            <a:noAutofit/>
          </a:bodyPr>
          <a:lstStyle>
            <a:lvl1pPr>
              <a:spcAft>
                <a:spcPts val="0"/>
              </a:spcAft>
              <a:defRPr sz="1600">
                <a:solidFill>
                  <a:schemeClr val="tx1"/>
                </a:solidFill>
                <a:latin typeface="Calibri" panose="020F0502020204030204" pitchFamily="34" charset="0"/>
                <a:cs typeface="Calibri" panose="020F0502020204030204" pitchFamily="34" charset="0"/>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spTree>
    <p:extLst>
      <p:ext uri="{BB962C8B-B14F-4D97-AF65-F5344CB8AC3E}">
        <p14:creationId xmlns:p14="http://schemas.microsoft.com/office/powerpoint/2010/main" val="2771790684"/>
      </p:ext>
    </p:extLst>
  </p:cSld>
  <p:clrMapOvr>
    <a:masterClrMapping/>
  </p:clrMapOvr>
  <p:transition>
    <p:fade/>
  </p:transition>
  <p:hf hdr="0" dt="0"/>
  <p:extLst>
    <p:ext uri="{DCECCB84-F9BA-43D5-87BE-67443E8EF086}">
      <p15:sldGuideLst xmlns:p15="http://schemas.microsoft.com/office/powerpoint/2012/main">
        <p15:guide id="1" orient="horz" pos="4088">
          <p15:clr>
            <a:srgbClr val="FBAE40"/>
          </p15:clr>
        </p15:guide>
      </p15:sldGuideLst>
    </p:ext>
  </p:extLst>
</p:sldLayout>
</file>

<file path=ppt/slideLayouts/slideLayout264.xml><?xml version="1.0" encoding="utf-8"?>
<p:sldLayout xmlns:a="http://schemas.openxmlformats.org/drawingml/2006/main" xmlns:r="http://schemas.openxmlformats.org/officeDocument/2006/relationships" xmlns:p="http://schemas.openxmlformats.org/presentationml/2006/main" showMasterSp="0" userDrawn="1">
  <p:cSld name="3_Divider - Deloitte green">
    <p:bg bwMode="gray">
      <p:bgPr>
        <a:solidFill>
          <a:schemeClr val="accent1"/>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3D73E56B-D0C2-FB48-BC2E-100F6C6F40A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B667CF09-9B0E-CC47-BB92-7C878843F029}"/>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A55EA8B4-D220-A442-9C46-F7F967A148C8}"/>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16450556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65.xml><?xml version="1.0" encoding="utf-8"?>
<p:sldLayout xmlns:a="http://schemas.openxmlformats.org/drawingml/2006/main" xmlns:r="http://schemas.openxmlformats.org/officeDocument/2006/relationships" xmlns:p="http://schemas.openxmlformats.org/presentationml/2006/main" preserve="1" userDrawn="1">
  <p:cSld name="Contents">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92" imgH="595" progId="TCLayout.ActiveDocument.1">
                  <p:embed/>
                </p:oleObj>
              </mc:Choice>
              <mc:Fallback>
                <p:oleObj name="think-cell Slide" r:id="rId3" imgW="592" imgH="595"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Content Placeholder 3"/>
          <p:cNvSpPr>
            <a:spLocks noGrp="1"/>
          </p:cNvSpPr>
          <p:nvPr>
            <p:ph sz="quarter" idx="10"/>
          </p:nvPr>
        </p:nvSpPr>
        <p:spPr>
          <a:xfrm>
            <a:off x="469900" y="1665291"/>
            <a:ext cx="9348787" cy="4633910"/>
          </a:xfrm>
          <a:prstGeom prst="rect">
            <a:avLst/>
          </a:prstGeom>
        </p:spPr>
        <p:txBody>
          <a:bodyPr/>
          <a:lstStyle>
            <a:lvl1pPr>
              <a:tabLst>
                <a:tab pos="8972326" algn="r"/>
              </a:tabLst>
              <a:defRPr/>
            </a:lvl1pPr>
            <a:lvl2pPr>
              <a:tabLst>
                <a:tab pos="8972326" algn="r"/>
              </a:tabLst>
              <a:defRPr/>
            </a:lvl2pPr>
            <a:lvl3pPr>
              <a:tabLst>
                <a:tab pos="8972326" algn="r"/>
              </a:tabLst>
              <a:defRPr/>
            </a:lvl3pPr>
            <a:lvl4pPr>
              <a:tabLst>
                <a:tab pos="8972326" algn="r"/>
              </a:tabLst>
              <a:defRPr/>
            </a:lvl4pPr>
            <a:lvl5pPr>
              <a:tabLst>
                <a:tab pos="6705432" algn="r"/>
              </a:tabLst>
              <a:defRPr baseline="0"/>
            </a:lvl5pPr>
            <a:lvl6pPr>
              <a:tabLst>
                <a:tab pos="8972326" algn="r"/>
              </a:tabLst>
              <a:defRPr/>
            </a:lvl6pPr>
            <a:lvl7pPr>
              <a:tabLst>
                <a:tab pos="8972326" algn="r"/>
              </a:tabLst>
              <a:defRPr/>
            </a:lvl7pPr>
            <a:lvl8pPr>
              <a:tabLst>
                <a:tab pos="8972326" algn="r"/>
              </a:tabLst>
              <a:defRPr/>
            </a:lvl8pPr>
            <a:lvl9pPr>
              <a:tabLst>
                <a:tab pos="8972326" algn="r"/>
              </a:tabLst>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507835952"/>
      </p:ext>
    </p:extLst>
  </p:cSld>
  <p:clrMapOvr>
    <a:masterClrMapping/>
  </p:clrMapOvr>
  <p:transition>
    <p:fade/>
  </p:transition>
</p:sldLayout>
</file>

<file path=ppt/slideLayouts/slideLayout266.xml><?xml version="1.0" encoding="utf-8"?>
<p:sldLayout xmlns:a="http://schemas.openxmlformats.org/drawingml/2006/main" xmlns:r="http://schemas.openxmlformats.org/officeDocument/2006/relationships" xmlns:p="http://schemas.openxmlformats.org/presentationml/2006/main">
  <p:cSld name="Main Content Slide">
    <p:spTree>
      <p:nvGrpSpPr>
        <p:cNvPr id="1" name=""/>
        <p:cNvGrpSpPr/>
        <p:nvPr/>
      </p:nvGrpSpPr>
      <p:grpSpPr>
        <a:xfrm>
          <a:off x="0" y="0"/>
          <a:ext cx="0" cy="0"/>
          <a:chOff x="0" y="0"/>
          <a:chExt cx="0" cy="0"/>
        </a:xfrm>
      </p:grpSpPr>
      <p:sp>
        <p:nvSpPr>
          <p:cNvPr id="4" name="Title Placeholder 1">
            <a:extLst>
              <a:ext uri="{FF2B5EF4-FFF2-40B4-BE49-F238E27FC236}">
                <a16:creationId xmlns:a16="http://schemas.microsoft.com/office/drawing/2014/main" id="{F79D3799-9A6C-45EE-B3ED-0F77AAB658E9}"/>
              </a:ext>
            </a:extLst>
          </p:cNvPr>
          <p:cNvSpPr>
            <a:spLocks noGrp="1"/>
          </p:cNvSpPr>
          <p:nvPr>
            <p:ph type="title" hasCustomPrompt="1"/>
          </p:nvPr>
        </p:nvSpPr>
        <p:spPr>
          <a:xfrm>
            <a:off x="501650" y="317500"/>
            <a:ext cx="11188700" cy="334099"/>
          </a:xfrm>
          <a:prstGeom prst="rect">
            <a:avLst/>
          </a:prstGeom>
        </p:spPr>
        <p:txBody>
          <a:bodyPr vert="horz" lIns="0" tIns="0" rIns="0" bIns="0" rtlCol="0" anchor="t" anchorCtr="0">
            <a:noAutofit/>
          </a:bodyPr>
          <a:lstStyle>
            <a:lvl1pPr>
              <a:defRPr>
                <a:latin typeface="+mj-lt"/>
              </a:defRPr>
            </a:lvl1pPr>
          </a:lstStyle>
          <a:p>
            <a:r>
              <a:rPr lang="en-US"/>
              <a:t>Click to add title</a:t>
            </a:r>
          </a:p>
        </p:txBody>
      </p:sp>
      <p:sp>
        <p:nvSpPr>
          <p:cNvPr id="3" name="Footer Placeholder 4"/>
          <p:cNvSpPr>
            <a:spLocks noGrp="1"/>
          </p:cNvSpPr>
          <p:nvPr>
            <p:ph type="ftr" sz="quarter" idx="3"/>
          </p:nvPr>
        </p:nvSpPr>
        <p:spPr>
          <a:xfrm>
            <a:off x="8145644" y="6477000"/>
            <a:ext cx="3086100" cy="138499"/>
          </a:xfrm>
          <a:prstGeom prst="rect">
            <a:avLst/>
          </a:prstGeom>
          <a:noFill/>
        </p:spPr>
        <p:txBody>
          <a:bodyPr wrap="square" lIns="0" tIns="0" rIns="0" bIns="0" rtlCol="0">
            <a:spAutoFit/>
          </a:bodyPr>
          <a:lstStyle>
            <a:lvl1pPr>
              <a:defRPr lang="en-US" sz="900">
                <a:latin typeface="Calibri" panose="020F0502020204030204" pitchFamily="34" charset="0"/>
                <a:cs typeface="Calibri" panose="020F0502020204030204" pitchFamily="34" charset="0"/>
              </a:defRPr>
            </a:lvl1pPr>
          </a:lstStyle>
          <a:p>
            <a:pPr algn="r">
              <a:buSzPct val="100000"/>
              <a:buFont typeface="Arial"/>
              <a:buNone/>
            </a:pPr>
            <a:r>
              <a:rPr lang="en-US"/>
              <a:t>Presentation title</a:t>
            </a:r>
          </a:p>
        </p:txBody>
      </p:sp>
      <p:sp>
        <p:nvSpPr>
          <p:cNvPr id="5" name="Slide Number Placeholder 5"/>
          <p:cNvSpPr>
            <a:spLocks noGrp="1"/>
          </p:cNvSpPr>
          <p:nvPr>
            <p:ph type="sldNum" sz="quarter" idx="4"/>
          </p:nvPr>
        </p:nvSpPr>
        <p:spPr>
          <a:xfrm>
            <a:off x="11346395" y="6477000"/>
            <a:ext cx="343955" cy="138499"/>
          </a:xfrm>
          <a:prstGeom prst="rect">
            <a:avLst/>
          </a:prstGeom>
          <a:noFill/>
        </p:spPr>
        <p:txBody>
          <a:bodyPr wrap="square" lIns="0" tIns="0" rIns="0" bIns="0" rtlCol="0">
            <a:spAutoFit/>
          </a:bodyPr>
          <a:lstStyle>
            <a:lvl1pPr>
              <a:defRPr lang="en-US" sz="900" smtClean="0">
                <a:latin typeface="Calibri" panose="020F0502020204030204" pitchFamily="34" charset="0"/>
                <a:cs typeface="Calibri" panose="020F0502020204030204" pitchFamily="34" charset="0"/>
              </a:defRPr>
            </a:lvl1pPr>
          </a:lstStyle>
          <a:p>
            <a:pPr algn="r">
              <a:spcBef>
                <a:spcPts val="600"/>
              </a:spcBef>
              <a:buSzPct val="100000"/>
              <a:buFont typeface="Arial"/>
              <a:buNone/>
            </a:pPr>
            <a:fld id="{A463779A-5FA6-46BB-A830-682585DD6BBA}" type="slidenum">
              <a:rPr lang="en-US" smtClean="0"/>
              <a:pPr algn="r">
                <a:spcBef>
                  <a:spcPts val="600"/>
                </a:spcBef>
                <a:buSzPct val="100000"/>
                <a:buFont typeface="Arial"/>
                <a:buNone/>
              </a:pPr>
              <a:t>‹#›</a:t>
            </a:fld>
            <a:endParaRPr lang="en-US"/>
          </a:p>
        </p:txBody>
      </p:sp>
    </p:spTree>
    <p:extLst>
      <p:ext uri="{BB962C8B-B14F-4D97-AF65-F5344CB8AC3E}">
        <p14:creationId xmlns:p14="http://schemas.microsoft.com/office/powerpoint/2010/main" val="3964924583"/>
      </p:ext>
    </p:extLst>
  </p:cSld>
  <p:clrMapOvr>
    <a:masterClrMapping/>
  </p:clrMapOvr>
</p:sldLayout>
</file>

<file path=ppt/slideLayouts/slideLayout267.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501651" y="651600"/>
            <a:ext cx="11162349"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501651" y="317500"/>
            <a:ext cx="11162349"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8" name="Text Placeholder 18"/>
          <p:cNvSpPr>
            <a:spLocks noGrp="1"/>
          </p:cNvSpPr>
          <p:nvPr>
            <p:ph idx="1"/>
          </p:nvPr>
        </p:nvSpPr>
        <p:spPr>
          <a:xfrm>
            <a:off x="501651" y="1665289"/>
            <a:ext cx="11165416" cy="471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473379265"/>
      </p:ext>
    </p:extLst>
  </p:cSld>
  <p:clrMapOvr>
    <a:masterClrMapping/>
  </p:clrMapOvr>
  <p:transition>
    <p:fade/>
  </p:transition>
</p:sldLayout>
</file>

<file path=ppt/slideLayouts/slideLayout268.xml><?xml version="1.0" encoding="utf-8"?>
<p:sldLayout xmlns:a="http://schemas.openxmlformats.org/drawingml/2006/main" xmlns:r="http://schemas.openxmlformats.org/officeDocument/2006/relationships" xmlns:p="http://schemas.openxmlformats.org/presentationml/2006/main">
  <p:cSld name="1_Title, Subhead &amp; Breadcrumb">
    <p:spTree>
      <p:nvGrpSpPr>
        <p:cNvPr id="1" name=""/>
        <p:cNvGrpSpPr/>
        <p:nvPr/>
      </p:nvGrpSpPr>
      <p:grpSpPr>
        <a:xfrm>
          <a:off x="0" y="0"/>
          <a:ext cx="0" cy="0"/>
          <a:chOff x="0" y="0"/>
          <a:chExt cx="0" cy="0"/>
        </a:xfrm>
      </p:grpSpPr>
      <p:sp>
        <p:nvSpPr>
          <p:cNvPr id="2" name="Title 1"/>
          <p:cNvSpPr>
            <a:spLocks noGrp="1"/>
          </p:cNvSpPr>
          <p:nvPr>
            <p:ph type="title"/>
          </p:nvPr>
        </p:nvSpPr>
        <p:spPr>
          <a:xfrm>
            <a:off x="456878" y="694944"/>
            <a:ext cx="11233473" cy="417576"/>
          </a:xfrm>
        </p:spPr>
        <p:txBody>
          <a:bodyPr vert="horz" lIns="0" tIns="45720" rIns="0" bIns="0" rtlCol="0" anchor="b" anchorCtr="0">
            <a:noAutofit/>
          </a:bodyPr>
          <a:lstStyle>
            <a:lvl1pPr>
              <a:defRPr lang="en-US" sz="280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4" name="Text Placeholder 8"/>
          <p:cNvSpPr>
            <a:spLocks noGrp="1"/>
          </p:cNvSpPr>
          <p:nvPr>
            <p:ph type="body" sz="quarter" idx="14"/>
          </p:nvPr>
        </p:nvSpPr>
        <p:spPr>
          <a:xfrm>
            <a:off x="457200" y="1168908"/>
            <a:ext cx="11233126" cy="475488"/>
          </a:xfrm>
          <a:prstGeom prst="rect">
            <a:avLst/>
          </a:prstGeom>
        </p:spPr>
        <p:txBody>
          <a:bodyPr vert="horz" lIns="0" tIns="0" rIns="0" bIns="0" rtlCol="0">
            <a:noAutofit/>
          </a:bodyPr>
          <a:lstStyle>
            <a:lvl1pPr marL="0" indent="0">
              <a:buNone/>
              <a:defRPr lang="en-US" sz="1600">
                <a:latin typeface="Open Sans Light" panose="020B0306030504020204" pitchFamily="34" charset="0"/>
                <a:ea typeface="Open Sans Light" panose="020B0306030504020204" pitchFamily="34" charset="0"/>
                <a:cs typeface="Open Sans Light" panose="020B0306030504020204" pitchFamily="34" charset="0"/>
              </a:defRPr>
            </a:lvl1pPr>
          </a:lstStyle>
          <a:p>
            <a:pPr marL="228600" lvl="0" indent="-228600">
              <a:lnSpc>
                <a:spcPct val="130000"/>
              </a:lnSpc>
            </a:pPr>
            <a:r>
              <a:rPr lang="en-US"/>
              <a:t>Edit Master text styles</a:t>
            </a:r>
          </a:p>
        </p:txBody>
      </p:sp>
      <p:sp>
        <p:nvSpPr>
          <p:cNvPr id="8" name="Text Placeholder 5"/>
          <p:cNvSpPr>
            <a:spLocks noGrp="1"/>
          </p:cNvSpPr>
          <p:nvPr>
            <p:ph type="body" sz="quarter" idx="15" hasCustomPrompt="1"/>
          </p:nvPr>
        </p:nvSpPr>
        <p:spPr>
          <a:xfrm>
            <a:off x="457450" y="350520"/>
            <a:ext cx="4206240" cy="203200"/>
          </a:xfrm>
          <a:prstGeom prst="rect">
            <a:avLst/>
          </a:prstGeom>
        </p:spPr>
        <p:txBody>
          <a:bodyPr vert="horz" lIns="0" tIns="0" rIns="0" bIns="0" rtlCol="0">
            <a:noAutofit/>
          </a:bodyPr>
          <a:lstStyle>
            <a:lvl1pPr marL="0" indent="0">
              <a:buNone/>
              <a:defRPr lang="en-US" sz="1200" b="1" kern="0" cap="none" spc="0" baseline="0" dirty="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pPr marL="228600" lvl="0" indent="-228600"/>
            <a:r>
              <a:rPr lang="en-US"/>
              <a:t>Breadcrumbs</a:t>
            </a:r>
          </a:p>
        </p:txBody>
      </p:sp>
    </p:spTree>
    <p:extLst>
      <p:ext uri="{BB962C8B-B14F-4D97-AF65-F5344CB8AC3E}">
        <p14:creationId xmlns:p14="http://schemas.microsoft.com/office/powerpoint/2010/main" val="2030386544"/>
      </p:ext>
    </p:extLst>
  </p:cSld>
  <p:clrMapOvr>
    <a:masterClrMapping/>
  </p:clrMapOvr>
</p:sldLayout>
</file>

<file path=ppt/slideLayouts/slideLayout269.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428372-30DC-498E-A962-C2146F02622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1CE83B1-9B50-4A84-9D56-7B674AD0780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34BA24C-E19A-48B6-8FB8-57E9671AFD81}"/>
              </a:ext>
            </a:extLst>
          </p:cNvPr>
          <p:cNvSpPr>
            <a:spLocks noGrp="1"/>
          </p:cNvSpPr>
          <p:nvPr>
            <p:ph type="dt" sz="half" idx="10"/>
          </p:nvPr>
        </p:nvSpPr>
        <p:spPr/>
        <p:txBody>
          <a:bodyPr/>
          <a:lstStyle/>
          <a:p>
            <a:fld id="{DC61667E-BB1A-4BF8-B726-84B4454EA401}" type="datetimeFigureOut">
              <a:rPr lang="en-US" smtClean="0"/>
              <a:t>10/23/2025</a:t>
            </a:fld>
            <a:endParaRPr lang="en-US"/>
          </a:p>
        </p:txBody>
      </p:sp>
      <p:sp>
        <p:nvSpPr>
          <p:cNvPr id="5" name="Footer Placeholder 4">
            <a:extLst>
              <a:ext uri="{FF2B5EF4-FFF2-40B4-BE49-F238E27FC236}">
                <a16:creationId xmlns:a16="http://schemas.microsoft.com/office/drawing/2014/main" id="{9D504AA0-2563-4E15-A2A0-77CFDCD37DD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28D7255-3D93-4212-A210-B93EB4AB5263}"/>
              </a:ext>
            </a:extLst>
          </p:cNvPr>
          <p:cNvSpPr>
            <a:spLocks noGrp="1"/>
          </p:cNvSpPr>
          <p:nvPr>
            <p:ph type="sldNum" sz="quarter" idx="12"/>
          </p:nvPr>
        </p:nvSpPr>
        <p:spPr/>
        <p:txBody>
          <a:bodyPr/>
          <a:lstStyle/>
          <a:p>
            <a:fld id="{96333AE1-B63C-416E-8927-B95B4B5E646E}" type="slidenum">
              <a:rPr lang="en-US" smtClean="0"/>
              <a:t>‹#›</a:t>
            </a:fld>
            <a:endParaRPr lang="en-US"/>
          </a:p>
        </p:txBody>
      </p:sp>
    </p:spTree>
    <p:extLst>
      <p:ext uri="{BB962C8B-B14F-4D97-AF65-F5344CB8AC3E}">
        <p14:creationId xmlns:p14="http://schemas.microsoft.com/office/powerpoint/2010/main" val="275142907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968864711"/>
      </p:ext>
    </p:extLst>
  </p:cSld>
  <p:clrMapOvr>
    <a:masterClrMapping/>
  </p:clrMapOvr>
  <p:transition>
    <p:fade/>
  </p:transition>
</p:sldLayout>
</file>

<file path=ppt/slideLayouts/slideLayout270.xml><?xml version="1.0" encoding="utf-8"?>
<p:sldLayout xmlns:a="http://schemas.openxmlformats.org/drawingml/2006/main" xmlns:r="http://schemas.openxmlformats.org/officeDocument/2006/relationships" xmlns:p="http://schemas.openxmlformats.org/presentationml/2006/main" userDrawn="1">
  <p:cSld name="Title and Tag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200877-EAD9-2644-9B08-3D6DE13EC129}"/>
              </a:ext>
            </a:extLst>
          </p:cNvPr>
          <p:cNvSpPr>
            <a:spLocks noGrp="1"/>
          </p:cNvSpPr>
          <p:nvPr>
            <p:ph type="title"/>
          </p:nvPr>
        </p:nvSpPr>
        <p:spPr>
          <a:xfrm>
            <a:off x="469900" y="236981"/>
            <a:ext cx="11252200" cy="543640"/>
          </a:xfrm>
          <a:prstGeom prst="rect">
            <a:avLst/>
          </a:prstGeom>
        </p:spPr>
        <p:txBody>
          <a:bodyPr lIns="0" rIns="0"/>
          <a:lstStyle>
            <a:lvl1pPr>
              <a:defRPr sz="2800" b="0" i="0">
                <a:solidFill>
                  <a:schemeClr val="tx1"/>
                </a:solidFill>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Master title style</a:t>
            </a:r>
          </a:p>
        </p:txBody>
      </p:sp>
      <p:sp>
        <p:nvSpPr>
          <p:cNvPr id="9" name="Text Placeholder 8">
            <a:extLst>
              <a:ext uri="{FF2B5EF4-FFF2-40B4-BE49-F238E27FC236}">
                <a16:creationId xmlns:a16="http://schemas.microsoft.com/office/drawing/2014/main" id="{E304D32C-DE3E-7D4C-8A40-2E96240E9025}"/>
              </a:ext>
            </a:extLst>
          </p:cNvPr>
          <p:cNvSpPr>
            <a:spLocks noGrp="1"/>
          </p:cNvSpPr>
          <p:nvPr>
            <p:ph type="body" sz="quarter" idx="13" hasCustomPrompt="1"/>
          </p:nvPr>
        </p:nvSpPr>
        <p:spPr>
          <a:xfrm>
            <a:off x="469900" y="701490"/>
            <a:ext cx="11252200" cy="419326"/>
          </a:xfrm>
          <a:prstGeom prst="rect">
            <a:avLst/>
          </a:prstGeom>
        </p:spPr>
        <p:txBody>
          <a:bodyPr lIns="0" tIns="45720" rIns="0" bIns="45720" anchor="t" anchorCtr="0">
            <a:noAutofit/>
          </a:bodyPr>
          <a:lstStyle>
            <a:lvl1pPr marL="0" indent="0">
              <a:buNone/>
              <a:defRPr sz="1400" b="0">
                <a:solidFill>
                  <a:schemeClr val="tx1">
                    <a:lumMod val="65000"/>
                    <a:lumOff val="35000"/>
                  </a:schemeClr>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noProof="0"/>
              <a:t>Click to add subtitle</a:t>
            </a:r>
          </a:p>
        </p:txBody>
      </p:sp>
      <p:sp>
        <p:nvSpPr>
          <p:cNvPr id="4" name="TextBox 3">
            <a:extLst>
              <a:ext uri="{FF2B5EF4-FFF2-40B4-BE49-F238E27FC236}">
                <a16:creationId xmlns:a16="http://schemas.microsoft.com/office/drawing/2014/main" id="{9E0E7DF7-61E0-4681-877E-85AF6DC63B07}"/>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5" name="Rectangle 4">
            <a:extLst>
              <a:ext uri="{FF2B5EF4-FFF2-40B4-BE49-F238E27FC236}">
                <a16:creationId xmlns:a16="http://schemas.microsoft.com/office/drawing/2014/main" id="{223E7BB2-FB25-4D37-BF78-6F89D3C49891}"/>
              </a:ext>
            </a:extLst>
          </p:cNvPr>
          <p:cNvSpPr/>
          <p:nvPr userDrawn="1"/>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B5EA88D-6B62-429A-ADBD-EB4ED102CFF3}"/>
              </a:ext>
            </a:extLst>
          </p:cNvPr>
          <p:cNvSpPr/>
          <p:nvPr userDrawn="1"/>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BE5A155E-9CFB-47B4-B619-54602055AF5D}"/>
              </a:ext>
            </a:extLst>
          </p:cNvPr>
          <p:cNvSpPr/>
          <p:nvPr userDrawn="1"/>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F6AC83F8-9A64-424D-B107-8BB967E008B2}"/>
              </a:ext>
            </a:extLst>
          </p:cNvPr>
          <p:cNvSpPr/>
          <p:nvPr userDrawn="1"/>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EAFE1F7-D845-4182-A45E-B209A43172D6}"/>
              </a:ext>
            </a:extLst>
          </p:cNvPr>
          <p:cNvSpPr/>
          <p:nvPr userDrawn="1"/>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B11EBD02-7058-4144-9E01-C45861C2DB8A}"/>
              </a:ext>
            </a:extLst>
          </p:cNvPr>
          <p:cNvSpPr txBox="1"/>
          <p:nvPr userDrawn="1"/>
        </p:nvSpPr>
        <p:spPr>
          <a:xfrm>
            <a:off x="11410953"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DRAFT</a:t>
            </a:r>
          </a:p>
        </p:txBody>
      </p:sp>
    </p:spTree>
    <p:extLst>
      <p:ext uri="{BB962C8B-B14F-4D97-AF65-F5344CB8AC3E}">
        <p14:creationId xmlns:p14="http://schemas.microsoft.com/office/powerpoint/2010/main" val="3937573438"/>
      </p:ext>
    </p:extLst>
  </p:cSld>
  <p:clrMapOvr>
    <a:masterClrMapping/>
  </p:clrMapOvr>
  <p:transition>
    <p:fade/>
  </p:transition>
</p:sldLayout>
</file>

<file path=ppt/slideLayouts/slideLayout271.xml><?xml version="1.0" encoding="utf-8"?>
<p:sldLayout xmlns:a="http://schemas.openxmlformats.org/drawingml/2006/main" xmlns:r="http://schemas.openxmlformats.org/officeDocument/2006/relationships" xmlns:p="http://schemas.openxmlformats.org/presentationml/2006/main" showMasterSp="0" userDrawn="1">
  <p:cSld name="8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40037925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272.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294526" y="-12640"/>
            <a:ext cx="10515600" cy="421071"/>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p:txBody>
          <a:bodyPr/>
          <a:lstStyle/>
          <a:p>
            <a:fld id="{C9A293D0-6013-1641-953D-D73688F544FF}" type="datetime1">
              <a:rPr lang="en-US" smtClean="0"/>
              <a:t>10/23/2025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66A9BC-339E-FD40-A715-91DC4CAEEF5A}" type="slidenum">
              <a:rPr lang="en-US" smtClean="0"/>
              <a:t>‹#›</a:t>
            </a:fld>
            <a:endParaRPr lang="en-US"/>
          </a:p>
        </p:txBody>
      </p:sp>
    </p:spTree>
    <p:extLst>
      <p:ext uri="{BB962C8B-B14F-4D97-AF65-F5344CB8AC3E}">
        <p14:creationId xmlns:p14="http://schemas.microsoft.com/office/powerpoint/2010/main" val="44350643"/>
      </p:ext>
    </p:extLst>
  </p:cSld>
  <p:clrMapOvr>
    <a:masterClrMapping/>
  </p:clrMapOvr>
</p:sldLayout>
</file>

<file path=ppt/slideLayouts/slideLayout273.xml><?xml version="1.0" encoding="utf-8"?>
<p:sldLayout xmlns:a="http://schemas.openxmlformats.org/drawingml/2006/main" xmlns:r="http://schemas.openxmlformats.org/officeDocument/2006/relationships" xmlns:p="http://schemas.openxmlformats.org/presentationml/2006/main" userDrawn="1">
  <p:cSld name="Title, Breadcrumbs">
    <p:spTree>
      <p:nvGrpSpPr>
        <p:cNvPr id="1" name=""/>
        <p:cNvGrpSpPr/>
        <p:nvPr/>
      </p:nvGrpSpPr>
      <p:grpSpPr>
        <a:xfrm>
          <a:off x="0" y="0"/>
          <a:ext cx="0" cy="0"/>
          <a:chOff x="0" y="0"/>
          <a:chExt cx="0" cy="0"/>
        </a:xfrm>
      </p:grpSpPr>
      <p:sp>
        <p:nvSpPr>
          <p:cNvPr id="2" name="Title 1"/>
          <p:cNvSpPr>
            <a:spLocks noGrp="1"/>
          </p:cNvSpPr>
          <p:nvPr>
            <p:ph type="title"/>
          </p:nvPr>
        </p:nvSpPr>
        <p:spPr>
          <a:xfrm>
            <a:off x="914400" y="694944"/>
            <a:ext cx="10363200" cy="594360"/>
          </a:xfrm>
        </p:spPr>
        <p:txBody>
          <a:bodyPr vert="horz" lIns="0" tIns="45720" rIns="0" bIns="0" rtlCol="0" anchor="b" anchorCtr="0">
            <a:noAutofit/>
          </a:bodyPr>
          <a:lstStyle>
            <a:lvl1pPr>
              <a:defRPr lang="en-US" sz="3600" b="0" spc="-75" dirty="0">
                <a:latin typeface="+mj-lt"/>
              </a:defRPr>
            </a:lvl1pPr>
          </a:lstStyle>
          <a:p>
            <a:pPr lvl="0" defTabSz="685800">
              <a:lnSpc>
                <a:spcPct val="85000"/>
              </a:lnSpc>
            </a:pPr>
            <a:r>
              <a:rPr lang="en-US"/>
              <a:t>Click to edit Master title style</a:t>
            </a:r>
          </a:p>
        </p:txBody>
      </p:sp>
      <p:sp>
        <p:nvSpPr>
          <p:cNvPr id="3" name="Text Placeholder 5">
            <a:extLst>
              <a:ext uri="{FF2B5EF4-FFF2-40B4-BE49-F238E27FC236}">
                <a16:creationId xmlns:a16="http://schemas.microsoft.com/office/drawing/2014/main" id="{FD545910-EC58-4E59-AC9B-9F096DAB3584}"/>
              </a:ext>
            </a:extLst>
          </p:cNvPr>
          <p:cNvSpPr>
            <a:spLocks noGrp="1"/>
          </p:cNvSpPr>
          <p:nvPr>
            <p:ph type="body" sz="quarter" idx="15" hasCustomPrompt="1"/>
          </p:nvPr>
        </p:nvSpPr>
        <p:spPr>
          <a:xfrm>
            <a:off x="914971" y="466344"/>
            <a:ext cx="3355848" cy="203200"/>
          </a:xfrm>
        </p:spPr>
        <p:txBody>
          <a:bodyPr vert="horz" lIns="0" tIns="0" rIns="0" bIns="0" rtlCol="0">
            <a:noAutofit/>
          </a:bodyPr>
          <a:lstStyle>
            <a:lvl1pPr marL="0" indent="0">
              <a:buNone/>
              <a:defRPr lang="en-US" sz="900" b="1" kern="0" cap="all" spc="250" baseline="0" dirty="0">
                <a:solidFill>
                  <a:schemeClr val="accent5">
                    <a:lumMod val="60000"/>
                    <a:lumOff val="4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4131775970"/>
      </p:ext>
    </p:extLst>
  </p:cSld>
  <p:clrMapOvr>
    <a:masterClrMapping/>
  </p:clrMapOvr>
</p:sldLayout>
</file>

<file path=ppt/slideLayouts/slideLayout274.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94526" y="27137"/>
            <a:ext cx="10515600" cy="365125"/>
          </a:xfrm>
          <a:prstGeom prst="rect">
            <a:avLst/>
          </a:prstGeom>
        </p:spPr>
        <p:txBody>
          <a:bodyPr anchor="ctr"/>
          <a:lstStyle/>
          <a:p>
            <a:r>
              <a:rPr lang="en-US"/>
              <a:t>Click to edit Master title style</a:t>
            </a:r>
          </a:p>
        </p:txBody>
      </p:sp>
      <p:sp>
        <p:nvSpPr>
          <p:cNvPr id="3" name="Content Placeholder 2"/>
          <p:cNvSpPr>
            <a:spLocks noGrp="1"/>
          </p:cNvSpPr>
          <p:nvPr>
            <p:ph idx="1"/>
          </p:nvPr>
        </p:nvSpPr>
        <p:spPr>
          <a:xfrm>
            <a:off x="666750" y="1253331"/>
            <a:ext cx="10687050" cy="4351338"/>
          </a:xfrm>
          <a:prstGeom prst="rect">
            <a:avLst/>
          </a:prstGeom>
        </p:spPr>
        <p:txBody>
          <a:bodyPr/>
          <a:lstStyle>
            <a:lvl1pPr>
              <a:defRPr sz="1800"/>
            </a:lvl1pPr>
            <a:lvl2pPr>
              <a:defRPr sz="1600"/>
            </a:lvl2pPr>
            <a:lvl3pPr>
              <a:defRPr sz="1400"/>
            </a:lvl3pPr>
            <a:lvl4pPr>
              <a:defRPr sz="1200"/>
            </a:lvl4pPr>
            <a:lvl5pP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D8BB1D00-4131-48CA-A511-B7F2B32BA466}" type="datetime1">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10/23/2025</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5" name="Footer Placeholder 4"/>
          <p:cNvSpPr>
            <a:spLocks noGrp="1"/>
          </p:cNvSpPr>
          <p:nvPr>
            <p:ph type="ftr" sz="quarter" idx="1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6" name="Slide Number Placeholder 5"/>
          <p:cNvSpPr>
            <a:spLocks noGrp="1"/>
          </p:cNvSpPr>
          <p:nvPr>
            <p:ph type="sldNum" sz="quarter" idx="12"/>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B66A9BC-339E-FD40-A715-91DC4CAEEF5A}" type="slidenum">
              <a:rPr kumimoji="0" lang="en-US" sz="1800" b="0" i="0" u="none" strike="noStrike" kern="1200" cap="none" spc="0" normalizeH="0" baseline="0" noProof="0" smtClean="0">
                <a:ln>
                  <a:noFill/>
                </a:ln>
                <a:solidFill>
                  <a:prstClr val="black"/>
                </a:solidFill>
                <a:effectLst/>
                <a:uLnTx/>
                <a:uFillTx/>
                <a:latin typeface="Open Sans"/>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a:t>
            </a:fld>
            <a:endParaRPr kumimoji="0" lang="en-US" sz="1800" b="0" i="0" u="none" strike="noStrike" kern="1200" cap="none" spc="0" normalizeH="0" baseline="0" noProof="0">
              <a:ln>
                <a:noFill/>
              </a:ln>
              <a:solidFill>
                <a:prstClr val="black"/>
              </a:solidFill>
              <a:effectLst/>
              <a:uLnTx/>
              <a:uFillTx/>
              <a:latin typeface="Open Sans"/>
              <a:ea typeface="+mn-ea"/>
              <a:cs typeface="+mn-cs"/>
            </a:endParaRPr>
          </a:p>
        </p:txBody>
      </p:sp>
      <p:sp>
        <p:nvSpPr>
          <p:cNvPr id="11" name="Text Placeholder 10">
            <a:extLst>
              <a:ext uri="{FF2B5EF4-FFF2-40B4-BE49-F238E27FC236}">
                <a16:creationId xmlns:a16="http://schemas.microsoft.com/office/drawing/2014/main" id="{14DE4139-A19E-42CE-A485-9B832081CA65}"/>
              </a:ext>
            </a:extLst>
          </p:cNvPr>
          <p:cNvSpPr>
            <a:spLocks noGrp="1"/>
          </p:cNvSpPr>
          <p:nvPr>
            <p:ph type="body" sz="quarter" idx="13" hasCustomPrompt="1"/>
          </p:nvPr>
        </p:nvSpPr>
        <p:spPr>
          <a:xfrm>
            <a:off x="666750" y="612775"/>
            <a:ext cx="10687050" cy="531168"/>
          </a:xfrm>
          <a:prstGeom prst="rect">
            <a:avLst/>
          </a:prstGeom>
        </p:spPr>
        <p:txBody>
          <a:bodyPr/>
          <a:lstStyle>
            <a:lvl1pPr marL="0" indent="0">
              <a:buNone/>
              <a:defRPr>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Click to edit Title</a:t>
            </a:r>
          </a:p>
        </p:txBody>
      </p:sp>
    </p:spTree>
    <p:extLst>
      <p:ext uri="{BB962C8B-B14F-4D97-AF65-F5344CB8AC3E}">
        <p14:creationId xmlns:p14="http://schemas.microsoft.com/office/powerpoint/2010/main" val="3774433457"/>
      </p:ext>
    </p:extLst>
  </p:cSld>
  <p:clrMapOvr>
    <a:masterClrMapping/>
  </p:clrMapOvr>
</p:sldLayout>
</file>

<file path=ppt/slideLayouts/slideLayout275.xml><?xml version="1.0" encoding="utf-8"?>
<p:sldLayout xmlns:a="http://schemas.openxmlformats.org/drawingml/2006/main" xmlns:r="http://schemas.openxmlformats.org/officeDocument/2006/relationships" xmlns:p="http://schemas.openxmlformats.org/presentationml/2006/main" userDrawn="1">
  <p:cSld name="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grpSp>
        <p:nvGrpSpPr>
          <p:cNvPr id="5" name="Group 4">
            <a:extLst>
              <a:ext uri="{FF2B5EF4-FFF2-40B4-BE49-F238E27FC236}">
                <a16:creationId xmlns:a16="http://schemas.microsoft.com/office/drawing/2014/main" id="{8274867C-C62D-4F4A-922C-4A83C82B88B1}"/>
              </a:ext>
            </a:extLst>
          </p:cNvPr>
          <p:cNvGrpSpPr/>
          <p:nvPr userDrawn="1"/>
        </p:nvGrpSpPr>
        <p:grpSpPr>
          <a:xfrm>
            <a:off x="-11703" y="-3628"/>
            <a:ext cx="75101" cy="6861628"/>
            <a:chOff x="-11703" y="-3628"/>
            <a:chExt cx="75101" cy="6861628"/>
          </a:xfrm>
        </p:grpSpPr>
        <p:sp>
          <p:nvSpPr>
            <p:cNvPr id="6" name="Rectangle 5">
              <a:extLst>
                <a:ext uri="{FF2B5EF4-FFF2-40B4-BE49-F238E27FC236}">
                  <a16:creationId xmlns:a16="http://schemas.microsoft.com/office/drawing/2014/main" id="{B848915A-5C7B-416F-B5B0-7693F5EE0BF9}"/>
                </a:ext>
              </a:extLst>
            </p:cNvPr>
            <p:cNvSpPr/>
            <p:nvPr/>
          </p:nvSpPr>
          <p:spPr>
            <a:xfrm rot="5400000">
              <a:off x="-659267"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CA6CAC-7815-469B-9315-157CA98B8F24}"/>
                </a:ext>
              </a:extLst>
            </p:cNvPr>
            <p:cNvSpPr/>
            <p:nvPr/>
          </p:nvSpPr>
          <p:spPr>
            <a:xfrm rot="5400000">
              <a:off x="-659267"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68AF41DF-170C-4192-8044-63BF6EC31434}"/>
                </a:ext>
              </a:extLst>
            </p:cNvPr>
            <p:cNvSpPr/>
            <p:nvPr/>
          </p:nvSpPr>
          <p:spPr>
            <a:xfrm rot="5400000">
              <a:off x="-659267"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44C18193-4099-4965-AA2B-941FE751E927}"/>
                </a:ext>
              </a:extLst>
            </p:cNvPr>
            <p:cNvSpPr/>
            <p:nvPr/>
          </p:nvSpPr>
          <p:spPr>
            <a:xfrm rot="5400000">
              <a:off x="-660638"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79FF898-7DE9-4674-9DB8-430920126867}"/>
                </a:ext>
              </a:extLst>
            </p:cNvPr>
            <p:cNvSpPr/>
            <p:nvPr/>
          </p:nvSpPr>
          <p:spPr>
            <a:xfrm rot="5400000">
              <a:off x="-660638" y="6135335"/>
              <a:ext cx="1371600" cy="73730"/>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Text Placeholder 8">
            <a:extLst>
              <a:ext uri="{FF2B5EF4-FFF2-40B4-BE49-F238E27FC236}">
                <a16:creationId xmlns:a16="http://schemas.microsoft.com/office/drawing/2014/main" id="{64DC2670-5D11-4421-8167-B380A667E4E1}"/>
              </a:ext>
            </a:extLst>
          </p:cNvPr>
          <p:cNvSpPr>
            <a:spLocks noGrp="1"/>
          </p:cNvSpPr>
          <p:nvPr>
            <p:ph type="body" sz="quarter" idx="13" hasCustomPrompt="1"/>
          </p:nvPr>
        </p:nvSpPr>
        <p:spPr>
          <a:xfrm>
            <a:off x="551688" y="684903"/>
            <a:ext cx="11390734" cy="454080"/>
          </a:xfrm>
          <a:prstGeom prst="rect">
            <a:avLst/>
          </a:prstGeom>
        </p:spPr>
        <p:txBody>
          <a:bodyPr lIns="0" tIns="0" rIns="0" bIns="0">
            <a:noAutofit/>
          </a:bodyPr>
          <a:lstStyle>
            <a:lvl1pPr marL="0" indent="0" algn="l" defTabSz="914400" rtl="0" eaLnBrk="1" latinLnBrk="0" hangingPunct="1">
              <a:spcBef>
                <a:spcPts val="200"/>
              </a:spcBef>
              <a:buSzPct val="100000"/>
              <a:buNone/>
              <a:defRPr lang="en-US" sz="1800" kern="1200" noProof="0" dirty="0">
                <a:solidFill>
                  <a:schemeClr val="tx1">
                    <a:lumMod val="75000"/>
                    <a:lumOff val="25000"/>
                  </a:schemeClr>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noProof="0"/>
              <a:t>Click to add subtitle</a:t>
            </a: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Open Sans Semibold" panose="020B0706030804020204" pitchFamily="34" charset="0"/>
                <a:ea typeface="Open Sans Semibold" panose="020B0706030804020204" pitchFamily="34" charset="0"/>
                <a:cs typeface="Open Sans Semibold" panose="020B0706030804020204" pitchFamily="34" charset="0"/>
              </a:defRPr>
            </a:lvl1pPr>
          </a:lstStyle>
          <a:p>
            <a:r>
              <a:rPr lang="en-US" noProof="0"/>
              <a:t>Click to add title</a:t>
            </a:r>
          </a:p>
        </p:txBody>
      </p:sp>
    </p:spTree>
    <p:extLst>
      <p:ext uri="{BB962C8B-B14F-4D97-AF65-F5344CB8AC3E}">
        <p14:creationId xmlns:p14="http://schemas.microsoft.com/office/powerpoint/2010/main" val="4065223298"/>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84059281"/>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61713541"/>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34172245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29066213"/>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99928251"/>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829559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spcAft>
                <a:spcPts val="1333"/>
              </a:spcAft>
            </a:pPr>
            <a:endParaRPr lang="en-US" sz="1467" noProof="0">
              <a:solidFill>
                <a:schemeClr val="bg1"/>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3562311182"/>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a:spcAft>
                <a:spcPts val="1333"/>
              </a:spcAft>
            </a:pPr>
            <a:endParaRPr lang="en-US" sz="1467" noProof="0">
              <a:solidFill>
                <a:schemeClr val="bg1"/>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606561872"/>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endParaRPr lang="en-US" sz="1467" noProof="0">
              <a:solidFill>
                <a:schemeClr val="bg1"/>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102557436"/>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711535525"/>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95301618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itle, subtitle, 1 column text with charts">
    <p:spTree>
      <p:nvGrpSpPr>
        <p:cNvPr id="1" name=""/>
        <p:cNvGrpSpPr/>
        <p:nvPr/>
      </p:nvGrpSpPr>
      <p:grpSpPr>
        <a:xfrm>
          <a:off x="0" y="0"/>
          <a:ext cx="0" cy="0"/>
          <a:chOff x="0" y="0"/>
          <a:chExt cx="0" cy="0"/>
        </a:xfrm>
      </p:grpSpPr>
      <p:sp>
        <p:nvSpPr>
          <p:cNvPr id="10" name="Text Placeholder 18"/>
          <p:cNvSpPr>
            <a:spLocks noGrp="1"/>
          </p:cNvSpPr>
          <p:nvPr>
            <p:ph idx="1"/>
          </p:nvPr>
        </p:nvSpPr>
        <p:spPr>
          <a:xfrm>
            <a:off x="467783" y="1665817"/>
            <a:ext cx="5537730" cy="4633383"/>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06506533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48492614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379857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2109883"/>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userDrawn="1">
  <p:cSld name="End slide">
    <p:spTree>
      <p:nvGrpSpPr>
        <p:cNvPr id="1" name=""/>
        <p:cNvGrpSpPr/>
        <p:nvPr/>
      </p:nvGrpSpPr>
      <p:grpSpPr>
        <a:xfrm>
          <a:off x="0" y="0"/>
          <a:ext cx="0" cy="0"/>
          <a:chOff x="0" y="0"/>
          <a:chExt cx="0" cy="0"/>
        </a:xfrm>
      </p:grpSpPr>
      <p:sp>
        <p:nvSpPr>
          <p:cNvPr id="6" name="Text Placeholder 5"/>
          <p:cNvSpPr>
            <a:spLocks noGrp="1"/>
          </p:cNvSpPr>
          <p:nvPr>
            <p:ph type="body" sz="quarter" idx="13"/>
          </p:nvPr>
        </p:nvSpPr>
        <p:spPr>
          <a:xfrm>
            <a:off x="475325" y="4102100"/>
            <a:ext cx="8555263" cy="2197101"/>
          </a:xfrm>
        </p:spPr>
        <p:txBody>
          <a:bodyPr anchor="b" anchorCtr="0">
            <a:noAutofit/>
          </a:bodyPr>
          <a:lstStyle>
            <a:lvl1pPr>
              <a:lnSpc>
                <a:spcPct val="100000"/>
              </a:lnSpc>
              <a:spcAft>
                <a:spcPts val="800"/>
              </a:spcAft>
              <a:defRPr sz="900"/>
            </a:lvl1pPr>
          </a:lstStyle>
          <a:p>
            <a:pPr lvl="0"/>
            <a:r>
              <a:rPr lang="en-US" noProof="0"/>
              <a:t>Click to edit Master text styles</a:t>
            </a:r>
          </a:p>
        </p:txBody>
      </p:sp>
      <p:sp>
        <p:nvSpPr>
          <p:cNvPr id="3" name="Picture Placeholder 2"/>
          <p:cNvSpPr>
            <a:spLocks noGrp="1"/>
          </p:cNvSpPr>
          <p:nvPr>
            <p:ph type="pic" sz="quarter" idx="14" hasCustomPrompt="1"/>
          </p:nvPr>
        </p:nvSpPr>
        <p:spPr>
          <a:xfrm>
            <a:off x="9402597" y="4102100"/>
            <a:ext cx="2319503" cy="1725448"/>
          </a:xfrm>
        </p:spPr>
        <p:txBody>
          <a:bodyPr anchor="ctr" anchorCtr="0"/>
          <a:lstStyle>
            <a:lvl1pPr algn="ctr">
              <a:defRPr sz="1200"/>
            </a:lvl1pPr>
          </a:lstStyle>
          <a:p>
            <a:r>
              <a:rPr lang="en-US" sz="1200" noProof="0"/>
              <a:t>Insert sponsorship mark here</a:t>
            </a:r>
            <a:endParaRPr lang="en-US" noProof="0"/>
          </a:p>
        </p:txBody>
      </p:sp>
      <p:sp>
        <p:nvSpPr>
          <p:cNvPr id="8" name="Text Placeholder 7"/>
          <p:cNvSpPr>
            <a:spLocks noGrp="1"/>
          </p:cNvSpPr>
          <p:nvPr>
            <p:ph type="body" sz="quarter" idx="15"/>
          </p:nvPr>
        </p:nvSpPr>
        <p:spPr>
          <a:xfrm>
            <a:off x="9402598" y="5935479"/>
            <a:ext cx="2319501" cy="363723"/>
          </a:xfrm>
        </p:spPr>
        <p:txBody>
          <a:bodyPr anchor="b" anchorCtr="0"/>
          <a:lstStyle>
            <a:lvl1pPr>
              <a:lnSpc>
                <a:spcPct val="100000"/>
              </a:lnSpc>
              <a:defRPr sz="1267"/>
            </a:lvl1pPr>
          </a:lstStyle>
          <a:p>
            <a:pPr lvl="0"/>
            <a:r>
              <a:rPr lang="en-US" noProof="0"/>
              <a:t>Click to edit Master text styles</a:t>
            </a:r>
          </a:p>
        </p:txBody>
      </p:sp>
      <p:grpSp>
        <p:nvGrpSpPr>
          <p:cNvPr id="20" name="Group 19"/>
          <p:cNvGrpSpPr>
            <a:grpSpLocks noChangeAspect="1"/>
          </p:cNvGrpSpPr>
          <p:nvPr userDrawn="1"/>
        </p:nvGrpSpPr>
        <p:grpSpPr>
          <a:xfrm>
            <a:off x="475325" y="457200"/>
            <a:ext cx="1998000" cy="374400"/>
            <a:chOff x="398463" y="404813"/>
            <a:chExt cx="1627187" cy="307976"/>
          </a:xfrm>
          <a:solidFill>
            <a:schemeClr val="tx1"/>
          </a:solidFill>
        </p:grpSpPr>
        <p:sp>
          <p:nvSpPr>
            <p:cNvPr id="21"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30"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spTree>
    <p:extLst>
      <p:ext uri="{BB962C8B-B14F-4D97-AF65-F5344CB8AC3E}">
        <p14:creationId xmlns:p14="http://schemas.microsoft.com/office/powerpoint/2010/main" val="185030124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Title white">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a:solidFill>
                  <a:schemeClr val="bg1"/>
                </a:solidFill>
              </a:endParaRPr>
            </a:p>
          </p:txBody>
        </p:sp>
      </p:grpSp>
      <p:pic>
        <p:nvPicPr>
          <p:cNvPr id="4" name="Picture 3" descr="A picture containing plant&#10;&#10;Description automatically generated">
            <a:extLst>
              <a:ext uri="{FF2B5EF4-FFF2-40B4-BE49-F238E27FC236}">
                <a16:creationId xmlns:a16="http://schemas.microsoft.com/office/drawing/2014/main" id="{F66BE470-C8BF-4238-A5E8-75CAFDD30259}"/>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95626" y="1364196"/>
            <a:ext cx="4200748" cy="4129609"/>
          </a:xfrm>
          <a:prstGeom prst="rect">
            <a:avLst/>
          </a:prstGeom>
        </p:spPr>
      </p:pic>
    </p:spTree>
    <p:extLst>
      <p:ext uri="{BB962C8B-B14F-4D97-AF65-F5344CB8AC3E}">
        <p14:creationId xmlns:p14="http://schemas.microsoft.com/office/powerpoint/2010/main" val="2667818825"/>
      </p:ext>
    </p:extLst>
  </p:cSld>
  <p:clrMapOvr>
    <a:masterClrMapping/>
  </p:clrMapOvr>
  <p:transition>
    <p:fade/>
  </p:transition>
  <p:extLst>
    <p:ext uri="{DCECCB84-F9BA-43D5-87BE-67443E8EF086}">
      <p15:sldGuideLst xmlns:p15="http://schemas.microsoft.com/office/powerpoint/2012/main"/>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632284C-860E-42DD-BBA5-426D0FC102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flipH="1">
            <a:off x="62027" y="0"/>
            <a:ext cx="12192000" cy="6858000"/>
          </a:xfrm>
          <a:prstGeom prst="rect">
            <a:avLst/>
          </a:prstGeom>
          <a:solidFill>
            <a:schemeClr val="accent5"/>
          </a:solidFill>
        </p:spPr>
      </p:pic>
      <p:sp>
        <p:nvSpPr>
          <p:cNvPr id="7" name="Rectangle 6">
            <a:extLst>
              <a:ext uri="{FF2B5EF4-FFF2-40B4-BE49-F238E27FC236}">
                <a16:creationId xmlns:a16="http://schemas.microsoft.com/office/drawing/2014/main" id="{35BDC220-FDA0-41D7-98BA-BB440BC4A90B}"/>
              </a:ext>
            </a:extLst>
          </p:cNvPr>
          <p:cNvSpPr/>
          <p:nvPr userDrawn="1"/>
        </p:nvSpPr>
        <p:spPr bwMode="gray">
          <a:xfrm>
            <a:off x="11568701" y="6482993"/>
            <a:ext cx="503434" cy="375007"/>
          </a:xfrm>
          <a:prstGeom prst="rect">
            <a:avLst/>
          </a:prstGeom>
          <a:solidFill>
            <a:schemeClr val="bg1"/>
          </a:solidFill>
          <a:ln w="19050" algn="ctr">
            <a:noFill/>
            <a:miter lim="800000"/>
            <a:headEnd/>
            <a:tailEnd/>
          </a:ln>
        </p:spPr>
        <p:txBody>
          <a:bodyPr wrap="square" lIns="88900" tIns="88900" rIns="88900" bIns="88900" rtlCol="0" anchor="ctr"/>
          <a:lstStyle/>
          <a:p>
            <a:pPr algn="ctr">
              <a:lnSpc>
                <a:spcPct val="106000"/>
              </a:lnSpc>
              <a:buFont typeface="Wingdings 2" pitchFamily="18" charset="2"/>
              <a:buNone/>
            </a:pPr>
            <a:endParaRPr lang="en-US" sz="1600" b="1">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9" name="TextBox 8">
            <a:extLst>
              <a:ext uri="{FF2B5EF4-FFF2-40B4-BE49-F238E27FC236}">
                <a16:creationId xmlns:a16="http://schemas.microsoft.com/office/drawing/2014/main" id="{3DAD1E82-7DE3-46EF-9065-6719F60566AC}"/>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latin typeface="Open Sans" panose="020B0606030504020204" pitchFamily="34" charset="0"/>
                <a:ea typeface="Open Sans" panose="020B0606030504020204" pitchFamily="34" charset="0"/>
                <a:cs typeface="Open Sans" panose="020B0606030504020204" pitchFamily="34" charset="0"/>
              </a:rPr>
              <a:pPr marL="0" indent="0" algn="r">
                <a:spcBef>
                  <a:spcPts val="800"/>
                </a:spcBef>
                <a:buSzPct val="100000"/>
                <a:buFont typeface="Arial"/>
                <a:buNone/>
              </a:pPr>
              <a:t>‹#›</a:t>
            </a:fld>
            <a:endParaRPr lang="en-US" sz="650" noProof="0">
              <a:solidFill>
                <a:schemeClr val="tx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8" name="Title Placeholder 1">
            <a:extLst>
              <a:ext uri="{FF2B5EF4-FFF2-40B4-BE49-F238E27FC236}">
                <a16:creationId xmlns:a16="http://schemas.microsoft.com/office/drawing/2014/main" id="{A791C14F-ED57-4012-8301-39F6E6B9EEC6}"/>
              </a:ext>
            </a:extLst>
          </p:cNvPr>
          <p:cNvSpPr>
            <a:spLocks noGrp="1"/>
          </p:cNvSpPr>
          <p:nvPr>
            <p:ph type="title" hasCustomPrompt="1"/>
          </p:nvPr>
        </p:nvSpPr>
        <p:spPr>
          <a:xfrm>
            <a:off x="551688" y="238607"/>
            <a:ext cx="11390734" cy="365760"/>
          </a:xfrm>
          <a:prstGeom prst="rect">
            <a:avLst/>
          </a:prstGeom>
        </p:spPr>
        <p:txBody>
          <a:bodyPr vert="horz" lIns="0" tIns="0" rIns="0" bIns="0" rtlCol="0" anchor="t" anchorCtr="0">
            <a:noAutofit/>
          </a:bodyPr>
          <a:lstStyle>
            <a:lvl1pPr marL="0" algn="l" defTabSz="1219170" rtl="0" eaLnBrk="1" latinLnBrk="0" hangingPunct="1">
              <a:spcBef>
                <a:spcPct val="0"/>
              </a:spcBef>
              <a:buNone/>
              <a:defRPr lang="en-US" sz="2400" b="1" kern="1200" noProof="0" dirty="0">
                <a:solidFill>
                  <a:schemeClr val="tx1">
                    <a:lumMod val="85000"/>
                    <a:lumOff val="15000"/>
                  </a:schemeClr>
                </a:solidFill>
                <a:latin typeface="+mj-lt"/>
                <a:ea typeface="Open Sans SemiBold" panose="020B0706030804020204" pitchFamily="34" charset="0"/>
                <a:cs typeface="Open Sans SemiBold" panose="020B0706030804020204" pitchFamily="34" charset="0"/>
              </a:defRPr>
            </a:lvl1pPr>
          </a:lstStyle>
          <a:p>
            <a:r>
              <a:rPr lang="en-US" noProof="0"/>
              <a:t>Click to add title</a:t>
            </a:r>
          </a:p>
        </p:txBody>
      </p:sp>
      <p:sp>
        <p:nvSpPr>
          <p:cNvPr id="8" name="TextBox 7">
            <a:extLst>
              <a:ext uri="{FF2B5EF4-FFF2-40B4-BE49-F238E27FC236}">
                <a16:creationId xmlns:a16="http://schemas.microsoft.com/office/drawing/2014/main" id="{9EF341B1-E9D0-46FF-8108-3DAD5BFD0467}"/>
              </a:ext>
            </a:extLst>
          </p:cNvPr>
          <p:cNvSpPr txBox="1"/>
          <p:nvPr userDrawn="1"/>
        </p:nvSpPr>
        <p:spPr>
          <a:xfrm>
            <a:off x="10169006" y="3974"/>
            <a:ext cx="2483893" cy="276999"/>
          </a:xfrm>
          <a:prstGeom prst="rect">
            <a:avLst/>
          </a:prstGeom>
          <a:noFill/>
        </p:spPr>
        <p:txBody>
          <a:bodyPr vert="horz" wrap="square" lIns="0" tIns="0" rIns="0" bIns="0" rtlCol="0">
            <a:spAutoFit/>
          </a:bodyPr>
          <a:lstStyle/>
          <a:p>
            <a:pPr>
              <a:spcBef>
                <a:spcPts val="200"/>
              </a:spcBef>
              <a:buSzPct val="100000"/>
            </a:pPr>
            <a:r>
              <a:rPr lang="en-US" sz="1800" b="1" i="1">
                <a:solidFill>
                  <a:srgbClr val="FF0000"/>
                </a:solidFill>
              </a:rPr>
              <a:t>TO BE COMPLETED</a:t>
            </a:r>
          </a:p>
        </p:txBody>
      </p:sp>
    </p:spTree>
    <p:extLst>
      <p:ext uri="{BB962C8B-B14F-4D97-AF65-F5344CB8AC3E}">
        <p14:creationId xmlns:p14="http://schemas.microsoft.com/office/powerpoint/2010/main" val="4097412458"/>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1_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7424282"/>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showMasterSp="0" preserve="1" userDrawn="1">
  <p:cSld name="Cover_E&amp;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accent1"/>
                </a:solidFill>
                <a:ea typeface="Nexa Black" charset="0"/>
                <a:cs typeface="Nexa Black" charset="0"/>
              </a:defRPr>
            </a:lvl1pPr>
          </a:lstStyle>
          <a:p>
            <a:pPr marL="228600" lvl="0" indent="-228600"/>
            <a:r>
              <a:rPr lang="en-US"/>
              <a:t>Date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pic>
        <p:nvPicPr>
          <p:cNvPr id="9" name="Picture Placeholder 10">
            <a:extLst>
              <a:ext uri="{FF2B5EF4-FFF2-40B4-BE49-F238E27FC236}">
                <a16:creationId xmlns:a16="http://schemas.microsoft.com/office/drawing/2014/main" id="{2BFF498D-72AB-2247-8A9F-49FCDAD3C402}"/>
              </a:ext>
            </a:extLst>
          </p:cNvPr>
          <p:cNvPicPr>
            <a:picLocks noChangeAspect="1"/>
          </p:cNvPicPr>
          <p:nvPr userDrawn="1"/>
        </p:nvPicPr>
        <p:blipFill>
          <a:blip r:embed="rId4">
            <a:extLst>
              <a:ext uri="{28A0092B-C50C-407E-A947-70E740481C1C}">
                <a14:useLocalDpi xmlns:a14="http://schemas.microsoft.com/office/drawing/2010/main" val="0"/>
              </a:ext>
            </a:extLst>
          </a:blip>
          <a:srcRect t="700" b="700"/>
          <a:stretch>
            <a:fillRect/>
          </a:stretch>
        </p:blipFill>
        <p:spPr>
          <a:xfrm>
            <a:off x="5596128" y="757501"/>
            <a:ext cx="5352288" cy="5342998"/>
          </a:xfrm>
          <a:prstGeom prst="rect">
            <a:avLst/>
          </a:prstGeom>
        </p:spPr>
      </p:pic>
    </p:spTree>
    <p:extLst>
      <p:ext uri="{BB962C8B-B14F-4D97-AF65-F5344CB8AC3E}">
        <p14:creationId xmlns:p14="http://schemas.microsoft.com/office/powerpoint/2010/main" val="4181981904"/>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showMasterSp="0" userDrawn="1">
  <p:cSld name="Cover_blank">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914402" y="5050175"/>
            <a:ext cx="4407673" cy="897983"/>
          </a:xfrm>
        </p:spPr>
        <p:txBody>
          <a:bodyPr anchor="b" anchorCtr="0"/>
          <a:lstStyle>
            <a:lvl1pPr>
              <a:lnSpc>
                <a:spcPct val="85000"/>
              </a:lnSpc>
              <a:defRPr sz="2800" b="1" i="0" baseline="0">
                <a:latin typeface="Open Sans" panose="020B0606030504020204" pitchFamily="34" charset="0"/>
                <a:ea typeface="Open Sans" panose="020B0606030504020204" pitchFamily="34" charset="0"/>
                <a:cs typeface="Open Sans" panose="020B0606030504020204" pitchFamily="34" charset="0"/>
              </a:defRPr>
            </a:lvl1pPr>
          </a:lstStyle>
          <a:p>
            <a:r>
              <a:rPr lang="en-US"/>
              <a:t>Click to edit Title</a:t>
            </a:r>
          </a:p>
        </p:txBody>
      </p:sp>
      <p:sp>
        <p:nvSpPr>
          <p:cNvPr id="6" name="Text Placeholder 9"/>
          <p:cNvSpPr>
            <a:spLocks noGrp="1"/>
          </p:cNvSpPr>
          <p:nvPr>
            <p:ph type="body" sz="quarter" idx="16" hasCustomPrompt="1"/>
          </p:nvPr>
        </p:nvSpPr>
        <p:spPr>
          <a:xfrm>
            <a:off x="914402" y="5955653"/>
            <a:ext cx="4407673" cy="478209"/>
          </a:xfrm>
        </p:spPr>
        <p:txBody>
          <a:bodyPr vert="horz" lIns="0" tIns="0" rIns="0" bIns="0" rtlCol="0" anchor="b">
            <a:noAutofit/>
          </a:bodyPr>
          <a:lstStyle>
            <a:lvl1pPr marL="0" indent="0">
              <a:lnSpc>
                <a:spcPct val="100000"/>
              </a:lnSpc>
              <a:spcBef>
                <a:spcPts val="0"/>
              </a:spcBef>
              <a:buNone/>
              <a:defRPr lang="en-US" sz="1200" dirty="0"/>
            </a:lvl1pPr>
          </a:lstStyle>
          <a:p>
            <a:pPr marL="228600" lvl="0" indent="-228600">
              <a:lnSpc>
                <a:spcPct val="130000"/>
              </a:lnSpc>
            </a:pPr>
            <a:r>
              <a:rPr lang="en-US"/>
              <a:t>Click to edit subtitle</a:t>
            </a:r>
          </a:p>
        </p:txBody>
      </p:sp>
      <p:sp>
        <p:nvSpPr>
          <p:cNvPr id="7" name="Text Placeholder 9"/>
          <p:cNvSpPr>
            <a:spLocks noGrp="1"/>
          </p:cNvSpPr>
          <p:nvPr>
            <p:ph type="body" sz="quarter" idx="17" hasCustomPrompt="1"/>
          </p:nvPr>
        </p:nvSpPr>
        <p:spPr>
          <a:xfrm>
            <a:off x="914402" y="4585210"/>
            <a:ext cx="4407673" cy="348286"/>
          </a:xfr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Date</a:t>
            </a:r>
          </a:p>
        </p:txBody>
      </p:sp>
      <p:sp>
        <p:nvSpPr>
          <p:cNvPr id="8" name="Picture Placeholder 7"/>
          <p:cNvSpPr>
            <a:spLocks noGrp="1"/>
          </p:cNvSpPr>
          <p:nvPr>
            <p:ph type="pic" sz="quarter" idx="19" hasCustomPrompt="1"/>
          </p:nvPr>
        </p:nvSpPr>
        <p:spPr>
          <a:xfrm>
            <a:off x="5322074" y="0"/>
            <a:ext cx="6869925" cy="6858000"/>
          </a:xfrm>
        </p:spPr>
        <p:txBody>
          <a:bodyPr anchor="ctr"/>
          <a:lstStyle>
            <a:lvl1pPr marL="0" indent="0" algn="ctr">
              <a:buNone/>
              <a:defRPr/>
            </a:lvl1pPr>
          </a:lstStyle>
          <a:p>
            <a:r>
              <a:rPr lang="en-US"/>
              <a:t>Click to insert picture</a:t>
            </a:r>
          </a:p>
        </p:txBody>
      </p:sp>
      <p:pic>
        <p:nvPicPr>
          <p:cNvPr id="4" name="Picture 3">
            <a:extLst>
              <a:ext uri="{FF2B5EF4-FFF2-40B4-BE49-F238E27FC236}">
                <a16:creationId xmlns:a16="http://schemas.microsoft.com/office/drawing/2014/main" id="{B72A9D20-3652-174C-BE6D-72C7BF87C4A6}"/>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626993" y="349882"/>
            <a:ext cx="2213501" cy="897983"/>
          </a:xfrm>
          <a:prstGeom prst="rect">
            <a:avLst/>
          </a:prstGeom>
        </p:spPr>
      </p:pic>
      <p:pic>
        <p:nvPicPr>
          <p:cNvPr id="5" name="Picture 4">
            <a:extLst>
              <a:ext uri="{FF2B5EF4-FFF2-40B4-BE49-F238E27FC236}">
                <a16:creationId xmlns:a16="http://schemas.microsoft.com/office/drawing/2014/main" id="{9F34DF57-58A3-F04E-B512-DD6DC1A2D407}"/>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9909313" y="6021671"/>
            <a:ext cx="1368287" cy="397201"/>
          </a:xfrm>
          <a:prstGeom prst="rect">
            <a:avLst/>
          </a:prstGeom>
        </p:spPr>
      </p:pic>
    </p:spTree>
    <p:extLst>
      <p:ext uri="{BB962C8B-B14F-4D97-AF65-F5344CB8AC3E}">
        <p14:creationId xmlns:p14="http://schemas.microsoft.com/office/powerpoint/2010/main" val="4035525596"/>
      </p:ext>
    </p:extLst>
  </p:cSld>
  <p:clrMapOvr>
    <a:masterClrMapping/>
  </p:clrMapOvr>
  <p:transition/>
  <p:extLst>
    <p:ext uri="{DCECCB84-F9BA-43D5-87BE-67443E8EF086}">
      <p15:sldGuideLst xmlns:p15="http://schemas.microsoft.com/office/powerpoint/2012/main">
        <p15:guide id="1" pos="3840">
          <p15:clr>
            <a:srgbClr val="FBAE40"/>
          </p15:clr>
        </p15:guide>
        <p15:guide id="2" orient="horz" pos="600">
          <p15:clr>
            <a:srgbClr val="FBAE40"/>
          </p15:clr>
        </p15:guide>
        <p15:guide id="3" orient="horz" pos="4032">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2429B326-FACA-AD45-806F-F00D18F39484}"/>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997939480"/>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itle, Subhead">
    <p:spTree>
      <p:nvGrpSpPr>
        <p:cNvPr id="1" name=""/>
        <p:cNvGrpSpPr/>
        <p:nvPr/>
      </p:nvGrpSpPr>
      <p:grpSpPr>
        <a:xfrm>
          <a:off x="0" y="0"/>
          <a:ext cx="0" cy="0"/>
          <a:chOff x="0" y="0"/>
          <a:chExt cx="0" cy="0"/>
        </a:xfrm>
      </p:grpSpPr>
      <p:sp>
        <p:nvSpPr>
          <p:cNvPr id="4" name="Text Placeholder 8"/>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itle 7">
            <a:extLst>
              <a:ext uri="{FF2B5EF4-FFF2-40B4-BE49-F238E27FC236}">
                <a16:creationId xmlns:a16="http://schemas.microsoft.com/office/drawing/2014/main" id="{2A26849B-9F82-BE43-B371-8FA3B1F65F4E}"/>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43980051"/>
      </p:ext>
    </p:extLst>
  </p:cSld>
  <p:clrMapOvr>
    <a:masterClrMapping/>
  </p:clrMapOvr>
  <p:transition>
    <p:fade/>
  </p:transition>
  <p:extLst>
    <p:ext uri="{DCECCB84-F9BA-43D5-87BE-67443E8EF086}">
      <p15:sldGuideLst xmlns:p15="http://schemas.microsoft.com/office/powerpoint/2012/main">
        <p15:guide id="1" orient="horz" pos="4128">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itle, Subhead &amp; Breadcrumb">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9249426E-4B84-3C46-AADD-0CADF7680F0E}"/>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5" name="Title 1">
            <a:extLst>
              <a:ext uri="{FF2B5EF4-FFF2-40B4-BE49-F238E27FC236}">
                <a16:creationId xmlns:a16="http://schemas.microsoft.com/office/drawing/2014/main" id="{A97EFE2E-0DA7-4B48-A0EA-C40A5F6540F6}"/>
              </a:ext>
            </a:extLst>
          </p:cNvPr>
          <p:cNvSpPr>
            <a:spLocks noGrp="1"/>
          </p:cNvSpPr>
          <p:nvPr>
            <p:ph type="title"/>
          </p:nvPr>
        </p:nvSpPr>
        <p:spPr>
          <a:xfrm>
            <a:off x="914400" y="548640"/>
            <a:ext cx="10363200" cy="594360"/>
          </a:xfrm>
        </p:spPr>
        <p:txBody>
          <a:bodyPr vert="horz" lIns="0" tIns="45720" rIns="0" bIns="0" rtlCol="0" anchor="b"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
        <p:nvSpPr>
          <p:cNvPr id="7" name="Text Placeholder 8">
            <a:extLst>
              <a:ext uri="{FF2B5EF4-FFF2-40B4-BE49-F238E27FC236}">
                <a16:creationId xmlns:a16="http://schemas.microsoft.com/office/drawing/2014/main" id="{0FFC2FBF-56AB-A447-9411-5EBB50FBDD1E}"/>
              </a:ext>
            </a:extLst>
          </p:cNvPr>
          <p:cNvSpPr>
            <a:spLocks noGrp="1"/>
          </p:cNvSpPr>
          <p:nvPr>
            <p:ph type="body" sz="quarter" idx="14" hasCustomPrompt="1"/>
          </p:nvPr>
        </p:nvSpPr>
        <p:spPr>
          <a:xfrm>
            <a:off x="914400" y="1193800"/>
            <a:ext cx="10363200" cy="475488"/>
          </a:xfrm>
          <a:prstGeom prst="rect">
            <a:avLst/>
          </a:prstGeom>
        </p:spPr>
        <p:txBody>
          <a:bodyPr vert="horz" lIns="0" tIns="0" rIns="0" bIns="0" rtlCol="0">
            <a:noAutofit/>
          </a:bodyPr>
          <a:lstStyle>
            <a:lvl1pPr>
              <a:defRPr lang="en-US" sz="1400" b="0" i="0" dirty="0" smtClean="0">
                <a:solidFill>
                  <a:srgbClr val="575757"/>
                </a:solidFill>
                <a:latin typeface="Open Sans" panose="020B0606030504020204" pitchFamily="34" charset="0"/>
                <a:ea typeface="Open Sans" panose="020B0606030504020204" pitchFamily="34" charset="0"/>
                <a:cs typeface="Open Sans" panose="020B0606030504020204" pitchFamily="34" charset="0"/>
              </a:defRPr>
            </a:lvl1pPr>
          </a:lstStyle>
          <a:p>
            <a:pPr lvl="0">
              <a:lnSpc>
                <a:spcPct val="130000"/>
              </a:lnSpc>
              <a:buNone/>
            </a:pPr>
            <a:r>
              <a:rPr lang="en-US"/>
              <a:t>Edit Master text styles</a:t>
            </a:r>
          </a:p>
        </p:txBody>
      </p:sp>
      <p:sp>
        <p:nvSpPr>
          <p:cNvPr id="8" name="Text Placeholder 5">
            <a:extLst>
              <a:ext uri="{FF2B5EF4-FFF2-40B4-BE49-F238E27FC236}">
                <a16:creationId xmlns:a16="http://schemas.microsoft.com/office/drawing/2014/main" id="{9E822992-F9E9-DE49-A5CF-E81CC1710D67}"/>
              </a:ext>
            </a:extLst>
          </p:cNvPr>
          <p:cNvSpPr>
            <a:spLocks noGrp="1"/>
          </p:cNvSpPr>
          <p:nvPr>
            <p:ph type="body" sz="quarter" idx="15" hasCustomPrompt="1"/>
          </p:nvPr>
        </p:nvSpPr>
        <p:spPr>
          <a:xfrm>
            <a:off x="914971" y="345440"/>
            <a:ext cx="3355848" cy="203200"/>
          </a:xfrm>
          <a:prstGeom prst="rect">
            <a:avLst/>
          </a:prstGeom>
        </p:spPr>
        <p:txBody>
          <a:bodyPr vert="horz" lIns="0" tIns="0" rIns="0" bIns="0" rtlCol="0">
            <a:noAutofit/>
          </a:bodyPr>
          <a:lstStyle>
            <a:lvl1pPr marL="0" indent="0">
              <a:buNone/>
              <a:defRPr lang="en-US" sz="900" b="1" kern="0" cap="all" spc="250" baseline="0" dirty="0">
                <a:solidFill>
                  <a:schemeClr val="bg2">
                    <a:lumMod val="90000"/>
                  </a:schemeClr>
                </a:solidFill>
                <a:ea typeface="Nexa Black" charset="0"/>
                <a:cs typeface="Nexa Black" charset="0"/>
              </a:defRPr>
            </a:lvl1pPr>
          </a:lstStyle>
          <a:p>
            <a:pPr marL="228600" lvl="0" indent="-228600"/>
            <a:r>
              <a:rPr lang="en-US"/>
              <a:t>BREADCRUMBS</a:t>
            </a:r>
          </a:p>
        </p:txBody>
      </p:sp>
    </p:spTree>
    <p:extLst>
      <p:ext uri="{BB962C8B-B14F-4D97-AF65-F5344CB8AC3E}">
        <p14:creationId xmlns:p14="http://schemas.microsoft.com/office/powerpoint/2010/main" val="1736548198"/>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12"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59428449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itle Left, Subhead">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306719284"/>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1_Title Left, Subhead &amp; Breadcrumb">
    <p:spTree>
      <p:nvGrpSpPr>
        <p:cNvPr id="1" name=""/>
        <p:cNvGrpSpPr/>
        <p:nvPr/>
      </p:nvGrpSpPr>
      <p:grpSpPr>
        <a:xfrm>
          <a:off x="0" y="0"/>
          <a:ext cx="0" cy="0"/>
          <a:chOff x="0" y="0"/>
          <a:chExt cx="0" cy="0"/>
        </a:xfrm>
      </p:grpSpPr>
      <p:sp>
        <p:nvSpPr>
          <p:cNvPr id="5" name="Text Placeholder 4"/>
          <p:cNvSpPr>
            <a:spLocks noGrp="1"/>
          </p:cNvSpPr>
          <p:nvPr>
            <p:ph type="body" sz="quarter" idx="16" hasCustomPrompt="1"/>
          </p:nvPr>
        </p:nvSpPr>
        <p:spPr>
          <a:xfrm>
            <a:off x="914400" y="2624328"/>
            <a:ext cx="3355975" cy="1169988"/>
          </a:xfrm>
          <a:prstGeom prst="rect">
            <a:avLst/>
          </a:prstGeom>
        </p:spPr>
        <p:txBody>
          <a:bodyPr>
            <a:normAutofit/>
          </a:bodyPr>
          <a:lstStyle>
            <a:lvl1pPr marL="0" indent="0">
              <a:lnSpc>
                <a:spcPct val="130000"/>
              </a:lnSpc>
              <a:buNone/>
              <a:defRPr sz="1400" b="0" i="0" baseline="0">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pic>
        <p:nvPicPr>
          <p:cNvPr id="6" name="Picture 5">
            <a:extLst>
              <a:ext uri="{FF2B5EF4-FFF2-40B4-BE49-F238E27FC236}">
                <a16:creationId xmlns:a16="http://schemas.microsoft.com/office/drawing/2014/main" id="{4CA4EC3B-3057-A348-9DD0-294DB0A16877}"/>
              </a:ext>
            </a:extLst>
          </p:cNvPr>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
        <p:nvSpPr>
          <p:cNvPr id="7" name="Title 1">
            <a:extLst>
              <a:ext uri="{FF2B5EF4-FFF2-40B4-BE49-F238E27FC236}">
                <a16:creationId xmlns:a16="http://schemas.microsoft.com/office/drawing/2014/main" id="{26677933-487B-664B-B57D-7A1730C550FE}"/>
              </a:ext>
            </a:extLst>
          </p:cNvPr>
          <p:cNvSpPr>
            <a:spLocks noGrp="1"/>
          </p:cNvSpPr>
          <p:nvPr>
            <p:ph type="title"/>
          </p:nvPr>
        </p:nvSpPr>
        <p:spPr>
          <a:xfrm>
            <a:off x="911225" y="628526"/>
            <a:ext cx="3347390" cy="1995802"/>
          </a:xfrm>
        </p:spPr>
        <p:txBody>
          <a:bodyPr vert="horz" lIns="0" tIns="45720" rIns="0" bIns="0" rtlCol="0" anchor="t" anchorCtr="0">
            <a:noAutofit/>
          </a:bodyPr>
          <a:lstStyle>
            <a:lvl1pPr>
              <a:defRPr lang="en-US" sz="3600" b="0" i="0" spc="-75" dirty="0">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106750167"/>
      </p:ext>
    </p:extLst>
  </p:cSld>
  <p:clrMapOvr>
    <a:masterClrMapping/>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1/3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F1BB93-0D5D-2D4E-B428-DC22F81B73D7}"/>
              </a:ext>
            </a:extLst>
          </p:cNvPr>
          <p:cNvSpPr>
            <a:spLocks noGrp="1"/>
          </p:cNvSpPr>
          <p:nvPr>
            <p:ph type="title"/>
          </p:nvPr>
        </p:nvSpPr>
        <p:spPr>
          <a:xfrm>
            <a:off x="4979284" y="725421"/>
            <a:ext cx="6298316" cy="879756"/>
          </a:xfrm>
        </p:spPr>
        <p:txBody>
          <a:bodyPr/>
          <a:lstStyle>
            <a:lvl1pPr>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a:t>Click to edit Master title style</a:t>
            </a:r>
          </a:p>
        </p:txBody>
      </p:sp>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10" name="Text Placeholder 9">
            <a:extLst>
              <a:ext uri="{FF2B5EF4-FFF2-40B4-BE49-F238E27FC236}">
                <a16:creationId xmlns:a16="http://schemas.microsoft.com/office/drawing/2014/main" id="{6BD61765-D247-FE4A-BEF7-FC2A4B48E74B}"/>
              </a:ext>
            </a:extLst>
          </p:cNvPr>
          <p:cNvSpPr>
            <a:spLocks noGrp="1"/>
          </p:cNvSpPr>
          <p:nvPr>
            <p:ph type="body" sz="quarter" idx="10"/>
          </p:nvPr>
        </p:nvSpPr>
        <p:spPr>
          <a:xfrm>
            <a:off x="4979988" y="1889125"/>
            <a:ext cx="6297612" cy="4243454"/>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2">
            <a:extLst>
              <a:ext uri="{FF2B5EF4-FFF2-40B4-BE49-F238E27FC236}">
                <a16:creationId xmlns:a16="http://schemas.microsoft.com/office/drawing/2014/main" id="{C19285A8-1CB5-1048-8722-FE61DEDF7EA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403828270"/>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1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0" y="0"/>
            <a:ext cx="42672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4770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4739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278372705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2_1/3 Image">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4102B071-00F8-2F40-8497-019D8CE5FFA5}"/>
              </a:ext>
            </a:extLst>
          </p:cNvPr>
          <p:cNvSpPr/>
          <p:nvPr userDrawn="1"/>
        </p:nvSpPr>
        <p:spPr>
          <a:xfrm>
            <a:off x="7924800" y="0"/>
            <a:ext cx="4267200" cy="6858000"/>
          </a:xfrm>
          <a:prstGeom prst="rect">
            <a:avLst/>
          </a:prstGeom>
          <a:solidFill>
            <a:srgbClr val="00768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i="0">
              <a:latin typeface="Open Sans" panose="020B0606030504020204" pitchFamily="34" charset="0"/>
            </a:endParaRPr>
          </a:p>
        </p:txBody>
      </p:sp>
      <p:sp>
        <p:nvSpPr>
          <p:cNvPr id="6" name="Text Placeholder 4">
            <a:extLst>
              <a:ext uri="{FF2B5EF4-FFF2-40B4-BE49-F238E27FC236}">
                <a16:creationId xmlns:a16="http://schemas.microsoft.com/office/drawing/2014/main" id="{507A3CD8-2163-2D4E-B512-FD1A74028631}"/>
              </a:ext>
            </a:extLst>
          </p:cNvPr>
          <p:cNvSpPr>
            <a:spLocks noGrp="1"/>
          </p:cNvSpPr>
          <p:nvPr>
            <p:ph type="body" sz="quarter" idx="16" hasCustomPrompt="1"/>
          </p:nvPr>
        </p:nvSpPr>
        <p:spPr>
          <a:xfrm>
            <a:off x="8401879" y="3598363"/>
            <a:ext cx="3355975" cy="1169988"/>
          </a:xfrm>
          <a:prstGeom prst="rect">
            <a:avLst/>
          </a:prstGeom>
        </p:spPr>
        <p:txBody>
          <a:bodyPr>
            <a:normAutofit/>
          </a:bodyPr>
          <a:lstStyle>
            <a:lvl1pPr marL="0" indent="0">
              <a:lnSpc>
                <a:spcPct val="130000"/>
              </a:lnSpc>
              <a:buNone/>
              <a:defRPr sz="1400" b="0" i="0" baseline="0">
                <a:solidFill>
                  <a:schemeClr val="bg1"/>
                </a:solidFill>
                <a:latin typeface="Open Sans" panose="020B0606030504020204" pitchFamily="34" charset="0"/>
                <a:ea typeface="Open Sans" panose="020B0606030504020204" pitchFamily="34" charset="0"/>
                <a:cs typeface="Open Sans" panose="020B0606030504020204" pitchFamily="34" charset="0"/>
              </a:defRPr>
            </a:lvl1pPr>
          </a:lstStyle>
          <a:p>
            <a:pPr lvl="0"/>
            <a:r>
              <a:rPr lang="en-US"/>
              <a:t>Click to edit Master text styles</a:t>
            </a:r>
          </a:p>
        </p:txBody>
      </p:sp>
      <p:sp>
        <p:nvSpPr>
          <p:cNvPr id="7" name="Title 1">
            <a:extLst>
              <a:ext uri="{FF2B5EF4-FFF2-40B4-BE49-F238E27FC236}">
                <a16:creationId xmlns:a16="http://schemas.microsoft.com/office/drawing/2014/main" id="{E49AC265-161E-2D4F-A6C3-DEF5E209C489}"/>
              </a:ext>
            </a:extLst>
          </p:cNvPr>
          <p:cNvSpPr>
            <a:spLocks noGrp="1"/>
          </p:cNvSpPr>
          <p:nvPr>
            <p:ph type="title"/>
          </p:nvPr>
        </p:nvSpPr>
        <p:spPr>
          <a:xfrm>
            <a:off x="8398704" y="1602561"/>
            <a:ext cx="3347390" cy="1995802"/>
          </a:xfrm>
        </p:spPr>
        <p:txBody>
          <a:bodyPr vert="horz" lIns="0" tIns="45720" rIns="0" bIns="0" rtlCol="0" anchor="t" anchorCtr="0">
            <a:noAutofit/>
          </a:bodyPr>
          <a:lstStyle>
            <a:lvl1pPr>
              <a:defRPr lang="en-US" sz="3600" b="0" i="0" spc="-75" dirty="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pPr lvl="0" defTabSz="685800">
              <a:lnSpc>
                <a:spcPct val="85000"/>
              </a:lnSpc>
            </a:pPr>
            <a:r>
              <a:rPr lang="en-US"/>
              <a:t>Click to edit Master title style</a:t>
            </a:r>
          </a:p>
        </p:txBody>
      </p:sp>
    </p:spTree>
    <p:extLst>
      <p:ext uri="{BB962C8B-B14F-4D97-AF65-F5344CB8AC3E}">
        <p14:creationId xmlns:p14="http://schemas.microsoft.com/office/powerpoint/2010/main" val="1000647413"/>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638407AD-291F-2949-90E5-2F6B83B71C2E}"/>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2983839371"/>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ue">
    <p:bg bwMode="gray">
      <p:bgPr>
        <a:solidFill>
          <a:schemeClr val="accent4"/>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97444B69-6D79-A24E-A17C-71F3B35DFFAF}"/>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53609029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showMasterSp="0" preserve="1" userDrawn="1">
  <p:cSld name="2_Divider - Deloitte blue">
    <p:bg bwMode="gray">
      <p:bgPr>
        <a:solidFill>
          <a:schemeClr val="accent5"/>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82E1E643-9172-2E4A-B1E4-756E48CA8745}"/>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19009316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showMasterSp="0" preserve="1" userDrawn="1">
  <p:cSld name="3_Divider - Deloitte blue">
    <p:bg bwMode="gray">
      <p:bgPr>
        <a:solidFill>
          <a:schemeClr val="accent6"/>
        </a:solidFill>
        <a:effectLst/>
      </p:bgPr>
    </p:bg>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54F96BDF-9362-D94E-B1D2-CFAF3AD867EE}"/>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6" name="Text Placeholder 2">
            <a:extLst>
              <a:ext uri="{FF2B5EF4-FFF2-40B4-BE49-F238E27FC236}">
                <a16:creationId xmlns:a16="http://schemas.microsoft.com/office/drawing/2014/main" id="{84800968-F261-E84D-92F7-07E113E702E0}"/>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8" name="Rectangle 2">
            <a:extLst>
              <a:ext uri="{FF2B5EF4-FFF2-40B4-BE49-F238E27FC236}">
                <a16:creationId xmlns:a16="http://schemas.microsoft.com/office/drawing/2014/main" id="{CF19CD8D-2C31-9E48-9592-29DB6C8CEB1A}"/>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3002274176"/>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5F0A95D9-BBCA-6A4A-9B53-148371045DC0}"/>
              </a:ext>
            </a:extLst>
          </p:cNvPr>
          <p:cNvSpPr>
            <a:spLocks noGrp="1"/>
          </p:cNvSpPr>
          <p:nvPr>
            <p:ph type="title"/>
          </p:nvPr>
        </p:nvSpPr>
        <p:spPr bwMode="gray">
          <a:xfrm>
            <a:off x="914400" y="1705668"/>
            <a:ext cx="10418233" cy="1592403"/>
          </a:xfrm>
        </p:spPr>
        <p:txBody>
          <a:bodyPr anchor="b"/>
          <a:lstStyle>
            <a:lvl1pPr>
              <a:lnSpc>
                <a:spcPct val="95000"/>
              </a:lnSpc>
              <a:defRPr sz="385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stStyle>
          <a:p>
            <a:r>
              <a:rPr lang="en-US" noProof="0"/>
              <a:t>Click to edit Master title style</a:t>
            </a:r>
          </a:p>
        </p:txBody>
      </p:sp>
      <p:sp>
        <p:nvSpPr>
          <p:cNvPr id="5" name="Text Placeholder 2">
            <a:extLst>
              <a:ext uri="{FF2B5EF4-FFF2-40B4-BE49-F238E27FC236}">
                <a16:creationId xmlns:a16="http://schemas.microsoft.com/office/drawing/2014/main" id="{BD3718A7-D83C-7C43-935A-0F1BACB2133E}"/>
              </a:ext>
            </a:extLst>
          </p:cNvPr>
          <p:cNvSpPr>
            <a:spLocks noGrp="1"/>
          </p:cNvSpPr>
          <p:nvPr>
            <p:ph type="body" idx="1"/>
          </p:nvPr>
        </p:nvSpPr>
        <p:spPr bwMode="gray">
          <a:xfrm>
            <a:off x="914400" y="3429000"/>
            <a:ext cx="10418233" cy="1566532"/>
          </a:xfrm>
          <a:prstGeom prst="rect">
            <a:avLst/>
          </a:prstGeom>
        </p:spPr>
        <p:txBody>
          <a:bodyPr lIns="0" tIns="0" rIns="0" bIns="0">
            <a:noAutofit/>
          </a:bodyPr>
          <a:lstStyle>
            <a:lvl1pPr marL="0" indent="0">
              <a:lnSpc>
                <a:spcPct val="95000"/>
              </a:lnSpc>
              <a:spcAft>
                <a:spcPts val="0"/>
              </a:spcAft>
              <a:buNone/>
              <a:defRPr sz="30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Edit Master text styles</a:t>
            </a:r>
          </a:p>
        </p:txBody>
      </p:sp>
      <p:sp>
        <p:nvSpPr>
          <p:cNvPr id="6" name="Rectangle 2">
            <a:extLst>
              <a:ext uri="{FF2B5EF4-FFF2-40B4-BE49-F238E27FC236}">
                <a16:creationId xmlns:a16="http://schemas.microsoft.com/office/drawing/2014/main" id="{745A6B15-EC08-E643-822D-D3650B1ECEE1}"/>
              </a:ext>
            </a:extLst>
          </p:cNvPr>
          <p:cNvSpPr>
            <a:spLocks/>
          </p:cNvSpPr>
          <p:nvPr userDrawn="1"/>
        </p:nvSpPr>
        <p:spPr bwMode="auto">
          <a:xfrm>
            <a:off x="914719" y="6439834"/>
            <a:ext cx="3225242" cy="123111"/>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none" lIns="0" tIns="0" rIns="0" bIns="0" anchor="t">
            <a:spAutoFit/>
          </a:bodyPr>
          <a:lstStyle/>
          <a:p>
            <a:fld id="{C84F2FB2-4A16-1542-BD5E-F56870239E74}" type="slidenum">
              <a:rPr lang="en-US" sz="800" b="0" i="0" smtClean="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a:t>
            </a:fld>
            <a:r>
              <a:rPr lang="en-US" sz="800" b="0" i="0">
                <a:solidFill>
                  <a:schemeClr val="bg1"/>
                </a:solidFill>
                <a:latin typeface="Open Sans Light" panose="020B0306030504020204" pitchFamily="34" charset="0"/>
                <a:ea typeface="Open Sans Light" panose="020B0306030504020204" pitchFamily="34" charset="0"/>
                <a:cs typeface="Open Sans Light" panose="020B0306030504020204" pitchFamily="34" charset="0"/>
                <a:sym typeface="Frutiger Next Pro Light" charset="0"/>
              </a:rPr>
              <a:t>  |  Copyright © 2021 Deloitte Development LLC. All rights reserved.</a:t>
            </a:r>
          </a:p>
        </p:txBody>
      </p:sp>
    </p:spTree>
    <p:extLst>
      <p:ext uri="{BB962C8B-B14F-4D97-AF65-F5344CB8AC3E}">
        <p14:creationId xmlns:p14="http://schemas.microsoft.com/office/powerpoint/2010/main" val="80792257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47824555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993B0C5-EC18-3844-9EC1-6743BD4C04BD}"/>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b="-1651"/>
          <a:stretch/>
        </p:blipFill>
        <p:spPr>
          <a:xfrm>
            <a:off x="0" y="0"/>
            <a:ext cx="12191999" cy="4609389"/>
          </a:xfrm>
          <a:prstGeom prst="rect">
            <a:avLst/>
          </a:prstGeom>
        </p:spPr>
      </p:pic>
      <p:sp>
        <p:nvSpPr>
          <p:cNvPr id="5" name="Rectangle 4">
            <a:extLst>
              <a:ext uri="{FF2B5EF4-FFF2-40B4-BE49-F238E27FC236}">
                <a16:creationId xmlns:a16="http://schemas.microsoft.com/office/drawing/2014/main" id="{A17DBC56-16A2-8A45-ADAB-86FB8A52DEDF}"/>
              </a:ext>
            </a:extLst>
          </p:cNvPr>
          <p:cNvSpPr/>
          <p:nvPr userDrawn="1"/>
        </p:nvSpPr>
        <p:spPr>
          <a:xfrm>
            <a:off x="4267200" y="4918427"/>
            <a:ext cx="7010400" cy="1421928"/>
          </a:xfrm>
          <a:prstGeom prst="rect">
            <a:avLst/>
          </a:prstGeom>
        </p:spPr>
        <p:txBody>
          <a:bodyPr wrap="square" lIns="0" rIns="0" numCol="2" spcCol="182880">
            <a:spAutoFit/>
          </a:bodyPr>
          <a:lstStyle/>
          <a:p>
            <a:pPr>
              <a:lnSpc>
                <a:spcPct val="120000"/>
              </a:lnSpc>
            </a:pPr>
            <a:r>
              <a:rPr lang="en-US" sz="700">
                <a:latin typeface="Open Sans" charset="0"/>
                <a:ea typeface="Open Sans" charset="0"/>
                <a:cs typeface="Open Sans" charset="0"/>
              </a:rPr>
              <a:t>This publication contains general information only, and none of the member firms of Deloitte Touche Tohmatsu Limited, its member firms, or their related entities (collective, the “Deloitte Network”) is, by means of this publication, rendering professional advice or services. Before making any decision or taking any action that may affect your business, you should consult a qualified professional adviser. No entity in the Deloitte Network shall be responsible for any loss whatsoever sustained by any person who relies on this publication.</a:t>
            </a:r>
          </a:p>
          <a:p>
            <a:pPr>
              <a:lnSpc>
                <a:spcPct val="120000"/>
              </a:lnSpc>
            </a:pPr>
            <a:br>
              <a:rPr lang="en-US" sz="700">
                <a:latin typeface="Open Sans" charset="0"/>
                <a:ea typeface="Open Sans" charset="0"/>
                <a:cs typeface="Open Sans" charset="0"/>
              </a:rPr>
            </a:br>
            <a:br>
              <a:rPr lang="en-US" sz="700">
                <a:latin typeface="Open Sans" charset="0"/>
                <a:ea typeface="Open Sans" charset="0"/>
                <a:cs typeface="Open Sans" charset="0"/>
              </a:rPr>
            </a:br>
            <a:endParaRPr lang="en-US" sz="700">
              <a:latin typeface="Open Sans" charset="0"/>
              <a:ea typeface="Open Sans" charset="0"/>
              <a:cs typeface="Open Sans" charset="0"/>
            </a:endParaRPr>
          </a:p>
          <a:p>
            <a:pPr>
              <a:lnSpc>
                <a:spcPct val="120000"/>
              </a:lnSpc>
            </a:pPr>
            <a:r>
              <a:rPr lang="en-US" sz="700">
                <a:latin typeface="Open Sans" charset="0"/>
                <a:ea typeface="Open Sans" charset="0"/>
                <a:cs typeface="Open Sans" charset="0"/>
              </a:rPr>
              <a:t>As used in this document, “Deloitte” means Deloitte Consulting LLP, a subsidiary of Deloitte LLP. Please see www.deloitte.com/us/about for a detailed description of the legal structure of Deloitte USA LLP, Deloitte LLP and their respective subsidiaries. Certain services may not be available to attest clients under </a:t>
            </a:r>
            <a:br>
              <a:rPr lang="en-US" sz="700">
                <a:latin typeface="Open Sans" charset="0"/>
                <a:ea typeface="Open Sans" charset="0"/>
                <a:cs typeface="Open Sans" charset="0"/>
              </a:rPr>
            </a:br>
            <a:r>
              <a:rPr lang="en-US" sz="700">
                <a:latin typeface="Open Sans" charset="0"/>
                <a:ea typeface="Open Sans" charset="0"/>
                <a:cs typeface="Open Sans" charset="0"/>
              </a:rPr>
              <a:t>the rules and regulations of public accounting.</a:t>
            </a:r>
          </a:p>
          <a:p>
            <a:endParaRPr lang="en-US" sz="700">
              <a:latin typeface="Open Sans" charset="0"/>
              <a:ea typeface="Open Sans" charset="0"/>
              <a:cs typeface="Open Sans" charset="0"/>
              <a:sym typeface="Frutiger Next Pro Light" charset="0"/>
            </a:endParaRPr>
          </a:p>
          <a:p>
            <a:r>
              <a:rPr lang="en-US" sz="700" b="1">
                <a:latin typeface="Open Sans" charset="0"/>
                <a:ea typeface="Open Sans" charset="0"/>
                <a:cs typeface="Open Sans" charset="0"/>
                <a:sym typeface="Frutiger Next Pro Light" charset="0"/>
              </a:rPr>
              <a:t>Copyright ©2021 Deloitte Development LLC. </a:t>
            </a:r>
            <a:br>
              <a:rPr lang="en-US" sz="700">
                <a:latin typeface="Open Sans" charset="0"/>
                <a:ea typeface="Open Sans" charset="0"/>
                <a:cs typeface="Open Sans" charset="0"/>
                <a:sym typeface="Frutiger Next Pro Light" charset="0"/>
              </a:rPr>
            </a:br>
            <a:r>
              <a:rPr lang="en-US" sz="700" b="1">
                <a:latin typeface="Open Sans" charset="0"/>
                <a:ea typeface="Open Sans" charset="0"/>
                <a:cs typeface="Open Sans" charset="0"/>
                <a:sym typeface="Frutiger Next Pro Light" charset="0"/>
              </a:rPr>
              <a:t>All rights reserved. </a:t>
            </a:r>
            <a:r>
              <a:rPr lang="en-US" sz="700" b="1">
                <a:latin typeface="Open Sans" charset="0"/>
                <a:ea typeface="Open Sans" charset="0"/>
                <a:cs typeface="Open Sans" charset="0"/>
              </a:rPr>
              <a:t>Member of Deloitte Touche Tohmatsu Limited</a:t>
            </a:r>
          </a:p>
        </p:txBody>
      </p:sp>
      <p:grpSp>
        <p:nvGrpSpPr>
          <p:cNvPr id="6" name="Group 5">
            <a:extLst>
              <a:ext uri="{FF2B5EF4-FFF2-40B4-BE49-F238E27FC236}">
                <a16:creationId xmlns:a16="http://schemas.microsoft.com/office/drawing/2014/main" id="{6848709A-E1B1-2B4B-AC88-B2670CC61B67}"/>
              </a:ext>
            </a:extLst>
          </p:cNvPr>
          <p:cNvGrpSpPr>
            <a:grpSpLocks noChangeAspect="1"/>
          </p:cNvGrpSpPr>
          <p:nvPr userDrawn="1"/>
        </p:nvGrpSpPr>
        <p:grpSpPr>
          <a:xfrm>
            <a:off x="475325" y="457200"/>
            <a:ext cx="1998000" cy="374400"/>
            <a:chOff x="398463" y="404813"/>
            <a:chExt cx="1627187" cy="307976"/>
          </a:xfrm>
          <a:solidFill>
            <a:schemeClr val="tx1"/>
          </a:solidFill>
        </p:grpSpPr>
        <p:sp>
          <p:nvSpPr>
            <p:cNvPr id="7" name="Oval 5">
              <a:extLst>
                <a:ext uri="{FF2B5EF4-FFF2-40B4-BE49-F238E27FC236}">
                  <a16:creationId xmlns:a16="http://schemas.microsoft.com/office/drawing/2014/main" id="{F566D77F-A4A5-AF45-844A-924758F27C64}"/>
                </a:ext>
              </a:extLst>
            </p:cNvPr>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8" name="Freeform 6">
              <a:extLst>
                <a:ext uri="{FF2B5EF4-FFF2-40B4-BE49-F238E27FC236}">
                  <a16:creationId xmlns:a16="http://schemas.microsoft.com/office/drawing/2014/main" id="{47D602E8-F15C-AC4A-8B02-CCB8C0214511}"/>
                </a:ext>
              </a:extLst>
            </p:cNvPr>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9" name="Rectangle 7">
              <a:extLst>
                <a:ext uri="{FF2B5EF4-FFF2-40B4-BE49-F238E27FC236}">
                  <a16:creationId xmlns:a16="http://schemas.microsoft.com/office/drawing/2014/main" id="{C746EFBD-73CD-C845-AB42-8FD3DA51265E}"/>
                </a:ext>
              </a:extLst>
            </p:cNvPr>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0" name="Freeform 8">
              <a:extLst>
                <a:ext uri="{FF2B5EF4-FFF2-40B4-BE49-F238E27FC236}">
                  <a16:creationId xmlns:a16="http://schemas.microsoft.com/office/drawing/2014/main" id="{12514846-1941-5945-A6E8-0FE7CBE5D32E}"/>
                </a:ext>
              </a:extLst>
            </p:cNvPr>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1" name="Rectangle 9">
              <a:extLst>
                <a:ext uri="{FF2B5EF4-FFF2-40B4-BE49-F238E27FC236}">
                  <a16:creationId xmlns:a16="http://schemas.microsoft.com/office/drawing/2014/main" id="{2BEED3FE-CC45-AB49-8FF4-C9AB02079E7A}"/>
                </a:ext>
              </a:extLst>
            </p:cNvPr>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2" name="Rectangle 10">
              <a:extLst>
                <a:ext uri="{FF2B5EF4-FFF2-40B4-BE49-F238E27FC236}">
                  <a16:creationId xmlns:a16="http://schemas.microsoft.com/office/drawing/2014/main" id="{E35922ED-5B22-8441-8343-7455702BC72D}"/>
                </a:ext>
              </a:extLst>
            </p:cNvPr>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3" name="Freeform 11">
              <a:extLst>
                <a:ext uri="{FF2B5EF4-FFF2-40B4-BE49-F238E27FC236}">
                  <a16:creationId xmlns:a16="http://schemas.microsoft.com/office/drawing/2014/main" id="{E6E7B97F-BD16-314D-AB5E-DCB069505411}"/>
                </a:ext>
              </a:extLst>
            </p:cNvPr>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4" name="Freeform 12">
              <a:extLst>
                <a:ext uri="{FF2B5EF4-FFF2-40B4-BE49-F238E27FC236}">
                  <a16:creationId xmlns:a16="http://schemas.microsoft.com/office/drawing/2014/main" id="{E8843039-5438-7F4F-90AE-BC1D82ED58BE}"/>
                </a:ext>
              </a:extLst>
            </p:cNvPr>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5" name="Freeform 13">
              <a:extLst>
                <a:ext uri="{FF2B5EF4-FFF2-40B4-BE49-F238E27FC236}">
                  <a16:creationId xmlns:a16="http://schemas.microsoft.com/office/drawing/2014/main" id="{1A7BE6E8-800C-1343-8273-B08FC4083F76}"/>
                </a:ext>
              </a:extLst>
            </p:cNvPr>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sp>
          <p:nvSpPr>
            <p:cNvPr id="16" name="Freeform 14">
              <a:extLst>
                <a:ext uri="{FF2B5EF4-FFF2-40B4-BE49-F238E27FC236}">
                  <a16:creationId xmlns:a16="http://schemas.microsoft.com/office/drawing/2014/main" id="{84A6892B-7A85-AB4B-903F-6E77E45B470A}"/>
                </a:ext>
              </a:extLst>
            </p:cNvPr>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sz="2600" b="0" i="0">
                <a:solidFill>
                  <a:schemeClr val="bg1"/>
                </a:solidFill>
                <a:latin typeface="Open Sans" panose="020B0606030504020204" pitchFamily="34" charset="0"/>
              </a:endParaRPr>
            </a:p>
          </p:txBody>
        </p:sp>
      </p:grpSp>
      <p:sp>
        <p:nvSpPr>
          <p:cNvPr id="20" name="Text Placeholder 19">
            <a:extLst>
              <a:ext uri="{FF2B5EF4-FFF2-40B4-BE49-F238E27FC236}">
                <a16:creationId xmlns:a16="http://schemas.microsoft.com/office/drawing/2014/main" id="{C9C3938E-ADBB-E643-A54A-CD3E35D590C0}"/>
              </a:ext>
            </a:extLst>
          </p:cNvPr>
          <p:cNvSpPr>
            <a:spLocks noGrp="1"/>
          </p:cNvSpPr>
          <p:nvPr>
            <p:ph type="body" sz="quarter" idx="10"/>
          </p:nvPr>
        </p:nvSpPr>
        <p:spPr>
          <a:xfrm>
            <a:off x="4267200" y="2489200"/>
            <a:ext cx="4040187" cy="947738"/>
          </a:xfrm>
          <a:prstGeom prst="rect">
            <a:avLst/>
          </a:prstGeom>
        </p:spPr>
        <p:txBody>
          <a:bodyPr/>
          <a:lstStyle>
            <a:lvl1pPr marL="0" indent="0">
              <a:buNone/>
              <a:defRPr sz="2800" b="0" i="0">
                <a:latin typeface="Open Sans Light" panose="020B0306030504020204" pitchFamily="34" charset="0"/>
                <a:ea typeface="Open Sans Light" panose="020B0306030504020204" pitchFamily="34" charset="0"/>
                <a:cs typeface="Open Sans Light" panose="020B0306030504020204" pitchFamily="34" charset="0"/>
              </a:defRPr>
            </a:lvl1pPr>
          </a:lstStyle>
          <a:p>
            <a:pPr lvl="0"/>
            <a:r>
              <a:rPr lang="en-US"/>
              <a:t>Edit Master text style</a:t>
            </a:r>
          </a:p>
        </p:txBody>
      </p:sp>
      <p:sp>
        <p:nvSpPr>
          <p:cNvPr id="22" name="Text Placeholder 21">
            <a:extLst>
              <a:ext uri="{FF2B5EF4-FFF2-40B4-BE49-F238E27FC236}">
                <a16:creationId xmlns:a16="http://schemas.microsoft.com/office/drawing/2014/main" id="{665597FE-E0A9-EC40-9439-4B233014B30C}"/>
              </a:ext>
            </a:extLst>
          </p:cNvPr>
          <p:cNvSpPr>
            <a:spLocks noGrp="1"/>
          </p:cNvSpPr>
          <p:nvPr>
            <p:ph type="body" sz="quarter" idx="11"/>
          </p:nvPr>
        </p:nvSpPr>
        <p:spPr>
          <a:xfrm>
            <a:off x="4267200" y="3436938"/>
            <a:ext cx="4040187" cy="1003300"/>
          </a:xfrm>
          <a:prstGeom prst="rect">
            <a:avLst/>
          </a:prstGeom>
        </p:spPr>
        <p:txBody>
          <a:bodyPr/>
          <a:lstStyle>
            <a:lvl1pPr marL="0" indent="0">
              <a:buNone/>
              <a:defRPr sz="1800" b="1" i="0">
                <a:latin typeface="Open Sans" panose="020B0606030504020204" pitchFamily="34" charset="0"/>
                <a:ea typeface="Open Sans" panose="020B0606030504020204" pitchFamily="34" charset="0"/>
                <a:cs typeface="Open Sans" panose="020B0606030504020204" pitchFamily="34" charset="0"/>
              </a:defRPr>
            </a:lvl1pPr>
            <a:lvl2pPr marL="0" indent="0">
              <a:buNone/>
              <a:defRPr b="0" i="0">
                <a:latin typeface="Open Sans" panose="020B0606030504020204" pitchFamily="34" charset="0"/>
                <a:ea typeface="Open Sans" panose="020B0606030504020204" pitchFamily="34" charset="0"/>
                <a:cs typeface="Open Sans" panose="020B0606030504020204" pitchFamily="34" charset="0"/>
              </a:defRPr>
            </a:lvl2pPr>
          </a:lstStyle>
          <a:p>
            <a:pPr lvl="0"/>
            <a:r>
              <a:rPr lang="en-US"/>
              <a:t>Edit Master text styles</a:t>
            </a:r>
          </a:p>
          <a:p>
            <a:pPr lvl="1"/>
            <a:r>
              <a:rPr lang="en-US"/>
              <a:t>Second level</a:t>
            </a:r>
          </a:p>
        </p:txBody>
      </p:sp>
      <p:pic>
        <p:nvPicPr>
          <p:cNvPr id="18" name="Picture 17">
            <a:extLst>
              <a:ext uri="{FF2B5EF4-FFF2-40B4-BE49-F238E27FC236}">
                <a16:creationId xmlns:a16="http://schemas.microsoft.com/office/drawing/2014/main" id="{5C9C6A3F-1D71-A240-BB29-E4948885DFF6}"/>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10277061" y="6262753"/>
            <a:ext cx="1000539" cy="290447"/>
          </a:xfrm>
          <a:prstGeom prst="rect">
            <a:avLst/>
          </a:prstGeom>
        </p:spPr>
      </p:pic>
    </p:spTree>
    <p:extLst>
      <p:ext uri="{BB962C8B-B14F-4D97-AF65-F5344CB8AC3E}">
        <p14:creationId xmlns:p14="http://schemas.microsoft.com/office/powerpoint/2010/main" val="840588594"/>
      </p:ext>
    </p:extLst>
  </p:cSld>
  <p:clrMapOvr>
    <a:masterClrMapping/>
  </p:clrMapOvr>
  <p:transition>
    <p:fade/>
  </p:transition>
  <p:extLst>
    <p:ext uri="{DCECCB84-F9BA-43D5-87BE-67443E8EF086}">
      <p15:sldGuideLst xmlns:p15="http://schemas.microsoft.com/office/powerpoint/2012/main">
        <p15:guide id="1" orient="horz" pos="432">
          <p15:clr>
            <a:srgbClr val="FBAE4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showMasterSp="0" preserve="1" userDrawn="1">
  <p:cSld name="Master Blocker">
    <p:bg>
      <p:bgPr>
        <a:solidFill>
          <a:schemeClr val="accent2"/>
        </a:solidFill>
        <a:effectLst/>
      </p:bgPr>
    </p:bg>
    <p:spTree>
      <p:nvGrpSpPr>
        <p:cNvPr id="1" name=""/>
        <p:cNvGrpSpPr/>
        <p:nvPr/>
      </p:nvGrpSpPr>
      <p:grpSpPr>
        <a:xfrm>
          <a:off x="0" y="0"/>
          <a:ext cx="0" cy="0"/>
          <a:chOff x="0" y="0"/>
          <a:chExt cx="0" cy="0"/>
        </a:xfrm>
      </p:grpSpPr>
      <p:sp>
        <p:nvSpPr>
          <p:cNvPr id="3" name="TextBox 2"/>
          <p:cNvSpPr txBox="1"/>
          <p:nvPr userDrawn="1"/>
        </p:nvSpPr>
        <p:spPr>
          <a:xfrm>
            <a:off x="914400" y="1217629"/>
            <a:ext cx="10363200" cy="4616648"/>
          </a:xfrm>
          <a:prstGeom prst="rect">
            <a:avLst/>
          </a:prstGeom>
          <a:noFill/>
        </p:spPr>
        <p:txBody>
          <a:bodyPr wrap="square" rtlCol="0">
            <a:spAutoFit/>
          </a:bodyPr>
          <a:lstStyle/>
          <a:p>
            <a:pPr algn="ctr"/>
            <a:r>
              <a:rPr lang="en-US" sz="11500" b="0" i="0">
                <a:latin typeface="Open Sans" panose="020B0606030504020204" pitchFamily="34" charset="0"/>
              </a:rPr>
              <a:t>Do not use this</a:t>
            </a:r>
            <a:r>
              <a:rPr lang="en-US" sz="11500" b="0" i="0" baseline="0">
                <a:latin typeface="Open Sans" panose="020B0606030504020204" pitchFamily="34" charset="0"/>
              </a:rPr>
              <a:t> layout</a:t>
            </a:r>
          </a:p>
          <a:p>
            <a:pPr algn="ctr"/>
            <a:endParaRPr lang="en-US" sz="3200" b="0" i="0" baseline="0">
              <a:latin typeface="Open Sans" panose="020B0606030504020204" pitchFamily="34" charset="0"/>
            </a:endParaRPr>
          </a:p>
          <a:p>
            <a:pPr algn="ctr"/>
            <a:r>
              <a:rPr lang="en-US" sz="3200" b="0" i="0" baseline="0">
                <a:latin typeface="Open Sans" panose="020B0606030504020204" pitchFamily="34" charset="0"/>
              </a:rPr>
              <a:t>Delete any master slides that occur after this layout</a:t>
            </a:r>
            <a:endParaRPr lang="en-US" sz="3200" b="0" i="0">
              <a:latin typeface="Open Sans" panose="020B0606030504020204" pitchFamily="34" charset="0"/>
            </a:endParaRPr>
          </a:p>
        </p:txBody>
      </p:sp>
    </p:spTree>
    <p:extLst>
      <p:ext uri="{BB962C8B-B14F-4D97-AF65-F5344CB8AC3E}">
        <p14:creationId xmlns:p14="http://schemas.microsoft.com/office/powerpoint/2010/main" val="944212210"/>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41501974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Title Slide - White">
    <p:bg bwMode="gray">
      <p:bgPr>
        <a:solidFill>
          <a:schemeClr val="bg1"/>
        </a:solid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tx1"/>
                </a:solidFill>
              </a:defRPr>
            </a:lvl1pPr>
            <a:lvl2pPr marL="0" indent="0" algn="l">
              <a:buNone/>
              <a:defRPr sz="1600" b="0"/>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9" name="Group 18"/>
          <p:cNvGrpSpPr>
            <a:grpSpLocks noChangeAspect="1"/>
          </p:cNvGrpSpPr>
          <p:nvPr userDrawn="1"/>
        </p:nvGrpSpPr>
        <p:grpSpPr>
          <a:xfrm>
            <a:off x="475325" y="457200"/>
            <a:ext cx="1998000" cy="374400"/>
            <a:chOff x="398463" y="404813"/>
            <a:chExt cx="1627187" cy="307976"/>
          </a:xfrm>
          <a:solidFill>
            <a:schemeClr val="tx1"/>
          </a:solidFill>
        </p:grpSpPr>
        <p:sp>
          <p:nvSpPr>
            <p:cNvPr id="20"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2"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3"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0"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1814478755"/>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0150" y="153045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200" y="5845180"/>
            <a:ext cx="5592011"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bg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200" y="6362699"/>
            <a:ext cx="5594349" cy="298451"/>
          </a:xfrm>
          <a:prstGeom prst="rect">
            <a:avLst/>
          </a:prstGeom>
        </p:spPr>
        <p:txBody>
          <a:bodyPr/>
          <a:lstStyle>
            <a:lvl1pPr>
              <a:spcAft>
                <a:spcPts val="0"/>
              </a:spcAft>
              <a:defRPr sz="105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69900" y="457761"/>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9"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0"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1"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560874272"/>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Title Slide - Circl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gray">
          <a:xfrm>
            <a:off x="4212000" y="1530000"/>
            <a:ext cx="3780000" cy="3780000"/>
          </a:xfrm>
          <a:prstGeom prst="ellipse">
            <a:avLst/>
          </a:prstGeom>
          <a:ln w="25400">
            <a:solidFill>
              <a:schemeClr val="accent1"/>
            </a:solidFill>
          </a:ln>
        </p:spPr>
        <p:txBody>
          <a:bodyPr lIns="108000" tIns="108000" rIns="108000" bIns="108000" anchor="ctr" anchorCtr="0">
            <a:normAutofit/>
          </a:bodyPr>
          <a:lstStyle>
            <a:lvl1pPr algn="ctr">
              <a:lnSpc>
                <a:spcPts val="3800"/>
              </a:lnSpc>
              <a:defRPr sz="3200" b="0">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Subtitle 2"/>
          <p:cNvSpPr>
            <a:spLocks noGrp="1"/>
          </p:cNvSpPr>
          <p:nvPr>
            <p:ph type="subTitle" idx="1"/>
          </p:nvPr>
        </p:nvSpPr>
        <p:spPr bwMode="gray">
          <a:xfrm>
            <a:off x="475327" y="5845180"/>
            <a:ext cx="5594348" cy="505645"/>
          </a:xfrm>
          <a:prstGeom prst="rect">
            <a:avLst/>
          </a:prstGeom>
        </p:spPr>
        <p:txBody>
          <a:bodyPr lIns="0" tIns="0" rIns="0" bIns="0" anchor="b" anchorCtr="0">
            <a:noAutofit/>
          </a:bodyPr>
          <a:lstStyle>
            <a:lvl1pPr marL="0" indent="0" algn="l">
              <a:lnSpc>
                <a:spcPct val="100000"/>
              </a:lnSpc>
              <a:spcAft>
                <a:spcPts val="0"/>
              </a:spcAft>
              <a:buNone/>
              <a:defRPr sz="1600">
                <a:solidFill>
                  <a:schemeClr val="tx1"/>
                </a:solidFill>
              </a:defRPr>
            </a:lvl1pPr>
            <a:lvl2pPr marL="609585" indent="0" algn="ctr">
              <a:buNone/>
              <a:defRPr sz="2667"/>
            </a:lvl2pPr>
            <a:lvl3pPr marL="1219170" indent="0" algn="ctr">
              <a:buNone/>
              <a:defRPr sz="2400"/>
            </a:lvl3pPr>
            <a:lvl4pPr marL="1828754" indent="0" algn="ctr">
              <a:buNone/>
              <a:defRPr sz="2133"/>
            </a:lvl4pPr>
            <a:lvl5pPr marL="2438339" indent="0" algn="ctr">
              <a:buNone/>
              <a:defRPr sz="2133"/>
            </a:lvl5pPr>
            <a:lvl6pPr marL="3047924" indent="0" algn="ctr">
              <a:buNone/>
              <a:defRPr sz="2133"/>
            </a:lvl6pPr>
            <a:lvl7pPr marL="3657509" indent="0" algn="ctr">
              <a:buNone/>
              <a:defRPr sz="2133"/>
            </a:lvl7pPr>
            <a:lvl8pPr marL="4267093" indent="0" algn="ctr">
              <a:buNone/>
              <a:defRPr sz="2133"/>
            </a:lvl8pPr>
            <a:lvl9pPr marL="4876678" indent="0" algn="ctr">
              <a:buNone/>
              <a:defRPr sz="2133"/>
            </a:lvl9pPr>
          </a:lstStyle>
          <a:p>
            <a:r>
              <a:rPr lang="en-US" noProof="0"/>
              <a:t>Click to edit Master subtitle style</a:t>
            </a:r>
          </a:p>
        </p:txBody>
      </p:sp>
      <p:sp>
        <p:nvSpPr>
          <p:cNvPr id="5" name="Text Placeholder 4"/>
          <p:cNvSpPr>
            <a:spLocks noGrp="1"/>
          </p:cNvSpPr>
          <p:nvPr>
            <p:ph type="body" sz="quarter" idx="10"/>
          </p:nvPr>
        </p:nvSpPr>
        <p:spPr>
          <a:xfrm>
            <a:off x="475325" y="6362699"/>
            <a:ext cx="5594349" cy="298451"/>
          </a:xfrm>
          <a:prstGeom prst="rect">
            <a:avLst/>
          </a:prstGeom>
        </p:spPr>
        <p:txBody>
          <a:bodyPr>
            <a:noAutofit/>
          </a:bodyPr>
          <a:lstStyle>
            <a:lvl1pPr>
              <a:spcAft>
                <a:spcPts val="0"/>
              </a:spcAft>
              <a:defRPr sz="105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16" name="Group 15"/>
          <p:cNvGrpSpPr>
            <a:grpSpLocks noChangeAspect="1"/>
          </p:cNvGrpSpPr>
          <p:nvPr userDrawn="1"/>
        </p:nvGrpSpPr>
        <p:grpSpPr>
          <a:xfrm>
            <a:off x="475325" y="457200"/>
            <a:ext cx="1998000" cy="374400"/>
            <a:chOff x="398463" y="404813"/>
            <a:chExt cx="1627187" cy="307976"/>
          </a:xfrm>
          <a:solidFill>
            <a:schemeClr val="tx1"/>
          </a:solidFill>
        </p:grpSpPr>
        <p:sp>
          <p:nvSpPr>
            <p:cNvPr id="17"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18"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Rectangle 7"/>
            <p:cNvSpPr>
              <a:spLocks noChangeArrowheads="1"/>
            </p:cNvSpPr>
            <p:nvPr userDrawn="1"/>
          </p:nvSpPr>
          <p:spPr bwMode="auto">
            <a:xfrm>
              <a:off x="906463" y="404813"/>
              <a:ext cx="74612" cy="303213"/>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Rectangle 9"/>
            <p:cNvSpPr>
              <a:spLocks noChangeArrowheads="1"/>
            </p:cNvSpPr>
            <p:nvPr userDrawn="1"/>
          </p:nvSpPr>
          <p:spPr bwMode="auto">
            <a:xfrm>
              <a:off x="1257300" y="482601"/>
              <a:ext cx="74612" cy="225425"/>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3" name="Rectangle 10"/>
            <p:cNvSpPr>
              <a:spLocks noChangeArrowheads="1"/>
            </p:cNvSpPr>
            <p:nvPr userDrawn="1"/>
          </p:nvSpPr>
          <p:spPr bwMode="auto">
            <a:xfrm>
              <a:off x="1257300" y="404813"/>
              <a:ext cx="74612" cy="50800"/>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4"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5"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6"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7"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Tree>
    <p:extLst>
      <p:ext uri="{BB962C8B-B14F-4D97-AF65-F5344CB8AC3E}">
        <p14:creationId xmlns:p14="http://schemas.microsoft.com/office/powerpoint/2010/main" val="307805526"/>
      </p:ext>
    </p:extLst>
  </p:cSld>
  <p:clrMapOvr>
    <a:masterClrMapping/>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preserve="1" userDrawn="1">
  <p:cSld name="Divider - Deloitte green">
    <p:bg bwMode="gray">
      <p:bgPr>
        <a:solidFill>
          <a:schemeClr val="accent4">
            <a:lumMod val="20000"/>
            <a:lumOff val="80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0213"/>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899" y="3423545"/>
            <a:ext cx="10418235"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4783992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dark green">
    <p:bg bwMode="gray">
      <p:bgPr>
        <a:solidFill>
          <a:schemeClr val="accent2"/>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191479611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showMasterSp="0" preserve="1" userDrawn="1">
  <p:cSld name="4_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2021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549659119"/>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7513654"/>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ue">
    <p:bg bwMode="gray">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7"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8"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9" name="TextBox 8"/>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1182361812"/>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reserve="1" userDrawn="1">
  <p:cSld name="1_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416769365"/>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Divider - Deloitte white">
    <p:bg bwMode="gray">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gray">
          <a:xfrm>
            <a:off x="469901" y="1705668"/>
            <a:ext cx="10418233" cy="1592403"/>
          </a:xfrm>
        </p:spPr>
        <p:txBody>
          <a:bodyPr anchor="b"/>
          <a:lstStyle>
            <a:lvl1pPr>
              <a:lnSpc>
                <a:spcPct val="95000"/>
              </a:lnSpc>
              <a:defRPr sz="3850" b="1">
                <a:solidFill>
                  <a:schemeClr val="tx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3" name="Text Placeholder 2"/>
          <p:cNvSpPr>
            <a:spLocks noGrp="1"/>
          </p:cNvSpPr>
          <p:nvPr>
            <p:ph type="body" idx="1"/>
          </p:nvPr>
        </p:nvSpPr>
        <p:spPr bwMode="gray">
          <a:xfrm>
            <a:off x="469900" y="3429000"/>
            <a:ext cx="10541000" cy="1566532"/>
          </a:xfrm>
        </p:spPr>
        <p:txBody>
          <a:bodyPr lIns="0" tIns="0" rIns="0" bIns="0">
            <a:noAutofit/>
          </a:bodyPr>
          <a:lstStyle>
            <a:lvl1pPr marL="0" indent="0">
              <a:lnSpc>
                <a:spcPct val="95000"/>
              </a:lnSpc>
              <a:spcAft>
                <a:spcPts val="0"/>
              </a:spcAft>
              <a:buNone/>
              <a:defRPr sz="3850">
                <a:solidFill>
                  <a:schemeClr val="tx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Tree>
    <p:extLst>
      <p:ext uri="{BB962C8B-B14F-4D97-AF65-F5344CB8AC3E}">
        <p14:creationId xmlns:p14="http://schemas.microsoft.com/office/powerpoint/2010/main" val="2690567538"/>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green">
    <p:bg>
      <p:bgPr>
        <a:solidFill>
          <a:schemeClr val="accent2"/>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9"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3"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4" name="TextBox 13"/>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3962144505"/>
      </p:ext>
    </p:extLst>
  </p:cSld>
  <p:clrMapOvr>
    <a:masterClrMapping/>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preserve="1" userDrawn="1">
  <p:cSld name="Key statement dark blue">
    <p:bg>
      <p:bgPr>
        <a:solidFill>
          <a:schemeClr val="accent4"/>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4"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980239457"/>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showMasterSp="0" preserve="1" userDrawn="1">
  <p:cSld name="Key statement teal">
    <p:bg>
      <p:bgPr>
        <a:solidFill>
          <a:schemeClr val="accent5"/>
        </a:solidFill>
        <a:effectLst/>
      </p:bgPr>
    </p:bg>
    <p:spTree>
      <p:nvGrpSpPr>
        <p:cNvPr id="1" name=""/>
        <p:cNvGrpSpPr/>
        <p:nvPr/>
      </p:nvGrpSpPr>
      <p:grpSpPr>
        <a:xfrm>
          <a:off x="0" y="0"/>
          <a:ext cx="0" cy="0"/>
          <a:chOff x="0" y="0"/>
          <a:chExt cx="0" cy="0"/>
        </a:xfrm>
      </p:grpSpPr>
      <p:sp>
        <p:nvSpPr>
          <p:cNvPr id="17"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8"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9"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20" name="TextBox 19"/>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2562235199"/>
      </p:ext>
    </p:extLst>
  </p:cSld>
  <p:clrMapOvr>
    <a:masterClrMapping/>
  </p:clrMapOvr>
  <p:transition>
    <p:fade/>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showMasterSp="0" preserve="1" userDrawn="1">
  <p:cSld name="Key statement black">
    <p:bg>
      <p:bgPr>
        <a:solidFill>
          <a:schemeClr val="tx1"/>
        </a:solidFill>
        <a:effectLst/>
      </p:bgPr>
    </p:bg>
    <p:spTree>
      <p:nvGrpSpPr>
        <p:cNvPr id="1" name=""/>
        <p:cNvGrpSpPr/>
        <p:nvPr/>
      </p:nvGrpSpPr>
      <p:grpSpPr>
        <a:xfrm>
          <a:off x="0" y="0"/>
          <a:ext cx="0" cy="0"/>
          <a:chOff x="0" y="0"/>
          <a:chExt cx="0" cy="0"/>
        </a:xfrm>
      </p:grpSpPr>
      <p:sp>
        <p:nvSpPr>
          <p:cNvPr id="13" name="Text Placeholder 3"/>
          <p:cNvSpPr>
            <a:spLocks noGrp="1"/>
          </p:cNvSpPr>
          <p:nvPr>
            <p:ph type="body" sz="quarter" idx="10"/>
          </p:nvPr>
        </p:nvSpPr>
        <p:spPr>
          <a:xfrm>
            <a:off x="480484" y="1590675"/>
            <a:ext cx="9029604" cy="4708525"/>
          </a:xfrm>
          <a:prstGeom prst="rect">
            <a:avLst/>
          </a:prstGeom>
        </p:spPr>
        <p:txBody>
          <a:bodyPr>
            <a:noAutofit/>
          </a:bodyPr>
          <a:lstStyle>
            <a:lvl1pPr>
              <a:spcBef>
                <a:spcPts val="4800"/>
              </a:spcBef>
              <a:defRPr sz="2800">
                <a:solidFill>
                  <a:schemeClr val="bg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
        <p:nvSpPr>
          <p:cNvPr id="15"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6" name="TextBox 15"/>
          <p:cNvSpPr txBox="1"/>
          <p:nvPr userDrawn="1"/>
        </p:nvSpPr>
        <p:spPr>
          <a:xfrm>
            <a:off x="11414125" y="6477000"/>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Tree>
    <p:extLst>
      <p:ext uri="{BB962C8B-B14F-4D97-AF65-F5344CB8AC3E}">
        <p14:creationId xmlns:p14="http://schemas.microsoft.com/office/powerpoint/2010/main" val="4146171452"/>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Key statement white">
    <p:bg>
      <p:bgRef idx="1001">
        <a:schemeClr val="bg1"/>
      </p:bgRef>
    </p:bg>
    <p:spTree>
      <p:nvGrpSpPr>
        <p:cNvPr id="1" name=""/>
        <p:cNvGrpSpPr/>
        <p:nvPr/>
      </p:nvGrpSpPr>
      <p:grpSpPr>
        <a:xfrm>
          <a:off x="0" y="0"/>
          <a:ext cx="0" cy="0"/>
          <a:chOff x="0" y="0"/>
          <a:chExt cx="0" cy="0"/>
        </a:xfrm>
      </p:grpSpPr>
      <p:sp>
        <p:nvSpPr>
          <p:cNvPr id="7" name="Text Placeholder 3"/>
          <p:cNvSpPr>
            <a:spLocks noGrp="1"/>
          </p:cNvSpPr>
          <p:nvPr>
            <p:ph type="body" sz="quarter" idx="10"/>
          </p:nvPr>
        </p:nvSpPr>
        <p:spPr>
          <a:xfrm>
            <a:off x="469900" y="1590675"/>
            <a:ext cx="9029604" cy="4708525"/>
          </a:xfrm>
          <a:prstGeom prst="rect">
            <a:avLst/>
          </a:prstGeom>
        </p:spPr>
        <p:txBody>
          <a:bodyPr>
            <a:noAutofit/>
          </a:bodyPr>
          <a:lstStyle>
            <a:lvl1pPr>
              <a:spcBef>
                <a:spcPts val="4800"/>
              </a:spcBef>
              <a:defRPr sz="2800">
                <a:solidFill>
                  <a:schemeClr val="tx1"/>
                </a:solidFill>
              </a:defRPr>
            </a:lvl1pPr>
            <a:lvl2pPr marL="609585" indent="-609585">
              <a:defRPr sz="4000">
                <a:solidFill>
                  <a:schemeClr val="bg2"/>
                </a:solidFill>
              </a:defRPr>
            </a:lvl2pPr>
            <a:lvl3pPr>
              <a:defRPr sz="4000">
                <a:solidFill>
                  <a:schemeClr val="bg2"/>
                </a:solidFill>
              </a:defRPr>
            </a:lvl3pPr>
            <a:lvl4pPr>
              <a:defRPr sz="4000">
                <a:solidFill>
                  <a:schemeClr val="bg2"/>
                </a:solidFill>
              </a:defRPr>
            </a:lvl4pPr>
            <a:lvl5pPr>
              <a:defRPr sz="4000">
                <a:solidFill>
                  <a:schemeClr val="bg2"/>
                </a:solidFill>
              </a:defRPr>
            </a:lvl5pPr>
          </a:lstStyle>
          <a:p>
            <a:pPr lvl="0"/>
            <a:r>
              <a:rPr lang="en-US" noProof="0"/>
              <a:t>Click to edit Master text styles</a:t>
            </a:r>
          </a:p>
        </p:txBody>
      </p:sp>
    </p:spTree>
    <p:extLst>
      <p:ext uri="{BB962C8B-B14F-4D97-AF65-F5344CB8AC3E}">
        <p14:creationId xmlns:p14="http://schemas.microsoft.com/office/powerpoint/2010/main" val="209289061"/>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Contents with image">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78292790"/>
      </p:ext>
    </p:extLst>
  </p:cSld>
  <p:clrMapOvr>
    <a:masterClrMapping/>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Title &amp; 1 column text">
    <p:spTree>
      <p:nvGrpSpPr>
        <p:cNvPr id="1" name=""/>
        <p:cNvGrpSpPr/>
        <p:nvPr/>
      </p:nvGrpSpPr>
      <p:grpSpPr>
        <a:xfrm>
          <a:off x="0" y="0"/>
          <a:ext cx="0" cy="0"/>
          <a:chOff x="0" y="0"/>
          <a:chExt cx="0" cy="0"/>
        </a:xfrm>
      </p:grpSpPr>
      <p:sp>
        <p:nvSpPr>
          <p:cNvPr id="14" name="Text Placeholder 18"/>
          <p:cNvSpPr>
            <a:spLocks noGrp="1"/>
          </p:cNvSpPr>
          <p:nvPr>
            <p:ph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86124742"/>
      </p:ext>
    </p:extLst>
  </p:cSld>
  <p:clrMapOvr>
    <a:masterClrMapping/>
  </p:clrMapOvr>
  <p:transition>
    <p:fade/>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Title, subtitle &amp; 1 column - large">
    <p:spTree>
      <p:nvGrpSpPr>
        <p:cNvPr id="1" name=""/>
        <p:cNvGrpSpPr/>
        <p:nvPr/>
      </p:nvGrpSpPr>
      <p:grpSpPr>
        <a:xfrm>
          <a:off x="0" y="0"/>
          <a:ext cx="0" cy="0"/>
          <a:chOff x="0" y="0"/>
          <a:chExt cx="0" cy="0"/>
        </a:xfrm>
      </p:grpSpPr>
      <p:sp>
        <p:nvSpPr>
          <p:cNvPr id="8" name="Text Placeholder 18"/>
          <p:cNvSpPr>
            <a:spLocks noGrp="1"/>
          </p:cNvSpPr>
          <p:nvPr>
            <p:ph idx="1"/>
          </p:nvPr>
        </p:nvSpPr>
        <p:spPr>
          <a:xfrm>
            <a:off x="469900" y="1676402"/>
            <a:ext cx="11252200" cy="4622799"/>
          </a:xfrm>
          <a:prstGeom prst="rect">
            <a:avLst/>
          </a:prstGeom>
        </p:spPr>
        <p:txBody>
          <a:bodyPr vert="horz" lIns="0" tIns="0" rIns="0" bIns="0" rtlCol="0">
            <a:noAutofit/>
          </a:bodyPr>
          <a:lstStyle>
            <a:lvl1pPr>
              <a:defRPr sz="1600"/>
            </a:lvl1pPr>
            <a:lvl2pPr>
              <a:defRPr sz="1600"/>
            </a:lvl2pPr>
            <a:lvl3pPr>
              <a:defRPr sz="1600"/>
            </a:lvl3pPr>
            <a:lvl4pPr>
              <a:defRPr sz="1600"/>
            </a:lvl4pPr>
            <a:lvl5pPr>
              <a:defRPr sz="160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6"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472626767"/>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Divider - Deloitte dark blue">
    <p:bg bwMode="gray">
      <p:bgPr>
        <a:solidFill>
          <a:schemeClr val="accent4"/>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84512177"/>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userDrawn="1">
  <p:cSld name="Title, subtitle &amp;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4581"/>
            <a:ext cx="11252200" cy="3928209"/>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59816"/>
            <a:ext cx="11252200" cy="357187"/>
          </a:xfrm>
        </p:spPr>
        <p:txBody>
          <a:bodyPr/>
          <a:lstStyle/>
          <a:p>
            <a:pPr lvl="0"/>
            <a:r>
              <a:rPr lang="en-US" noProof="0"/>
              <a:t>Click to edit Master text styles</a:t>
            </a:r>
          </a:p>
        </p:txBody>
      </p:sp>
      <p:sp>
        <p:nvSpPr>
          <p:cNvPr id="7"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8"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3689689117"/>
      </p:ext>
    </p:extLst>
  </p:cSld>
  <p:clrMapOvr>
    <a:masterClrMapping/>
  </p:clrMapOvr>
  <p:transition>
    <p:fade/>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userDrawn="1">
  <p:cSld name="3 chart">
    <p:spTree>
      <p:nvGrpSpPr>
        <p:cNvPr id="1" name=""/>
        <p:cNvGrpSpPr/>
        <p:nvPr/>
      </p:nvGrpSpPr>
      <p:grpSpPr>
        <a:xfrm>
          <a:off x="0" y="0"/>
          <a:ext cx="0" cy="0"/>
          <a:chOff x="0" y="0"/>
          <a:chExt cx="0" cy="0"/>
        </a:xfrm>
      </p:grpSpPr>
      <p:sp>
        <p:nvSpPr>
          <p:cNvPr id="17" name="Chart Placeholder 3"/>
          <p:cNvSpPr>
            <a:spLocks noGrp="1"/>
          </p:cNvSpPr>
          <p:nvPr>
            <p:ph type="chart" sz="quarter" idx="15"/>
          </p:nvPr>
        </p:nvSpPr>
        <p:spPr>
          <a:xfrm>
            <a:off x="468000" y="2051999"/>
            <a:ext cx="3600000" cy="3930791"/>
          </a:xfrm>
          <a:prstGeom prst="rect">
            <a:avLst/>
          </a:prstGeom>
        </p:spPr>
        <p:txBody>
          <a:bodyPr/>
          <a:lstStyle/>
          <a:p>
            <a:r>
              <a:rPr lang="en-US" noProof="0"/>
              <a:t>Click icon to add chart</a:t>
            </a:r>
          </a:p>
        </p:txBody>
      </p:sp>
      <p:sp>
        <p:nvSpPr>
          <p:cNvPr id="18" name="Text Placeholder 8"/>
          <p:cNvSpPr>
            <a:spLocks noGrp="1"/>
          </p:cNvSpPr>
          <p:nvPr>
            <p:ph type="body" sz="quarter" idx="18"/>
          </p:nvPr>
        </p:nvSpPr>
        <p:spPr>
          <a:xfrm>
            <a:off x="468000" y="1665289"/>
            <a:ext cx="3600000" cy="392112"/>
          </a:xfrm>
        </p:spPr>
        <p:txBody>
          <a:bodyPr/>
          <a:lstStyle/>
          <a:p>
            <a:pPr lvl="0"/>
            <a:r>
              <a:rPr lang="en-US" noProof="0"/>
              <a:t>Click to edit Master text styles</a:t>
            </a:r>
          </a:p>
        </p:txBody>
      </p:sp>
      <p:sp>
        <p:nvSpPr>
          <p:cNvPr id="7" name="Chart Placeholder 3"/>
          <p:cNvSpPr>
            <a:spLocks noGrp="1"/>
          </p:cNvSpPr>
          <p:nvPr>
            <p:ph type="chart" sz="quarter" idx="19"/>
          </p:nvPr>
        </p:nvSpPr>
        <p:spPr>
          <a:xfrm>
            <a:off x="4296000" y="2051998"/>
            <a:ext cx="3600000" cy="3930791"/>
          </a:xfrm>
          <a:prstGeom prst="rect">
            <a:avLst/>
          </a:prstGeom>
        </p:spPr>
        <p:txBody>
          <a:bodyPr/>
          <a:lstStyle/>
          <a:p>
            <a:r>
              <a:rPr lang="en-US" noProof="0"/>
              <a:t>Click icon to add chart</a:t>
            </a:r>
          </a:p>
        </p:txBody>
      </p:sp>
      <p:sp>
        <p:nvSpPr>
          <p:cNvPr id="8" name="Text Placeholder 8"/>
          <p:cNvSpPr>
            <a:spLocks noGrp="1"/>
          </p:cNvSpPr>
          <p:nvPr>
            <p:ph type="body" sz="quarter" idx="20"/>
          </p:nvPr>
        </p:nvSpPr>
        <p:spPr>
          <a:xfrm>
            <a:off x="4296003" y="1665288"/>
            <a:ext cx="3600000" cy="392112"/>
          </a:xfrm>
        </p:spPr>
        <p:txBody>
          <a:bodyPr/>
          <a:lstStyle/>
          <a:p>
            <a:pPr lvl="0"/>
            <a:r>
              <a:rPr lang="en-US" noProof="0"/>
              <a:t>Click to edit Master text styles</a:t>
            </a:r>
          </a:p>
        </p:txBody>
      </p:sp>
      <p:sp>
        <p:nvSpPr>
          <p:cNvPr id="9" name="Chart Placeholder 3"/>
          <p:cNvSpPr>
            <a:spLocks noGrp="1"/>
          </p:cNvSpPr>
          <p:nvPr>
            <p:ph type="chart" sz="quarter" idx="21"/>
          </p:nvPr>
        </p:nvSpPr>
        <p:spPr>
          <a:xfrm>
            <a:off x="8086960" y="2051999"/>
            <a:ext cx="3600000" cy="3930791"/>
          </a:xfrm>
          <a:prstGeom prst="rect">
            <a:avLst/>
          </a:prstGeom>
        </p:spPr>
        <p:txBody>
          <a:bodyPr/>
          <a:lstStyle/>
          <a:p>
            <a:r>
              <a:rPr lang="en-US" noProof="0"/>
              <a:t>Click icon to add chart</a:t>
            </a:r>
          </a:p>
        </p:txBody>
      </p:sp>
      <p:sp>
        <p:nvSpPr>
          <p:cNvPr id="10" name="Text Placeholder 8"/>
          <p:cNvSpPr>
            <a:spLocks noGrp="1"/>
          </p:cNvSpPr>
          <p:nvPr>
            <p:ph type="body" sz="quarter" idx="22"/>
          </p:nvPr>
        </p:nvSpPr>
        <p:spPr>
          <a:xfrm>
            <a:off x="8086959" y="1659145"/>
            <a:ext cx="3600000" cy="398256"/>
          </a:xfrm>
        </p:spPr>
        <p:txBody>
          <a:bodyPr/>
          <a:lstStyle/>
          <a:p>
            <a:pPr lvl="0"/>
            <a:r>
              <a:rPr lang="en-US" noProof="0"/>
              <a:t>Click to edit Master text styles</a:t>
            </a:r>
          </a:p>
        </p:txBody>
      </p:sp>
      <p:sp>
        <p:nvSpPr>
          <p:cNvPr id="13"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13047861"/>
      </p:ext>
    </p:extLst>
  </p:cSld>
  <p:clrMapOvr>
    <a:masterClrMapping/>
  </p:clrMapOvr>
  <p:transition>
    <p:fade/>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2 columns of text">
    <p:spTree>
      <p:nvGrpSpPr>
        <p:cNvPr id="1" name=""/>
        <p:cNvGrpSpPr/>
        <p:nvPr/>
      </p:nvGrpSpPr>
      <p:grpSpPr>
        <a:xfrm>
          <a:off x="0" y="0"/>
          <a:ext cx="0" cy="0"/>
          <a:chOff x="0" y="0"/>
          <a:chExt cx="0" cy="0"/>
        </a:xfrm>
      </p:grpSpPr>
      <p:sp>
        <p:nvSpPr>
          <p:cNvPr id="13" name="Content Placeholder 3"/>
          <p:cNvSpPr>
            <a:spLocks noGrp="1"/>
          </p:cNvSpPr>
          <p:nvPr>
            <p:ph sz="quarter" idx="10"/>
          </p:nvPr>
        </p:nvSpPr>
        <p:spPr>
          <a:xfrm>
            <a:off x="468000" y="1665288"/>
            <a:ext cx="5328000" cy="4622507"/>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p:cNvSpPr>
            <a:spLocks noGrp="1"/>
          </p:cNvSpPr>
          <p:nvPr>
            <p:ph sz="quarter" idx="20"/>
          </p:nvPr>
        </p:nvSpPr>
        <p:spPr>
          <a:xfrm>
            <a:off x="6394100" y="1656000"/>
            <a:ext cx="5328000" cy="4631795"/>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6242001"/>
      </p:ext>
    </p:extLst>
  </p:cSld>
  <p:clrMapOvr>
    <a:masterClrMapping/>
  </p:clrMapOvr>
  <p:transition>
    <p:fade/>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2 column content">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469900" y="1665289"/>
            <a:ext cx="4431857" cy="4633913"/>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Content Placeholder 3"/>
          <p:cNvSpPr>
            <a:spLocks noGrp="1"/>
          </p:cNvSpPr>
          <p:nvPr>
            <p:ph sz="quarter" idx="16"/>
          </p:nvPr>
        </p:nvSpPr>
        <p:spPr>
          <a:xfrm>
            <a:off x="5482100" y="1700213"/>
            <a:ext cx="6240000" cy="4598989"/>
          </a:xfrm>
          <a:prstGeom prst="rect">
            <a:avLst/>
          </a:prstGeom>
        </p:spPr>
        <p:txBody>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841896585"/>
      </p:ext>
    </p:extLst>
  </p:cSld>
  <p:clrMapOvr>
    <a:masterClrMapping/>
  </p:clrMapOvr>
  <p:transition>
    <p:fade/>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userDrawn="1">
  <p:cSld name="2 columns - large">
    <p:spTree>
      <p:nvGrpSpPr>
        <p:cNvPr id="1" name=""/>
        <p:cNvGrpSpPr/>
        <p:nvPr/>
      </p:nvGrpSpPr>
      <p:grpSpPr>
        <a:xfrm>
          <a:off x="0" y="0"/>
          <a:ext cx="0" cy="0"/>
          <a:chOff x="0" y="0"/>
          <a:chExt cx="0" cy="0"/>
        </a:xfrm>
      </p:grpSpPr>
      <p:sp>
        <p:nvSpPr>
          <p:cNvPr id="11" name="Content Placeholder 3"/>
          <p:cNvSpPr>
            <a:spLocks noGrp="1"/>
          </p:cNvSpPr>
          <p:nvPr>
            <p:ph sz="quarter" idx="10"/>
          </p:nvPr>
        </p:nvSpPr>
        <p:spPr>
          <a:xfrm>
            <a:off x="4699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ontent Placeholder 3"/>
          <p:cNvSpPr>
            <a:spLocks noGrp="1"/>
          </p:cNvSpPr>
          <p:nvPr>
            <p:ph sz="quarter" idx="20"/>
          </p:nvPr>
        </p:nvSpPr>
        <p:spPr>
          <a:xfrm>
            <a:off x="6394100" y="1665288"/>
            <a:ext cx="5328000" cy="4633912"/>
          </a:xfrm>
          <a:prstGeom prst="rect">
            <a:avLst/>
          </a:prstGeom>
        </p:spPr>
        <p:txBody>
          <a:bodyPr>
            <a:noAutofit/>
          </a:bodyPr>
          <a:lstStyle>
            <a:lvl1pPr>
              <a:tabLst>
                <a:tab pos="6705432" algn="r"/>
              </a:tabLst>
              <a:defRPr sz="1600"/>
            </a:lvl1pPr>
            <a:lvl2pPr>
              <a:tabLst>
                <a:tab pos="6705432" algn="r"/>
              </a:tabLst>
              <a:defRPr sz="1600"/>
            </a:lvl2pPr>
            <a:lvl3pPr>
              <a:tabLst>
                <a:tab pos="6705432" algn="r"/>
              </a:tabLst>
              <a:defRPr sz="1600"/>
            </a:lvl3pPr>
            <a:lvl4pPr>
              <a:tabLst>
                <a:tab pos="6705432" algn="r"/>
              </a:tabLst>
              <a:defRPr sz="1600"/>
            </a:lvl4pPr>
            <a:lvl5pPr>
              <a:tabLst>
                <a:tab pos="6705432" algn="r"/>
              </a:tabLst>
              <a:defRPr sz="1000" baseline="0"/>
            </a:lvl5pPr>
            <a:lvl6pPr>
              <a:defRPr sz="2133"/>
            </a:lvl6pPr>
            <a:lvl7pPr>
              <a:defRPr sz="2133"/>
            </a:lvl7pPr>
            <a:lvl8pPr>
              <a:defRPr sz="2133"/>
            </a:lvl8pPr>
            <a:lvl9pPr>
              <a:defRPr sz="2133"/>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356869025"/>
      </p:ext>
    </p:extLst>
  </p:cSld>
  <p:clrMapOvr>
    <a:masterClrMapping/>
  </p:clrMapOvr>
  <p:transition>
    <p:fade/>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userDrawn="1">
  <p:cSld name="Text and chart">
    <p:spTree>
      <p:nvGrpSpPr>
        <p:cNvPr id="1" name=""/>
        <p:cNvGrpSpPr/>
        <p:nvPr/>
      </p:nvGrpSpPr>
      <p:grpSpPr>
        <a:xfrm>
          <a:off x="0" y="0"/>
          <a:ext cx="0" cy="0"/>
          <a:chOff x="0" y="0"/>
          <a:chExt cx="0" cy="0"/>
        </a:xfrm>
      </p:grpSpPr>
      <p:sp>
        <p:nvSpPr>
          <p:cNvPr id="10" name="Content Placeholder 3"/>
          <p:cNvSpPr>
            <a:spLocks noGrp="1"/>
          </p:cNvSpPr>
          <p:nvPr>
            <p:ph sz="quarter" idx="10"/>
          </p:nvPr>
        </p:nvSpPr>
        <p:spPr>
          <a:xfrm>
            <a:off x="469900" y="1665288"/>
            <a:ext cx="5480400" cy="4317502"/>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4" y="1655763"/>
            <a:ext cx="5482516" cy="420687"/>
          </a:xfrm>
        </p:spPr>
        <p:txBody>
          <a:bodyPr>
            <a:noAutofit/>
          </a:bodyPr>
          <a:lstStyle/>
          <a:p>
            <a:pPr lvl="0"/>
            <a:r>
              <a:rPr lang="en-US" noProof="0"/>
              <a:t>Click to edit Master text styles</a:t>
            </a:r>
          </a:p>
        </p:txBody>
      </p:sp>
      <p:sp>
        <p:nvSpPr>
          <p:cNvPr id="12"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358733982"/>
      </p:ext>
    </p:extLst>
  </p:cSld>
  <p:clrMapOvr>
    <a:masterClrMapping/>
  </p:clrMapOvr>
  <p:transition>
    <p:fade/>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userDrawn="1">
  <p:cSld name="2 chart">
    <p:spTree>
      <p:nvGrpSpPr>
        <p:cNvPr id="1" name=""/>
        <p:cNvGrpSpPr/>
        <p:nvPr/>
      </p:nvGrpSpPr>
      <p:grpSpPr>
        <a:xfrm>
          <a:off x="0" y="0"/>
          <a:ext cx="0" cy="0"/>
          <a:chOff x="0" y="0"/>
          <a:chExt cx="0" cy="0"/>
        </a:xfrm>
      </p:grpSpPr>
      <p:sp>
        <p:nvSpPr>
          <p:cNvPr id="3" name="Chart Placeholder 2"/>
          <p:cNvSpPr>
            <a:spLocks noGrp="1"/>
          </p:cNvSpPr>
          <p:nvPr>
            <p:ph type="chart" sz="quarter" idx="21"/>
          </p:nvPr>
        </p:nvSpPr>
        <p:spPr>
          <a:xfrm>
            <a:off x="6239584" y="2125013"/>
            <a:ext cx="5482516" cy="3857777"/>
          </a:xfrm>
        </p:spPr>
        <p:txBody>
          <a:bodyPr>
            <a:noAutofit/>
          </a:bodyPr>
          <a:lstStyle/>
          <a:p>
            <a:r>
              <a:rPr lang="en-US" noProof="0"/>
              <a:t>Click icon to add chart</a:t>
            </a:r>
          </a:p>
        </p:txBody>
      </p:sp>
      <p:sp>
        <p:nvSpPr>
          <p:cNvPr id="6" name="Text Placeholder 5"/>
          <p:cNvSpPr>
            <a:spLocks noGrp="1"/>
          </p:cNvSpPr>
          <p:nvPr>
            <p:ph type="body" sz="quarter" idx="22"/>
          </p:nvPr>
        </p:nvSpPr>
        <p:spPr>
          <a:xfrm>
            <a:off x="6239585" y="1654028"/>
            <a:ext cx="5482516" cy="420687"/>
          </a:xfrm>
        </p:spPr>
        <p:txBody>
          <a:bodyPr>
            <a:noAutofit/>
          </a:bodyPr>
          <a:lstStyle/>
          <a:p>
            <a:pPr lvl="0"/>
            <a:r>
              <a:rPr lang="en-US" noProof="0"/>
              <a:t>Click to edit Master text styles</a:t>
            </a:r>
          </a:p>
        </p:txBody>
      </p:sp>
      <p:sp>
        <p:nvSpPr>
          <p:cNvPr id="9" name="Chart Placeholder 2"/>
          <p:cNvSpPr>
            <a:spLocks noGrp="1"/>
          </p:cNvSpPr>
          <p:nvPr>
            <p:ph type="chart" sz="quarter" idx="24"/>
          </p:nvPr>
        </p:nvSpPr>
        <p:spPr>
          <a:xfrm>
            <a:off x="469900" y="2125013"/>
            <a:ext cx="5482517" cy="3857777"/>
          </a:xfrm>
        </p:spPr>
        <p:txBody>
          <a:bodyPr>
            <a:noAutofit/>
          </a:bodyPr>
          <a:lstStyle/>
          <a:p>
            <a:r>
              <a:rPr lang="en-US" noProof="0"/>
              <a:t>Click icon to add chart</a:t>
            </a:r>
          </a:p>
        </p:txBody>
      </p:sp>
      <p:sp>
        <p:nvSpPr>
          <p:cNvPr id="12" name="Text Placeholder 5"/>
          <p:cNvSpPr>
            <a:spLocks noGrp="1"/>
          </p:cNvSpPr>
          <p:nvPr>
            <p:ph type="body" sz="quarter" idx="25"/>
          </p:nvPr>
        </p:nvSpPr>
        <p:spPr>
          <a:xfrm>
            <a:off x="469898" y="1665288"/>
            <a:ext cx="5482517" cy="409427"/>
          </a:xfrm>
        </p:spPr>
        <p:txBody>
          <a:bodyPr>
            <a:noAutofit/>
          </a:bodyPr>
          <a:lstStyle/>
          <a:p>
            <a:pPr lvl="0"/>
            <a:r>
              <a:rPr lang="en-US" noProof="0"/>
              <a:t>Click to edit Master text styles</a:t>
            </a: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892211804"/>
      </p:ext>
    </p:extLst>
  </p:cSld>
  <p:clrMapOvr>
    <a:masterClrMapping/>
  </p:clrMapOvr>
  <p:transition>
    <p:fade/>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userDrawn="1">
  <p:cSld name="1_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72878454"/>
      </p:ext>
    </p:extLst>
  </p:cSld>
  <p:clrMapOvr>
    <a:masterClrMapping/>
  </p:clrMapOvr>
  <p:transition>
    <p:fade/>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userDrawn="1">
  <p:cSld name="Team profile">
    <p:spTree>
      <p:nvGrpSpPr>
        <p:cNvPr id="1" name=""/>
        <p:cNvGrpSpPr/>
        <p:nvPr/>
      </p:nvGrpSpPr>
      <p:grpSpPr>
        <a:xfrm>
          <a:off x="0" y="0"/>
          <a:ext cx="0" cy="0"/>
          <a:chOff x="0" y="0"/>
          <a:chExt cx="0" cy="0"/>
        </a:xfrm>
      </p:grpSpPr>
      <p:sp>
        <p:nvSpPr>
          <p:cNvPr id="4" name="Picture Placeholder 6"/>
          <p:cNvSpPr>
            <a:spLocks noGrp="1"/>
          </p:cNvSpPr>
          <p:nvPr>
            <p:ph type="pic" sz="quarter" idx="13"/>
          </p:nvPr>
        </p:nvSpPr>
        <p:spPr>
          <a:xfrm>
            <a:off x="488742" y="1700213"/>
            <a:ext cx="2664000" cy="1260000"/>
          </a:xfrm>
        </p:spPr>
        <p:txBody>
          <a:bodyPr lIns="0" tIns="0" rIns="0" bIns="0">
            <a:noAutofit/>
          </a:bodyPr>
          <a:lstStyle/>
          <a:p>
            <a:r>
              <a:rPr lang="en-US" noProof="0"/>
              <a:t>Click icon to add picture</a:t>
            </a:r>
          </a:p>
        </p:txBody>
      </p:sp>
      <p:sp>
        <p:nvSpPr>
          <p:cNvPr id="5" name="Picture Placeholder 6"/>
          <p:cNvSpPr>
            <a:spLocks noGrp="1"/>
          </p:cNvSpPr>
          <p:nvPr>
            <p:ph type="pic" sz="quarter" idx="14"/>
          </p:nvPr>
        </p:nvSpPr>
        <p:spPr>
          <a:xfrm>
            <a:off x="3341040" y="1700212"/>
            <a:ext cx="2664000" cy="1260000"/>
          </a:xfrm>
        </p:spPr>
        <p:txBody>
          <a:bodyPr lIns="0" tIns="0" rIns="0" bIns="0">
            <a:noAutofit/>
          </a:bodyPr>
          <a:lstStyle/>
          <a:p>
            <a:r>
              <a:rPr lang="en-US" noProof="0"/>
              <a:t>Click icon to add picture</a:t>
            </a:r>
          </a:p>
        </p:txBody>
      </p:sp>
      <p:sp>
        <p:nvSpPr>
          <p:cNvPr id="6" name="Picture Placeholder 6"/>
          <p:cNvSpPr>
            <a:spLocks noGrp="1"/>
          </p:cNvSpPr>
          <p:nvPr>
            <p:ph type="pic" sz="quarter" idx="15"/>
          </p:nvPr>
        </p:nvSpPr>
        <p:spPr>
          <a:xfrm>
            <a:off x="6193338" y="1700212"/>
            <a:ext cx="2664000" cy="1260000"/>
          </a:xfrm>
        </p:spPr>
        <p:txBody>
          <a:bodyPr lIns="0" tIns="0" rIns="0" bIns="0">
            <a:noAutofit/>
          </a:bodyPr>
          <a:lstStyle/>
          <a:p>
            <a:r>
              <a:rPr lang="en-US" noProof="0"/>
              <a:t>Click icon to add picture</a:t>
            </a:r>
          </a:p>
        </p:txBody>
      </p:sp>
      <p:sp>
        <p:nvSpPr>
          <p:cNvPr id="7" name="Picture Placeholder 6"/>
          <p:cNvSpPr>
            <a:spLocks noGrp="1"/>
          </p:cNvSpPr>
          <p:nvPr>
            <p:ph type="pic" sz="quarter" idx="16"/>
          </p:nvPr>
        </p:nvSpPr>
        <p:spPr>
          <a:xfrm>
            <a:off x="9045636" y="1700212"/>
            <a:ext cx="2664000" cy="1260000"/>
          </a:xfrm>
        </p:spPr>
        <p:txBody>
          <a:bodyPr lIns="0" tIns="0" rIns="0" bIns="0">
            <a:noAutofit/>
          </a:bodyPr>
          <a:lstStyle/>
          <a:p>
            <a:r>
              <a:rPr lang="en-US" noProof="0"/>
              <a:t>Click icon to add picture</a:t>
            </a:r>
          </a:p>
        </p:txBody>
      </p:sp>
      <p:sp>
        <p:nvSpPr>
          <p:cNvPr id="9" name="Text Placeholder 8"/>
          <p:cNvSpPr>
            <a:spLocks noGrp="1"/>
          </p:cNvSpPr>
          <p:nvPr>
            <p:ph type="body" sz="quarter" idx="17"/>
          </p:nvPr>
        </p:nvSpPr>
        <p:spPr>
          <a:xfrm>
            <a:off x="482363"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Text Placeholder 8"/>
          <p:cNvSpPr>
            <a:spLocks noGrp="1"/>
          </p:cNvSpPr>
          <p:nvPr>
            <p:ph type="body" sz="quarter" idx="18"/>
          </p:nvPr>
        </p:nvSpPr>
        <p:spPr>
          <a:xfrm>
            <a:off x="6207211"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9"/>
          </p:nvPr>
        </p:nvSpPr>
        <p:spPr>
          <a:xfrm>
            <a:off x="3344787" y="3076573"/>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Text Placeholder 8"/>
          <p:cNvSpPr>
            <a:spLocks noGrp="1"/>
          </p:cNvSpPr>
          <p:nvPr>
            <p:ph type="body" sz="quarter" idx="20"/>
          </p:nvPr>
        </p:nvSpPr>
        <p:spPr>
          <a:xfrm>
            <a:off x="9069636" y="3079742"/>
            <a:ext cx="2640000" cy="3222628"/>
          </a:xfrm>
        </p:spPr>
        <p:txBody>
          <a:bodyPr/>
          <a:lstStyle>
            <a:lvl1pPr marL="0" indent="0">
              <a:defRPr b="1">
                <a:solidFill>
                  <a:schemeClr val="tx1"/>
                </a:solidFill>
              </a:defRPr>
            </a:lvl1pPr>
            <a:lvl2pPr marL="127000" indent="-127000" algn="l">
              <a:spcAft>
                <a:spcPts val="0"/>
              </a:spcAft>
              <a:buClrTx/>
              <a:buSzPct val="100000"/>
              <a:buFont typeface="Arial" panose="020B0604020202020204" pitchFamily="34" charset="0"/>
              <a:buChar char="•"/>
              <a:defRPr>
                <a:solidFill>
                  <a:schemeClr val="tx1"/>
                </a:solidFill>
              </a:defRPr>
            </a:lvl2pPr>
            <a:lvl3pPr marL="279400" indent="-127000" algn="l">
              <a:spcAft>
                <a:spcPts val="0"/>
              </a:spcAft>
              <a:buClrTx/>
              <a:buSzPct val="100000"/>
              <a:buFont typeface="Arial" panose="020B0604020202020204" pitchFamily="34" charset="0"/>
              <a:buChar char="−"/>
              <a:defRPr>
                <a:solidFill>
                  <a:schemeClr val="tx1"/>
                </a:solidFill>
              </a:defRPr>
            </a:lvl3pPr>
            <a:lvl4pPr marL="431800" indent="-127000" algn="l">
              <a:spcAft>
                <a:spcPts val="0"/>
              </a:spcAft>
              <a:buClrTx/>
              <a:buSzPct val="100000"/>
              <a:buFont typeface="Arial" panose="020B0604020202020204" pitchFamily="34" charset="0"/>
              <a:buChar char="◦"/>
              <a:defRPr>
                <a:solidFill>
                  <a:schemeClr val="tx1"/>
                </a:solidFill>
              </a:defRPr>
            </a:lvl4pPr>
            <a:lvl5pPr marL="584200" indent="-127000" algn="l">
              <a:spcAft>
                <a:spcPts val="0"/>
              </a:spcAft>
              <a:buClrTx/>
              <a:buSzPct val="100000"/>
              <a:buFont typeface="Arial" panose="020B0604020202020204" pitchFamily="34" charset="0"/>
              <a:buChar char="−"/>
              <a:defRPr baseline="0">
                <a:solidFill>
                  <a:schemeClr val="tx1"/>
                </a:solidFill>
              </a:defRPr>
            </a:lvl5pPr>
            <a:lvl6pPr marL="475188" indent="-235194">
              <a:spcAft>
                <a:spcPts val="0"/>
              </a:spcAft>
              <a:buFont typeface="Verdana" panose="020B0604030504040204" pitchFamily="34" charset="0"/>
              <a:buChar char="−"/>
              <a:defRPr/>
            </a:lvl6pPr>
            <a:lvl7pPr marL="475188" indent="-235194">
              <a:spcAft>
                <a:spcPts val="0"/>
              </a:spcAft>
              <a:defRPr/>
            </a:lvl7pPr>
            <a:lvl8pPr marL="475188" indent="-235194">
              <a:spcAft>
                <a:spcPts val="0"/>
              </a:spcAft>
              <a:defRPr/>
            </a:lvl8pPr>
            <a:lvl9pPr marL="475188" indent="-235194">
              <a:spcAft>
                <a:spcPts val="0"/>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8"/>
          <p:cNvSpPr>
            <a:spLocks noGrp="1"/>
          </p:cNvSpPr>
          <p:nvPr>
            <p:ph type="body" sz="quarter" idx="21"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2158347"/>
      </p:ext>
    </p:extLst>
  </p:cSld>
  <p:clrMapOvr>
    <a:masterClrMapping/>
  </p:clrMapOvr>
  <p:transition>
    <p:fade/>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userDrawn="1">
  <p:cSld name="Team profile 2">
    <p:spTree>
      <p:nvGrpSpPr>
        <p:cNvPr id="1" name=""/>
        <p:cNvGrpSpPr/>
        <p:nvPr/>
      </p:nvGrpSpPr>
      <p:grpSpPr>
        <a:xfrm>
          <a:off x="0" y="0"/>
          <a:ext cx="0" cy="0"/>
          <a:chOff x="0" y="0"/>
          <a:chExt cx="0" cy="0"/>
        </a:xfrm>
      </p:grpSpPr>
      <p:sp>
        <p:nvSpPr>
          <p:cNvPr id="4" name="Rectangle 3"/>
          <p:cNvSpPr/>
          <p:nvPr userDrawn="1"/>
        </p:nvSpPr>
        <p:spPr>
          <a:xfrm>
            <a:off x="47678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6184900" y="170386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469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Rectangle 6"/>
          <p:cNvSpPr/>
          <p:nvPr userDrawn="1"/>
        </p:nvSpPr>
        <p:spPr>
          <a:xfrm>
            <a:off x="6184900" y="4065173"/>
            <a:ext cx="55368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8" name="Picture Placeholder 11"/>
          <p:cNvSpPr>
            <a:spLocks noGrp="1"/>
          </p:cNvSpPr>
          <p:nvPr>
            <p:ph type="pic" sz="quarter" idx="25"/>
          </p:nvPr>
        </p:nvSpPr>
        <p:spPr>
          <a:xfrm>
            <a:off x="476780" y="1880213"/>
            <a:ext cx="2116800" cy="1591200"/>
          </a:xfrm>
        </p:spPr>
        <p:txBody>
          <a:bodyPr/>
          <a:lstStyle>
            <a:lvl1pPr algn="ctr">
              <a:defRPr/>
            </a:lvl1pPr>
          </a:lstStyle>
          <a:p>
            <a:r>
              <a:rPr lang="en-US" noProof="0"/>
              <a:t>Click icon to add picture</a:t>
            </a:r>
          </a:p>
        </p:txBody>
      </p:sp>
      <p:sp>
        <p:nvSpPr>
          <p:cNvPr id="9" name="Picture Placeholder 11"/>
          <p:cNvSpPr>
            <a:spLocks noGrp="1"/>
          </p:cNvSpPr>
          <p:nvPr>
            <p:ph type="pic" sz="quarter" idx="27"/>
          </p:nvPr>
        </p:nvSpPr>
        <p:spPr>
          <a:xfrm>
            <a:off x="6204097" y="1880212"/>
            <a:ext cx="2116800" cy="1591200"/>
          </a:xfrm>
        </p:spPr>
        <p:txBody>
          <a:bodyPr/>
          <a:lstStyle>
            <a:lvl1pPr algn="ctr">
              <a:defRPr/>
            </a:lvl1pPr>
          </a:lstStyle>
          <a:p>
            <a:r>
              <a:rPr lang="en-US" noProof="0"/>
              <a:t>Click icon to add picture</a:t>
            </a:r>
          </a:p>
        </p:txBody>
      </p:sp>
      <p:sp>
        <p:nvSpPr>
          <p:cNvPr id="10" name="Picture Placeholder 11"/>
          <p:cNvSpPr>
            <a:spLocks noGrp="1"/>
          </p:cNvSpPr>
          <p:nvPr>
            <p:ph type="pic" sz="quarter" idx="29"/>
          </p:nvPr>
        </p:nvSpPr>
        <p:spPr>
          <a:xfrm>
            <a:off x="481779" y="4256211"/>
            <a:ext cx="2116800" cy="1591200"/>
          </a:xfrm>
        </p:spPr>
        <p:txBody>
          <a:bodyPr/>
          <a:lstStyle>
            <a:lvl1pPr algn="ctr">
              <a:defRPr/>
            </a:lvl1pPr>
          </a:lstStyle>
          <a:p>
            <a:r>
              <a:rPr lang="en-US" noProof="0"/>
              <a:t>Click icon to add picture</a:t>
            </a:r>
          </a:p>
        </p:txBody>
      </p:sp>
      <p:sp>
        <p:nvSpPr>
          <p:cNvPr id="11" name="Picture Placeholder 11"/>
          <p:cNvSpPr>
            <a:spLocks noGrp="1"/>
          </p:cNvSpPr>
          <p:nvPr>
            <p:ph type="pic" sz="quarter" idx="31"/>
          </p:nvPr>
        </p:nvSpPr>
        <p:spPr>
          <a:xfrm>
            <a:off x="6204097" y="4256211"/>
            <a:ext cx="2116800" cy="1591200"/>
          </a:xfrm>
        </p:spPr>
        <p:txBody>
          <a:bodyPr/>
          <a:lstStyle>
            <a:lvl1pPr algn="ctr">
              <a:defRPr/>
            </a:lvl1pPr>
          </a:lstStyle>
          <a:p>
            <a:r>
              <a:rPr lang="en-US" noProof="0"/>
              <a:t>Click icon to add picture</a:t>
            </a:r>
          </a:p>
        </p:txBody>
      </p:sp>
      <p:sp>
        <p:nvSpPr>
          <p:cNvPr id="13" name="Text Placeholder 12"/>
          <p:cNvSpPr>
            <a:spLocks noGrp="1"/>
          </p:cNvSpPr>
          <p:nvPr>
            <p:ph type="body" sz="quarter" idx="32"/>
          </p:nvPr>
        </p:nvSpPr>
        <p:spPr>
          <a:xfrm>
            <a:off x="2840780" y="1880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4" name="Text Placeholder 12"/>
          <p:cNvSpPr>
            <a:spLocks noGrp="1"/>
          </p:cNvSpPr>
          <p:nvPr>
            <p:ph type="body" sz="quarter" idx="33"/>
          </p:nvPr>
        </p:nvSpPr>
        <p:spPr>
          <a:xfrm>
            <a:off x="8550676" y="1880213"/>
            <a:ext cx="3171024"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5" name="Text Placeholder 12"/>
          <p:cNvSpPr>
            <a:spLocks noGrp="1"/>
          </p:cNvSpPr>
          <p:nvPr>
            <p:ph type="body" sz="quarter" idx="34"/>
          </p:nvPr>
        </p:nvSpPr>
        <p:spPr>
          <a:xfrm>
            <a:off x="2802551" y="4256213"/>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6" name="Text Placeholder 12"/>
          <p:cNvSpPr>
            <a:spLocks noGrp="1"/>
          </p:cNvSpPr>
          <p:nvPr>
            <p:ph type="body" sz="quarter" idx="35"/>
          </p:nvPr>
        </p:nvSpPr>
        <p:spPr>
          <a:xfrm>
            <a:off x="8548900" y="4256212"/>
            <a:ext cx="3172800" cy="1944000"/>
          </a:xfrm>
        </p:spPr>
        <p:txBody>
          <a:bodyPr/>
          <a:lstStyle>
            <a:lvl1pPr marL="0" indent="0" algn="l">
              <a:spcAft>
                <a:spcPts val="0"/>
              </a:spcAft>
              <a:buFontTx/>
              <a:buNone/>
              <a:defRPr b="1"/>
            </a:lvl1pPr>
            <a:lvl2pPr marL="127000" indent="-127000" algn="l">
              <a:spcAft>
                <a:spcPts val="0"/>
              </a:spcAft>
              <a:buClrTx/>
              <a:buSzPct val="100000"/>
              <a:buFont typeface="Arial" panose="020B0604020202020204" pitchFamily="34" charset="0"/>
              <a:buChar char="•"/>
              <a:defRPr b="0"/>
            </a:lvl2pPr>
          </a:lstStyle>
          <a:p>
            <a:pPr lvl="0"/>
            <a:r>
              <a:rPr lang="en-US" noProof="0"/>
              <a:t>Click to edit Master text styles</a:t>
            </a:r>
          </a:p>
          <a:p>
            <a:pPr lvl="1"/>
            <a:r>
              <a:rPr lang="en-US" noProof="0"/>
              <a:t>Second level</a:t>
            </a:r>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98041451"/>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Divider - Deloitte black">
    <p:bg bwMode="gray">
      <p:bgPr>
        <a:solidFill>
          <a:schemeClr val="tx1"/>
        </a:solidFill>
        <a:effectLst/>
      </p:bgPr>
    </p:bg>
    <p:spTree>
      <p:nvGrpSpPr>
        <p:cNvPr id="1" name=""/>
        <p:cNvGrpSpPr/>
        <p:nvPr/>
      </p:nvGrpSpPr>
      <p:grpSpPr>
        <a:xfrm>
          <a:off x="0" y="0"/>
          <a:ext cx="0" cy="0"/>
          <a:chOff x="0" y="0"/>
          <a:chExt cx="0" cy="0"/>
        </a:xfrm>
      </p:grpSpPr>
      <p:sp>
        <p:nvSpPr>
          <p:cNvPr id="18" name="Title 1"/>
          <p:cNvSpPr>
            <a:spLocks noGrp="1"/>
          </p:cNvSpPr>
          <p:nvPr>
            <p:ph type="title"/>
          </p:nvPr>
        </p:nvSpPr>
        <p:spPr bwMode="gray">
          <a:xfrm>
            <a:off x="469900" y="1705668"/>
            <a:ext cx="10418233" cy="1592403"/>
          </a:xfrm>
        </p:spPr>
        <p:txBody>
          <a:bodyPr anchor="b"/>
          <a:lstStyle>
            <a:lvl1pPr>
              <a:lnSpc>
                <a:spcPct val="95000"/>
              </a:lnSpc>
              <a:defRPr sz="3850" b="1">
                <a:solidFill>
                  <a:schemeClr val="bg1"/>
                </a:solidFill>
                <a:latin typeface="+mj-lt"/>
                <a:ea typeface="Open Sans" panose="020B0606030504020204" pitchFamily="34" charset="0"/>
                <a:cs typeface="Open Sans" panose="020B0606030504020204" pitchFamily="34" charset="0"/>
              </a:defRPr>
            </a:lvl1pPr>
          </a:lstStyle>
          <a:p>
            <a:r>
              <a:rPr lang="en-US" noProof="0"/>
              <a:t>Click to edit Master title style</a:t>
            </a:r>
          </a:p>
        </p:txBody>
      </p:sp>
      <p:sp>
        <p:nvSpPr>
          <p:cNvPr id="19" name="Text Placeholder 2"/>
          <p:cNvSpPr>
            <a:spLocks noGrp="1"/>
          </p:cNvSpPr>
          <p:nvPr>
            <p:ph type="body" idx="1"/>
          </p:nvPr>
        </p:nvSpPr>
        <p:spPr bwMode="gray">
          <a:xfrm>
            <a:off x="469900" y="3429000"/>
            <a:ext cx="10418233" cy="1566532"/>
          </a:xfrm>
        </p:spPr>
        <p:txBody>
          <a:bodyPr lIns="0" tIns="0" rIns="0" bIns="0">
            <a:noAutofit/>
          </a:bodyPr>
          <a:lstStyle>
            <a:lvl1pPr marL="0" indent="0">
              <a:lnSpc>
                <a:spcPct val="95000"/>
              </a:lnSpc>
              <a:spcAft>
                <a:spcPts val="0"/>
              </a:spcAft>
              <a:buNone/>
              <a:defRPr sz="3850">
                <a:solidFill>
                  <a:schemeClr val="bg1"/>
                </a:solidFill>
              </a:defRPr>
            </a:lvl1pPr>
            <a:lvl2pPr marL="609585" indent="0">
              <a:buNone/>
              <a:defRPr sz="2667">
                <a:solidFill>
                  <a:schemeClr val="tx1">
                    <a:tint val="75000"/>
                  </a:schemeClr>
                </a:solidFill>
              </a:defRPr>
            </a:lvl2pPr>
            <a:lvl3pPr marL="1219170" indent="0">
              <a:buNone/>
              <a:defRPr sz="2400">
                <a:solidFill>
                  <a:schemeClr val="tx1">
                    <a:tint val="75000"/>
                  </a:schemeClr>
                </a:solidFill>
              </a:defRPr>
            </a:lvl3pPr>
            <a:lvl4pPr marL="1828754" indent="0">
              <a:buNone/>
              <a:defRPr sz="2133">
                <a:solidFill>
                  <a:schemeClr val="tx1">
                    <a:tint val="75000"/>
                  </a:schemeClr>
                </a:solidFill>
              </a:defRPr>
            </a:lvl4pPr>
            <a:lvl5pPr marL="2438339" indent="0">
              <a:buNone/>
              <a:defRPr sz="2133">
                <a:solidFill>
                  <a:schemeClr val="tx1">
                    <a:tint val="75000"/>
                  </a:schemeClr>
                </a:solidFill>
              </a:defRPr>
            </a:lvl5pPr>
            <a:lvl6pPr marL="3047924" indent="0">
              <a:buNone/>
              <a:defRPr sz="2133">
                <a:solidFill>
                  <a:schemeClr val="tx1">
                    <a:tint val="75000"/>
                  </a:schemeClr>
                </a:solidFill>
              </a:defRPr>
            </a:lvl6pPr>
            <a:lvl7pPr marL="3657509" indent="0">
              <a:buNone/>
              <a:defRPr sz="2133">
                <a:solidFill>
                  <a:schemeClr val="tx1">
                    <a:tint val="75000"/>
                  </a:schemeClr>
                </a:solidFill>
              </a:defRPr>
            </a:lvl7pPr>
            <a:lvl8pPr marL="4267093" indent="0">
              <a:buNone/>
              <a:defRPr sz="2133">
                <a:solidFill>
                  <a:schemeClr val="tx1">
                    <a:tint val="75000"/>
                  </a:schemeClr>
                </a:solidFill>
              </a:defRPr>
            </a:lvl8pPr>
            <a:lvl9pPr marL="4876678" indent="0">
              <a:buNone/>
              <a:defRPr sz="2133">
                <a:solidFill>
                  <a:schemeClr val="tx1">
                    <a:tint val="75000"/>
                  </a:schemeClr>
                </a:solidFill>
              </a:defRPr>
            </a:lvl9pPr>
          </a:lstStyle>
          <a:p>
            <a:pPr lvl="0"/>
            <a:r>
              <a:rPr lang="en-US" noProof="0"/>
              <a:t>Click to edit Master text styles</a:t>
            </a:r>
          </a:p>
        </p:txBody>
      </p:sp>
      <p:sp>
        <p:nvSpPr>
          <p:cNvPr id="20" name="CaseCode"/>
          <p:cNvSpPr txBox="1"/>
          <p:nvPr userDrawn="1"/>
        </p:nvSpPr>
        <p:spPr>
          <a:xfrm>
            <a:off x="6336000" y="6476999"/>
            <a:ext cx="4896560" cy="200055"/>
          </a:xfrm>
          <a:prstGeom prst="rect">
            <a:avLst/>
          </a:prstGeom>
          <a:noFill/>
        </p:spPr>
        <p:txBody>
          <a:bodyPr wrap="square" lIns="0" tIns="0" rIns="0" bIns="0" rtlCol="0">
            <a:spAutoFit/>
          </a:bodyPr>
          <a:lstStyle/>
          <a:p>
            <a:pPr marL="0" indent="0" algn="r">
              <a:spcBef>
                <a:spcPts val="0"/>
              </a:spcBef>
              <a:buSzPct val="100000"/>
              <a:buFont typeface="Arial"/>
              <a:buNone/>
            </a:pPr>
            <a:r>
              <a:rPr lang="en-US" sz="650" noProof="0">
                <a:solidFill>
                  <a:schemeClr val="bg1"/>
                </a:solidFill>
              </a:rPr>
              <a:t>Presentation title</a:t>
            </a:r>
            <a:br>
              <a:rPr lang="en-US" sz="650" noProof="0">
                <a:solidFill>
                  <a:schemeClr val="bg1"/>
                </a:solidFill>
              </a:rPr>
            </a:br>
            <a:r>
              <a:rPr lang="en-US" sz="650" noProof="0">
                <a:solidFill>
                  <a:schemeClr val="bg1"/>
                </a:solidFill>
              </a:rPr>
              <a:t>[To edit, click View &gt; Slide Master &gt; Slide master1]</a:t>
            </a:r>
          </a:p>
        </p:txBody>
      </p:sp>
      <p:sp>
        <p:nvSpPr>
          <p:cNvPr id="21" name="Copyright"/>
          <p:cNvSpPr txBox="1"/>
          <p:nvPr userDrawn="1"/>
        </p:nvSpPr>
        <p:spPr>
          <a:xfrm>
            <a:off x="469900" y="6477000"/>
            <a:ext cx="5355167" cy="100027"/>
          </a:xfrm>
          <a:prstGeom prst="rect">
            <a:avLst/>
          </a:prstGeom>
          <a:noFill/>
        </p:spPr>
        <p:txBody>
          <a:bodyPr wrap="square" lIns="0" tIns="0" rIns="0" bIns="0" rtlCol="0">
            <a:spAutoFit/>
          </a:bodyPr>
          <a:lstStyle/>
          <a:p>
            <a:pPr marL="0" indent="0">
              <a:spcBef>
                <a:spcPts val="800"/>
              </a:spcBef>
              <a:buSzPct val="100000"/>
              <a:buFont typeface="Arial"/>
              <a:buNone/>
            </a:pPr>
            <a:r>
              <a:rPr lang="en-US" sz="650" noProof="0">
                <a:solidFill>
                  <a:schemeClr val="bg1"/>
                </a:solidFill>
              </a:rPr>
              <a:t>Copyright © 2019 Deloitte Development LLC. All rights reserved.</a:t>
            </a:r>
          </a:p>
        </p:txBody>
      </p:sp>
      <p:sp>
        <p:nvSpPr>
          <p:cNvPr id="22" name="TextBox 21"/>
          <p:cNvSpPr txBox="1"/>
          <p:nvPr userDrawn="1"/>
        </p:nvSpPr>
        <p:spPr>
          <a:xfrm>
            <a:off x="11414125"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bg1"/>
                </a:solidFill>
              </a:rPr>
              <a:pPr marL="0" indent="0" algn="r">
                <a:spcBef>
                  <a:spcPts val="800"/>
                </a:spcBef>
                <a:buSzPct val="100000"/>
                <a:buFont typeface="Arial"/>
                <a:buNone/>
              </a:pPr>
              <a:t>‹#›</a:t>
            </a:fld>
            <a:endParaRPr lang="en-US" sz="650" noProof="0">
              <a:solidFill>
                <a:schemeClr val="bg1"/>
              </a:solidFill>
            </a:endParaRPr>
          </a:p>
        </p:txBody>
      </p:sp>
    </p:spTree>
    <p:extLst>
      <p:ext uri="{BB962C8B-B14F-4D97-AF65-F5344CB8AC3E}">
        <p14:creationId xmlns:p14="http://schemas.microsoft.com/office/powerpoint/2010/main" val="3003429923"/>
      </p:ext>
    </p:extLst>
  </p:cSld>
  <p:clrMapOvr>
    <a:masterClrMapping/>
  </p:clrMapOvr>
  <p:transition>
    <p:fade/>
  </p:transition>
  <p:extLst>
    <p:ext uri="{DCECCB84-F9BA-43D5-87BE-67443E8EF086}">
      <p15:sldGuideLst xmlns:p15="http://schemas.microsoft.com/office/powerpoint/2012/main">
        <p15:guide id="1" orient="horz" pos="2160">
          <p15:clr>
            <a:srgbClr val="FBAE40"/>
          </p15:clr>
        </p15:guide>
      </p15:sldGuideLst>
    </p:ext>
  </p:extLst>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userDrawn="1">
  <p:cSld name="3 picture and text">
    <p:spTree>
      <p:nvGrpSpPr>
        <p:cNvPr id="1" name=""/>
        <p:cNvGrpSpPr/>
        <p:nvPr/>
      </p:nvGrpSpPr>
      <p:grpSpPr>
        <a:xfrm>
          <a:off x="0" y="0"/>
          <a:ext cx="0" cy="0"/>
          <a:chOff x="0" y="0"/>
          <a:chExt cx="0" cy="0"/>
        </a:xfrm>
      </p:grpSpPr>
      <p:sp>
        <p:nvSpPr>
          <p:cNvPr id="4" name="Picture Placeholder 7"/>
          <p:cNvSpPr>
            <a:spLocks noGrp="1"/>
          </p:cNvSpPr>
          <p:nvPr>
            <p:ph type="pic" sz="quarter" idx="13"/>
          </p:nvPr>
        </p:nvSpPr>
        <p:spPr>
          <a:xfrm>
            <a:off x="478609" y="1700213"/>
            <a:ext cx="3639312" cy="2052830"/>
          </a:xfrm>
        </p:spPr>
        <p:txBody>
          <a:bodyPr/>
          <a:lstStyle/>
          <a:p>
            <a:r>
              <a:rPr lang="en-US" noProof="0"/>
              <a:t>Click icon to add picture</a:t>
            </a:r>
          </a:p>
        </p:txBody>
      </p:sp>
      <p:sp>
        <p:nvSpPr>
          <p:cNvPr id="5" name="Picture Placeholder 7"/>
          <p:cNvSpPr>
            <a:spLocks noGrp="1"/>
          </p:cNvSpPr>
          <p:nvPr>
            <p:ph type="pic" sz="quarter" idx="14"/>
          </p:nvPr>
        </p:nvSpPr>
        <p:spPr>
          <a:xfrm>
            <a:off x="8082784" y="1700213"/>
            <a:ext cx="3639316" cy="2059099"/>
          </a:xfrm>
        </p:spPr>
        <p:txBody>
          <a:bodyPr/>
          <a:lstStyle/>
          <a:p>
            <a:r>
              <a:rPr lang="en-US" noProof="0"/>
              <a:t>Click icon to add picture</a:t>
            </a:r>
          </a:p>
        </p:txBody>
      </p:sp>
      <p:sp>
        <p:nvSpPr>
          <p:cNvPr id="6" name="Picture Placeholder 7"/>
          <p:cNvSpPr>
            <a:spLocks noGrp="1"/>
          </p:cNvSpPr>
          <p:nvPr>
            <p:ph type="pic" sz="quarter" idx="15"/>
          </p:nvPr>
        </p:nvSpPr>
        <p:spPr>
          <a:xfrm>
            <a:off x="4284188" y="1700212"/>
            <a:ext cx="3636962" cy="2057767"/>
          </a:xfrm>
        </p:spPr>
        <p:txBody>
          <a:bodyPr/>
          <a:lstStyle/>
          <a:p>
            <a:r>
              <a:rPr lang="en-US" noProof="0"/>
              <a:t>Click icon to add picture</a:t>
            </a:r>
          </a:p>
        </p:txBody>
      </p:sp>
      <p:sp>
        <p:nvSpPr>
          <p:cNvPr id="9" name="Text Placeholder 18"/>
          <p:cNvSpPr>
            <a:spLocks noGrp="1"/>
          </p:cNvSpPr>
          <p:nvPr>
            <p:ph idx="1" hasCustomPrompt="1"/>
          </p:nvPr>
        </p:nvSpPr>
        <p:spPr>
          <a:xfrm>
            <a:off x="478609" y="3832225"/>
            <a:ext cx="3639312" cy="2181440"/>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Text Placeholder 18"/>
          <p:cNvSpPr>
            <a:spLocks noGrp="1"/>
          </p:cNvSpPr>
          <p:nvPr>
            <p:ph idx="16" hasCustomPrompt="1"/>
          </p:nvPr>
        </p:nvSpPr>
        <p:spPr>
          <a:xfrm>
            <a:off x="4278313" y="3832224"/>
            <a:ext cx="3636962" cy="2186686"/>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4" name="Text Placeholder 18"/>
          <p:cNvSpPr>
            <a:spLocks noGrp="1"/>
          </p:cNvSpPr>
          <p:nvPr>
            <p:ph idx="17" hasCustomPrompt="1"/>
          </p:nvPr>
        </p:nvSpPr>
        <p:spPr>
          <a:xfrm>
            <a:off x="8082784" y="3832224"/>
            <a:ext cx="3639316" cy="218810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8"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112741502"/>
      </p:ext>
    </p:extLst>
  </p:cSld>
  <p:clrMapOvr>
    <a:masterClrMapping/>
  </p:clrMapOvr>
  <p:transition>
    <p:fade/>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userDrawn="1">
  <p:cSld name="3_Title &amp; subtitl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1"/>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name="think-cell Slide" r:id="rId3" imgW="530" imgH="528" progId="TCLayout.ActiveDocument.1">
                  <p:embed/>
                </p:oleObj>
              </mc:Choice>
              <mc:Fallback>
                <p:oleObj name="think-cell Slide" r:id="rId3" imgW="530" imgH="528" progId="TCLayout.ActiveDocument.1">
                  <p:embed/>
                  <p:pic>
                    <p:nvPicPr>
                      <p:cNvPr id="2" name="Object 1" hidden="1"/>
                      <p:cNvPicPr/>
                      <p:nvPr/>
                    </p:nvPicPr>
                    <p:blipFill>
                      <a:blip r:embed="rId4"/>
                      <a:stretch>
                        <a:fillRect/>
                      </a:stretch>
                    </p:blipFill>
                    <p:spPr>
                      <a:xfrm>
                        <a:off x="1588" y="1588"/>
                        <a:ext cx="1587" cy="1587"/>
                      </a:xfrm>
                      <a:prstGeom prst="rect">
                        <a:avLst/>
                      </a:prstGeom>
                    </p:spPr>
                  </p:pic>
                </p:oleObj>
              </mc:Fallback>
            </mc:AlternateContent>
          </a:graphicData>
        </a:graphic>
      </p:graphicFrame>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1281741553"/>
      </p:ext>
    </p:extLst>
  </p:cSld>
  <p:clrMapOvr>
    <a:masterClrMapping/>
  </p:clrMapOvr>
  <p:transition>
    <p:fade/>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userDrawn="1">
  <p:cSld name="Qualifications 2 x 1">
    <p:spTree>
      <p:nvGrpSpPr>
        <p:cNvPr id="1" name=""/>
        <p:cNvGrpSpPr/>
        <p:nvPr/>
      </p:nvGrpSpPr>
      <p:grpSpPr>
        <a:xfrm>
          <a:off x="0" y="0"/>
          <a:ext cx="0" cy="0"/>
          <a:chOff x="0" y="0"/>
          <a:chExt cx="0" cy="0"/>
        </a:xfrm>
      </p:grpSpPr>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1" name="Title Placeholder 1"/>
          <p:cNvSpPr>
            <a:spLocks noGrp="1"/>
          </p:cNvSpPr>
          <p:nvPr>
            <p:ph type="title"/>
          </p:nvPr>
        </p:nvSpPr>
        <p:spPr>
          <a:xfrm>
            <a:off x="469900" y="402586"/>
            <a:ext cx="11252200" cy="3341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
        <p:nvSpPr>
          <p:cNvPr id="14" name="Text Placeholder 8"/>
          <p:cNvSpPr>
            <a:spLocks noGrp="1"/>
          </p:cNvSpPr>
          <p:nvPr>
            <p:ph type="body" sz="quarter" idx="17"/>
          </p:nvPr>
        </p:nvSpPr>
        <p:spPr>
          <a:xfrm>
            <a:off x="469899"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8"/>
          <p:cNvSpPr>
            <a:spLocks noGrp="1"/>
          </p:cNvSpPr>
          <p:nvPr>
            <p:ph type="body" sz="quarter" idx="21"/>
          </p:nvPr>
        </p:nvSpPr>
        <p:spPr>
          <a:xfrm>
            <a:off x="6177462" y="1857892"/>
            <a:ext cx="5544000" cy="1695451"/>
          </a:xfrm>
        </p:spPr>
        <p:txBody>
          <a:bodyPr/>
          <a:lstStyle>
            <a:lvl1pPr marL="0" indent="0" algn="l">
              <a:spcAft>
                <a:spcPts val="1333"/>
              </a:spcAft>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Rectangle 16"/>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8" name="Rectangle 17"/>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spcAft>
                <a:spcPts val="1333"/>
              </a:spcAft>
            </a:pPr>
            <a:endParaRPr lang="en-US" sz="1467">
              <a:solidFill>
                <a:prstClr val="white"/>
              </a:solidFill>
            </a:endParaRPr>
          </a:p>
        </p:txBody>
      </p:sp>
      <p:sp>
        <p:nvSpPr>
          <p:cNvPr id="19" name="Picture Placeholder 29"/>
          <p:cNvSpPr>
            <a:spLocks noGrp="1"/>
          </p:cNvSpPr>
          <p:nvPr>
            <p:ph type="pic" sz="quarter" idx="20" hasCustomPrompt="1"/>
          </p:nvPr>
        </p:nvSpPr>
        <p:spPr>
          <a:xfrm>
            <a:off x="10467635" y="1857892"/>
            <a:ext cx="1244161"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20" name="Picture Placeholder 29"/>
          <p:cNvSpPr>
            <a:spLocks noGrp="1"/>
          </p:cNvSpPr>
          <p:nvPr>
            <p:ph type="pic" sz="quarter" idx="19" hasCustomPrompt="1"/>
          </p:nvPr>
        </p:nvSpPr>
        <p:spPr>
          <a:xfrm>
            <a:off x="4734795" y="1863917"/>
            <a:ext cx="1244906" cy="549275"/>
          </a:xfrm>
        </p:spPr>
        <p:txBody>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Tree>
    <p:extLst>
      <p:ext uri="{BB962C8B-B14F-4D97-AF65-F5344CB8AC3E}">
        <p14:creationId xmlns:p14="http://schemas.microsoft.com/office/powerpoint/2010/main" val="2969736544"/>
      </p:ext>
    </p:extLst>
  </p:cSld>
  <p:clrMapOvr>
    <a:masterClrMapping/>
  </p:clrMapOvr>
  <p:transition>
    <p:fade/>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userDrawn="1">
  <p:cSld name="Qualifications 2 x 2">
    <p:spTree>
      <p:nvGrpSpPr>
        <p:cNvPr id="1" name=""/>
        <p:cNvGrpSpPr/>
        <p:nvPr/>
      </p:nvGrpSpPr>
      <p:grpSpPr>
        <a:xfrm>
          <a:off x="0" y="0"/>
          <a:ext cx="0" cy="0"/>
          <a:chOff x="0" y="0"/>
          <a:chExt cx="0" cy="0"/>
        </a:xfrm>
      </p:grpSpPr>
      <p:sp>
        <p:nvSpPr>
          <p:cNvPr id="8" name="Text Placeholder 8"/>
          <p:cNvSpPr>
            <a:spLocks noGrp="1"/>
          </p:cNvSpPr>
          <p:nvPr>
            <p:ph type="body" sz="quarter" idx="17"/>
          </p:nvPr>
        </p:nvSpPr>
        <p:spPr>
          <a:xfrm>
            <a:off x="469899"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21"/>
          </p:nvPr>
        </p:nvSpPr>
        <p:spPr>
          <a:xfrm>
            <a:off x="6177462" y="1857892"/>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 name="Rectangle 3"/>
          <p:cNvSpPr/>
          <p:nvPr userDrawn="1"/>
        </p:nvSpPr>
        <p:spPr>
          <a:xfrm>
            <a:off x="469899"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5" name="Rectangle 4"/>
          <p:cNvSpPr/>
          <p:nvPr userDrawn="1"/>
        </p:nvSpPr>
        <p:spPr>
          <a:xfrm>
            <a:off x="6167796" y="1705379"/>
            <a:ext cx="5544000" cy="5304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7" name="Picture Placeholder 29"/>
          <p:cNvSpPr>
            <a:spLocks noGrp="1"/>
          </p:cNvSpPr>
          <p:nvPr>
            <p:ph type="pic" sz="quarter" idx="20" hasCustomPrompt="1"/>
          </p:nvPr>
        </p:nvSpPr>
        <p:spPr>
          <a:xfrm>
            <a:off x="10467635" y="1857892"/>
            <a:ext cx="1244161"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0" name="Text Placeholder 8"/>
          <p:cNvSpPr>
            <a:spLocks noGrp="1"/>
          </p:cNvSpPr>
          <p:nvPr>
            <p:ph type="body" sz="quarter" idx="22"/>
          </p:nvPr>
        </p:nvSpPr>
        <p:spPr>
          <a:xfrm>
            <a:off x="469899"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23"/>
          </p:nvPr>
        </p:nvSpPr>
        <p:spPr>
          <a:xfrm>
            <a:off x="6177460" y="4249681"/>
            <a:ext cx="5544000" cy="1695451"/>
          </a:xfrm>
        </p:spPr>
        <p:txBody>
          <a:bodyPr>
            <a:noAutofit/>
          </a:bodyPr>
          <a:lstStyle>
            <a:lvl1pPr marL="0" indent="0">
              <a:spcAft>
                <a:spcPts val="1333"/>
              </a:spcAft>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 name="Rectangle 11"/>
          <p:cNvSpPr/>
          <p:nvPr userDrawn="1"/>
        </p:nvSpPr>
        <p:spPr>
          <a:xfrm>
            <a:off x="469899"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3" name="Rectangle 12"/>
          <p:cNvSpPr/>
          <p:nvPr userDrawn="1"/>
        </p:nvSpPr>
        <p:spPr>
          <a:xfrm>
            <a:off x="6167796" y="4103519"/>
            <a:ext cx="5544000"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noAutofit/>
          </a:bodyPr>
          <a:lstStyle/>
          <a:p>
            <a:pPr algn="ctr" defTabSz="1219170">
              <a:spcAft>
                <a:spcPts val="1333"/>
              </a:spcAft>
            </a:pPr>
            <a:endParaRPr lang="en-US" sz="1467">
              <a:solidFill>
                <a:prstClr val="white"/>
              </a:solidFill>
            </a:endParaRPr>
          </a:p>
        </p:txBody>
      </p:sp>
      <p:sp>
        <p:nvSpPr>
          <p:cNvPr id="14" name="Picture Placeholder 29"/>
          <p:cNvSpPr>
            <a:spLocks noGrp="1"/>
          </p:cNvSpPr>
          <p:nvPr>
            <p:ph type="pic" sz="quarter" idx="24" hasCustomPrompt="1"/>
          </p:nvPr>
        </p:nvSpPr>
        <p:spPr>
          <a:xfrm>
            <a:off x="4700436" y="4249683"/>
            <a:ext cx="127491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5" name="Picture Placeholder 29"/>
          <p:cNvSpPr>
            <a:spLocks noGrp="1"/>
          </p:cNvSpPr>
          <p:nvPr>
            <p:ph type="pic" sz="quarter" idx="25" hasCustomPrompt="1"/>
          </p:nvPr>
        </p:nvSpPr>
        <p:spPr>
          <a:xfrm>
            <a:off x="10459036" y="4248209"/>
            <a:ext cx="1244160"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7" name="Picture Placeholder 29"/>
          <p:cNvSpPr>
            <a:spLocks noGrp="1"/>
          </p:cNvSpPr>
          <p:nvPr>
            <p:ph type="pic" sz="quarter" idx="19" hasCustomPrompt="1"/>
          </p:nvPr>
        </p:nvSpPr>
        <p:spPr>
          <a:xfrm>
            <a:off x="4734795" y="1863917"/>
            <a:ext cx="1244906" cy="549275"/>
          </a:xfrm>
        </p:spPr>
        <p:txBody>
          <a:bodyPr>
            <a:noAutofit/>
          </a:bodyPr>
          <a:lstStyle>
            <a:lvl1pPr marL="0" marR="0" indent="0" algn="l" defTabSz="1219170" rtl="0" eaLnBrk="1" fontAlgn="auto" latinLnBrk="0" hangingPunct="1">
              <a:lnSpc>
                <a:spcPct val="100000"/>
              </a:lnSpc>
              <a:spcBef>
                <a:spcPts val="0"/>
              </a:spcBef>
              <a:spcAft>
                <a:spcPts val="1333"/>
              </a:spcAft>
              <a:buClrTx/>
              <a:buSzTx/>
              <a:buFont typeface="Arial" panose="020B0604020202020204" pitchFamily="34" charset="0"/>
              <a:buNone/>
              <a:tabLst/>
              <a:defRPr sz="1200"/>
            </a:lvl1pPr>
          </a:lstStyle>
          <a:p>
            <a:pPr>
              <a:spcBef>
                <a:spcPct val="0"/>
              </a:spcBef>
            </a:pPr>
            <a:r>
              <a:rPr lang="en-US" sz="1600" noProof="0">
                <a:solidFill>
                  <a:schemeClr val="bg1"/>
                </a:solidFill>
              </a:rPr>
              <a:t>Co-brand</a:t>
            </a:r>
            <a:br>
              <a:rPr lang="en-US" sz="1600" noProof="0">
                <a:solidFill>
                  <a:schemeClr val="bg1"/>
                </a:solidFill>
              </a:rPr>
            </a:br>
            <a:r>
              <a:rPr lang="en-US" sz="1600" noProof="0">
                <a:solidFill>
                  <a:schemeClr val="bg1"/>
                </a:solidFill>
              </a:rPr>
              <a:t>Logo</a:t>
            </a:r>
          </a:p>
          <a:p>
            <a:endParaRPr lang="en-US" noProof="0"/>
          </a:p>
        </p:txBody>
      </p:sp>
      <p:sp>
        <p:nvSpPr>
          <p:cNvPr id="18"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787144747"/>
      </p:ext>
    </p:extLst>
  </p:cSld>
  <p:clrMapOvr>
    <a:masterClrMapping/>
  </p:clrMapOvr>
  <p:transition>
    <p:fade/>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userDrawn="1">
  <p:cSld name="3 column green line">
    <p:spTree>
      <p:nvGrpSpPr>
        <p:cNvPr id="1" name=""/>
        <p:cNvGrpSpPr/>
        <p:nvPr/>
      </p:nvGrpSpPr>
      <p:grpSpPr>
        <a:xfrm>
          <a:off x="0" y="0"/>
          <a:ext cx="0" cy="0"/>
          <a:chOff x="0" y="0"/>
          <a:chExt cx="0" cy="0"/>
        </a:xfrm>
      </p:grpSpPr>
      <p:sp>
        <p:nvSpPr>
          <p:cNvPr id="4" name="Rectangle 3"/>
          <p:cNvSpPr/>
          <p:nvPr userDrawn="1"/>
        </p:nvSpPr>
        <p:spPr>
          <a:xfrm>
            <a:off x="4278313" y="1705968"/>
            <a:ext cx="3636962"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5" name="Rectangle 4"/>
          <p:cNvSpPr/>
          <p:nvPr userDrawn="1"/>
        </p:nvSpPr>
        <p:spPr>
          <a:xfrm>
            <a:off x="469900" y="1705968"/>
            <a:ext cx="3627438"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6" name="Rectangle 5"/>
          <p:cNvSpPr/>
          <p:nvPr userDrawn="1"/>
        </p:nvSpPr>
        <p:spPr>
          <a:xfrm>
            <a:off x="8104176" y="1705968"/>
            <a:ext cx="3629025" cy="54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defTabSz="1219170"/>
            <a:endParaRPr lang="en-US" sz="1467">
              <a:solidFill>
                <a:prstClr val="white"/>
              </a:solidFill>
            </a:endParaRPr>
          </a:p>
        </p:txBody>
      </p:sp>
      <p:sp>
        <p:nvSpPr>
          <p:cNvPr id="7" name="Text Placeholder 8"/>
          <p:cNvSpPr>
            <a:spLocks noGrp="1"/>
          </p:cNvSpPr>
          <p:nvPr>
            <p:ph type="body" sz="quarter" idx="17"/>
          </p:nvPr>
        </p:nvSpPr>
        <p:spPr>
          <a:xfrm>
            <a:off x="4278313" y="1851441"/>
            <a:ext cx="363016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8" name="Text Placeholder 8"/>
          <p:cNvSpPr>
            <a:spLocks noGrp="1"/>
          </p:cNvSpPr>
          <p:nvPr>
            <p:ph type="body" sz="quarter" idx="18"/>
          </p:nvPr>
        </p:nvSpPr>
        <p:spPr>
          <a:xfrm>
            <a:off x="469900" y="1851441"/>
            <a:ext cx="3627438"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9"/>
          </p:nvPr>
        </p:nvSpPr>
        <p:spPr>
          <a:xfrm>
            <a:off x="8093075" y="1851441"/>
            <a:ext cx="3629025" cy="3845755"/>
          </a:xfrm>
        </p:spPr>
        <p:txBody>
          <a:bodyPr/>
          <a:lstStyle>
            <a:lvl1pPr marL="0" indent="0" algn="l">
              <a:buFontTx/>
              <a:buNone/>
              <a:defRPr b="1">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2"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937013912"/>
      </p:ext>
    </p:extLst>
  </p:cSld>
  <p:clrMapOvr>
    <a:masterClrMapping/>
  </p:clrMapOvr>
  <p:transition>
    <p:fade/>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userDrawn="1">
  <p:cSld name="4 column icon">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3"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6" y="2556000"/>
            <a:ext cx="2592000" cy="3394800"/>
          </a:xfrm>
        </p:spPr>
        <p:txBody>
          <a:bodyPr/>
          <a:lstStyle>
            <a:lvl1pPr marL="0" indent="0" algn="l">
              <a:buFontTx/>
              <a:buNone/>
              <a:defRPr b="0">
                <a:solidFill>
                  <a:schemeClr val="tx1"/>
                </a:solidFill>
              </a:defRPr>
            </a:lvl1pPr>
            <a:lvl2pPr marL="127000" indent="-127000" algn="l">
              <a:spcAft>
                <a:spcPts val="1333"/>
              </a:spcAft>
              <a:buClrTx/>
              <a:buSzPct val="100000"/>
              <a:buFont typeface="Arial" panose="020B0604020202020204" pitchFamily="34" charset="0"/>
              <a:buChar char="•"/>
              <a:defRPr>
                <a:solidFill>
                  <a:schemeClr val="tx1"/>
                </a:solidFill>
              </a:defRPr>
            </a:lvl2pPr>
            <a:lvl3pPr marL="279400" indent="-127000" algn="l">
              <a:spcAft>
                <a:spcPts val="1333"/>
              </a:spcAft>
              <a:buClrTx/>
              <a:buSzPct val="100000"/>
              <a:buFont typeface="Arial" panose="020B0604020202020204" pitchFamily="34" charset="0"/>
              <a:buChar char="−"/>
              <a:defRPr>
                <a:solidFill>
                  <a:schemeClr val="tx1"/>
                </a:solidFill>
              </a:defRPr>
            </a:lvl3pPr>
            <a:lvl4pPr marL="431800" indent="-127000" algn="l">
              <a:spcAft>
                <a:spcPts val="1333"/>
              </a:spcAft>
              <a:buClrTx/>
              <a:buSzPct val="100000"/>
              <a:buFont typeface="Arial" panose="020B0604020202020204" pitchFamily="34" charset="0"/>
              <a:buChar char="◦"/>
              <a:defRPr>
                <a:solidFill>
                  <a:schemeClr val="tx1"/>
                </a:solidFill>
              </a:defRPr>
            </a:lvl4pPr>
            <a:lvl5pPr marL="584200" indent="-127000" algn="l">
              <a:spcAft>
                <a:spcPts val="1333"/>
              </a:spcAft>
              <a:buClrTx/>
              <a:buSzPct val="100000"/>
              <a:buFont typeface="Arial" panose="020B0604020202020204" pitchFamily="34" charset="0"/>
              <a:buChar char="−"/>
              <a:defRPr baseline="0">
                <a:solidFill>
                  <a:schemeClr val="tx1"/>
                </a:solidFill>
              </a:defRPr>
            </a:lvl5pPr>
            <a:lvl6pPr marL="475188" indent="-235194">
              <a:spcAft>
                <a:spcPts val="1333"/>
              </a:spcAft>
              <a:buFont typeface="Verdana" panose="020B0604030504040204" pitchFamily="34" charset="0"/>
              <a:buChar char="−"/>
              <a:defRPr/>
            </a:lvl6pPr>
            <a:lvl7pPr marL="475188" indent="-235194">
              <a:spcAft>
                <a:spcPts val="1333"/>
              </a:spcAft>
              <a:defRPr/>
            </a:lvl7pPr>
            <a:lvl8pPr marL="475188" indent="-235194">
              <a:spcAft>
                <a:spcPts val="1333"/>
              </a:spcAft>
              <a:defRPr/>
            </a:lvl8pPr>
            <a:lvl9pPr marL="475188" indent="-235194">
              <a:spcAft>
                <a:spcPts val="1333"/>
              </a:spcAft>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a:t>Click to add subtitle</a:t>
            </a:r>
          </a:p>
        </p:txBody>
      </p:sp>
      <p:sp>
        <p:nvSpPr>
          <p:cNvPr id="10"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26004161"/>
      </p:ext>
    </p:extLst>
  </p:cSld>
  <p:clrMapOvr>
    <a:masterClrMapping/>
  </p:clrMapOvr>
  <p:transition>
    <p:fade/>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showMasterSp="0" preserve="1" userDrawn="1">
  <p:cSld name="4 column icon green">
    <p:bg>
      <p:bgPr>
        <a:solidFill>
          <a:schemeClr val="accent2"/>
        </a:solidFill>
        <a:effectLst/>
      </p:bgPr>
    </p:bg>
    <p:spTree>
      <p:nvGrpSpPr>
        <p:cNvPr id="1" name=""/>
        <p:cNvGrpSpPr/>
        <p:nvPr/>
      </p:nvGrpSpPr>
      <p:grpSpPr>
        <a:xfrm>
          <a:off x="0" y="0"/>
          <a:ext cx="0" cy="0"/>
          <a:chOff x="0" y="0"/>
          <a:chExt cx="0" cy="0"/>
        </a:xfrm>
      </p:grpSpPr>
      <p:sp>
        <p:nvSpPr>
          <p:cNvPr id="4" name="Text Placeholder 8"/>
          <p:cNvSpPr>
            <a:spLocks noGrp="1"/>
          </p:cNvSpPr>
          <p:nvPr>
            <p:ph type="body" sz="quarter" idx="17"/>
          </p:nvPr>
        </p:nvSpPr>
        <p:spPr>
          <a:xfrm>
            <a:off x="469903"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Text Placeholder 8"/>
          <p:cNvSpPr>
            <a:spLocks noGrp="1"/>
          </p:cNvSpPr>
          <p:nvPr>
            <p:ph type="body" sz="quarter" idx="18"/>
          </p:nvPr>
        </p:nvSpPr>
        <p:spPr>
          <a:xfrm>
            <a:off x="9130100"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Text Placeholder 8"/>
          <p:cNvSpPr>
            <a:spLocks noGrp="1"/>
          </p:cNvSpPr>
          <p:nvPr>
            <p:ph type="body" sz="quarter" idx="19"/>
          </p:nvPr>
        </p:nvSpPr>
        <p:spPr>
          <a:xfrm>
            <a:off x="3356635"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Text Placeholder 8"/>
          <p:cNvSpPr>
            <a:spLocks noGrp="1"/>
          </p:cNvSpPr>
          <p:nvPr>
            <p:ph type="body" sz="quarter" idx="20"/>
          </p:nvPr>
        </p:nvSpPr>
        <p:spPr>
          <a:xfrm>
            <a:off x="6243367" y="2556000"/>
            <a:ext cx="2592000" cy="3394800"/>
          </a:xfrm>
        </p:spPr>
        <p:txBody>
          <a:bodyPr/>
          <a:lstStyle>
            <a:lvl1pPr marL="0" indent="0" algn="l">
              <a:buFontTx/>
              <a:buNone/>
              <a:defRPr b="0">
                <a:solidFill>
                  <a:schemeClr val="bg1"/>
                </a:solidFill>
              </a:defRPr>
            </a:lvl1pPr>
            <a:lvl2pPr marL="127000" indent="-127000" algn="l">
              <a:spcAft>
                <a:spcPts val="1333"/>
              </a:spcAft>
              <a:buClrTx/>
              <a:buSzPct val="100000"/>
              <a:buFont typeface="Arial" panose="020B0604020202020204" pitchFamily="34" charset="0"/>
              <a:buChar char="•"/>
              <a:defRPr>
                <a:solidFill>
                  <a:schemeClr val="bg1"/>
                </a:solidFill>
              </a:defRPr>
            </a:lvl2pPr>
            <a:lvl3pPr marL="279400" indent="-127000" algn="l">
              <a:spcAft>
                <a:spcPts val="1333"/>
              </a:spcAft>
              <a:buClrTx/>
              <a:buSzPct val="100000"/>
              <a:buFont typeface="Arial" panose="020B0604020202020204" pitchFamily="34" charset="0"/>
              <a:buChar char="−"/>
              <a:defRPr>
                <a:solidFill>
                  <a:schemeClr val="bg1"/>
                </a:solidFill>
              </a:defRPr>
            </a:lvl3pPr>
            <a:lvl4pPr marL="431800" indent="-127000" algn="l">
              <a:spcAft>
                <a:spcPts val="1333"/>
              </a:spcAft>
              <a:buClrTx/>
              <a:buSzPct val="100000"/>
              <a:buFont typeface="Arial" panose="020B0604020202020204" pitchFamily="34" charset="0"/>
              <a:buChar char="◦"/>
              <a:defRPr>
                <a:solidFill>
                  <a:schemeClr val="bg1"/>
                </a:solidFill>
              </a:defRPr>
            </a:lvl4pPr>
            <a:lvl5pPr marL="584200" indent="-127000" algn="l">
              <a:spcAft>
                <a:spcPts val="1333"/>
              </a:spcAft>
              <a:buClrTx/>
              <a:buSzPct val="100000"/>
              <a:buFont typeface="Arial" panose="020B0604020202020204" pitchFamily="34" charset="0"/>
              <a:buChar char="−"/>
              <a:defRPr baseline="0">
                <a:solidFill>
                  <a:schemeClr val="bg1"/>
                </a:solidFill>
              </a:defRPr>
            </a:lvl5pPr>
            <a:lvl6pPr marL="475188" indent="-235194">
              <a:spcAft>
                <a:spcPts val="1333"/>
              </a:spcAft>
              <a:buFont typeface="Verdana" panose="020B0604030504040204" pitchFamily="34" charset="0"/>
              <a:buChar char="−"/>
              <a:defRPr>
                <a:solidFill>
                  <a:schemeClr val="bg1"/>
                </a:solidFill>
              </a:defRPr>
            </a:lvl6pPr>
            <a:lvl7pPr marL="475188" indent="-235194">
              <a:spcAft>
                <a:spcPts val="1333"/>
              </a:spcAft>
              <a:defRPr>
                <a:solidFill>
                  <a:schemeClr val="bg1"/>
                </a:solidFill>
              </a:defRPr>
            </a:lvl7pPr>
            <a:lvl8pPr marL="475188" indent="-235194">
              <a:spcAft>
                <a:spcPts val="1333"/>
              </a:spcAft>
              <a:defRPr>
                <a:solidFill>
                  <a:schemeClr val="bg1"/>
                </a:solidFill>
              </a:defRPr>
            </a:lvl8pPr>
            <a:lvl9pPr marL="475188" indent="-235194">
              <a:spcAft>
                <a:spcPts val="1333"/>
              </a:spcAft>
              <a:defRPr>
                <a:solidFill>
                  <a:schemeClr val="bg1"/>
                </a:solidFill>
              </a:defRPr>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3" name="CaseCode"/>
          <p:cNvSpPr txBox="1"/>
          <p:nvPr userDrawn="1"/>
        </p:nvSpPr>
        <p:spPr>
          <a:xfrm>
            <a:off x="6336000" y="6476999"/>
            <a:ext cx="4896560" cy="200055"/>
          </a:xfrm>
          <a:prstGeom prst="rect">
            <a:avLst/>
          </a:prstGeom>
          <a:noFill/>
        </p:spPr>
        <p:txBody>
          <a:bodyPr wrap="square" lIns="0" tIns="0" rIns="0" bIns="0" rtlCol="0">
            <a:spAutoFit/>
          </a:bodyPr>
          <a:lstStyle/>
          <a:p>
            <a:pPr algn="r" defTabSz="1219170">
              <a:buSzPct val="100000"/>
              <a:buFont typeface="Arial"/>
              <a:buNone/>
            </a:pPr>
            <a:r>
              <a:rPr lang="en-US" sz="650">
                <a:solidFill>
                  <a:prstClr val="white"/>
                </a:solidFill>
              </a:rPr>
              <a:t>Presentation title</a:t>
            </a:r>
            <a:br>
              <a:rPr lang="en-US" sz="650">
                <a:solidFill>
                  <a:prstClr val="white"/>
                </a:solidFill>
              </a:rPr>
            </a:br>
            <a:r>
              <a:rPr lang="en-US" sz="650">
                <a:solidFill>
                  <a:prstClr val="white"/>
                </a:solidFill>
              </a:rPr>
              <a:t>[To edit, click View &gt; Slide Master &gt; Slide master1]</a:t>
            </a:r>
          </a:p>
        </p:txBody>
      </p:sp>
      <p:sp>
        <p:nvSpPr>
          <p:cNvPr id="14" name="Copyright"/>
          <p:cNvSpPr txBox="1"/>
          <p:nvPr userDrawn="1"/>
        </p:nvSpPr>
        <p:spPr>
          <a:xfrm>
            <a:off x="469900" y="6477000"/>
            <a:ext cx="5355167" cy="100027"/>
          </a:xfrm>
          <a:prstGeom prst="rect">
            <a:avLst/>
          </a:prstGeom>
          <a:noFill/>
        </p:spPr>
        <p:txBody>
          <a:bodyPr wrap="square" lIns="0" tIns="0" rIns="0" bIns="0" rtlCol="0">
            <a:spAutoFit/>
          </a:bodyPr>
          <a:lstStyle/>
          <a:p>
            <a:pPr defTabSz="1219170">
              <a:spcBef>
                <a:spcPts val="800"/>
              </a:spcBef>
              <a:buSzPct val="100000"/>
              <a:buFont typeface="Arial"/>
              <a:buNone/>
            </a:pPr>
            <a:r>
              <a:rPr lang="en-US" sz="650">
                <a:solidFill>
                  <a:prstClr val="white"/>
                </a:solidFill>
              </a:rPr>
              <a:t>Copyright © 2017 Deloitte Development LLC. All rights reserved.</a:t>
            </a:r>
          </a:p>
        </p:txBody>
      </p:sp>
      <p:sp>
        <p:nvSpPr>
          <p:cNvPr id="15" name="TextBox 14"/>
          <p:cNvSpPr txBox="1"/>
          <p:nvPr userDrawn="1"/>
        </p:nvSpPr>
        <p:spPr>
          <a:xfrm>
            <a:off x="11382378" y="6477001"/>
            <a:ext cx="307975" cy="100027"/>
          </a:xfrm>
          <a:prstGeom prst="rect">
            <a:avLst/>
          </a:prstGeom>
          <a:noFill/>
        </p:spPr>
        <p:txBody>
          <a:bodyPr wrap="square" lIns="0" tIns="0" rIns="0" bIns="0" rtlCol="0">
            <a:spAutoFit/>
          </a:bodyPr>
          <a:lstStyle/>
          <a:p>
            <a:pPr algn="r" defTabSz="1219170">
              <a:spcBef>
                <a:spcPts val="800"/>
              </a:spcBef>
              <a:buSzPct val="100000"/>
              <a:buFont typeface="Arial"/>
              <a:buNone/>
            </a:pPr>
            <a:fld id="{C58DF478-B544-4ED8-9ED4-6A2648E2D233}" type="slidenum">
              <a:rPr lang="en-US" sz="650">
                <a:solidFill>
                  <a:prstClr val="white"/>
                </a:solidFill>
              </a:rPr>
              <a:pPr algn="r" defTabSz="1219170">
                <a:spcBef>
                  <a:spcPts val="800"/>
                </a:spcBef>
                <a:buSzPct val="100000"/>
                <a:buFont typeface="Arial"/>
                <a:buNone/>
              </a:pPr>
              <a:t>‹#›</a:t>
            </a:fld>
            <a:endParaRPr lang="en-US" sz="650">
              <a:solidFill>
                <a:prstClr val="white"/>
              </a:solidFill>
            </a:endParaRPr>
          </a:p>
        </p:txBody>
      </p:sp>
      <p:sp>
        <p:nvSpPr>
          <p:cNvPr id="16"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chemeClr val="bg1"/>
                </a:solidFill>
              </a:defRPr>
            </a:lvl1pPr>
          </a:lstStyle>
          <a:p>
            <a:pPr lvl="0"/>
            <a:r>
              <a:rPr lang="en-US" noProof="0"/>
              <a:t>Click to add subtitle</a:t>
            </a:r>
          </a:p>
        </p:txBody>
      </p:sp>
      <p:sp>
        <p:nvSpPr>
          <p:cNvPr id="17"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solidFill>
                  <a:schemeClr val="bg1"/>
                </a:solidFill>
              </a:defRPr>
            </a:lvl1pPr>
          </a:lstStyle>
          <a:p>
            <a:r>
              <a:rPr lang="en-US" noProof="0"/>
              <a:t>Click to edit Master title style</a:t>
            </a:r>
          </a:p>
        </p:txBody>
      </p:sp>
    </p:spTree>
    <p:extLst>
      <p:ext uri="{BB962C8B-B14F-4D97-AF65-F5344CB8AC3E}">
        <p14:creationId xmlns:p14="http://schemas.microsoft.com/office/powerpoint/2010/main" val="2834849285"/>
      </p:ext>
    </p:extLst>
  </p:cSld>
  <p:clrMapOvr>
    <a:masterClrMapping/>
  </p:clrMapOvr>
  <p:transition>
    <p:fade/>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4" name="Title Placeholder 1"/>
          <p:cNvSpPr>
            <a:spLocks noGrp="1"/>
          </p:cNvSpPr>
          <p:nvPr>
            <p:ph type="title"/>
          </p:nvPr>
        </p:nvSpPr>
        <p:spPr>
          <a:xfrm>
            <a:off x="469900" y="402586"/>
            <a:ext cx="11252200" cy="698501"/>
          </a:xfrm>
          <a:prstGeom prst="rect">
            <a:avLst/>
          </a:prstGeom>
        </p:spPr>
        <p:txBody>
          <a:bodyPr vert="horz" lIns="0" tIns="0" rIns="0" bIns="0" rtlCol="0" anchor="t" anchorCtr="0">
            <a:noAutofit/>
          </a:bodyPr>
          <a:lstStyle>
            <a:lvl1pPr>
              <a:defRPr sz="2000"/>
            </a:lvl1pPr>
          </a:lstStyle>
          <a:p>
            <a:r>
              <a:rPr lang="en-US" noProof="0"/>
              <a:t>Click to edit Master title style</a:t>
            </a:r>
          </a:p>
        </p:txBody>
      </p:sp>
    </p:spTree>
    <p:extLst>
      <p:ext uri="{BB962C8B-B14F-4D97-AF65-F5344CB8AC3E}">
        <p14:creationId xmlns:p14="http://schemas.microsoft.com/office/powerpoint/2010/main" val="482438331"/>
      </p:ext>
    </p:extLst>
  </p:cSld>
  <p:clrMapOvr>
    <a:masterClrMapping/>
  </p:clrMapOvr>
  <p:transition>
    <p:fade/>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761731942"/>
      </p:ext>
    </p:extLst>
  </p:cSld>
  <p:clrMapOvr>
    <a:masterClrMapping/>
  </p:clrMapOvr>
  <p:transition>
    <p:fade/>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preserve="1" userDrawn="1">
  <p:cSld name="1_Title Slide - Black">
    <p:bg bwMode="gray">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3" name="Subtitle 2"/>
          <p:cNvSpPr>
            <a:spLocks noGrp="1"/>
          </p:cNvSpPr>
          <p:nvPr>
            <p:ph type="subTitle" idx="1" hasCustomPrompt="1"/>
          </p:nvPr>
        </p:nvSpPr>
        <p:spPr bwMode="gray">
          <a:xfrm>
            <a:off x="475201" y="5845184"/>
            <a:ext cx="5592011" cy="505645"/>
          </a:xfrm>
          <a:prstGeom prst="rect">
            <a:avLst/>
          </a:prstGeom>
        </p:spPr>
        <p:txBody>
          <a:bodyPr lIns="0" tIns="0" rIns="0" bIns="0" anchor="b" anchorCtr="0">
            <a:noAutofit/>
          </a:bodyPr>
          <a:lstStyle>
            <a:lvl1pPr marL="0" indent="0" algn="l">
              <a:lnSpc>
                <a:spcPct val="100000"/>
              </a:lnSpc>
              <a:spcAft>
                <a:spcPts val="0"/>
              </a:spcAft>
              <a:buNone/>
              <a:defRPr sz="1800" b="1">
                <a:solidFill>
                  <a:schemeClr val="bg1"/>
                </a:solidFill>
              </a:defRPr>
            </a:lvl1pPr>
            <a:lvl2pPr marL="0" indent="0" algn="l">
              <a:buNone/>
              <a:defRPr sz="1600" b="0">
                <a:solidFill>
                  <a:schemeClr val="bg1"/>
                </a:solidFill>
              </a:defRPr>
            </a:lvl2pPr>
            <a:lvl3pPr marL="1219140" indent="0" algn="ctr">
              <a:buNone/>
              <a:defRPr sz="2400"/>
            </a:lvl3pPr>
            <a:lvl4pPr marL="1828709" indent="0" algn="ctr">
              <a:buNone/>
              <a:defRPr sz="2133"/>
            </a:lvl4pPr>
            <a:lvl5pPr marL="2438278" indent="0" algn="ctr">
              <a:buNone/>
              <a:defRPr sz="2133"/>
            </a:lvl5pPr>
            <a:lvl6pPr marL="3047848" indent="0" algn="ctr">
              <a:buNone/>
              <a:defRPr sz="2133"/>
            </a:lvl6pPr>
            <a:lvl7pPr marL="3657418" indent="0" algn="ctr">
              <a:buNone/>
              <a:defRPr sz="2133"/>
            </a:lvl7pPr>
            <a:lvl8pPr marL="4266987" indent="0" algn="ctr">
              <a:buNone/>
              <a:defRPr sz="2133"/>
            </a:lvl8pPr>
            <a:lvl9pPr marL="4876557" indent="0" algn="ctr">
              <a:buNone/>
              <a:defRPr sz="2133"/>
            </a:lvl9pPr>
          </a:lstStyle>
          <a:p>
            <a:r>
              <a:rPr lang="en-US" noProof="0"/>
              <a:t>Click to edit Master title style</a:t>
            </a:r>
          </a:p>
          <a:p>
            <a:pPr lvl="1"/>
            <a:r>
              <a:rPr lang="en-US" noProof="0"/>
              <a:t>Click to edit Master subtitle style</a:t>
            </a:r>
          </a:p>
        </p:txBody>
      </p:sp>
      <p:sp>
        <p:nvSpPr>
          <p:cNvPr id="5" name="Text Placeholder 4"/>
          <p:cNvSpPr>
            <a:spLocks noGrp="1"/>
          </p:cNvSpPr>
          <p:nvPr>
            <p:ph type="body" sz="quarter" idx="10"/>
          </p:nvPr>
        </p:nvSpPr>
        <p:spPr>
          <a:xfrm>
            <a:off x="475200" y="6362703"/>
            <a:ext cx="5594349" cy="298451"/>
          </a:xfrm>
          <a:prstGeom prst="rect">
            <a:avLst/>
          </a:prstGeom>
        </p:spPr>
        <p:txBody>
          <a:bodyPr/>
          <a:lstStyle>
            <a:lvl1pPr>
              <a:spcAft>
                <a:spcPts val="0"/>
              </a:spcAft>
              <a:defRPr sz="105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grpSp>
        <p:nvGrpSpPr>
          <p:cNvPr id="22" name="Group 21"/>
          <p:cNvGrpSpPr>
            <a:grpSpLocks noChangeAspect="1"/>
          </p:cNvGrpSpPr>
          <p:nvPr userDrawn="1"/>
        </p:nvGrpSpPr>
        <p:grpSpPr>
          <a:xfrm>
            <a:off x="469900" y="457761"/>
            <a:ext cx="1998000" cy="374400"/>
            <a:chOff x="398463" y="404813"/>
            <a:chExt cx="1627187" cy="307976"/>
          </a:xfrm>
          <a:solidFill>
            <a:schemeClr val="tx1"/>
          </a:solidFill>
        </p:grpSpPr>
        <p:sp>
          <p:nvSpPr>
            <p:cNvPr id="23" name="Oval 5"/>
            <p:cNvSpPr>
              <a:spLocks noChangeArrowheads="1"/>
            </p:cNvSpPr>
            <p:nvPr userDrawn="1"/>
          </p:nvSpPr>
          <p:spPr bwMode="auto">
            <a:xfrm>
              <a:off x="1938338" y="625476"/>
              <a:ext cx="87312" cy="87313"/>
            </a:xfrm>
            <a:prstGeom prst="ellipse">
              <a:avLst/>
            </a:prstGeom>
            <a:solidFill>
              <a:schemeClr val="accent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4" name="Freeform 6"/>
            <p:cNvSpPr>
              <a:spLocks noEditPoints="1"/>
            </p:cNvSpPr>
            <p:nvPr userDrawn="1"/>
          </p:nvSpPr>
          <p:spPr bwMode="auto">
            <a:xfrm>
              <a:off x="398463" y="406401"/>
              <a:ext cx="247650" cy="301625"/>
            </a:xfrm>
            <a:custGeom>
              <a:avLst/>
              <a:gdLst>
                <a:gd name="T0" fmla="*/ 287 w 287"/>
                <a:gd name="T1" fmla="*/ 166 h 347"/>
                <a:gd name="T2" fmla="*/ 240 w 287"/>
                <a:gd name="T3" fmla="*/ 300 h 347"/>
                <a:gd name="T4" fmla="*/ 109 w 287"/>
                <a:gd name="T5" fmla="*/ 347 h 347"/>
                <a:gd name="T6" fmla="*/ 0 w 287"/>
                <a:gd name="T7" fmla="*/ 347 h 347"/>
                <a:gd name="T8" fmla="*/ 0 w 287"/>
                <a:gd name="T9" fmla="*/ 0 h 347"/>
                <a:gd name="T10" fmla="*/ 117 w 287"/>
                <a:gd name="T11" fmla="*/ 0 h 347"/>
                <a:gd name="T12" fmla="*/ 243 w 287"/>
                <a:gd name="T13" fmla="*/ 43 h 347"/>
                <a:gd name="T14" fmla="*/ 287 w 287"/>
                <a:gd name="T15" fmla="*/ 166 h 347"/>
                <a:gd name="T16" fmla="*/ 192 w 287"/>
                <a:gd name="T17" fmla="*/ 170 h 347"/>
                <a:gd name="T18" fmla="*/ 174 w 287"/>
                <a:gd name="T19" fmla="*/ 99 h 347"/>
                <a:gd name="T20" fmla="*/ 118 w 287"/>
                <a:gd name="T21" fmla="*/ 76 h 347"/>
                <a:gd name="T22" fmla="*/ 91 w 287"/>
                <a:gd name="T23" fmla="*/ 76 h 347"/>
                <a:gd name="T24" fmla="*/ 91 w 287"/>
                <a:gd name="T25" fmla="*/ 270 h 347"/>
                <a:gd name="T26" fmla="*/ 111 w 287"/>
                <a:gd name="T27" fmla="*/ 270 h 347"/>
                <a:gd name="T28" fmla="*/ 173 w 287"/>
                <a:gd name="T29" fmla="*/ 245 h 347"/>
                <a:gd name="T30" fmla="*/ 192 w 287"/>
                <a:gd name="T31" fmla="*/ 170 h 3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87" h="347">
                  <a:moveTo>
                    <a:pt x="287" y="166"/>
                  </a:moveTo>
                  <a:cubicBezTo>
                    <a:pt x="287" y="224"/>
                    <a:pt x="271" y="269"/>
                    <a:pt x="240" y="300"/>
                  </a:cubicBezTo>
                  <a:cubicBezTo>
                    <a:pt x="209" y="331"/>
                    <a:pt x="165" y="347"/>
                    <a:pt x="109" y="347"/>
                  </a:cubicBezTo>
                  <a:cubicBezTo>
                    <a:pt x="0" y="347"/>
                    <a:pt x="0" y="347"/>
                    <a:pt x="0" y="347"/>
                  </a:cubicBezTo>
                  <a:cubicBezTo>
                    <a:pt x="0" y="0"/>
                    <a:pt x="0" y="0"/>
                    <a:pt x="0" y="0"/>
                  </a:cubicBezTo>
                  <a:cubicBezTo>
                    <a:pt x="117" y="0"/>
                    <a:pt x="117" y="0"/>
                    <a:pt x="117" y="0"/>
                  </a:cubicBezTo>
                  <a:cubicBezTo>
                    <a:pt x="171" y="0"/>
                    <a:pt x="213" y="15"/>
                    <a:pt x="243" y="43"/>
                  </a:cubicBezTo>
                  <a:cubicBezTo>
                    <a:pt x="272" y="72"/>
                    <a:pt x="287" y="113"/>
                    <a:pt x="287" y="166"/>
                  </a:cubicBezTo>
                  <a:moveTo>
                    <a:pt x="192" y="170"/>
                  </a:moveTo>
                  <a:cubicBezTo>
                    <a:pt x="192" y="138"/>
                    <a:pt x="186" y="114"/>
                    <a:pt x="174" y="99"/>
                  </a:cubicBezTo>
                  <a:cubicBezTo>
                    <a:pt x="161" y="84"/>
                    <a:pt x="143" y="76"/>
                    <a:pt x="118" y="76"/>
                  </a:cubicBezTo>
                  <a:cubicBezTo>
                    <a:pt x="91" y="76"/>
                    <a:pt x="91" y="76"/>
                    <a:pt x="91" y="76"/>
                  </a:cubicBezTo>
                  <a:cubicBezTo>
                    <a:pt x="91" y="270"/>
                    <a:pt x="91" y="270"/>
                    <a:pt x="91" y="270"/>
                  </a:cubicBezTo>
                  <a:cubicBezTo>
                    <a:pt x="111" y="270"/>
                    <a:pt x="111" y="270"/>
                    <a:pt x="111" y="270"/>
                  </a:cubicBezTo>
                  <a:cubicBezTo>
                    <a:pt x="139" y="270"/>
                    <a:pt x="160" y="262"/>
                    <a:pt x="173" y="245"/>
                  </a:cubicBezTo>
                  <a:cubicBezTo>
                    <a:pt x="186" y="229"/>
                    <a:pt x="192" y="204"/>
                    <a:pt x="192" y="170"/>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5" name="Rectangle 7"/>
            <p:cNvSpPr>
              <a:spLocks noChangeArrowheads="1"/>
            </p:cNvSpPr>
            <p:nvPr userDrawn="1"/>
          </p:nvSpPr>
          <p:spPr bwMode="auto">
            <a:xfrm>
              <a:off x="906463" y="404813"/>
              <a:ext cx="74612" cy="303213"/>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6" name="Freeform 8"/>
            <p:cNvSpPr>
              <a:spLocks noEditPoints="1"/>
            </p:cNvSpPr>
            <p:nvPr userDrawn="1"/>
          </p:nvSpPr>
          <p:spPr bwMode="auto">
            <a:xfrm>
              <a:off x="1011238" y="479426"/>
              <a:ext cx="215900" cy="231775"/>
            </a:xfrm>
            <a:custGeom>
              <a:avLst/>
              <a:gdLst>
                <a:gd name="T0" fmla="*/ 252 w 252"/>
                <a:gd name="T1" fmla="*/ 133 h 267"/>
                <a:gd name="T2" fmla="*/ 218 w 252"/>
                <a:gd name="T3" fmla="*/ 232 h 267"/>
                <a:gd name="T4" fmla="*/ 125 w 252"/>
                <a:gd name="T5" fmla="*/ 267 h 267"/>
                <a:gd name="T6" fmla="*/ 34 w 252"/>
                <a:gd name="T7" fmla="*/ 231 h 267"/>
                <a:gd name="T8" fmla="*/ 0 w 252"/>
                <a:gd name="T9" fmla="*/ 133 h 267"/>
                <a:gd name="T10" fmla="*/ 33 w 252"/>
                <a:gd name="T11" fmla="*/ 35 h 267"/>
                <a:gd name="T12" fmla="*/ 127 w 252"/>
                <a:gd name="T13" fmla="*/ 0 h 267"/>
                <a:gd name="T14" fmla="*/ 192 w 252"/>
                <a:gd name="T15" fmla="*/ 16 h 267"/>
                <a:gd name="T16" fmla="*/ 236 w 252"/>
                <a:gd name="T17" fmla="*/ 63 h 267"/>
                <a:gd name="T18" fmla="*/ 252 w 252"/>
                <a:gd name="T19" fmla="*/ 133 h 267"/>
                <a:gd name="T20" fmla="*/ 88 w 252"/>
                <a:gd name="T21" fmla="*/ 133 h 267"/>
                <a:gd name="T22" fmla="*/ 97 w 252"/>
                <a:gd name="T23" fmla="*/ 184 h 267"/>
                <a:gd name="T24" fmla="*/ 126 w 252"/>
                <a:gd name="T25" fmla="*/ 201 h 267"/>
                <a:gd name="T26" fmla="*/ 155 w 252"/>
                <a:gd name="T27" fmla="*/ 184 h 267"/>
                <a:gd name="T28" fmla="*/ 163 w 252"/>
                <a:gd name="T29" fmla="*/ 133 h 267"/>
                <a:gd name="T30" fmla="*/ 155 w 252"/>
                <a:gd name="T31" fmla="*/ 83 h 267"/>
                <a:gd name="T32" fmla="*/ 126 w 252"/>
                <a:gd name="T33" fmla="*/ 66 h 267"/>
                <a:gd name="T34" fmla="*/ 97 w 252"/>
                <a:gd name="T35" fmla="*/ 83 h 267"/>
                <a:gd name="T36" fmla="*/ 88 w 252"/>
                <a:gd name="T37" fmla="*/ 13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252" h="267">
                  <a:moveTo>
                    <a:pt x="252" y="133"/>
                  </a:moveTo>
                  <a:cubicBezTo>
                    <a:pt x="252" y="175"/>
                    <a:pt x="241" y="208"/>
                    <a:pt x="218" y="232"/>
                  </a:cubicBezTo>
                  <a:cubicBezTo>
                    <a:pt x="196" y="256"/>
                    <a:pt x="165" y="267"/>
                    <a:pt x="125" y="267"/>
                  </a:cubicBezTo>
                  <a:cubicBezTo>
                    <a:pt x="87" y="267"/>
                    <a:pt x="56" y="255"/>
                    <a:pt x="34" y="231"/>
                  </a:cubicBezTo>
                  <a:cubicBezTo>
                    <a:pt x="11" y="207"/>
                    <a:pt x="0" y="174"/>
                    <a:pt x="0" y="133"/>
                  </a:cubicBezTo>
                  <a:cubicBezTo>
                    <a:pt x="0" y="91"/>
                    <a:pt x="11" y="58"/>
                    <a:pt x="33" y="35"/>
                  </a:cubicBezTo>
                  <a:cubicBezTo>
                    <a:pt x="55" y="12"/>
                    <a:pt x="86" y="0"/>
                    <a:pt x="127" y="0"/>
                  </a:cubicBezTo>
                  <a:cubicBezTo>
                    <a:pt x="151" y="0"/>
                    <a:pt x="173" y="5"/>
                    <a:pt x="192" y="16"/>
                  </a:cubicBezTo>
                  <a:cubicBezTo>
                    <a:pt x="211" y="27"/>
                    <a:pt x="226" y="42"/>
                    <a:pt x="236" y="63"/>
                  </a:cubicBezTo>
                  <a:cubicBezTo>
                    <a:pt x="247" y="83"/>
                    <a:pt x="252" y="106"/>
                    <a:pt x="252" y="133"/>
                  </a:cubicBezTo>
                  <a:moveTo>
                    <a:pt x="88" y="133"/>
                  </a:moveTo>
                  <a:cubicBezTo>
                    <a:pt x="88" y="155"/>
                    <a:pt x="91" y="172"/>
                    <a:pt x="97" y="184"/>
                  </a:cubicBezTo>
                  <a:cubicBezTo>
                    <a:pt x="103" y="195"/>
                    <a:pt x="112" y="201"/>
                    <a:pt x="126" y="201"/>
                  </a:cubicBezTo>
                  <a:cubicBezTo>
                    <a:pt x="140" y="201"/>
                    <a:pt x="149" y="195"/>
                    <a:pt x="155" y="184"/>
                  </a:cubicBezTo>
                  <a:cubicBezTo>
                    <a:pt x="160" y="172"/>
                    <a:pt x="163" y="155"/>
                    <a:pt x="163" y="133"/>
                  </a:cubicBezTo>
                  <a:cubicBezTo>
                    <a:pt x="163" y="111"/>
                    <a:pt x="160" y="94"/>
                    <a:pt x="155" y="83"/>
                  </a:cubicBezTo>
                  <a:cubicBezTo>
                    <a:pt x="149" y="72"/>
                    <a:pt x="139" y="66"/>
                    <a:pt x="126" y="66"/>
                  </a:cubicBezTo>
                  <a:cubicBezTo>
                    <a:pt x="112" y="66"/>
                    <a:pt x="103" y="72"/>
                    <a:pt x="97" y="83"/>
                  </a:cubicBezTo>
                  <a:cubicBezTo>
                    <a:pt x="91" y="94"/>
                    <a:pt x="88" y="111"/>
                    <a:pt x="88" y="133"/>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7" name="Rectangle 9"/>
            <p:cNvSpPr>
              <a:spLocks noChangeArrowheads="1"/>
            </p:cNvSpPr>
            <p:nvPr userDrawn="1"/>
          </p:nvSpPr>
          <p:spPr bwMode="auto">
            <a:xfrm>
              <a:off x="1257300" y="482601"/>
              <a:ext cx="74612" cy="225425"/>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8" name="Rectangle 10"/>
            <p:cNvSpPr>
              <a:spLocks noChangeArrowheads="1"/>
            </p:cNvSpPr>
            <p:nvPr userDrawn="1"/>
          </p:nvSpPr>
          <p:spPr bwMode="auto">
            <a:xfrm>
              <a:off x="1257300" y="404813"/>
              <a:ext cx="74612" cy="50800"/>
            </a:xfrm>
            <a:prstGeom prst="rect">
              <a:avLst/>
            </a:prstGeom>
            <a:solidFill>
              <a:schemeClr val="bg1"/>
            </a:solidFill>
            <a:ln>
              <a:noFill/>
            </a:ln>
            <a:extLst>
              <a:ext uri="{91240B29-F687-4f45-9708-019B960494DF}">
                <a14:hiddenLine xmlns:a14="http://schemas.microsoft.com/office/drawing/2010/main" xmlns=""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29" name="Freeform 11"/>
            <p:cNvSpPr>
              <a:spLocks/>
            </p:cNvSpPr>
            <p:nvPr userDrawn="1"/>
          </p:nvSpPr>
          <p:spPr bwMode="auto">
            <a:xfrm>
              <a:off x="1362075" y="411163"/>
              <a:ext cx="158750" cy="300038"/>
            </a:xfrm>
            <a:custGeom>
              <a:avLst/>
              <a:gdLst>
                <a:gd name="T0" fmla="*/ 142 w 184"/>
                <a:gd name="T1" fmla="*/ 274 h 344"/>
                <a:gd name="T2" fmla="*/ 184 w 184"/>
                <a:gd name="T3" fmla="*/ 265 h 344"/>
                <a:gd name="T4" fmla="*/ 184 w 184"/>
                <a:gd name="T5" fmla="*/ 330 h 344"/>
                <a:gd name="T6" fmla="*/ 150 w 184"/>
                <a:gd name="T7" fmla="*/ 341 h 344"/>
                <a:gd name="T8" fmla="*/ 113 w 184"/>
                <a:gd name="T9" fmla="*/ 344 h 344"/>
                <a:gd name="T10" fmla="*/ 50 w 184"/>
                <a:gd name="T11" fmla="*/ 322 h 344"/>
                <a:gd name="T12" fmla="*/ 30 w 184"/>
                <a:gd name="T13" fmla="*/ 255 h 344"/>
                <a:gd name="T14" fmla="*/ 30 w 184"/>
                <a:gd name="T15" fmla="*/ 148 h 344"/>
                <a:gd name="T16" fmla="*/ 0 w 184"/>
                <a:gd name="T17" fmla="*/ 148 h 344"/>
                <a:gd name="T18" fmla="*/ 0 w 184"/>
                <a:gd name="T19" fmla="*/ 81 h 344"/>
                <a:gd name="T20" fmla="*/ 30 w 184"/>
                <a:gd name="T21" fmla="*/ 81 h 344"/>
                <a:gd name="T22" fmla="*/ 30 w 184"/>
                <a:gd name="T23" fmla="*/ 16 h 344"/>
                <a:gd name="T24" fmla="*/ 118 w 184"/>
                <a:gd name="T25" fmla="*/ 0 h 344"/>
                <a:gd name="T26" fmla="*/ 118 w 184"/>
                <a:gd name="T27" fmla="*/ 81 h 344"/>
                <a:gd name="T28" fmla="*/ 174 w 184"/>
                <a:gd name="T29" fmla="*/ 81 h 344"/>
                <a:gd name="T30" fmla="*/ 174 w 184"/>
                <a:gd name="T31" fmla="*/ 148 h 344"/>
                <a:gd name="T32" fmla="*/ 118 w 184"/>
                <a:gd name="T33" fmla="*/ 148 h 344"/>
                <a:gd name="T34" fmla="*/ 118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3" y="274"/>
                    <a:pt x="167" y="271"/>
                    <a:pt x="184" y="265"/>
                  </a:cubicBezTo>
                  <a:cubicBezTo>
                    <a:pt x="184" y="330"/>
                    <a:pt x="184" y="330"/>
                    <a:pt x="184" y="330"/>
                  </a:cubicBezTo>
                  <a:cubicBezTo>
                    <a:pt x="172" y="335"/>
                    <a:pt x="161" y="339"/>
                    <a:pt x="150" y="341"/>
                  </a:cubicBezTo>
                  <a:cubicBezTo>
                    <a:pt x="140" y="343"/>
                    <a:pt x="127" y="344"/>
                    <a:pt x="113" y="344"/>
                  </a:cubicBezTo>
                  <a:cubicBezTo>
                    <a:pt x="84" y="344"/>
                    <a:pt x="63" y="337"/>
                    <a:pt x="50" y="322"/>
                  </a:cubicBezTo>
                  <a:cubicBezTo>
                    <a:pt x="37" y="308"/>
                    <a:pt x="30" y="285"/>
                    <a:pt x="30" y="255"/>
                  </a:cubicBezTo>
                  <a:cubicBezTo>
                    <a:pt x="30" y="148"/>
                    <a:pt x="30" y="148"/>
                    <a:pt x="30" y="148"/>
                  </a:cubicBezTo>
                  <a:cubicBezTo>
                    <a:pt x="0" y="148"/>
                    <a:pt x="0" y="148"/>
                    <a:pt x="0" y="148"/>
                  </a:cubicBezTo>
                  <a:cubicBezTo>
                    <a:pt x="0" y="81"/>
                    <a:pt x="0" y="81"/>
                    <a:pt x="0" y="81"/>
                  </a:cubicBezTo>
                  <a:cubicBezTo>
                    <a:pt x="30" y="81"/>
                    <a:pt x="30" y="81"/>
                    <a:pt x="30" y="81"/>
                  </a:cubicBezTo>
                  <a:cubicBezTo>
                    <a:pt x="30" y="16"/>
                    <a:pt x="30" y="16"/>
                    <a:pt x="30" y="16"/>
                  </a:cubicBezTo>
                  <a:cubicBezTo>
                    <a:pt x="118" y="0"/>
                    <a:pt x="118" y="0"/>
                    <a:pt x="118" y="0"/>
                  </a:cubicBezTo>
                  <a:cubicBezTo>
                    <a:pt x="118" y="81"/>
                    <a:pt x="118" y="81"/>
                    <a:pt x="118" y="81"/>
                  </a:cubicBezTo>
                  <a:cubicBezTo>
                    <a:pt x="174" y="81"/>
                    <a:pt x="174" y="81"/>
                    <a:pt x="174" y="81"/>
                  </a:cubicBezTo>
                  <a:cubicBezTo>
                    <a:pt x="174" y="148"/>
                    <a:pt x="174" y="148"/>
                    <a:pt x="174" y="148"/>
                  </a:cubicBezTo>
                  <a:cubicBezTo>
                    <a:pt x="118" y="148"/>
                    <a:pt x="118" y="148"/>
                    <a:pt x="118" y="148"/>
                  </a:cubicBezTo>
                  <a:cubicBezTo>
                    <a:pt x="118" y="249"/>
                    <a:pt x="118" y="249"/>
                    <a:pt x="118" y="249"/>
                  </a:cubicBezTo>
                  <a:cubicBezTo>
                    <a:pt x="118" y="266"/>
                    <a:pt x="126"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0" name="Freeform 12"/>
            <p:cNvSpPr>
              <a:spLocks/>
            </p:cNvSpPr>
            <p:nvPr userDrawn="1"/>
          </p:nvSpPr>
          <p:spPr bwMode="auto">
            <a:xfrm>
              <a:off x="1535113" y="411163"/>
              <a:ext cx="158750" cy="300038"/>
            </a:xfrm>
            <a:custGeom>
              <a:avLst/>
              <a:gdLst>
                <a:gd name="T0" fmla="*/ 142 w 184"/>
                <a:gd name="T1" fmla="*/ 274 h 344"/>
                <a:gd name="T2" fmla="*/ 184 w 184"/>
                <a:gd name="T3" fmla="*/ 265 h 344"/>
                <a:gd name="T4" fmla="*/ 184 w 184"/>
                <a:gd name="T5" fmla="*/ 330 h 344"/>
                <a:gd name="T6" fmla="*/ 151 w 184"/>
                <a:gd name="T7" fmla="*/ 341 h 344"/>
                <a:gd name="T8" fmla="*/ 114 w 184"/>
                <a:gd name="T9" fmla="*/ 344 h 344"/>
                <a:gd name="T10" fmla="*/ 50 w 184"/>
                <a:gd name="T11" fmla="*/ 322 h 344"/>
                <a:gd name="T12" fmla="*/ 31 w 184"/>
                <a:gd name="T13" fmla="*/ 255 h 344"/>
                <a:gd name="T14" fmla="*/ 31 w 184"/>
                <a:gd name="T15" fmla="*/ 148 h 344"/>
                <a:gd name="T16" fmla="*/ 0 w 184"/>
                <a:gd name="T17" fmla="*/ 148 h 344"/>
                <a:gd name="T18" fmla="*/ 0 w 184"/>
                <a:gd name="T19" fmla="*/ 81 h 344"/>
                <a:gd name="T20" fmla="*/ 31 w 184"/>
                <a:gd name="T21" fmla="*/ 81 h 344"/>
                <a:gd name="T22" fmla="*/ 31 w 184"/>
                <a:gd name="T23" fmla="*/ 15 h 344"/>
                <a:gd name="T24" fmla="*/ 119 w 184"/>
                <a:gd name="T25" fmla="*/ 0 h 344"/>
                <a:gd name="T26" fmla="*/ 119 w 184"/>
                <a:gd name="T27" fmla="*/ 81 h 344"/>
                <a:gd name="T28" fmla="*/ 174 w 184"/>
                <a:gd name="T29" fmla="*/ 81 h 344"/>
                <a:gd name="T30" fmla="*/ 174 w 184"/>
                <a:gd name="T31" fmla="*/ 148 h 344"/>
                <a:gd name="T32" fmla="*/ 119 w 184"/>
                <a:gd name="T33" fmla="*/ 148 h 344"/>
                <a:gd name="T34" fmla="*/ 119 w 184"/>
                <a:gd name="T35" fmla="*/ 249 h 344"/>
                <a:gd name="T36" fmla="*/ 142 w 184"/>
                <a:gd name="T37" fmla="*/ 274 h 3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84" h="344">
                  <a:moveTo>
                    <a:pt x="142" y="274"/>
                  </a:moveTo>
                  <a:cubicBezTo>
                    <a:pt x="154" y="274"/>
                    <a:pt x="168" y="271"/>
                    <a:pt x="184" y="265"/>
                  </a:cubicBezTo>
                  <a:cubicBezTo>
                    <a:pt x="184" y="330"/>
                    <a:pt x="184" y="330"/>
                    <a:pt x="184" y="330"/>
                  </a:cubicBezTo>
                  <a:cubicBezTo>
                    <a:pt x="173" y="335"/>
                    <a:pt x="161" y="339"/>
                    <a:pt x="151" y="341"/>
                  </a:cubicBezTo>
                  <a:cubicBezTo>
                    <a:pt x="140" y="343"/>
                    <a:pt x="128" y="344"/>
                    <a:pt x="114" y="344"/>
                  </a:cubicBezTo>
                  <a:cubicBezTo>
                    <a:pt x="84" y="344"/>
                    <a:pt x="63" y="337"/>
                    <a:pt x="50" y="322"/>
                  </a:cubicBezTo>
                  <a:cubicBezTo>
                    <a:pt x="37" y="308"/>
                    <a:pt x="31" y="285"/>
                    <a:pt x="31" y="255"/>
                  </a:cubicBezTo>
                  <a:cubicBezTo>
                    <a:pt x="31" y="148"/>
                    <a:pt x="31" y="148"/>
                    <a:pt x="31" y="148"/>
                  </a:cubicBezTo>
                  <a:cubicBezTo>
                    <a:pt x="0" y="148"/>
                    <a:pt x="0" y="148"/>
                    <a:pt x="0" y="148"/>
                  </a:cubicBezTo>
                  <a:cubicBezTo>
                    <a:pt x="0" y="81"/>
                    <a:pt x="0" y="81"/>
                    <a:pt x="0" y="81"/>
                  </a:cubicBezTo>
                  <a:cubicBezTo>
                    <a:pt x="31" y="81"/>
                    <a:pt x="31" y="81"/>
                    <a:pt x="31" y="81"/>
                  </a:cubicBezTo>
                  <a:cubicBezTo>
                    <a:pt x="31" y="15"/>
                    <a:pt x="31" y="15"/>
                    <a:pt x="31" y="15"/>
                  </a:cubicBezTo>
                  <a:cubicBezTo>
                    <a:pt x="119" y="0"/>
                    <a:pt x="119" y="0"/>
                    <a:pt x="119" y="0"/>
                  </a:cubicBezTo>
                  <a:cubicBezTo>
                    <a:pt x="119" y="81"/>
                    <a:pt x="119" y="81"/>
                    <a:pt x="119" y="81"/>
                  </a:cubicBezTo>
                  <a:cubicBezTo>
                    <a:pt x="174" y="81"/>
                    <a:pt x="174" y="81"/>
                    <a:pt x="174" y="81"/>
                  </a:cubicBezTo>
                  <a:cubicBezTo>
                    <a:pt x="174" y="148"/>
                    <a:pt x="174" y="148"/>
                    <a:pt x="174" y="148"/>
                  </a:cubicBezTo>
                  <a:cubicBezTo>
                    <a:pt x="119" y="148"/>
                    <a:pt x="119" y="148"/>
                    <a:pt x="119" y="148"/>
                  </a:cubicBezTo>
                  <a:cubicBezTo>
                    <a:pt x="119" y="249"/>
                    <a:pt x="119" y="249"/>
                    <a:pt x="119" y="249"/>
                  </a:cubicBezTo>
                  <a:cubicBezTo>
                    <a:pt x="119" y="266"/>
                    <a:pt x="127" y="274"/>
                    <a:pt x="142" y="274"/>
                  </a:cubicBezTo>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1" name="Freeform 13"/>
            <p:cNvSpPr>
              <a:spLocks noEditPoints="1"/>
            </p:cNvSpPr>
            <p:nvPr userDrawn="1"/>
          </p:nvSpPr>
          <p:spPr bwMode="auto">
            <a:xfrm>
              <a:off x="1709738" y="479426"/>
              <a:ext cx="211137" cy="231775"/>
            </a:xfrm>
            <a:custGeom>
              <a:avLst/>
              <a:gdLst>
                <a:gd name="T0" fmla="*/ 213 w 244"/>
                <a:gd name="T1" fmla="*/ 30 h 267"/>
                <a:gd name="T2" fmla="*/ 125 w 244"/>
                <a:gd name="T3" fmla="*/ 0 h 267"/>
                <a:gd name="T4" fmla="*/ 33 w 244"/>
                <a:gd name="T5" fmla="*/ 35 h 267"/>
                <a:gd name="T6" fmla="*/ 0 w 244"/>
                <a:gd name="T7" fmla="*/ 135 h 267"/>
                <a:gd name="T8" fmla="*/ 35 w 244"/>
                <a:gd name="T9" fmla="*/ 233 h 267"/>
                <a:gd name="T10" fmla="*/ 133 w 244"/>
                <a:gd name="T11" fmla="*/ 267 h 267"/>
                <a:gd name="T12" fmla="*/ 185 w 244"/>
                <a:gd name="T13" fmla="*/ 263 h 267"/>
                <a:gd name="T14" fmla="*/ 227 w 244"/>
                <a:gd name="T15" fmla="*/ 249 h 267"/>
                <a:gd name="T16" fmla="*/ 214 w 244"/>
                <a:gd name="T17" fmla="*/ 190 h 267"/>
                <a:gd name="T18" fmla="*/ 186 w 244"/>
                <a:gd name="T19" fmla="*/ 200 h 267"/>
                <a:gd name="T20" fmla="*/ 144 w 244"/>
                <a:gd name="T21" fmla="*/ 204 h 267"/>
                <a:gd name="T22" fmla="*/ 104 w 244"/>
                <a:gd name="T23" fmla="*/ 192 h 267"/>
                <a:gd name="T24" fmla="*/ 88 w 244"/>
                <a:gd name="T25" fmla="*/ 158 h 267"/>
                <a:gd name="T26" fmla="*/ 244 w 244"/>
                <a:gd name="T27" fmla="*/ 158 h 267"/>
                <a:gd name="T28" fmla="*/ 244 w 244"/>
                <a:gd name="T29" fmla="*/ 118 h 267"/>
                <a:gd name="T30" fmla="*/ 213 w 244"/>
                <a:gd name="T31" fmla="*/ 30 h 267"/>
                <a:gd name="T32" fmla="*/ 90 w 244"/>
                <a:gd name="T33" fmla="*/ 102 h 267"/>
                <a:gd name="T34" fmla="*/ 102 w 244"/>
                <a:gd name="T35" fmla="*/ 70 h 267"/>
                <a:gd name="T36" fmla="*/ 128 w 244"/>
                <a:gd name="T37" fmla="*/ 61 h 267"/>
                <a:gd name="T38" fmla="*/ 155 w 244"/>
                <a:gd name="T39" fmla="*/ 72 h 267"/>
                <a:gd name="T40" fmla="*/ 165 w 244"/>
                <a:gd name="T41" fmla="*/ 102 h 267"/>
                <a:gd name="T42" fmla="*/ 90 w 244"/>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4" h="267">
                  <a:moveTo>
                    <a:pt x="213" y="30"/>
                  </a:moveTo>
                  <a:cubicBezTo>
                    <a:pt x="192" y="10"/>
                    <a:pt x="163" y="0"/>
                    <a:pt x="125" y="0"/>
                  </a:cubicBezTo>
                  <a:cubicBezTo>
                    <a:pt x="85" y="0"/>
                    <a:pt x="54" y="12"/>
                    <a:pt x="33" y="35"/>
                  </a:cubicBezTo>
                  <a:cubicBezTo>
                    <a:pt x="11" y="58"/>
                    <a:pt x="0" y="92"/>
                    <a:pt x="0" y="135"/>
                  </a:cubicBezTo>
                  <a:cubicBezTo>
                    <a:pt x="0" y="178"/>
                    <a:pt x="12" y="210"/>
                    <a:pt x="35" y="233"/>
                  </a:cubicBezTo>
                  <a:cubicBezTo>
                    <a:pt x="59" y="256"/>
                    <a:pt x="91" y="267"/>
                    <a:pt x="133" y="267"/>
                  </a:cubicBezTo>
                  <a:cubicBezTo>
                    <a:pt x="153" y="267"/>
                    <a:pt x="171" y="266"/>
                    <a:pt x="185" y="263"/>
                  </a:cubicBezTo>
                  <a:cubicBezTo>
                    <a:pt x="200" y="261"/>
                    <a:pt x="214" y="256"/>
                    <a:pt x="227" y="249"/>
                  </a:cubicBezTo>
                  <a:cubicBezTo>
                    <a:pt x="214" y="190"/>
                    <a:pt x="214" y="190"/>
                    <a:pt x="214" y="190"/>
                  </a:cubicBezTo>
                  <a:cubicBezTo>
                    <a:pt x="204" y="194"/>
                    <a:pt x="195" y="197"/>
                    <a:pt x="186" y="200"/>
                  </a:cubicBezTo>
                  <a:cubicBezTo>
                    <a:pt x="173" y="202"/>
                    <a:pt x="159" y="204"/>
                    <a:pt x="144" y="204"/>
                  </a:cubicBezTo>
                  <a:cubicBezTo>
                    <a:pt x="127" y="204"/>
                    <a:pt x="114" y="200"/>
                    <a:pt x="104" y="192"/>
                  </a:cubicBezTo>
                  <a:cubicBezTo>
                    <a:pt x="94" y="183"/>
                    <a:pt x="89" y="172"/>
                    <a:pt x="88" y="158"/>
                  </a:cubicBezTo>
                  <a:cubicBezTo>
                    <a:pt x="244" y="158"/>
                    <a:pt x="244" y="158"/>
                    <a:pt x="244" y="158"/>
                  </a:cubicBezTo>
                  <a:cubicBezTo>
                    <a:pt x="244" y="118"/>
                    <a:pt x="244" y="118"/>
                    <a:pt x="244" y="118"/>
                  </a:cubicBezTo>
                  <a:cubicBezTo>
                    <a:pt x="244" y="80"/>
                    <a:pt x="234" y="51"/>
                    <a:pt x="213" y="30"/>
                  </a:cubicBezTo>
                  <a:moveTo>
                    <a:pt x="90" y="102"/>
                  </a:moveTo>
                  <a:cubicBezTo>
                    <a:pt x="91" y="87"/>
                    <a:pt x="95" y="77"/>
                    <a:pt x="102" y="70"/>
                  </a:cubicBezTo>
                  <a:cubicBezTo>
                    <a:pt x="109" y="64"/>
                    <a:pt x="118" y="61"/>
                    <a:pt x="128" y="61"/>
                  </a:cubicBezTo>
                  <a:cubicBezTo>
                    <a:pt x="139" y="61"/>
                    <a:pt x="148" y="64"/>
                    <a:pt x="155" y="72"/>
                  </a:cubicBezTo>
                  <a:cubicBezTo>
                    <a:pt x="161" y="79"/>
                    <a:pt x="165" y="89"/>
                    <a:pt x="165" y="102"/>
                  </a:cubicBezTo>
                  <a:lnTo>
                    <a:pt x="90"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sp>
          <p:nvSpPr>
            <p:cNvPr id="32" name="Freeform 14"/>
            <p:cNvSpPr>
              <a:spLocks noEditPoints="1"/>
            </p:cNvSpPr>
            <p:nvPr userDrawn="1"/>
          </p:nvSpPr>
          <p:spPr bwMode="auto">
            <a:xfrm>
              <a:off x="668338" y="479426"/>
              <a:ext cx="209550" cy="231775"/>
            </a:xfrm>
            <a:custGeom>
              <a:avLst/>
              <a:gdLst>
                <a:gd name="T0" fmla="*/ 212 w 243"/>
                <a:gd name="T1" fmla="*/ 30 h 267"/>
                <a:gd name="T2" fmla="*/ 124 w 243"/>
                <a:gd name="T3" fmla="*/ 0 h 267"/>
                <a:gd name="T4" fmla="*/ 32 w 243"/>
                <a:gd name="T5" fmla="*/ 35 h 267"/>
                <a:gd name="T6" fmla="*/ 0 w 243"/>
                <a:gd name="T7" fmla="*/ 135 h 267"/>
                <a:gd name="T8" fmla="*/ 35 w 243"/>
                <a:gd name="T9" fmla="*/ 233 h 267"/>
                <a:gd name="T10" fmla="*/ 132 w 243"/>
                <a:gd name="T11" fmla="*/ 267 h 267"/>
                <a:gd name="T12" fmla="*/ 184 w 243"/>
                <a:gd name="T13" fmla="*/ 263 h 267"/>
                <a:gd name="T14" fmla="*/ 227 w 243"/>
                <a:gd name="T15" fmla="*/ 249 h 267"/>
                <a:gd name="T16" fmla="*/ 213 w 243"/>
                <a:gd name="T17" fmla="*/ 190 h 267"/>
                <a:gd name="T18" fmla="*/ 185 w 243"/>
                <a:gd name="T19" fmla="*/ 200 h 267"/>
                <a:gd name="T20" fmla="*/ 143 w 243"/>
                <a:gd name="T21" fmla="*/ 204 h 267"/>
                <a:gd name="T22" fmla="*/ 103 w 243"/>
                <a:gd name="T23" fmla="*/ 192 h 267"/>
                <a:gd name="T24" fmla="*/ 88 w 243"/>
                <a:gd name="T25" fmla="*/ 158 h 267"/>
                <a:gd name="T26" fmla="*/ 243 w 243"/>
                <a:gd name="T27" fmla="*/ 158 h 267"/>
                <a:gd name="T28" fmla="*/ 243 w 243"/>
                <a:gd name="T29" fmla="*/ 118 h 267"/>
                <a:gd name="T30" fmla="*/ 212 w 243"/>
                <a:gd name="T31" fmla="*/ 30 h 267"/>
                <a:gd name="T32" fmla="*/ 89 w 243"/>
                <a:gd name="T33" fmla="*/ 102 h 267"/>
                <a:gd name="T34" fmla="*/ 102 w 243"/>
                <a:gd name="T35" fmla="*/ 70 h 267"/>
                <a:gd name="T36" fmla="*/ 127 w 243"/>
                <a:gd name="T37" fmla="*/ 61 h 267"/>
                <a:gd name="T38" fmla="*/ 154 w 243"/>
                <a:gd name="T39" fmla="*/ 72 h 267"/>
                <a:gd name="T40" fmla="*/ 164 w 243"/>
                <a:gd name="T41" fmla="*/ 102 h 267"/>
                <a:gd name="T42" fmla="*/ 89 w 243"/>
                <a:gd name="T43" fmla="*/ 102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43" h="267">
                  <a:moveTo>
                    <a:pt x="212" y="30"/>
                  </a:moveTo>
                  <a:cubicBezTo>
                    <a:pt x="191" y="10"/>
                    <a:pt x="162" y="0"/>
                    <a:pt x="124" y="0"/>
                  </a:cubicBezTo>
                  <a:cubicBezTo>
                    <a:pt x="84" y="0"/>
                    <a:pt x="53" y="12"/>
                    <a:pt x="32" y="35"/>
                  </a:cubicBezTo>
                  <a:cubicBezTo>
                    <a:pt x="10" y="58"/>
                    <a:pt x="0" y="92"/>
                    <a:pt x="0" y="135"/>
                  </a:cubicBezTo>
                  <a:cubicBezTo>
                    <a:pt x="0" y="178"/>
                    <a:pt x="11" y="210"/>
                    <a:pt x="35" y="233"/>
                  </a:cubicBezTo>
                  <a:cubicBezTo>
                    <a:pt x="58" y="256"/>
                    <a:pt x="90" y="267"/>
                    <a:pt x="132" y="267"/>
                  </a:cubicBezTo>
                  <a:cubicBezTo>
                    <a:pt x="153" y="267"/>
                    <a:pt x="170" y="266"/>
                    <a:pt x="184" y="263"/>
                  </a:cubicBezTo>
                  <a:cubicBezTo>
                    <a:pt x="199" y="261"/>
                    <a:pt x="213" y="256"/>
                    <a:pt x="227" y="249"/>
                  </a:cubicBezTo>
                  <a:cubicBezTo>
                    <a:pt x="213" y="190"/>
                    <a:pt x="213" y="190"/>
                    <a:pt x="213" y="190"/>
                  </a:cubicBezTo>
                  <a:cubicBezTo>
                    <a:pt x="203" y="194"/>
                    <a:pt x="194" y="197"/>
                    <a:pt x="185" y="200"/>
                  </a:cubicBezTo>
                  <a:cubicBezTo>
                    <a:pt x="172" y="202"/>
                    <a:pt x="158" y="204"/>
                    <a:pt x="143" y="204"/>
                  </a:cubicBezTo>
                  <a:cubicBezTo>
                    <a:pt x="126" y="204"/>
                    <a:pt x="113" y="200"/>
                    <a:pt x="103" y="192"/>
                  </a:cubicBezTo>
                  <a:cubicBezTo>
                    <a:pt x="93" y="183"/>
                    <a:pt x="88" y="172"/>
                    <a:pt x="88" y="158"/>
                  </a:cubicBezTo>
                  <a:cubicBezTo>
                    <a:pt x="243" y="158"/>
                    <a:pt x="243" y="158"/>
                    <a:pt x="243" y="158"/>
                  </a:cubicBezTo>
                  <a:cubicBezTo>
                    <a:pt x="243" y="118"/>
                    <a:pt x="243" y="118"/>
                    <a:pt x="243" y="118"/>
                  </a:cubicBezTo>
                  <a:cubicBezTo>
                    <a:pt x="243" y="80"/>
                    <a:pt x="233" y="51"/>
                    <a:pt x="212" y="30"/>
                  </a:cubicBezTo>
                  <a:moveTo>
                    <a:pt x="89" y="102"/>
                  </a:moveTo>
                  <a:cubicBezTo>
                    <a:pt x="91" y="87"/>
                    <a:pt x="95" y="77"/>
                    <a:pt x="102" y="70"/>
                  </a:cubicBezTo>
                  <a:cubicBezTo>
                    <a:pt x="108" y="64"/>
                    <a:pt x="117" y="61"/>
                    <a:pt x="127" y="61"/>
                  </a:cubicBezTo>
                  <a:cubicBezTo>
                    <a:pt x="138" y="61"/>
                    <a:pt x="147" y="64"/>
                    <a:pt x="154" y="72"/>
                  </a:cubicBezTo>
                  <a:cubicBezTo>
                    <a:pt x="160" y="79"/>
                    <a:pt x="164" y="89"/>
                    <a:pt x="164" y="102"/>
                  </a:cubicBezTo>
                  <a:lnTo>
                    <a:pt x="89" y="102"/>
                  </a:lnTo>
                  <a:close/>
                </a:path>
              </a:pathLst>
            </a:custGeom>
            <a:solidFill>
              <a:schemeClr val="bg1"/>
            </a:solidFill>
            <a:ln>
              <a:noFill/>
            </a:ln>
            <a:extLst>
              <a:ext uri="{91240B29-F687-4f45-9708-019B960494DF}">
                <a14:hiddenLine xmlns:a14="http://schemas.microsoft.com/office/drawing/2010/main" xmlns=""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defTabSz="1219170"/>
              <a:endParaRPr lang="en-GB" sz="2600">
                <a:solidFill>
                  <a:prstClr val="white"/>
                </a:solidFill>
              </a:endParaRPr>
            </a:p>
          </p:txBody>
        </p:sp>
      </p:grpSp>
      <p:sp>
        <p:nvSpPr>
          <p:cNvPr id="33" name="Picture Placeholder 8"/>
          <p:cNvSpPr>
            <a:spLocks noGrp="1"/>
          </p:cNvSpPr>
          <p:nvPr>
            <p:ph type="pic" sz="quarter" idx="11"/>
          </p:nvPr>
        </p:nvSpPr>
        <p:spPr>
          <a:xfrm>
            <a:off x="3393716" y="727595"/>
            <a:ext cx="5400000" cy="5400000"/>
          </a:xfrm>
          <a:prstGeom prst="rect">
            <a:avLst/>
          </a:prstGeom>
        </p:spPr>
        <p:txBody>
          <a:bodyPr/>
          <a:lstStyle/>
          <a:p>
            <a:r>
              <a:rPr lang="en-US" noProof="0"/>
              <a:t>Click icon to add picture</a:t>
            </a:r>
          </a:p>
        </p:txBody>
      </p:sp>
    </p:spTree>
    <p:extLst>
      <p:ext uri="{BB962C8B-B14F-4D97-AF65-F5344CB8AC3E}">
        <p14:creationId xmlns:p14="http://schemas.microsoft.com/office/powerpoint/2010/main" val="3837193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4088">
          <p15:clr>
            <a:srgbClr val="FBAE40"/>
          </p15:clr>
        </p15:guide>
      </p15:sldGuideLst>
    </p:ext>
  </p:extLst>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theme" Target="../theme/theme1.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image" Target="../media/image1.emf"/><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4"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tags" Target="../tags/tag1.xml"/><Relationship Id="rId8" Type="http://schemas.openxmlformats.org/officeDocument/2006/relationships/slideLayout" Target="../slideLayouts/slideLayout8.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20" Type="http://schemas.openxmlformats.org/officeDocument/2006/relationships/slideLayout" Target="../slideLayouts/slideLayout20.xml"/><Relationship Id="rId41" Type="http://schemas.openxmlformats.org/officeDocument/2006/relationships/slideLayout" Target="../slideLayouts/slideLayout41.xml"/></Relationships>
</file>

<file path=ppt/slideMasters/_rels/slideMaster2.xml.rels><?xml version="1.0" encoding="UTF-8" standalone="yes"?>
<Relationships xmlns="http://schemas.openxmlformats.org/package/2006/relationships"><Relationship Id="rId117" Type="http://schemas.openxmlformats.org/officeDocument/2006/relationships/slideLayout" Target="../slideLayouts/slideLayout158.xml"/><Relationship Id="rId21" Type="http://schemas.openxmlformats.org/officeDocument/2006/relationships/slideLayout" Target="../slideLayouts/slideLayout62.xml"/><Relationship Id="rId42" Type="http://schemas.openxmlformats.org/officeDocument/2006/relationships/slideLayout" Target="../slideLayouts/slideLayout83.xml"/><Relationship Id="rId63" Type="http://schemas.openxmlformats.org/officeDocument/2006/relationships/slideLayout" Target="../slideLayouts/slideLayout104.xml"/><Relationship Id="rId84" Type="http://schemas.openxmlformats.org/officeDocument/2006/relationships/slideLayout" Target="../slideLayouts/slideLayout125.xml"/><Relationship Id="rId138" Type="http://schemas.openxmlformats.org/officeDocument/2006/relationships/slideLayout" Target="../slideLayouts/slideLayout179.xml"/><Relationship Id="rId159" Type="http://schemas.openxmlformats.org/officeDocument/2006/relationships/slideLayout" Target="../slideLayouts/slideLayout200.xml"/><Relationship Id="rId170" Type="http://schemas.openxmlformats.org/officeDocument/2006/relationships/slideLayout" Target="../slideLayouts/slideLayout211.xml"/><Relationship Id="rId191" Type="http://schemas.openxmlformats.org/officeDocument/2006/relationships/slideLayout" Target="../slideLayouts/slideLayout232.xml"/><Relationship Id="rId205" Type="http://schemas.openxmlformats.org/officeDocument/2006/relationships/slideLayout" Target="../slideLayouts/slideLayout246.xml"/><Relationship Id="rId226" Type="http://schemas.openxmlformats.org/officeDocument/2006/relationships/slideLayout" Target="../slideLayouts/slideLayout267.xml"/><Relationship Id="rId107" Type="http://schemas.openxmlformats.org/officeDocument/2006/relationships/slideLayout" Target="../slideLayouts/slideLayout148.xml"/><Relationship Id="rId11" Type="http://schemas.openxmlformats.org/officeDocument/2006/relationships/slideLayout" Target="../slideLayouts/slideLayout52.xml"/><Relationship Id="rId32" Type="http://schemas.openxmlformats.org/officeDocument/2006/relationships/slideLayout" Target="../slideLayouts/slideLayout73.xml"/><Relationship Id="rId53" Type="http://schemas.openxmlformats.org/officeDocument/2006/relationships/slideLayout" Target="../slideLayouts/slideLayout94.xml"/><Relationship Id="rId74" Type="http://schemas.openxmlformats.org/officeDocument/2006/relationships/slideLayout" Target="../slideLayouts/slideLayout115.xml"/><Relationship Id="rId128" Type="http://schemas.openxmlformats.org/officeDocument/2006/relationships/slideLayout" Target="../slideLayouts/slideLayout169.xml"/><Relationship Id="rId149" Type="http://schemas.openxmlformats.org/officeDocument/2006/relationships/slideLayout" Target="../slideLayouts/slideLayout190.xml"/><Relationship Id="rId5" Type="http://schemas.openxmlformats.org/officeDocument/2006/relationships/slideLayout" Target="../slideLayouts/slideLayout46.xml"/><Relationship Id="rId95" Type="http://schemas.openxmlformats.org/officeDocument/2006/relationships/slideLayout" Target="../slideLayouts/slideLayout136.xml"/><Relationship Id="rId160" Type="http://schemas.openxmlformats.org/officeDocument/2006/relationships/slideLayout" Target="../slideLayouts/slideLayout201.xml"/><Relationship Id="rId181" Type="http://schemas.openxmlformats.org/officeDocument/2006/relationships/slideLayout" Target="../slideLayouts/slideLayout222.xml"/><Relationship Id="rId216" Type="http://schemas.openxmlformats.org/officeDocument/2006/relationships/slideLayout" Target="../slideLayouts/slideLayout257.xml"/><Relationship Id="rId237" Type="http://schemas.openxmlformats.org/officeDocument/2006/relationships/tags" Target="../tags/tag3.xml"/><Relationship Id="rId22" Type="http://schemas.openxmlformats.org/officeDocument/2006/relationships/slideLayout" Target="../slideLayouts/slideLayout63.xml"/><Relationship Id="rId43" Type="http://schemas.openxmlformats.org/officeDocument/2006/relationships/slideLayout" Target="../slideLayouts/slideLayout84.xml"/><Relationship Id="rId64" Type="http://schemas.openxmlformats.org/officeDocument/2006/relationships/slideLayout" Target="../slideLayouts/slideLayout105.xml"/><Relationship Id="rId118" Type="http://schemas.openxmlformats.org/officeDocument/2006/relationships/slideLayout" Target="../slideLayouts/slideLayout159.xml"/><Relationship Id="rId139" Type="http://schemas.openxmlformats.org/officeDocument/2006/relationships/slideLayout" Target="../slideLayouts/slideLayout180.xml"/><Relationship Id="rId85" Type="http://schemas.openxmlformats.org/officeDocument/2006/relationships/slideLayout" Target="../slideLayouts/slideLayout126.xml"/><Relationship Id="rId150" Type="http://schemas.openxmlformats.org/officeDocument/2006/relationships/slideLayout" Target="../slideLayouts/slideLayout191.xml"/><Relationship Id="rId171" Type="http://schemas.openxmlformats.org/officeDocument/2006/relationships/slideLayout" Target="../slideLayouts/slideLayout212.xml"/><Relationship Id="rId192" Type="http://schemas.openxmlformats.org/officeDocument/2006/relationships/slideLayout" Target="../slideLayouts/slideLayout233.xml"/><Relationship Id="rId206" Type="http://schemas.openxmlformats.org/officeDocument/2006/relationships/slideLayout" Target="../slideLayouts/slideLayout247.xml"/><Relationship Id="rId227" Type="http://schemas.openxmlformats.org/officeDocument/2006/relationships/slideLayout" Target="../slideLayouts/slideLayout268.xml"/><Relationship Id="rId12" Type="http://schemas.openxmlformats.org/officeDocument/2006/relationships/slideLayout" Target="../slideLayouts/slideLayout53.xml"/><Relationship Id="rId33" Type="http://schemas.openxmlformats.org/officeDocument/2006/relationships/slideLayout" Target="../slideLayouts/slideLayout74.xml"/><Relationship Id="rId108" Type="http://schemas.openxmlformats.org/officeDocument/2006/relationships/slideLayout" Target="../slideLayouts/slideLayout149.xml"/><Relationship Id="rId129" Type="http://schemas.openxmlformats.org/officeDocument/2006/relationships/slideLayout" Target="../slideLayouts/slideLayout170.xml"/><Relationship Id="rId54" Type="http://schemas.openxmlformats.org/officeDocument/2006/relationships/slideLayout" Target="../slideLayouts/slideLayout95.xml"/><Relationship Id="rId75" Type="http://schemas.openxmlformats.org/officeDocument/2006/relationships/slideLayout" Target="../slideLayouts/slideLayout116.xml"/><Relationship Id="rId96" Type="http://schemas.openxmlformats.org/officeDocument/2006/relationships/slideLayout" Target="../slideLayouts/slideLayout137.xml"/><Relationship Id="rId140" Type="http://schemas.openxmlformats.org/officeDocument/2006/relationships/slideLayout" Target="../slideLayouts/slideLayout181.xml"/><Relationship Id="rId161" Type="http://schemas.openxmlformats.org/officeDocument/2006/relationships/slideLayout" Target="../slideLayouts/slideLayout202.xml"/><Relationship Id="rId182" Type="http://schemas.openxmlformats.org/officeDocument/2006/relationships/slideLayout" Target="../slideLayouts/slideLayout223.xml"/><Relationship Id="rId217" Type="http://schemas.openxmlformats.org/officeDocument/2006/relationships/slideLayout" Target="../slideLayouts/slideLayout258.xml"/><Relationship Id="rId6" Type="http://schemas.openxmlformats.org/officeDocument/2006/relationships/slideLayout" Target="../slideLayouts/slideLayout47.xml"/><Relationship Id="rId238" Type="http://schemas.openxmlformats.org/officeDocument/2006/relationships/oleObject" Target="../embeddings/oleObject2.bin"/><Relationship Id="rId23" Type="http://schemas.openxmlformats.org/officeDocument/2006/relationships/slideLayout" Target="../slideLayouts/slideLayout64.xml"/><Relationship Id="rId119" Type="http://schemas.openxmlformats.org/officeDocument/2006/relationships/slideLayout" Target="../slideLayouts/slideLayout160.xml"/><Relationship Id="rId44" Type="http://schemas.openxmlformats.org/officeDocument/2006/relationships/slideLayout" Target="../slideLayouts/slideLayout85.xml"/><Relationship Id="rId65" Type="http://schemas.openxmlformats.org/officeDocument/2006/relationships/slideLayout" Target="../slideLayouts/slideLayout106.xml"/><Relationship Id="rId86" Type="http://schemas.openxmlformats.org/officeDocument/2006/relationships/slideLayout" Target="../slideLayouts/slideLayout127.xml"/><Relationship Id="rId130" Type="http://schemas.openxmlformats.org/officeDocument/2006/relationships/slideLayout" Target="../slideLayouts/slideLayout171.xml"/><Relationship Id="rId151" Type="http://schemas.openxmlformats.org/officeDocument/2006/relationships/slideLayout" Target="../slideLayouts/slideLayout192.xml"/><Relationship Id="rId172" Type="http://schemas.openxmlformats.org/officeDocument/2006/relationships/slideLayout" Target="../slideLayouts/slideLayout213.xml"/><Relationship Id="rId193" Type="http://schemas.openxmlformats.org/officeDocument/2006/relationships/slideLayout" Target="../slideLayouts/slideLayout234.xml"/><Relationship Id="rId207" Type="http://schemas.openxmlformats.org/officeDocument/2006/relationships/slideLayout" Target="../slideLayouts/slideLayout248.xml"/><Relationship Id="rId228" Type="http://schemas.openxmlformats.org/officeDocument/2006/relationships/slideLayout" Target="../slideLayouts/slideLayout269.xml"/><Relationship Id="rId13" Type="http://schemas.openxmlformats.org/officeDocument/2006/relationships/slideLayout" Target="../slideLayouts/slideLayout54.xml"/><Relationship Id="rId109" Type="http://schemas.openxmlformats.org/officeDocument/2006/relationships/slideLayout" Target="../slideLayouts/slideLayout150.xml"/><Relationship Id="rId34" Type="http://schemas.openxmlformats.org/officeDocument/2006/relationships/slideLayout" Target="../slideLayouts/slideLayout75.xml"/><Relationship Id="rId55" Type="http://schemas.openxmlformats.org/officeDocument/2006/relationships/slideLayout" Target="../slideLayouts/slideLayout96.xml"/><Relationship Id="rId76" Type="http://schemas.openxmlformats.org/officeDocument/2006/relationships/slideLayout" Target="../slideLayouts/slideLayout117.xml"/><Relationship Id="rId97" Type="http://schemas.openxmlformats.org/officeDocument/2006/relationships/slideLayout" Target="../slideLayouts/slideLayout138.xml"/><Relationship Id="rId120" Type="http://schemas.openxmlformats.org/officeDocument/2006/relationships/slideLayout" Target="../slideLayouts/slideLayout161.xml"/><Relationship Id="rId141" Type="http://schemas.openxmlformats.org/officeDocument/2006/relationships/slideLayout" Target="../slideLayouts/slideLayout182.xml"/><Relationship Id="rId7" Type="http://schemas.openxmlformats.org/officeDocument/2006/relationships/slideLayout" Target="../slideLayouts/slideLayout48.xml"/><Relationship Id="rId162" Type="http://schemas.openxmlformats.org/officeDocument/2006/relationships/slideLayout" Target="../slideLayouts/slideLayout203.xml"/><Relationship Id="rId183" Type="http://schemas.openxmlformats.org/officeDocument/2006/relationships/slideLayout" Target="../slideLayouts/slideLayout224.xml"/><Relationship Id="rId218" Type="http://schemas.openxmlformats.org/officeDocument/2006/relationships/slideLayout" Target="../slideLayouts/slideLayout259.xml"/><Relationship Id="rId239" Type="http://schemas.openxmlformats.org/officeDocument/2006/relationships/image" Target="../media/image1.emf"/><Relationship Id="rId24" Type="http://schemas.openxmlformats.org/officeDocument/2006/relationships/slideLayout" Target="../slideLayouts/slideLayout65.xml"/><Relationship Id="rId45" Type="http://schemas.openxmlformats.org/officeDocument/2006/relationships/slideLayout" Target="../slideLayouts/slideLayout86.xml"/><Relationship Id="rId66" Type="http://schemas.openxmlformats.org/officeDocument/2006/relationships/slideLayout" Target="../slideLayouts/slideLayout107.xml"/><Relationship Id="rId87" Type="http://schemas.openxmlformats.org/officeDocument/2006/relationships/slideLayout" Target="../slideLayouts/slideLayout128.xml"/><Relationship Id="rId110" Type="http://schemas.openxmlformats.org/officeDocument/2006/relationships/slideLayout" Target="../slideLayouts/slideLayout151.xml"/><Relationship Id="rId131" Type="http://schemas.openxmlformats.org/officeDocument/2006/relationships/slideLayout" Target="../slideLayouts/slideLayout172.xml"/><Relationship Id="rId152" Type="http://schemas.openxmlformats.org/officeDocument/2006/relationships/slideLayout" Target="../slideLayouts/slideLayout193.xml"/><Relationship Id="rId173" Type="http://schemas.openxmlformats.org/officeDocument/2006/relationships/slideLayout" Target="../slideLayouts/slideLayout214.xml"/><Relationship Id="rId194" Type="http://schemas.openxmlformats.org/officeDocument/2006/relationships/slideLayout" Target="../slideLayouts/slideLayout235.xml"/><Relationship Id="rId208" Type="http://schemas.openxmlformats.org/officeDocument/2006/relationships/slideLayout" Target="../slideLayouts/slideLayout249.xml"/><Relationship Id="rId229" Type="http://schemas.openxmlformats.org/officeDocument/2006/relationships/slideLayout" Target="../slideLayouts/slideLayout270.xml"/><Relationship Id="rId14" Type="http://schemas.openxmlformats.org/officeDocument/2006/relationships/slideLayout" Target="../slideLayouts/slideLayout55.xml"/><Relationship Id="rId35" Type="http://schemas.openxmlformats.org/officeDocument/2006/relationships/slideLayout" Target="../slideLayouts/slideLayout76.xml"/><Relationship Id="rId56" Type="http://schemas.openxmlformats.org/officeDocument/2006/relationships/slideLayout" Target="../slideLayouts/slideLayout97.xml"/><Relationship Id="rId77" Type="http://schemas.openxmlformats.org/officeDocument/2006/relationships/slideLayout" Target="../slideLayouts/slideLayout118.xml"/><Relationship Id="rId100" Type="http://schemas.openxmlformats.org/officeDocument/2006/relationships/slideLayout" Target="../slideLayouts/slideLayout141.xml"/><Relationship Id="rId8" Type="http://schemas.openxmlformats.org/officeDocument/2006/relationships/slideLayout" Target="../slideLayouts/slideLayout49.xml"/><Relationship Id="rId98" Type="http://schemas.openxmlformats.org/officeDocument/2006/relationships/slideLayout" Target="../slideLayouts/slideLayout139.xml"/><Relationship Id="rId121" Type="http://schemas.openxmlformats.org/officeDocument/2006/relationships/slideLayout" Target="../slideLayouts/slideLayout162.xml"/><Relationship Id="rId142" Type="http://schemas.openxmlformats.org/officeDocument/2006/relationships/slideLayout" Target="../slideLayouts/slideLayout183.xml"/><Relationship Id="rId163" Type="http://schemas.openxmlformats.org/officeDocument/2006/relationships/slideLayout" Target="../slideLayouts/slideLayout204.xml"/><Relationship Id="rId184" Type="http://schemas.openxmlformats.org/officeDocument/2006/relationships/slideLayout" Target="../slideLayouts/slideLayout225.xml"/><Relationship Id="rId219" Type="http://schemas.openxmlformats.org/officeDocument/2006/relationships/slideLayout" Target="../slideLayouts/slideLayout260.xml"/><Relationship Id="rId230" Type="http://schemas.openxmlformats.org/officeDocument/2006/relationships/slideLayout" Target="../slideLayouts/slideLayout271.xml"/><Relationship Id="rId25" Type="http://schemas.openxmlformats.org/officeDocument/2006/relationships/slideLayout" Target="../slideLayouts/slideLayout66.xml"/><Relationship Id="rId46" Type="http://schemas.openxmlformats.org/officeDocument/2006/relationships/slideLayout" Target="../slideLayouts/slideLayout87.xml"/><Relationship Id="rId67" Type="http://schemas.openxmlformats.org/officeDocument/2006/relationships/slideLayout" Target="../slideLayouts/slideLayout108.xml"/><Relationship Id="rId88" Type="http://schemas.openxmlformats.org/officeDocument/2006/relationships/slideLayout" Target="../slideLayouts/slideLayout129.xml"/><Relationship Id="rId111" Type="http://schemas.openxmlformats.org/officeDocument/2006/relationships/slideLayout" Target="../slideLayouts/slideLayout152.xml"/><Relationship Id="rId132" Type="http://schemas.openxmlformats.org/officeDocument/2006/relationships/slideLayout" Target="../slideLayouts/slideLayout173.xml"/><Relationship Id="rId153" Type="http://schemas.openxmlformats.org/officeDocument/2006/relationships/slideLayout" Target="../slideLayouts/slideLayout194.xml"/><Relationship Id="rId174" Type="http://schemas.openxmlformats.org/officeDocument/2006/relationships/slideLayout" Target="../slideLayouts/slideLayout215.xml"/><Relationship Id="rId195" Type="http://schemas.openxmlformats.org/officeDocument/2006/relationships/slideLayout" Target="../slideLayouts/slideLayout236.xml"/><Relationship Id="rId209" Type="http://schemas.openxmlformats.org/officeDocument/2006/relationships/slideLayout" Target="../slideLayouts/slideLayout250.xml"/><Relationship Id="rId190" Type="http://schemas.openxmlformats.org/officeDocument/2006/relationships/slideLayout" Target="../slideLayouts/slideLayout231.xml"/><Relationship Id="rId204" Type="http://schemas.openxmlformats.org/officeDocument/2006/relationships/slideLayout" Target="../slideLayouts/slideLayout245.xml"/><Relationship Id="rId220" Type="http://schemas.openxmlformats.org/officeDocument/2006/relationships/slideLayout" Target="../slideLayouts/slideLayout261.xml"/><Relationship Id="rId225" Type="http://schemas.openxmlformats.org/officeDocument/2006/relationships/slideLayout" Target="../slideLayouts/slideLayout266.xml"/><Relationship Id="rId15" Type="http://schemas.openxmlformats.org/officeDocument/2006/relationships/slideLayout" Target="../slideLayouts/slideLayout56.xml"/><Relationship Id="rId36" Type="http://schemas.openxmlformats.org/officeDocument/2006/relationships/slideLayout" Target="../slideLayouts/slideLayout77.xml"/><Relationship Id="rId57" Type="http://schemas.openxmlformats.org/officeDocument/2006/relationships/slideLayout" Target="../slideLayouts/slideLayout98.xml"/><Relationship Id="rId106" Type="http://schemas.openxmlformats.org/officeDocument/2006/relationships/slideLayout" Target="../slideLayouts/slideLayout147.xml"/><Relationship Id="rId127" Type="http://schemas.openxmlformats.org/officeDocument/2006/relationships/slideLayout" Target="../slideLayouts/slideLayout168.xml"/><Relationship Id="rId10" Type="http://schemas.openxmlformats.org/officeDocument/2006/relationships/slideLayout" Target="../slideLayouts/slideLayout51.xml"/><Relationship Id="rId31" Type="http://schemas.openxmlformats.org/officeDocument/2006/relationships/slideLayout" Target="../slideLayouts/slideLayout72.xml"/><Relationship Id="rId52" Type="http://schemas.openxmlformats.org/officeDocument/2006/relationships/slideLayout" Target="../slideLayouts/slideLayout93.xml"/><Relationship Id="rId73" Type="http://schemas.openxmlformats.org/officeDocument/2006/relationships/slideLayout" Target="../slideLayouts/slideLayout114.xml"/><Relationship Id="rId78" Type="http://schemas.openxmlformats.org/officeDocument/2006/relationships/slideLayout" Target="../slideLayouts/slideLayout119.xml"/><Relationship Id="rId94" Type="http://schemas.openxmlformats.org/officeDocument/2006/relationships/slideLayout" Target="../slideLayouts/slideLayout135.xml"/><Relationship Id="rId99" Type="http://schemas.openxmlformats.org/officeDocument/2006/relationships/slideLayout" Target="../slideLayouts/slideLayout140.xml"/><Relationship Id="rId101" Type="http://schemas.openxmlformats.org/officeDocument/2006/relationships/slideLayout" Target="../slideLayouts/slideLayout142.xml"/><Relationship Id="rId122" Type="http://schemas.openxmlformats.org/officeDocument/2006/relationships/slideLayout" Target="../slideLayouts/slideLayout163.xml"/><Relationship Id="rId143" Type="http://schemas.openxmlformats.org/officeDocument/2006/relationships/slideLayout" Target="../slideLayouts/slideLayout184.xml"/><Relationship Id="rId148" Type="http://schemas.openxmlformats.org/officeDocument/2006/relationships/slideLayout" Target="../slideLayouts/slideLayout189.xml"/><Relationship Id="rId164" Type="http://schemas.openxmlformats.org/officeDocument/2006/relationships/slideLayout" Target="../slideLayouts/slideLayout205.xml"/><Relationship Id="rId169" Type="http://schemas.openxmlformats.org/officeDocument/2006/relationships/slideLayout" Target="../slideLayouts/slideLayout210.xml"/><Relationship Id="rId185" Type="http://schemas.openxmlformats.org/officeDocument/2006/relationships/slideLayout" Target="../slideLayouts/slideLayout226.xml"/><Relationship Id="rId4" Type="http://schemas.openxmlformats.org/officeDocument/2006/relationships/slideLayout" Target="../slideLayouts/slideLayout45.xml"/><Relationship Id="rId9" Type="http://schemas.openxmlformats.org/officeDocument/2006/relationships/slideLayout" Target="../slideLayouts/slideLayout50.xml"/><Relationship Id="rId180" Type="http://schemas.openxmlformats.org/officeDocument/2006/relationships/slideLayout" Target="../slideLayouts/slideLayout221.xml"/><Relationship Id="rId210" Type="http://schemas.openxmlformats.org/officeDocument/2006/relationships/slideLayout" Target="../slideLayouts/slideLayout251.xml"/><Relationship Id="rId215" Type="http://schemas.openxmlformats.org/officeDocument/2006/relationships/slideLayout" Target="../slideLayouts/slideLayout256.xml"/><Relationship Id="rId236" Type="http://schemas.openxmlformats.org/officeDocument/2006/relationships/tags" Target="../tags/tag2.xml"/><Relationship Id="rId26" Type="http://schemas.openxmlformats.org/officeDocument/2006/relationships/slideLayout" Target="../slideLayouts/slideLayout67.xml"/><Relationship Id="rId231" Type="http://schemas.openxmlformats.org/officeDocument/2006/relationships/slideLayout" Target="../slideLayouts/slideLayout272.xml"/><Relationship Id="rId47" Type="http://schemas.openxmlformats.org/officeDocument/2006/relationships/slideLayout" Target="../slideLayouts/slideLayout88.xml"/><Relationship Id="rId68" Type="http://schemas.openxmlformats.org/officeDocument/2006/relationships/slideLayout" Target="../slideLayouts/slideLayout109.xml"/><Relationship Id="rId89" Type="http://schemas.openxmlformats.org/officeDocument/2006/relationships/slideLayout" Target="../slideLayouts/slideLayout130.xml"/><Relationship Id="rId112" Type="http://schemas.openxmlformats.org/officeDocument/2006/relationships/slideLayout" Target="../slideLayouts/slideLayout153.xml"/><Relationship Id="rId133" Type="http://schemas.openxmlformats.org/officeDocument/2006/relationships/slideLayout" Target="../slideLayouts/slideLayout174.xml"/><Relationship Id="rId154" Type="http://schemas.openxmlformats.org/officeDocument/2006/relationships/slideLayout" Target="../slideLayouts/slideLayout195.xml"/><Relationship Id="rId175" Type="http://schemas.openxmlformats.org/officeDocument/2006/relationships/slideLayout" Target="../slideLayouts/slideLayout216.xml"/><Relationship Id="rId196" Type="http://schemas.openxmlformats.org/officeDocument/2006/relationships/slideLayout" Target="../slideLayouts/slideLayout237.xml"/><Relationship Id="rId200" Type="http://schemas.openxmlformats.org/officeDocument/2006/relationships/slideLayout" Target="../slideLayouts/slideLayout241.xml"/><Relationship Id="rId16" Type="http://schemas.openxmlformats.org/officeDocument/2006/relationships/slideLayout" Target="../slideLayouts/slideLayout57.xml"/><Relationship Id="rId221" Type="http://schemas.openxmlformats.org/officeDocument/2006/relationships/slideLayout" Target="../slideLayouts/slideLayout262.xml"/><Relationship Id="rId37" Type="http://schemas.openxmlformats.org/officeDocument/2006/relationships/slideLayout" Target="../slideLayouts/slideLayout78.xml"/><Relationship Id="rId58" Type="http://schemas.openxmlformats.org/officeDocument/2006/relationships/slideLayout" Target="../slideLayouts/slideLayout99.xml"/><Relationship Id="rId79" Type="http://schemas.openxmlformats.org/officeDocument/2006/relationships/slideLayout" Target="../slideLayouts/slideLayout120.xml"/><Relationship Id="rId102" Type="http://schemas.openxmlformats.org/officeDocument/2006/relationships/slideLayout" Target="../slideLayouts/slideLayout143.xml"/><Relationship Id="rId123" Type="http://schemas.openxmlformats.org/officeDocument/2006/relationships/slideLayout" Target="../slideLayouts/slideLayout164.xml"/><Relationship Id="rId144" Type="http://schemas.openxmlformats.org/officeDocument/2006/relationships/slideLayout" Target="../slideLayouts/slideLayout185.xml"/><Relationship Id="rId90" Type="http://schemas.openxmlformats.org/officeDocument/2006/relationships/slideLayout" Target="../slideLayouts/slideLayout131.xml"/><Relationship Id="rId165" Type="http://schemas.openxmlformats.org/officeDocument/2006/relationships/slideLayout" Target="../slideLayouts/slideLayout206.xml"/><Relationship Id="rId186" Type="http://schemas.openxmlformats.org/officeDocument/2006/relationships/slideLayout" Target="../slideLayouts/slideLayout227.xml"/><Relationship Id="rId211" Type="http://schemas.openxmlformats.org/officeDocument/2006/relationships/slideLayout" Target="../slideLayouts/slideLayout252.xml"/><Relationship Id="rId232" Type="http://schemas.openxmlformats.org/officeDocument/2006/relationships/slideLayout" Target="../slideLayouts/slideLayout273.xml"/><Relationship Id="rId27" Type="http://schemas.openxmlformats.org/officeDocument/2006/relationships/slideLayout" Target="../slideLayouts/slideLayout68.xml"/><Relationship Id="rId48" Type="http://schemas.openxmlformats.org/officeDocument/2006/relationships/slideLayout" Target="../slideLayouts/slideLayout89.xml"/><Relationship Id="rId69" Type="http://schemas.openxmlformats.org/officeDocument/2006/relationships/slideLayout" Target="../slideLayouts/slideLayout110.xml"/><Relationship Id="rId113" Type="http://schemas.openxmlformats.org/officeDocument/2006/relationships/slideLayout" Target="../slideLayouts/slideLayout154.xml"/><Relationship Id="rId134" Type="http://schemas.openxmlformats.org/officeDocument/2006/relationships/slideLayout" Target="../slideLayouts/slideLayout175.xml"/><Relationship Id="rId80" Type="http://schemas.openxmlformats.org/officeDocument/2006/relationships/slideLayout" Target="../slideLayouts/slideLayout121.xml"/><Relationship Id="rId155" Type="http://schemas.openxmlformats.org/officeDocument/2006/relationships/slideLayout" Target="../slideLayouts/slideLayout196.xml"/><Relationship Id="rId176" Type="http://schemas.openxmlformats.org/officeDocument/2006/relationships/slideLayout" Target="../slideLayouts/slideLayout217.xml"/><Relationship Id="rId197" Type="http://schemas.openxmlformats.org/officeDocument/2006/relationships/slideLayout" Target="../slideLayouts/slideLayout238.xml"/><Relationship Id="rId201" Type="http://schemas.openxmlformats.org/officeDocument/2006/relationships/slideLayout" Target="../slideLayouts/slideLayout242.xml"/><Relationship Id="rId222" Type="http://schemas.openxmlformats.org/officeDocument/2006/relationships/slideLayout" Target="../slideLayouts/slideLayout263.xml"/><Relationship Id="rId17" Type="http://schemas.openxmlformats.org/officeDocument/2006/relationships/slideLayout" Target="../slideLayouts/slideLayout58.xml"/><Relationship Id="rId38" Type="http://schemas.openxmlformats.org/officeDocument/2006/relationships/slideLayout" Target="../slideLayouts/slideLayout79.xml"/><Relationship Id="rId59" Type="http://schemas.openxmlformats.org/officeDocument/2006/relationships/slideLayout" Target="../slideLayouts/slideLayout100.xml"/><Relationship Id="rId103" Type="http://schemas.openxmlformats.org/officeDocument/2006/relationships/slideLayout" Target="../slideLayouts/slideLayout144.xml"/><Relationship Id="rId124" Type="http://schemas.openxmlformats.org/officeDocument/2006/relationships/slideLayout" Target="../slideLayouts/slideLayout165.xml"/><Relationship Id="rId70" Type="http://schemas.openxmlformats.org/officeDocument/2006/relationships/slideLayout" Target="../slideLayouts/slideLayout111.xml"/><Relationship Id="rId91" Type="http://schemas.openxmlformats.org/officeDocument/2006/relationships/slideLayout" Target="../slideLayouts/slideLayout132.xml"/><Relationship Id="rId145" Type="http://schemas.openxmlformats.org/officeDocument/2006/relationships/slideLayout" Target="../slideLayouts/slideLayout186.xml"/><Relationship Id="rId166" Type="http://schemas.openxmlformats.org/officeDocument/2006/relationships/slideLayout" Target="../slideLayouts/slideLayout207.xml"/><Relationship Id="rId187" Type="http://schemas.openxmlformats.org/officeDocument/2006/relationships/slideLayout" Target="../slideLayouts/slideLayout228.xml"/><Relationship Id="rId1" Type="http://schemas.openxmlformats.org/officeDocument/2006/relationships/slideLayout" Target="../slideLayouts/slideLayout42.xml"/><Relationship Id="rId212" Type="http://schemas.openxmlformats.org/officeDocument/2006/relationships/slideLayout" Target="../slideLayouts/slideLayout253.xml"/><Relationship Id="rId233" Type="http://schemas.openxmlformats.org/officeDocument/2006/relationships/slideLayout" Target="../slideLayouts/slideLayout274.xml"/><Relationship Id="rId28" Type="http://schemas.openxmlformats.org/officeDocument/2006/relationships/slideLayout" Target="../slideLayouts/slideLayout69.xml"/><Relationship Id="rId49" Type="http://schemas.openxmlformats.org/officeDocument/2006/relationships/slideLayout" Target="../slideLayouts/slideLayout90.xml"/><Relationship Id="rId114" Type="http://schemas.openxmlformats.org/officeDocument/2006/relationships/slideLayout" Target="../slideLayouts/slideLayout155.xml"/><Relationship Id="rId60" Type="http://schemas.openxmlformats.org/officeDocument/2006/relationships/slideLayout" Target="../slideLayouts/slideLayout101.xml"/><Relationship Id="rId81" Type="http://schemas.openxmlformats.org/officeDocument/2006/relationships/slideLayout" Target="../slideLayouts/slideLayout122.xml"/><Relationship Id="rId135" Type="http://schemas.openxmlformats.org/officeDocument/2006/relationships/slideLayout" Target="../slideLayouts/slideLayout176.xml"/><Relationship Id="rId156" Type="http://schemas.openxmlformats.org/officeDocument/2006/relationships/slideLayout" Target="../slideLayouts/slideLayout197.xml"/><Relationship Id="rId177" Type="http://schemas.openxmlformats.org/officeDocument/2006/relationships/slideLayout" Target="../slideLayouts/slideLayout218.xml"/><Relationship Id="rId198" Type="http://schemas.openxmlformats.org/officeDocument/2006/relationships/slideLayout" Target="../slideLayouts/slideLayout239.xml"/><Relationship Id="rId202" Type="http://schemas.openxmlformats.org/officeDocument/2006/relationships/slideLayout" Target="../slideLayouts/slideLayout243.xml"/><Relationship Id="rId223" Type="http://schemas.openxmlformats.org/officeDocument/2006/relationships/slideLayout" Target="../slideLayouts/slideLayout264.xml"/><Relationship Id="rId18" Type="http://schemas.openxmlformats.org/officeDocument/2006/relationships/slideLayout" Target="../slideLayouts/slideLayout59.xml"/><Relationship Id="rId39" Type="http://schemas.openxmlformats.org/officeDocument/2006/relationships/slideLayout" Target="../slideLayouts/slideLayout80.xml"/><Relationship Id="rId50" Type="http://schemas.openxmlformats.org/officeDocument/2006/relationships/slideLayout" Target="../slideLayouts/slideLayout91.xml"/><Relationship Id="rId104" Type="http://schemas.openxmlformats.org/officeDocument/2006/relationships/slideLayout" Target="../slideLayouts/slideLayout145.xml"/><Relationship Id="rId125" Type="http://schemas.openxmlformats.org/officeDocument/2006/relationships/slideLayout" Target="../slideLayouts/slideLayout166.xml"/><Relationship Id="rId146" Type="http://schemas.openxmlformats.org/officeDocument/2006/relationships/slideLayout" Target="../slideLayouts/slideLayout187.xml"/><Relationship Id="rId167" Type="http://schemas.openxmlformats.org/officeDocument/2006/relationships/slideLayout" Target="../slideLayouts/slideLayout208.xml"/><Relationship Id="rId188" Type="http://schemas.openxmlformats.org/officeDocument/2006/relationships/slideLayout" Target="../slideLayouts/slideLayout229.xml"/><Relationship Id="rId71" Type="http://schemas.openxmlformats.org/officeDocument/2006/relationships/slideLayout" Target="../slideLayouts/slideLayout112.xml"/><Relationship Id="rId92" Type="http://schemas.openxmlformats.org/officeDocument/2006/relationships/slideLayout" Target="../slideLayouts/slideLayout133.xml"/><Relationship Id="rId213" Type="http://schemas.openxmlformats.org/officeDocument/2006/relationships/slideLayout" Target="../slideLayouts/slideLayout254.xml"/><Relationship Id="rId234" Type="http://schemas.openxmlformats.org/officeDocument/2006/relationships/slideLayout" Target="../slideLayouts/slideLayout275.xml"/><Relationship Id="rId2" Type="http://schemas.openxmlformats.org/officeDocument/2006/relationships/slideLayout" Target="../slideLayouts/slideLayout43.xml"/><Relationship Id="rId29" Type="http://schemas.openxmlformats.org/officeDocument/2006/relationships/slideLayout" Target="../slideLayouts/slideLayout70.xml"/><Relationship Id="rId40" Type="http://schemas.openxmlformats.org/officeDocument/2006/relationships/slideLayout" Target="../slideLayouts/slideLayout81.xml"/><Relationship Id="rId115" Type="http://schemas.openxmlformats.org/officeDocument/2006/relationships/slideLayout" Target="../slideLayouts/slideLayout156.xml"/><Relationship Id="rId136" Type="http://schemas.openxmlformats.org/officeDocument/2006/relationships/slideLayout" Target="../slideLayouts/slideLayout177.xml"/><Relationship Id="rId157" Type="http://schemas.openxmlformats.org/officeDocument/2006/relationships/slideLayout" Target="../slideLayouts/slideLayout198.xml"/><Relationship Id="rId178" Type="http://schemas.openxmlformats.org/officeDocument/2006/relationships/slideLayout" Target="../slideLayouts/slideLayout219.xml"/><Relationship Id="rId61" Type="http://schemas.openxmlformats.org/officeDocument/2006/relationships/slideLayout" Target="../slideLayouts/slideLayout102.xml"/><Relationship Id="rId82" Type="http://schemas.openxmlformats.org/officeDocument/2006/relationships/slideLayout" Target="../slideLayouts/slideLayout123.xml"/><Relationship Id="rId199" Type="http://schemas.openxmlformats.org/officeDocument/2006/relationships/slideLayout" Target="../slideLayouts/slideLayout240.xml"/><Relationship Id="rId203" Type="http://schemas.openxmlformats.org/officeDocument/2006/relationships/slideLayout" Target="../slideLayouts/slideLayout244.xml"/><Relationship Id="rId19" Type="http://schemas.openxmlformats.org/officeDocument/2006/relationships/slideLayout" Target="../slideLayouts/slideLayout60.xml"/><Relationship Id="rId224" Type="http://schemas.openxmlformats.org/officeDocument/2006/relationships/slideLayout" Target="../slideLayouts/slideLayout265.xml"/><Relationship Id="rId30" Type="http://schemas.openxmlformats.org/officeDocument/2006/relationships/slideLayout" Target="../slideLayouts/slideLayout71.xml"/><Relationship Id="rId105" Type="http://schemas.openxmlformats.org/officeDocument/2006/relationships/slideLayout" Target="../slideLayouts/slideLayout146.xml"/><Relationship Id="rId126" Type="http://schemas.openxmlformats.org/officeDocument/2006/relationships/slideLayout" Target="../slideLayouts/slideLayout167.xml"/><Relationship Id="rId147" Type="http://schemas.openxmlformats.org/officeDocument/2006/relationships/slideLayout" Target="../slideLayouts/slideLayout188.xml"/><Relationship Id="rId168" Type="http://schemas.openxmlformats.org/officeDocument/2006/relationships/slideLayout" Target="../slideLayouts/slideLayout209.xml"/><Relationship Id="rId51" Type="http://schemas.openxmlformats.org/officeDocument/2006/relationships/slideLayout" Target="../slideLayouts/slideLayout92.xml"/><Relationship Id="rId72" Type="http://schemas.openxmlformats.org/officeDocument/2006/relationships/slideLayout" Target="../slideLayouts/slideLayout113.xml"/><Relationship Id="rId93" Type="http://schemas.openxmlformats.org/officeDocument/2006/relationships/slideLayout" Target="../slideLayouts/slideLayout134.xml"/><Relationship Id="rId189" Type="http://schemas.openxmlformats.org/officeDocument/2006/relationships/slideLayout" Target="../slideLayouts/slideLayout230.xml"/><Relationship Id="rId3" Type="http://schemas.openxmlformats.org/officeDocument/2006/relationships/slideLayout" Target="../slideLayouts/slideLayout44.xml"/><Relationship Id="rId214" Type="http://schemas.openxmlformats.org/officeDocument/2006/relationships/slideLayout" Target="../slideLayouts/slideLayout255.xml"/><Relationship Id="rId235" Type="http://schemas.openxmlformats.org/officeDocument/2006/relationships/theme" Target="../theme/theme2.xml"/><Relationship Id="rId116" Type="http://schemas.openxmlformats.org/officeDocument/2006/relationships/slideLayout" Target="../slideLayouts/slideLayout157.xml"/><Relationship Id="rId137" Type="http://schemas.openxmlformats.org/officeDocument/2006/relationships/slideLayout" Target="../slideLayouts/slideLayout178.xml"/><Relationship Id="rId158" Type="http://schemas.openxmlformats.org/officeDocument/2006/relationships/slideLayout" Target="../slideLayouts/slideLayout199.xml"/><Relationship Id="rId20" Type="http://schemas.openxmlformats.org/officeDocument/2006/relationships/slideLayout" Target="../slideLayouts/slideLayout61.xml"/><Relationship Id="rId41" Type="http://schemas.openxmlformats.org/officeDocument/2006/relationships/slideLayout" Target="../slideLayouts/slideLayout82.xml"/><Relationship Id="rId62" Type="http://schemas.openxmlformats.org/officeDocument/2006/relationships/slideLayout" Target="../slideLayouts/slideLayout103.xml"/><Relationship Id="rId83" Type="http://schemas.openxmlformats.org/officeDocument/2006/relationships/slideLayout" Target="../slideLayouts/slideLayout124.xml"/><Relationship Id="rId179" Type="http://schemas.openxmlformats.org/officeDocument/2006/relationships/slideLayout" Target="../slideLayouts/slideLayout2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43"/>
            </p:custDataLst>
            <p:extLst>
              <p:ext uri="{D42A27DB-BD31-4B8C-83A1-F6EECF244321}">
                <p14:modId xmlns:p14="http://schemas.microsoft.com/office/powerpoint/2010/main" val="1616855049"/>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44" imgW="270" imgH="270" progId="TCLayout.ActiveDocument.1">
                  <p:embed/>
                </p:oleObj>
              </mc:Choice>
              <mc:Fallback>
                <p:oleObj name="think-cell Slide" r:id="rId44" imgW="270" imgH="270" progId="TCLayout.ActiveDocument.1">
                  <p:embed/>
                  <p:pic>
                    <p:nvPicPr>
                      <p:cNvPr id="4" name="Object 3" hidden="1"/>
                      <p:cNvPicPr/>
                      <p:nvPr/>
                    </p:nvPicPr>
                    <p:blipFill>
                      <a:blip r:embed="rId45"/>
                      <a:stretch>
                        <a:fillRect/>
                      </a:stretch>
                    </p:blipFill>
                    <p:spPr>
                      <a:xfrm>
                        <a:off x="2119" y="1589"/>
                        <a:ext cx="2116" cy="1587"/>
                      </a:xfrm>
                      <a:prstGeom prst="rect">
                        <a:avLst/>
                      </a:prstGeom>
                    </p:spPr>
                  </p:pic>
                </p:oleObj>
              </mc:Fallback>
            </mc:AlternateContent>
          </a:graphicData>
        </a:graphic>
      </p:graphicFrame>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94177760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 id="2147483690" r:id="rId29"/>
    <p:sldLayoutId id="2147483691" r:id="rId30"/>
    <p:sldLayoutId id="2147483692" r:id="rId31"/>
    <p:sldLayoutId id="2147483693" r:id="rId32"/>
    <p:sldLayoutId id="2147483694" r:id="rId33"/>
    <p:sldLayoutId id="2147483695" r:id="rId34"/>
    <p:sldLayoutId id="2147483696" r:id="rId35"/>
    <p:sldLayoutId id="2147483697" r:id="rId36"/>
    <p:sldLayoutId id="2147483698" r:id="rId37"/>
    <p:sldLayoutId id="2147483699" r:id="rId38"/>
    <p:sldLayoutId id="2147483700" r:id="rId39"/>
    <p:sldLayoutId id="2147483701" r:id="rId40"/>
    <p:sldLayoutId id="2147483702" r:id="rId41"/>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4" name="Object 3" hidden="1"/>
          <p:cNvGraphicFramePr>
            <a:graphicFrameLocks noChangeAspect="1"/>
          </p:cNvGraphicFramePr>
          <p:nvPr>
            <p:custDataLst>
              <p:tags r:id="rId236"/>
            </p:custDataLst>
            <p:extLst>
              <p:ext uri="{D42A27DB-BD31-4B8C-83A1-F6EECF244321}">
                <p14:modId xmlns:p14="http://schemas.microsoft.com/office/powerpoint/2010/main" val="4139612501"/>
              </p:ext>
            </p:extLst>
          </p:nvPr>
        </p:nvGraphicFramePr>
        <p:xfrm>
          <a:off x="2119" y="1589"/>
          <a:ext cx="2116" cy="1587"/>
        </p:xfrm>
        <a:graphic>
          <a:graphicData uri="http://schemas.openxmlformats.org/presentationml/2006/ole">
            <mc:AlternateContent xmlns:mc="http://schemas.openxmlformats.org/markup-compatibility/2006">
              <mc:Choice xmlns:v="urn:schemas-microsoft-com:vml" Requires="v">
                <p:oleObj name="think-cell Slide" r:id="rId238" imgW="270" imgH="270" progId="TCLayout.ActiveDocument.1">
                  <p:embed/>
                </p:oleObj>
              </mc:Choice>
              <mc:Fallback>
                <p:oleObj name="think-cell Slide" r:id="rId238" imgW="270" imgH="270" progId="TCLayout.ActiveDocument.1">
                  <p:embed/>
                  <p:pic>
                    <p:nvPicPr>
                      <p:cNvPr id="4" name="Object 3" hidden="1"/>
                      <p:cNvPicPr/>
                      <p:nvPr/>
                    </p:nvPicPr>
                    <p:blipFill>
                      <a:blip r:embed="rId239"/>
                      <a:stretch>
                        <a:fillRect/>
                      </a:stretch>
                    </p:blipFill>
                    <p:spPr>
                      <a:xfrm>
                        <a:off x="2119" y="1589"/>
                        <a:ext cx="2116" cy="1587"/>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D6E2585C-B772-44C1-AB70-BDAABE137B1A}"/>
              </a:ext>
            </a:extLst>
          </p:cNvPr>
          <p:cNvSpPr/>
          <p:nvPr userDrawn="1">
            <p:custDataLst>
              <p:tags r:id="rId237"/>
            </p:custDataLst>
          </p:nvPr>
        </p:nvSpPr>
        <p:spPr bwMode="gray">
          <a:xfrm>
            <a:off x="0" y="0"/>
            <a:ext cx="158750" cy="158750"/>
          </a:xfrm>
          <a:prstGeom prst="rect">
            <a:avLst/>
          </a:prstGeom>
          <a:solidFill>
            <a:schemeClr val="accent3"/>
          </a:solidFill>
          <a:ln w="19050" algn="ctr">
            <a:noFill/>
            <a:miter lim="800000"/>
            <a:headEnd/>
            <a:tailEnd/>
          </a:ln>
        </p:spPr>
        <p:txBody>
          <a:bodyPr wrap="none" lIns="0" tIns="0" rIns="0" bIns="0" numCol="1" spcCol="0" rtlCol="0" anchor="ctr" anchorCtr="0">
            <a:noAutofit/>
          </a:bodyPr>
          <a:lstStyle/>
          <a:p>
            <a:pPr marL="0" lvl="0" indent="0" algn="ctr">
              <a:lnSpc>
                <a:spcPct val="106000"/>
              </a:lnSpc>
              <a:buFont typeface="Wingdings 2" pitchFamily="18" charset="2"/>
              <a:buNone/>
            </a:pPr>
            <a:endParaRPr lang="en-US" sz="2000" b="0" i="0" baseline="0">
              <a:solidFill>
                <a:schemeClr val="bg1"/>
              </a:solidFill>
              <a:latin typeface="Open Sans" panose="020B0606030504020204" pitchFamily="34" charset="0"/>
              <a:ea typeface="+mj-ea"/>
              <a:cs typeface="+mj-cs"/>
              <a:sym typeface="Open Sans" panose="020B0606030504020204" pitchFamily="34" charset="0"/>
            </a:endParaRPr>
          </a:p>
        </p:txBody>
      </p:sp>
      <p:sp>
        <p:nvSpPr>
          <p:cNvPr id="2" name="Title Placeholder 1"/>
          <p:cNvSpPr>
            <a:spLocks noGrp="1"/>
          </p:cNvSpPr>
          <p:nvPr>
            <p:ph type="title"/>
          </p:nvPr>
        </p:nvSpPr>
        <p:spPr bwMode="gray">
          <a:xfrm>
            <a:off x="469900" y="402586"/>
            <a:ext cx="11252200" cy="692151"/>
          </a:xfrm>
          <a:prstGeom prst="rect">
            <a:avLst/>
          </a:prstGeom>
        </p:spPr>
        <p:txBody>
          <a:bodyPr vert="horz" lIns="0" tIns="0" rIns="0" bIns="0" rtlCol="0" anchor="t" anchorCtr="0">
            <a:noAutofit/>
          </a:bodyPr>
          <a:lstStyle/>
          <a:p>
            <a:r>
              <a:rPr lang="en-US" noProof="0"/>
              <a:t>Click to edit Master title style</a:t>
            </a:r>
          </a:p>
        </p:txBody>
      </p:sp>
      <p:sp>
        <p:nvSpPr>
          <p:cNvPr id="19" name="Text Placeholder 18"/>
          <p:cNvSpPr>
            <a:spLocks noGrp="1"/>
          </p:cNvSpPr>
          <p:nvPr>
            <p:ph type="body" idx="1"/>
          </p:nvPr>
        </p:nvSpPr>
        <p:spPr>
          <a:xfrm>
            <a:off x="469900" y="1665290"/>
            <a:ext cx="11252200" cy="4633911"/>
          </a:xfrm>
          <a:prstGeom prst="rect">
            <a:avLst/>
          </a:prstGeom>
        </p:spPr>
        <p:txBody>
          <a:bodyPr vert="horz" lIns="0" tIns="0" rIns="0" bIns="0" rtlCol="0">
            <a:no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Box 14">
            <a:extLst>
              <a:ext uri="{FF2B5EF4-FFF2-40B4-BE49-F238E27FC236}">
                <a16:creationId xmlns:a16="http://schemas.microsoft.com/office/drawing/2014/main" id="{7555A4A8-E969-4DAA-B77A-0C2B155A47E1}"/>
              </a:ext>
            </a:extLst>
          </p:cNvPr>
          <p:cNvSpPr txBox="1"/>
          <p:nvPr userDrawn="1"/>
        </p:nvSpPr>
        <p:spPr>
          <a:xfrm>
            <a:off x="11410953" y="6477000"/>
            <a:ext cx="307975" cy="100027"/>
          </a:xfrm>
          <a:prstGeom prst="rect">
            <a:avLst/>
          </a:prstGeom>
          <a:noFill/>
        </p:spPr>
        <p:txBody>
          <a:bodyPr wrap="square" lIns="0" tIns="0" rIns="0" bIns="0" rtlCol="0">
            <a:spAutoFit/>
          </a:bodyPr>
          <a:lstStyle/>
          <a:p>
            <a:pPr marL="0" indent="0" algn="r">
              <a:spcBef>
                <a:spcPts val="800"/>
              </a:spcBef>
              <a:buSzPct val="100000"/>
              <a:buFont typeface="Arial"/>
              <a:buNone/>
            </a:pPr>
            <a:fld id="{C58DF478-B544-4ED8-9ED4-6A2648E2D233}" type="slidenum">
              <a:rPr lang="en-US" sz="650" noProof="0" smtClean="0">
                <a:solidFill>
                  <a:schemeClr val="tx1"/>
                </a:solidFill>
              </a:rPr>
              <a:pPr marL="0" indent="0" algn="r">
                <a:spcBef>
                  <a:spcPts val="800"/>
                </a:spcBef>
                <a:buSzPct val="100000"/>
                <a:buFont typeface="Arial"/>
                <a:buNone/>
              </a:pPr>
              <a:t>‹#›</a:t>
            </a:fld>
            <a:endParaRPr lang="en-US" sz="650" noProof="0">
              <a:solidFill>
                <a:schemeClr val="tx1"/>
              </a:solidFill>
            </a:endParaRPr>
          </a:p>
        </p:txBody>
      </p:sp>
      <p:sp>
        <p:nvSpPr>
          <p:cNvPr id="8" name="Rectangle 7">
            <a:extLst>
              <a:ext uri="{FF2B5EF4-FFF2-40B4-BE49-F238E27FC236}">
                <a16:creationId xmlns:a16="http://schemas.microsoft.com/office/drawing/2014/main" id="{F2963A3D-F64E-40A8-94B5-97FE83DCEF71}"/>
              </a:ext>
            </a:extLst>
          </p:cNvPr>
          <p:cNvSpPr/>
          <p:nvPr/>
        </p:nvSpPr>
        <p:spPr>
          <a:xfrm rot="5400000">
            <a:off x="-649224" y="645307"/>
            <a:ext cx="1371600" cy="73730"/>
          </a:xfrm>
          <a:prstGeom prst="rect">
            <a:avLst/>
          </a:prstGeom>
          <a:solidFill>
            <a:srgbClr val="43B02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E584504F-1351-46B9-A00B-491243E17420}"/>
              </a:ext>
            </a:extLst>
          </p:cNvPr>
          <p:cNvSpPr/>
          <p:nvPr/>
        </p:nvSpPr>
        <p:spPr>
          <a:xfrm rot="5400000">
            <a:off x="-649224" y="2016907"/>
            <a:ext cx="1371600" cy="73730"/>
          </a:xfrm>
          <a:prstGeom prst="rect">
            <a:avLst/>
          </a:prstGeom>
          <a:solidFill>
            <a:srgbClr val="97999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BBFCE6A-4AA4-48BB-828A-11F4417C75CE}"/>
              </a:ext>
            </a:extLst>
          </p:cNvPr>
          <p:cNvSpPr/>
          <p:nvPr/>
        </p:nvSpPr>
        <p:spPr>
          <a:xfrm rot="5400000">
            <a:off x="-649224" y="3388507"/>
            <a:ext cx="1371600" cy="73730"/>
          </a:xfrm>
          <a:prstGeom prst="rect">
            <a:avLst/>
          </a:prstGeom>
          <a:solidFill>
            <a:srgbClr val="00ABA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21EC301-73A3-466B-BB84-277E90E678DB}"/>
              </a:ext>
            </a:extLst>
          </p:cNvPr>
          <p:cNvSpPr/>
          <p:nvPr/>
        </p:nvSpPr>
        <p:spPr>
          <a:xfrm rot="5400000">
            <a:off x="-649224" y="4760107"/>
            <a:ext cx="1371600" cy="73730"/>
          </a:xfrm>
          <a:prstGeom prst="rect">
            <a:avLst/>
          </a:prstGeom>
          <a:solidFill>
            <a:srgbClr val="00A3E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8FDF01FD-4928-4D80-9AAF-FC198CA0D111}"/>
              </a:ext>
            </a:extLst>
          </p:cNvPr>
          <p:cNvSpPr/>
          <p:nvPr/>
        </p:nvSpPr>
        <p:spPr>
          <a:xfrm rot="5400000">
            <a:off x="-652707" y="6131851"/>
            <a:ext cx="1378856" cy="73441"/>
          </a:xfrm>
          <a:prstGeom prst="rect">
            <a:avLst/>
          </a:prstGeom>
          <a:solidFill>
            <a:srgbClr val="86BC2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13414815"/>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 id="2147483719" r:id="rId16"/>
    <p:sldLayoutId id="2147483720" r:id="rId17"/>
    <p:sldLayoutId id="2147483721" r:id="rId18"/>
    <p:sldLayoutId id="2147483722" r:id="rId19"/>
    <p:sldLayoutId id="2147483723" r:id="rId20"/>
    <p:sldLayoutId id="2147483724" r:id="rId21"/>
    <p:sldLayoutId id="2147483725" r:id="rId22"/>
    <p:sldLayoutId id="2147483726" r:id="rId23"/>
    <p:sldLayoutId id="2147483727" r:id="rId24"/>
    <p:sldLayoutId id="2147483728" r:id="rId25"/>
    <p:sldLayoutId id="2147483729" r:id="rId26"/>
    <p:sldLayoutId id="2147483730" r:id="rId27"/>
    <p:sldLayoutId id="2147483731" r:id="rId28"/>
    <p:sldLayoutId id="2147483732" r:id="rId29"/>
    <p:sldLayoutId id="2147483733" r:id="rId30"/>
    <p:sldLayoutId id="2147483734" r:id="rId31"/>
    <p:sldLayoutId id="2147483735" r:id="rId32"/>
    <p:sldLayoutId id="2147483736" r:id="rId33"/>
    <p:sldLayoutId id="2147483737" r:id="rId34"/>
    <p:sldLayoutId id="2147483738" r:id="rId35"/>
    <p:sldLayoutId id="2147483739" r:id="rId36"/>
    <p:sldLayoutId id="2147483740" r:id="rId37"/>
    <p:sldLayoutId id="2147483741" r:id="rId38"/>
    <p:sldLayoutId id="2147483742" r:id="rId39"/>
    <p:sldLayoutId id="2147483743" r:id="rId40"/>
    <p:sldLayoutId id="2147483744" r:id="rId41"/>
    <p:sldLayoutId id="2147483745" r:id="rId42"/>
    <p:sldLayoutId id="2147483746" r:id="rId43"/>
    <p:sldLayoutId id="2147483747" r:id="rId44"/>
    <p:sldLayoutId id="2147483748" r:id="rId45"/>
    <p:sldLayoutId id="2147483749" r:id="rId46"/>
    <p:sldLayoutId id="2147483750" r:id="rId47"/>
    <p:sldLayoutId id="2147483751" r:id="rId48"/>
    <p:sldLayoutId id="2147483752" r:id="rId49"/>
    <p:sldLayoutId id="2147483753" r:id="rId50"/>
    <p:sldLayoutId id="2147483754" r:id="rId51"/>
    <p:sldLayoutId id="2147483755" r:id="rId52"/>
    <p:sldLayoutId id="2147483756" r:id="rId53"/>
    <p:sldLayoutId id="2147483757" r:id="rId54"/>
    <p:sldLayoutId id="2147483758" r:id="rId55"/>
    <p:sldLayoutId id="2147483759" r:id="rId56"/>
    <p:sldLayoutId id="2147483760" r:id="rId57"/>
    <p:sldLayoutId id="2147483761" r:id="rId58"/>
    <p:sldLayoutId id="2147483762" r:id="rId59"/>
    <p:sldLayoutId id="2147483763" r:id="rId60"/>
    <p:sldLayoutId id="2147483764" r:id="rId61"/>
    <p:sldLayoutId id="2147483765" r:id="rId62"/>
    <p:sldLayoutId id="2147483766" r:id="rId63"/>
    <p:sldLayoutId id="2147483767" r:id="rId64"/>
    <p:sldLayoutId id="2147483768" r:id="rId65"/>
    <p:sldLayoutId id="2147483769" r:id="rId66"/>
    <p:sldLayoutId id="2147483770" r:id="rId67"/>
    <p:sldLayoutId id="2147483771" r:id="rId68"/>
    <p:sldLayoutId id="2147483772" r:id="rId69"/>
    <p:sldLayoutId id="2147483773" r:id="rId70"/>
    <p:sldLayoutId id="2147483774" r:id="rId71"/>
    <p:sldLayoutId id="2147483775" r:id="rId72"/>
    <p:sldLayoutId id="2147483776" r:id="rId73"/>
    <p:sldLayoutId id="2147483777" r:id="rId74"/>
    <p:sldLayoutId id="2147483778" r:id="rId75"/>
    <p:sldLayoutId id="2147483779" r:id="rId76"/>
    <p:sldLayoutId id="2147483780" r:id="rId77"/>
    <p:sldLayoutId id="2147483781" r:id="rId78"/>
    <p:sldLayoutId id="2147483782" r:id="rId79"/>
    <p:sldLayoutId id="2147483783" r:id="rId80"/>
    <p:sldLayoutId id="2147483784" r:id="rId81"/>
    <p:sldLayoutId id="2147483785" r:id="rId82"/>
    <p:sldLayoutId id="2147483786" r:id="rId83"/>
    <p:sldLayoutId id="2147483787" r:id="rId84"/>
    <p:sldLayoutId id="2147483788" r:id="rId85"/>
    <p:sldLayoutId id="2147483789" r:id="rId86"/>
    <p:sldLayoutId id="2147483790" r:id="rId87"/>
    <p:sldLayoutId id="2147483791" r:id="rId88"/>
    <p:sldLayoutId id="2147483792" r:id="rId89"/>
    <p:sldLayoutId id="2147483793" r:id="rId90"/>
    <p:sldLayoutId id="2147483794" r:id="rId91"/>
    <p:sldLayoutId id="2147483795" r:id="rId92"/>
    <p:sldLayoutId id="2147483796" r:id="rId93"/>
    <p:sldLayoutId id="2147483797" r:id="rId94"/>
    <p:sldLayoutId id="2147483798" r:id="rId95"/>
    <p:sldLayoutId id="2147483799" r:id="rId96"/>
    <p:sldLayoutId id="2147483800" r:id="rId97"/>
    <p:sldLayoutId id="2147483801" r:id="rId98"/>
    <p:sldLayoutId id="2147483802" r:id="rId99"/>
    <p:sldLayoutId id="2147483803" r:id="rId100"/>
    <p:sldLayoutId id="2147483804" r:id="rId101"/>
    <p:sldLayoutId id="2147483805" r:id="rId102"/>
    <p:sldLayoutId id="2147483806" r:id="rId103"/>
    <p:sldLayoutId id="2147483807" r:id="rId104"/>
    <p:sldLayoutId id="2147483808" r:id="rId105"/>
    <p:sldLayoutId id="2147483809" r:id="rId106"/>
    <p:sldLayoutId id="2147483810" r:id="rId107"/>
    <p:sldLayoutId id="2147483811" r:id="rId108"/>
    <p:sldLayoutId id="2147483812" r:id="rId109"/>
    <p:sldLayoutId id="2147483813" r:id="rId110"/>
    <p:sldLayoutId id="2147483814" r:id="rId111"/>
    <p:sldLayoutId id="2147483815" r:id="rId112"/>
    <p:sldLayoutId id="2147483816" r:id="rId113"/>
    <p:sldLayoutId id="2147483817" r:id="rId114"/>
    <p:sldLayoutId id="2147483818" r:id="rId115"/>
    <p:sldLayoutId id="2147483819" r:id="rId116"/>
    <p:sldLayoutId id="2147483820" r:id="rId117"/>
    <p:sldLayoutId id="2147483821" r:id="rId118"/>
    <p:sldLayoutId id="2147483822" r:id="rId119"/>
    <p:sldLayoutId id="2147483823" r:id="rId120"/>
    <p:sldLayoutId id="2147483824" r:id="rId121"/>
    <p:sldLayoutId id="2147483825" r:id="rId122"/>
    <p:sldLayoutId id="2147483826" r:id="rId123"/>
    <p:sldLayoutId id="2147483827" r:id="rId124"/>
    <p:sldLayoutId id="2147483828" r:id="rId125"/>
    <p:sldLayoutId id="2147483829" r:id="rId126"/>
    <p:sldLayoutId id="2147483830" r:id="rId127"/>
    <p:sldLayoutId id="2147483831" r:id="rId128"/>
    <p:sldLayoutId id="2147483832" r:id="rId129"/>
    <p:sldLayoutId id="2147483833" r:id="rId130"/>
    <p:sldLayoutId id="2147483834" r:id="rId131"/>
    <p:sldLayoutId id="2147483835" r:id="rId132"/>
    <p:sldLayoutId id="2147483836" r:id="rId133"/>
    <p:sldLayoutId id="2147483837" r:id="rId134"/>
    <p:sldLayoutId id="2147483838" r:id="rId135"/>
    <p:sldLayoutId id="2147483839" r:id="rId136"/>
    <p:sldLayoutId id="2147483840" r:id="rId137"/>
    <p:sldLayoutId id="2147483841" r:id="rId138"/>
    <p:sldLayoutId id="2147483842" r:id="rId139"/>
    <p:sldLayoutId id="2147483843" r:id="rId140"/>
    <p:sldLayoutId id="2147483844" r:id="rId141"/>
    <p:sldLayoutId id="2147483845" r:id="rId142"/>
    <p:sldLayoutId id="2147483846" r:id="rId143"/>
    <p:sldLayoutId id="2147483847" r:id="rId144"/>
    <p:sldLayoutId id="2147483848" r:id="rId145"/>
    <p:sldLayoutId id="2147483849" r:id="rId146"/>
    <p:sldLayoutId id="2147483850" r:id="rId147"/>
    <p:sldLayoutId id="2147483851" r:id="rId148"/>
    <p:sldLayoutId id="2147483852" r:id="rId149"/>
    <p:sldLayoutId id="2147483853" r:id="rId150"/>
    <p:sldLayoutId id="2147483854" r:id="rId151"/>
    <p:sldLayoutId id="2147483855" r:id="rId152"/>
    <p:sldLayoutId id="2147483856" r:id="rId153"/>
    <p:sldLayoutId id="2147483857" r:id="rId154"/>
    <p:sldLayoutId id="2147483858" r:id="rId155"/>
    <p:sldLayoutId id="2147483859" r:id="rId156"/>
    <p:sldLayoutId id="2147483860" r:id="rId157"/>
    <p:sldLayoutId id="2147483861" r:id="rId158"/>
    <p:sldLayoutId id="2147483862" r:id="rId159"/>
    <p:sldLayoutId id="2147483863" r:id="rId160"/>
    <p:sldLayoutId id="2147483864" r:id="rId161"/>
    <p:sldLayoutId id="2147483865" r:id="rId162"/>
    <p:sldLayoutId id="2147483866" r:id="rId163"/>
    <p:sldLayoutId id="2147483867" r:id="rId164"/>
    <p:sldLayoutId id="2147483868" r:id="rId165"/>
    <p:sldLayoutId id="2147483869" r:id="rId166"/>
    <p:sldLayoutId id="2147483870" r:id="rId167"/>
    <p:sldLayoutId id="2147483871" r:id="rId168"/>
    <p:sldLayoutId id="2147483872" r:id="rId169"/>
    <p:sldLayoutId id="2147483873" r:id="rId170"/>
    <p:sldLayoutId id="2147483874" r:id="rId171"/>
    <p:sldLayoutId id="2147483875" r:id="rId172"/>
    <p:sldLayoutId id="2147483876" r:id="rId173"/>
    <p:sldLayoutId id="2147483877" r:id="rId174"/>
    <p:sldLayoutId id="2147483878" r:id="rId175"/>
    <p:sldLayoutId id="2147483879" r:id="rId176"/>
    <p:sldLayoutId id="2147483880" r:id="rId177"/>
    <p:sldLayoutId id="2147483881" r:id="rId178"/>
    <p:sldLayoutId id="2147483882" r:id="rId179"/>
    <p:sldLayoutId id="2147483883" r:id="rId180"/>
    <p:sldLayoutId id="2147483884" r:id="rId181"/>
    <p:sldLayoutId id="2147483885" r:id="rId182"/>
    <p:sldLayoutId id="2147483886" r:id="rId183"/>
    <p:sldLayoutId id="2147483887" r:id="rId184"/>
    <p:sldLayoutId id="2147483888" r:id="rId185"/>
    <p:sldLayoutId id="2147483889" r:id="rId186"/>
    <p:sldLayoutId id="2147483890" r:id="rId187"/>
    <p:sldLayoutId id="2147483891" r:id="rId188"/>
    <p:sldLayoutId id="2147483892" r:id="rId189"/>
    <p:sldLayoutId id="2147483893" r:id="rId190"/>
    <p:sldLayoutId id="2147483894" r:id="rId191"/>
    <p:sldLayoutId id="2147483895" r:id="rId192"/>
    <p:sldLayoutId id="2147483896" r:id="rId193"/>
    <p:sldLayoutId id="2147483897" r:id="rId194"/>
    <p:sldLayoutId id="2147483898" r:id="rId195"/>
    <p:sldLayoutId id="2147483899" r:id="rId196"/>
    <p:sldLayoutId id="2147483900" r:id="rId197"/>
    <p:sldLayoutId id="2147483901" r:id="rId198"/>
    <p:sldLayoutId id="2147483902" r:id="rId199"/>
    <p:sldLayoutId id="2147483903" r:id="rId200"/>
    <p:sldLayoutId id="2147483904" r:id="rId201"/>
    <p:sldLayoutId id="2147483905" r:id="rId202"/>
    <p:sldLayoutId id="2147483906" r:id="rId203"/>
    <p:sldLayoutId id="2147483907" r:id="rId204"/>
    <p:sldLayoutId id="2147483908" r:id="rId205"/>
    <p:sldLayoutId id="2147483909" r:id="rId206"/>
    <p:sldLayoutId id="2147483910" r:id="rId207"/>
    <p:sldLayoutId id="2147483911" r:id="rId208"/>
    <p:sldLayoutId id="2147483912" r:id="rId209"/>
    <p:sldLayoutId id="2147483913" r:id="rId210"/>
    <p:sldLayoutId id="2147483914" r:id="rId211"/>
    <p:sldLayoutId id="2147483915" r:id="rId212"/>
    <p:sldLayoutId id="2147483916" r:id="rId213"/>
    <p:sldLayoutId id="2147483917" r:id="rId214"/>
    <p:sldLayoutId id="2147483918" r:id="rId215"/>
    <p:sldLayoutId id="2147483919" r:id="rId216"/>
    <p:sldLayoutId id="2147483920" r:id="rId217"/>
    <p:sldLayoutId id="2147483921" r:id="rId218"/>
    <p:sldLayoutId id="2147483922" r:id="rId219"/>
    <p:sldLayoutId id="2147483923" r:id="rId220"/>
    <p:sldLayoutId id="2147483924" r:id="rId221"/>
    <p:sldLayoutId id="2147483925" r:id="rId222"/>
    <p:sldLayoutId id="2147483926" r:id="rId223"/>
    <p:sldLayoutId id="2147483927" r:id="rId224"/>
    <p:sldLayoutId id="2147483928" r:id="rId225"/>
    <p:sldLayoutId id="2147483929" r:id="rId226"/>
    <p:sldLayoutId id="2147483930" r:id="rId227"/>
    <p:sldLayoutId id="2147483931" r:id="rId228"/>
    <p:sldLayoutId id="2147483932" r:id="rId229"/>
    <p:sldLayoutId id="2147483933" r:id="rId230"/>
    <p:sldLayoutId id="2147483934" r:id="rId231"/>
    <p:sldLayoutId id="2147483935" r:id="rId232"/>
    <p:sldLayoutId id="2147483936" r:id="rId233"/>
    <p:sldLayoutId id="2147483937" r:id="rId234"/>
  </p:sldLayoutIdLst>
  <p:transition>
    <p:fade/>
  </p:transition>
  <p:hf hdr="0" dt="0"/>
  <p:txStyles>
    <p:titleStyle>
      <a:lvl1pPr algn="l" defTabSz="1219170" rtl="0" eaLnBrk="1" latinLnBrk="0" hangingPunct="1">
        <a:spcBef>
          <a:spcPct val="0"/>
        </a:spcBef>
        <a:buNone/>
        <a:defRPr sz="2000" kern="1200">
          <a:solidFill>
            <a:schemeClr val="tx1"/>
          </a:solidFill>
          <a:latin typeface="+mj-lt"/>
          <a:ea typeface="+mj-ea"/>
          <a:cs typeface="+mj-cs"/>
        </a:defRPr>
      </a:lvl1pPr>
    </p:titleStyle>
    <p:bodyStyle>
      <a:lvl1pPr marL="0" indent="0" algn="l" defTabSz="1219170" rtl="0" eaLnBrk="1" latinLnBrk="0" hangingPunct="1">
        <a:spcBef>
          <a:spcPts val="0"/>
        </a:spcBef>
        <a:spcAft>
          <a:spcPts val="1333"/>
        </a:spcAft>
        <a:buSzPct val="100000"/>
        <a:buFontTx/>
        <a:buNone/>
        <a:defRPr sz="1200" b="0" kern="1200">
          <a:solidFill>
            <a:schemeClr val="tx1"/>
          </a:solidFill>
          <a:latin typeface="+mn-lt"/>
          <a:ea typeface="+mn-ea"/>
          <a:cs typeface="+mn-cs"/>
        </a:defRPr>
      </a:lvl1pPr>
      <a:lvl2pPr marL="127000" indent="-127000" algn="l" defTabSz="1219170" rtl="0" eaLnBrk="1" latinLnBrk="0" hangingPunct="1">
        <a:spcBef>
          <a:spcPts val="0"/>
        </a:spcBef>
        <a:spcAft>
          <a:spcPts val="1333"/>
        </a:spcAft>
        <a:buClrTx/>
        <a:buSzPct val="100000"/>
        <a:buFont typeface="Arial" panose="020B0604020202020204" pitchFamily="34" charset="0"/>
        <a:buChar char="•"/>
        <a:defRPr lang="en-US" sz="1200" b="0" kern="1200" dirty="0" smtClean="0">
          <a:solidFill>
            <a:schemeClr val="tx1"/>
          </a:solidFill>
          <a:latin typeface="+mn-lt"/>
          <a:ea typeface="+mn-ea"/>
          <a:cs typeface="+mn-cs"/>
        </a:defRPr>
      </a:lvl2pPr>
      <a:lvl3pPr marL="2794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dirty="0" smtClean="0">
          <a:solidFill>
            <a:schemeClr val="tx1"/>
          </a:solidFill>
          <a:latin typeface="+mn-lt"/>
          <a:ea typeface="+mn-ea"/>
          <a:cs typeface="+mn-cs"/>
        </a:defRPr>
      </a:lvl3pPr>
      <a:lvl4pPr marL="431800" indent="-127000" algn="l" defTabSz="1219170" rtl="0" eaLnBrk="1" latinLnBrk="0" hangingPunct="1">
        <a:spcBef>
          <a:spcPts val="0"/>
        </a:spcBef>
        <a:spcAft>
          <a:spcPts val="1333"/>
        </a:spcAft>
        <a:buClrTx/>
        <a:buSzPct val="100000"/>
        <a:buFont typeface="Arial" panose="020B0604020202020204" pitchFamily="34" charset="0"/>
        <a:buChar char="◦"/>
        <a:defRPr lang="en-US" sz="1200" kern="1200" baseline="0" dirty="0" smtClean="0">
          <a:solidFill>
            <a:schemeClr val="tx1"/>
          </a:solidFill>
          <a:latin typeface="+mn-lt"/>
          <a:ea typeface="+mn-ea"/>
          <a:cs typeface="+mn-cs"/>
        </a:defRPr>
      </a:lvl4pPr>
      <a:lvl5pPr marL="584200" indent="-127000" algn="l" defTabSz="1064657" rtl="0" eaLnBrk="1" latinLnBrk="0" hangingPunct="1">
        <a:spcBef>
          <a:spcPts val="0"/>
        </a:spcBef>
        <a:spcAft>
          <a:spcPts val="1333"/>
        </a:spcAft>
        <a:buClrTx/>
        <a:buSzPct val="100000"/>
        <a:buFont typeface="Arial" panose="020B0604020202020204" pitchFamily="34" charset="0"/>
        <a:buChar char="−"/>
        <a:tabLst/>
        <a:defRPr lang="en-US" sz="1200" kern="1200" baseline="0" dirty="0" smtClean="0">
          <a:solidFill>
            <a:schemeClr val="tx1"/>
          </a:solidFill>
          <a:latin typeface="+mn-lt"/>
          <a:ea typeface="+mn-ea"/>
          <a:cs typeface="+mn-cs"/>
        </a:defRPr>
      </a:lvl5pPr>
      <a:lvl6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6pPr>
      <a:lvl7pPr marL="710382" indent="-235194" algn="l" defTabSz="1219170" rtl="0" eaLnBrk="1" latinLnBrk="0" hangingPunct="1">
        <a:spcBef>
          <a:spcPts val="0"/>
        </a:spcBef>
        <a:spcAft>
          <a:spcPts val="1333"/>
        </a:spcAft>
        <a:buFont typeface="Verdana" panose="020B0604030504040204" pitchFamily="34" charset="0"/>
        <a:buChar char="−"/>
        <a:defRPr sz="1600" kern="1200">
          <a:solidFill>
            <a:schemeClr val="tx1"/>
          </a:solidFill>
          <a:latin typeface="+mn-lt"/>
          <a:ea typeface="+mn-ea"/>
          <a:cs typeface="+mn-cs"/>
        </a:defRPr>
      </a:lvl7pPr>
      <a:lvl8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8pPr>
      <a:lvl9pPr marL="710382" indent="-235194" algn="l" defTabSz="1219170" rtl="0" eaLnBrk="1" latinLnBrk="0" hangingPunct="1">
        <a:spcBef>
          <a:spcPts val="0"/>
        </a:spcBef>
        <a:spcAft>
          <a:spcPts val="1333"/>
        </a:spcAft>
        <a:buFont typeface="Verdana" panose="020B0604030504040204" pitchFamily="34" charset="0"/>
        <a:buChar char="−"/>
        <a:defRPr sz="1600" kern="1200" baseline="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5098">
          <p15:clr>
            <a:srgbClr val="F26B43"/>
          </p15:clr>
        </p15:guide>
        <p15:guide id="2" orient="horz" pos="2160">
          <p15:clr>
            <a:srgbClr val="F26B43"/>
          </p15:clr>
        </p15:guide>
        <p15:guide id="3" orient="horz" pos="3968">
          <p15:clr>
            <a:srgbClr val="F26B43"/>
          </p15:clr>
        </p15:guide>
        <p15:guide id="4" pos="296">
          <p15:clr>
            <a:srgbClr val="F26B43"/>
          </p15:clr>
        </p15:guide>
        <p15:guide id="5" pos="7384">
          <p15:clr>
            <a:srgbClr val="F26B43"/>
          </p15:clr>
        </p15:guide>
        <p15:guide id="6" orient="horz" pos="1071">
          <p15:clr>
            <a:srgbClr val="F26B43"/>
          </p15:clr>
        </p15:guide>
        <p15:guide id="7" orient="horz" pos="245">
          <p15:clr>
            <a:srgbClr val="F26B43"/>
          </p15:clr>
        </p15:guide>
        <p15:guide id="8" orient="horz" pos="4081">
          <p15:clr>
            <a:srgbClr val="F26B43"/>
          </p15:clr>
        </p15:guide>
        <p15:guide id="10" pos="4986">
          <p15:clr>
            <a:srgbClr val="F26B43"/>
          </p15:clr>
        </p15:guide>
        <p15:guide id="12" pos="1382">
          <p15:clr>
            <a:srgbClr val="F26B43"/>
          </p15:clr>
        </p15:guide>
        <p15:guide id="13" pos="1496">
          <p15:clr>
            <a:srgbClr val="F26B43"/>
          </p15:clr>
        </p15:guide>
        <p15:guide id="14" pos="2581">
          <p15:clr>
            <a:srgbClr val="F26B43"/>
          </p15:clr>
        </p15:guide>
        <p15:guide id="15" pos="2695">
          <p15:clr>
            <a:srgbClr val="F26B43"/>
          </p15:clr>
        </p15:guide>
        <p15:guide id="16" pos="6185">
          <p15:clr>
            <a:srgbClr val="F26B43"/>
          </p15:clr>
        </p15:guide>
        <p15:guide id="17" pos="3783">
          <p15:clr>
            <a:srgbClr val="F26B43"/>
          </p15:clr>
        </p15:guide>
        <p15:guide id="18" pos="3896">
          <p15:clr>
            <a:srgbClr val="F26B43"/>
          </p15:clr>
        </p15:guide>
        <p15:guide id="19" pos="3840">
          <p15:clr>
            <a:srgbClr val="F26B43"/>
          </p15:clr>
        </p15:guide>
        <p15:guide id="20" pos="6299">
          <p15:clr>
            <a:srgbClr val="F26B43"/>
          </p15:clr>
        </p15:guide>
        <p15:guide id="21" orient="horz" pos="1049">
          <p15:clr>
            <a:srgbClr val="F26B43"/>
          </p15:clr>
        </p15:guide>
        <p15:guide id="22" orient="horz" pos="641">
          <p15:clr>
            <a:srgbClr val="F26B43"/>
          </p15:clr>
        </p15:guide>
        <p15:guide id="23" orient="horz" pos="288">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75.xml"/><Relationship Id="rId4" Type="http://schemas.openxmlformats.org/officeDocument/2006/relationships/image" Target="../media/image15.png"/></Relationships>
</file>

<file path=ppt/slides/_rels/slide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hyperlink" Target="https://app.powerbi.com/links/iiFL3Nx93y?ctid=36da45f1-dd2c-4d1f-af13-5abe46b99921&amp;pbi_source=linkShare" TargetMode="External"/><Relationship Id="rId1" Type="http://schemas.openxmlformats.org/officeDocument/2006/relationships/slideLayout" Target="../slideLayouts/slideLayout275.xml"/></Relationships>
</file>

<file path=ppt/slides/_rels/slide4.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2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3"/>
          <p:cNvSpPr>
            <a:spLocks noGrp="1"/>
          </p:cNvSpPr>
          <p:nvPr>
            <p:ph type="subTitle" idx="1"/>
          </p:nvPr>
        </p:nvSpPr>
        <p:spPr>
          <a:xfrm>
            <a:off x="523240" y="3307174"/>
            <a:ext cx="5572760" cy="1048869"/>
          </a:xfrm>
        </p:spPr>
        <p:txBody>
          <a:bodyPr/>
          <a:lstStyle/>
          <a:p>
            <a:r>
              <a:rPr lang="en-US" sz="4000" noProof="0" dirty="0">
                <a:solidFill>
                  <a:srgbClr val="7030A0"/>
                </a:solidFill>
                <a:latin typeface="Garamond"/>
                <a:ea typeface="Calibri"/>
                <a:cs typeface="Calibri"/>
              </a:rPr>
              <a:t>CHRISTUS Health</a:t>
            </a:r>
          </a:p>
          <a:p>
            <a:endParaRPr lang="en-US" sz="1400" noProof="0" dirty="0">
              <a:solidFill>
                <a:srgbClr val="7030A0"/>
              </a:solidFill>
              <a:latin typeface="Garamond" panose="02020404030301010803" pitchFamily="18" charset="0"/>
              <a:ea typeface="Calibri" panose="020F0502020204030204" pitchFamily="34" charset="0"/>
              <a:cs typeface="Calibri" panose="020F0502020204030204" pitchFamily="34" charset="0"/>
            </a:endParaRPr>
          </a:p>
          <a:p>
            <a:r>
              <a:rPr lang="en-US" sz="2400" dirty="0">
                <a:latin typeface="Garamond"/>
                <a:ea typeface="Calibri"/>
                <a:cs typeface="Calibri"/>
              </a:rPr>
              <a:t>Monthly </a:t>
            </a:r>
            <a:r>
              <a:rPr lang="en-US" sz="2400">
                <a:latin typeface="Garamond"/>
                <a:ea typeface="Calibri"/>
                <a:cs typeface="Calibri"/>
              </a:rPr>
              <a:t>Status- </a:t>
            </a:r>
            <a:r>
              <a:rPr lang="en-US" sz="2400">
                <a:latin typeface="Garamond" panose="02020404030301010803" pitchFamily="18" charset="0"/>
                <a:ea typeface="Calibri" panose="020F0502020204030204" pitchFamily="34" charset="0"/>
                <a:cs typeface="Calibri" panose="020F0502020204030204" pitchFamily="34" charset="0"/>
              </a:rPr>
              <a:t>October 2025</a:t>
            </a:r>
            <a:endParaRPr lang="en-US" sz="2400" noProof="0" dirty="0">
              <a:latin typeface="Garamond" panose="02020404030301010803" pitchFamily="18" charset="0"/>
              <a:ea typeface="Calibri" panose="020F0502020204030204" pitchFamily="34" charset="0"/>
              <a:cs typeface="Calibri" panose="020F0502020204030204" pitchFamily="34" charset="0"/>
            </a:endParaRPr>
          </a:p>
        </p:txBody>
      </p:sp>
      <p:pic>
        <p:nvPicPr>
          <p:cNvPr id="1026" name="Picture 2" descr="油气行业上游领域改革全面启动| 德勤中国| 能源、资源及工业行业">
            <a:extLst>
              <a:ext uri="{FF2B5EF4-FFF2-40B4-BE49-F238E27FC236}">
                <a16:creationId xmlns:a16="http://schemas.microsoft.com/office/drawing/2014/main" id="{F3B72171-8BF3-2AAD-8D5C-9FABFE1EE3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13124" y="215348"/>
            <a:ext cx="6427304" cy="64273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36795256"/>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9D42E20-920E-4866-B47F-2BF5A9BD72A3}"/>
              </a:ext>
            </a:extLst>
          </p:cNvPr>
          <p:cNvSpPr>
            <a:spLocks noGrp="1"/>
          </p:cNvSpPr>
          <p:nvPr>
            <p:ph type="title"/>
          </p:nvPr>
        </p:nvSpPr>
        <p:spPr/>
        <p:txBody>
          <a:bodyPr/>
          <a:lstStyle/>
          <a:p>
            <a:r>
              <a:rPr lang="en-US">
                <a:latin typeface="Open Sans Semibold"/>
                <a:ea typeface="Open Sans Semibold"/>
                <a:cs typeface="Open Sans Semibold"/>
              </a:rPr>
              <a:t>Test Automation</a:t>
            </a:r>
            <a:endParaRPr lang="en-US"/>
          </a:p>
        </p:txBody>
      </p:sp>
      <p:sp>
        <p:nvSpPr>
          <p:cNvPr id="52" name="TextBox 51">
            <a:extLst>
              <a:ext uri="{FF2B5EF4-FFF2-40B4-BE49-F238E27FC236}">
                <a16:creationId xmlns:a16="http://schemas.microsoft.com/office/drawing/2014/main" id="{180DD7AE-F914-4651-BF09-5EFCA5A356AC}"/>
              </a:ext>
            </a:extLst>
          </p:cNvPr>
          <p:cNvSpPr txBox="1"/>
          <p:nvPr/>
        </p:nvSpPr>
        <p:spPr>
          <a:xfrm>
            <a:off x="546279" y="1059055"/>
            <a:ext cx="5419201" cy="269304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Team has developed automation for around </a:t>
            </a:r>
            <a:r>
              <a:rPr lang="en-US" sz="1200" b="1">
                <a:solidFill>
                  <a:prstClr val="black"/>
                </a:solidFill>
                <a:latin typeface="Calibri"/>
                <a:ea typeface="Calibri"/>
                <a:cs typeface="Calibri"/>
              </a:rPr>
              <a:t>70+ </a:t>
            </a:r>
            <a:r>
              <a:rPr lang="en-US" sz="1200">
                <a:solidFill>
                  <a:prstClr val="black"/>
                </a:solidFill>
                <a:latin typeface="Calibri"/>
                <a:ea typeface="Calibri"/>
                <a:cs typeface="Calibri"/>
              </a:rPr>
              <a:t>Scripts so far</a:t>
            </a:r>
            <a:r>
              <a:rPr lang="en-US" sz="1200">
                <a:solidFill>
                  <a:prstClr val="black"/>
                </a:solidFill>
                <a:latin typeface="Open Sans"/>
                <a:ea typeface="Open Sans"/>
                <a:cs typeface="Open Sans"/>
              </a:rPr>
              <a:t> </a:t>
            </a:r>
            <a:endParaRPr lang="en-US" sz="120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mn-lt"/>
                <a:cs typeface="+mn-lt"/>
              </a:rPr>
              <a:t>Enhanced </a:t>
            </a:r>
            <a:r>
              <a:rPr lang="en-US" sz="1200" b="1">
                <a:solidFill>
                  <a:prstClr val="black"/>
                </a:solidFill>
                <a:latin typeface="Calibri"/>
                <a:ea typeface="+mn-lt"/>
                <a:cs typeface="+mn-lt"/>
              </a:rPr>
              <a:t>selector efficiency</a:t>
            </a:r>
            <a:r>
              <a:rPr lang="en-US" sz="1200">
                <a:solidFill>
                  <a:prstClr val="black"/>
                </a:solidFill>
                <a:latin typeface="Calibri"/>
                <a:ea typeface="+mn-lt"/>
                <a:cs typeface="+mn-lt"/>
              </a:rPr>
              <a:t> for EPIC automation scripts from </a:t>
            </a:r>
            <a:r>
              <a:rPr lang="en-US" sz="1200" b="1">
                <a:solidFill>
                  <a:prstClr val="black"/>
                </a:solidFill>
                <a:latin typeface="Calibri"/>
                <a:ea typeface="+mn-lt"/>
                <a:cs typeface="+mn-lt"/>
              </a:rPr>
              <a:t>50%</a:t>
            </a:r>
            <a:r>
              <a:rPr lang="en-US" sz="1200">
                <a:solidFill>
                  <a:prstClr val="black"/>
                </a:solidFill>
                <a:latin typeface="Calibri"/>
                <a:ea typeface="+mn-lt"/>
                <a:cs typeface="+mn-lt"/>
              </a:rPr>
              <a:t> to </a:t>
            </a:r>
            <a:r>
              <a:rPr lang="en-US" sz="1200" b="1">
                <a:solidFill>
                  <a:prstClr val="black"/>
                </a:solidFill>
                <a:latin typeface="Calibri"/>
                <a:ea typeface="+mn-lt"/>
                <a:cs typeface="+mn-lt"/>
              </a:rPr>
              <a:t>100%</a:t>
            </a:r>
            <a:r>
              <a:rPr lang="en-US" sz="1200">
                <a:solidFill>
                  <a:prstClr val="black"/>
                </a:solidFill>
                <a:latin typeface="Calibri"/>
                <a:ea typeface="+mn-lt"/>
                <a:cs typeface="+mn-lt"/>
              </a:rPr>
              <a:t> by directly passing the </a:t>
            </a:r>
            <a:r>
              <a:rPr lang="en-US" sz="1200" b="1">
                <a:solidFill>
                  <a:prstClr val="black"/>
                </a:solidFill>
                <a:latin typeface="Calibri"/>
                <a:ea typeface="+mn-lt"/>
                <a:cs typeface="+mn-lt"/>
              </a:rPr>
              <a:t>argument into selectors</a:t>
            </a:r>
            <a:r>
              <a:rPr lang="en-US" sz="1200">
                <a:solidFill>
                  <a:prstClr val="black"/>
                </a:solidFill>
                <a:latin typeface="Calibri"/>
                <a:ea typeface="+mn-lt"/>
                <a:cs typeface="+mn-lt"/>
              </a:rPr>
              <a:t> , enabling accurate, consistent, and reusable logic across future projects.</a:t>
            </a:r>
            <a:endParaRPr lang="en-US" sz="1200">
              <a:solidFill>
                <a:prstClr val="black"/>
              </a:solidFill>
              <a:latin typeface="Calibri"/>
              <a:ea typeface="Calibri"/>
              <a:cs typeface="Calibri"/>
            </a:endParaRPr>
          </a:p>
          <a:p>
            <a:pPr marL="118745" indent="-118745">
              <a:spcBef>
                <a:spcPts val="600"/>
              </a:spcBef>
              <a:buSzPct val="100000"/>
              <a:buFont typeface="Wingdings" panose="05000000000000000000" pitchFamily="2" charset="2"/>
              <a:buChar char="Ø"/>
              <a:defRPr/>
            </a:pPr>
            <a:r>
              <a:rPr lang="en-US" sz="1200">
                <a:latin typeface="Calibri"/>
                <a:ea typeface="+mn-lt"/>
                <a:cs typeface="+mn-lt"/>
              </a:rPr>
              <a:t>The </a:t>
            </a:r>
            <a:r>
              <a:rPr lang="en-US" sz="1200" b="1">
                <a:latin typeface="Calibri"/>
                <a:ea typeface="+mn-lt"/>
                <a:cs typeface="+mn-lt"/>
              </a:rPr>
              <a:t>DEA and CDS processe</a:t>
            </a:r>
            <a:r>
              <a:rPr lang="en-US" sz="1200">
                <a:latin typeface="Calibri"/>
                <a:ea typeface="+mn-lt"/>
                <a:cs typeface="+mn-lt"/>
              </a:rPr>
              <a:t>s for </a:t>
            </a:r>
            <a:r>
              <a:rPr lang="en-US" sz="1200" b="1">
                <a:latin typeface="Calibri"/>
                <a:ea typeface="+mn-lt"/>
                <a:cs typeface="+mn-lt"/>
              </a:rPr>
              <a:t>HealthPlans</a:t>
            </a:r>
            <a:r>
              <a:rPr lang="en-US" sz="1200">
                <a:latin typeface="Calibri"/>
                <a:ea typeface="+mn-lt"/>
                <a:cs typeface="+mn-lt"/>
              </a:rPr>
              <a:t> have been successfully launched in the</a:t>
            </a:r>
            <a:r>
              <a:rPr lang="en-US" sz="1200" b="1">
                <a:latin typeface="Calibri"/>
                <a:ea typeface="+mn-lt"/>
                <a:cs typeface="+mn-lt"/>
              </a:rPr>
              <a:t> production</a:t>
            </a:r>
            <a:r>
              <a:rPr lang="en-US" sz="1200">
                <a:latin typeface="Calibri"/>
                <a:ea typeface="+mn-lt"/>
                <a:cs typeface="+mn-lt"/>
              </a:rPr>
              <a:t> environment.</a:t>
            </a:r>
            <a:r>
              <a:rPr lang="en-US" sz="1200" b="1">
                <a:latin typeface="Calibri"/>
                <a:ea typeface="Calibri"/>
                <a:cs typeface="Calibri"/>
              </a:rPr>
              <a:t>        </a:t>
            </a: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Team members are also working on redevelopment of production processes and tracking the</a:t>
            </a:r>
            <a:r>
              <a:rPr lang="en-US" sz="1200" b="1">
                <a:solidFill>
                  <a:prstClr val="black"/>
                </a:solidFill>
                <a:latin typeface="Calibri"/>
                <a:ea typeface="Calibri"/>
                <a:cs typeface="Calibri"/>
              </a:rPr>
              <a:t> production processes logs</a:t>
            </a:r>
            <a:r>
              <a:rPr lang="en-US" sz="1200">
                <a:solidFill>
                  <a:prstClr val="black"/>
                </a:solidFill>
                <a:latin typeface="Calibri"/>
                <a:ea typeface="Calibri"/>
                <a:cs typeface="Calibri"/>
              </a:rPr>
              <a:t> on daily basis which adds to our scope of work expansion</a:t>
            </a:r>
          </a:p>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Presented an </a:t>
            </a:r>
            <a:r>
              <a:rPr lang="en-US" sz="1200" b="1">
                <a:solidFill>
                  <a:prstClr val="black"/>
                </a:solidFill>
                <a:latin typeface="Calibri"/>
                <a:ea typeface="Calibri"/>
                <a:cs typeface="Calibri"/>
              </a:rPr>
              <a:t>automation idea</a:t>
            </a:r>
            <a:r>
              <a:rPr lang="en-US" sz="1200">
                <a:solidFill>
                  <a:prstClr val="black"/>
                </a:solidFill>
                <a:latin typeface="Calibri"/>
                <a:ea typeface="Calibri"/>
                <a:cs typeface="Calibri"/>
              </a:rPr>
              <a:t> related to </a:t>
            </a:r>
            <a:r>
              <a:rPr lang="en-US" sz="1200" b="1" err="1">
                <a:solidFill>
                  <a:prstClr val="black"/>
                </a:solidFill>
                <a:latin typeface="Calibri"/>
                <a:ea typeface="Calibri"/>
                <a:cs typeface="Calibri"/>
              </a:rPr>
              <a:t>Workqueue</a:t>
            </a:r>
            <a:r>
              <a:rPr lang="en-US" sz="1200" b="1">
                <a:solidFill>
                  <a:prstClr val="black"/>
                </a:solidFill>
                <a:latin typeface="Calibri"/>
                <a:ea typeface="Calibri"/>
                <a:cs typeface="Calibri"/>
              </a:rPr>
              <a:t> Automation</a:t>
            </a:r>
            <a:r>
              <a:rPr lang="en-US" sz="1200">
                <a:solidFill>
                  <a:prstClr val="black"/>
                </a:solidFill>
                <a:latin typeface="Calibri"/>
                <a:ea typeface="Calibri"/>
                <a:cs typeface="Calibri"/>
              </a:rPr>
              <a:t> for SER Modules </a:t>
            </a:r>
          </a:p>
          <a:p>
            <a:pPr marL="118745" indent="-118745">
              <a:spcBef>
                <a:spcPts val="600"/>
              </a:spcBef>
              <a:buSzPct val="100000"/>
              <a:buFont typeface="Wingdings" panose="05000000000000000000" pitchFamily="2" charset="2"/>
              <a:buChar char="Ø"/>
              <a:defRPr/>
            </a:pPr>
            <a:endParaRPr lang="en-US" sz="1200">
              <a:solidFill>
                <a:prstClr val="black"/>
              </a:solidFill>
              <a:latin typeface="Calibri"/>
              <a:ea typeface="Calibri"/>
              <a:cs typeface="Calibri"/>
            </a:endParaRPr>
          </a:p>
        </p:txBody>
      </p:sp>
      <p:sp>
        <p:nvSpPr>
          <p:cNvPr id="76" name="TextBox 75">
            <a:extLst>
              <a:ext uri="{FF2B5EF4-FFF2-40B4-BE49-F238E27FC236}">
                <a16:creationId xmlns:a16="http://schemas.microsoft.com/office/drawing/2014/main" id="{5AC67DD2-CAE5-419D-923E-6F5A1E286D53}"/>
              </a:ext>
            </a:extLst>
          </p:cNvPr>
          <p:cNvSpPr txBox="1"/>
          <p:nvPr/>
        </p:nvSpPr>
        <p:spPr>
          <a:xfrm>
            <a:off x="698191" y="453560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Scope</a:t>
            </a:r>
            <a:endParaRPr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78" name="TextBox 77">
            <a:extLst>
              <a:ext uri="{FF2B5EF4-FFF2-40B4-BE49-F238E27FC236}">
                <a16:creationId xmlns:a16="http://schemas.microsoft.com/office/drawing/2014/main" id="{002AAA26-8166-44F5-96C0-C4C493FD5EFF}"/>
              </a:ext>
            </a:extLst>
          </p:cNvPr>
          <p:cNvSpPr txBox="1"/>
          <p:nvPr/>
        </p:nvSpPr>
        <p:spPr>
          <a:xfrm>
            <a:off x="698191" y="4938856"/>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Monitor</a:t>
            </a:r>
            <a:endParaRPr kumimoji="0" lang="en-US" sz="1200" b="1" i="0" u="none" strike="noStrike" kern="1200" cap="none" spc="0" normalizeH="0" baseline="0" noProof="0">
              <a:ln>
                <a:noFill/>
              </a:ln>
              <a:solidFill>
                <a:schemeClr val="bg1"/>
              </a:solidFill>
              <a:effectLst/>
              <a:uLnTx/>
              <a:uFillTx/>
              <a:latin typeface="Calibri"/>
              <a:ea typeface="Calibri"/>
              <a:cs typeface="Calibri"/>
            </a:endParaRPr>
          </a:p>
        </p:txBody>
      </p:sp>
      <p:sp>
        <p:nvSpPr>
          <p:cNvPr id="81" name="TextBox 80">
            <a:extLst>
              <a:ext uri="{FF2B5EF4-FFF2-40B4-BE49-F238E27FC236}">
                <a16:creationId xmlns:a16="http://schemas.microsoft.com/office/drawing/2014/main" id="{485F0F9D-E488-4A8A-98F3-CB5FB1ED530A}"/>
              </a:ext>
            </a:extLst>
          </p:cNvPr>
          <p:cNvSpPr txBox="1"/>
          <p:nvPr/>
        </p:nvSpPr>
        <p:spPr>
          <a:xfrm>
            <a:off x="2423714" y="4506706"/>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Tripple Upgrade Regression Testing starting from 29th Sep,2025.</a:t>
            </a:r>
          </a:p>
        </p:txBody>
      </p:sp>
      <p:sp>
        <p:nvSpPr>
          <p:cNvPr id="82" name="TextBox 81">
            <a:extLst>
              <a:ext uri="{FF2B5EF4-FFF2-40B4-BE49-F238E27FC236}">
                <a16:creationId xmlns:a16="http://schemas.microsoft.com/office/drawing/2014/main" id="{571D36A1-D30E-47B6-B314-AEF33E17E237}"/>
              </a:ext>
            </a:extLst>
          </p:cNvPr>
          <p:cNvSpPr txBox="1"/>
          <p:nvPr/>
        </p:nvSpPr>
        <p:spPr>
          <a:xfrm>
            <a:off x="2458882" y="4923932"/>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Monitor all scripts on triggers and in production accurately</a:t>
            </a:r>
            <a:endParaRPr lang="en-US">
              <a:solidFill>
                <a:schemeClr val="bg2">
                  <a:lumMod val="10000"/>
                </a:schemeClr>
              </a:solidFill>
            </a:endParaRPr>
          </a:p>
        </p:txBody>
      </p:sp>
      <p:sp>
        <p:nvSpPr>
          <p:cNvPr id="85" name="TextBox 84">
            <a:extLst>
              <a:ext uri="{FF2B5EF4-FFF2-40B4-BE49-F238E27FC236}">
                <a16:creationId xmlns:a16="http://schemas.microsoft.com/office/drawing/2014/main" id="{81A8FCE7-0BD1-42CF-A86A-28218AA0E319}"/>
              </a:ext>
            </a:extLst>
          </p:cNvPr>
          <p:cNvSpPr txBox="1"/>
          <p:nvPr/>
        </p:nvSpPr>
        <p:spPr>
          <a:xfrm>
            <a:off x="698191" y="5880599"/>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200" b="1" i="0" u="none" strike="noStrike" kern="1200" cap="none" spc="0" normalizeH="0" baseline="0" noProof="0">
                <a:ln>
                  <a:noFill/>
                </a:ln>
                <a:solidFill>
                  <a:schemeClr val="bg1"/>
                </a:solidFill>
                <a:effectLst/>
                <a:uLnTx/>
                <a:uFillTx/>
                <a:latin typeface="Calibri"/>
                <a:ea typeface="Calibri"/>
                <a:cs typeface="Calibri"/>
              </a:rPr>
              <a:t>Trackin</a:t>
            </a:r>
            <a:r>
              <a:rPr lang="en-US" sz="1200" b="1">
                <a:solidFill>
                  <a:schemeClr val="bg1"/>
                </a:solidFill>
                <a:latin typeface="Calibri"/>
                <a:ea typeface="Calibri"/>
                <a:cs typeface="Calibri"/>
              </a:rPr>
              <a:t>g</a:t>
            </a:r>
          </a:p>
        </p:txBody>
      </p:sp>
      <p:sp>
        <p:nvSpPr>
          <p:cNvPr id="86" name="TextBox 85">
            <a:extLst>
              <a:ext uri="{FF2B5EF4-FFF2-40B4-BE49-F238E27FC236}">
                <a16:creationId xmlns:a16="http://schemas.microsoft.com/office/drawing/2014/main" id="{BAB6C66A-677D-475C-8BA5-3A76E276E031}"/>
              </a:ext>
            </a:extLst>
          </p:cNvPr>
          <p:cNvSpPr txBox="1"/>
          <p:nvPr/>
        </p:nvSpPr>
        <p:spPr>
          <a:xfrm>
            <a:off x="2453791" y="5871385"/>
            <a:ext cx="3566160" cy="276999"/>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Maintain up-to-date data for Trackers </a:t>
            </a:r>
          </a:p>
        </p:txBody>
      </p:sp>
      <p:sp>
        <p:nvSpPr>
          <p:cNvPr id="90" name="Rectangle 89">
            <a:extLst>
              <a:ext uri="{FF2B5EF4-FFF2-40B4-BE49-F238E27FC236}">
                <a16:creationId xmlns:a16="http://schemas.microsoft.com/office/drawing/2014/main" id="{E7E86ECC-328A-4C3C-B1BB-443DD6BEDE42}"/>
              </a:ext>
            </a:extLst>
          </p:cNvPr>
          <p:cNvSpPr/>
          <p:nvPr/>
        </p:nvSpPr>
        <p:spPr bwMode="gray">
          <a:xfrm>
            <a:off x="6234675" y="425733"/>
            <a:ext cx="5701296" cy="6195295"/>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F10D5A67-6DBE-4A8A-AD5F-CEEA2AC906D1}"/>
              </a:ext>
            </a:extLst>
          </p:cNvPr>
          <p:cNvSpPr/>
          <p:nvPr/>
        </p:nvSpPr>
        <p:spPr bwMode="gray">
          <a:xfrm>
            <a:off x="461064" y="3943009"/>
            <a:ext cx="5539585" cy="267928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Calibri"/>
              <a:ea typeface="Calibri"/>
              <a:cs typeface="Calibri"/>
            </a:endParaRPr>
          </a:p>
        </p:txBody>
      </p:sp>
      <p:sp>
        <p:nvSpPr>
          <p:cNvPr id="59" name="TextBox 58">
            <a:extLst>
              <a:ext uri="{FF2B5EF4-FFF2-40B4-BE49-F238E27FC236}">
                <a16:creationId xmlns:a16="http://schemas.microsoft.com/office/drawing/2014/main" id="{0DF3AE89-F443-4E9B-858E-0CAD651185F6}"/>
              </a:ext>
            </a:extLst>
          </p:cNvPr>
          <p:cNvSpPr txBox="1"/>
          <p:nvPr/>
        </p:nvSpPr>
        <p:spPr>
          <a:xfrm>
            <a:off x="771232" y="3832461"/>
            <a:ext cx="3065272"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400" spc="200">
                <a:solidFill>
                  <a:srgbClr val="7030A0"/>
                </a:solidFill>
                <a:latin typeface="Open Sans Extrabold"/>
                <a:ea typeface="Open Sans Extrabold"/>
                <a:cs typeface="Open Sans Extrabold"/>
              </a:rPr>
              <a:t>Goals-</a:t>
            </a:r>
            <a:r>
              <a:rPr kumimoji="0" lang="en-US" sz="1400" b="0" i="0" u="none" strike="noStrike" kern="1200" cap="none" spc="200" normalizeH="0" baseline="0" noProof="0">
                <a:ln>
                  <a:noFill/>
                </a:ln>
                <a:solidFill>
                  <a:srgbClr val="7030A0"/>
                </a:solidFill>
                <a:effectLst/>
                <a:uLnTx/>
                <a:uFillTx/>
                <a:latin typeface="Open Sans Extrabold"/>
                <a:ea typeface="Open Sans Extrabold"/>
                <a:cs typeface="Open Sans Extrabold"/>
              </a:rPr>
              <a:t> </a:t>
            </a:r>
            <a:r>
              <a:rPr lang="en-US" sz="1400" spc="200">
                <a:solidFill>
                  <a:srgbClr val="7030A0"/>
                </a:solidFill>
                <a:latin typeface="Open Sans Extrabold"/>
                <a:ea typeface="Open Sans Extrabold"/>
                <a:cs typeface="Open Sans Extrabold"/>
              </a:rPr>
              <a:t>November 2025</a:t>
            </a:r>
            <a:endParaRPr kumimoji="0" lang="en-US" sz="1400" b="0" i="0" u="none" strike="noStrike" kern="1200" cap="none" spc="200" normalizeH="0" baseline="0" noProof="0" dirty="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endParaRPr>
          </a:p>
        </p:txBody>
      </p:sp>
      <p:sp>
        <p:nvSpPr>
          <p:cNvPr id="2" name="TextBox 1">
            <a:extLst>
              <a:ext uri="{FF2B5EF4-FFF2-40B4-BE49-F238E27FC236}">
                <a16:creationId xmlns:a16="http://schemas.microsoft.com/office/drawing/2014/main" id="{43347F70-EC7F-033E-0F0A-0BA3D78D7260}"/>
              </a:ext>
            </a:extLst>
          </p:cNvPr>
          <p:cNvSpPr txBox="1"/>
          <p:nvPr/>
        </p:nvSpPr>
        <p:spPr>
          <a:xfrm>
            <a:off x="698190" y="5407778"/>
            <a:ext cx="1714998" cy="279820"/>
          </a:xfrm>
          <a:prstGeom prst="rect">
            <a:avLst/>
          </a:prstGeom>
          <a:solidFill>
            <a:srgbClr val="7030A0"/>
          </a:solidFill>
        </p:spPr>
        <p:txBody>
          <a:bodyPr wrap="square" lIns="91440" tIns="45720" rIns="91440" bIns="45720" anchor="t">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lang="en-US" sz="1200" b="1">
                <a:solidFill>
                  <a:schemeClr val="bg1"/>
                </a:solidFill>
                <a:latin typeface="Calibri"/>
                <a:ea typeface="Calibri"/>
                <a:cs typeface="Calibri"/>
              </a:rPr>
              <a:t>Collaborate</a:t>
            </a:r>
            <a:endParaRPr lang="en-US" sz="1200" b="1" i="0" strike="noStrike" kern="1200" cap="none" spc="0" normalizeH="0" baseline="0" noProof="0">
              <a:ln>
                <a:noFill/>
              </a:ln>
              <a:solidFill>
                <a:schemeClr val="bg1"/>
              </a:solidFill>
              <a:effectLst/>
              <a:uLnTx/>
              <a:uFillTx/>
              <a:latin typeface="Calibri"/>
              <a:ea typeface="Calibri"/>
              <a:cs typeface="Calibri"/>
            </a:endParaRPr>
          </a:p>
        </p:txBody>
      </p:sp>
      <p:sp>
        <p:nvSpPr>
          <p:cNvPr id="15" name="Rectangle 14">
            <a:extLst>
              <a:ext uri="{FF2B5EF4-FFF2-40B4-BE49-F238E27FC236}">
                <a16:creationId xmlns:a16="http://schemas.microsoft.com/office/drawing/2014/main" id="{A864882C-96D9-D77A-291E-4AED46BB8162}"/>
              </a:ext>
            </a:extLst>
          </p:cNvPr>
          <p:cNvSpPr/>
          <p:nvPr/>
        </p:nvSpPr>
        <p:spPr bwMode="gray">
          <a:xfrm>
            <a:off x="456466" y="925059"/>
            <a:ext cx="5538093" cy="2655966"/>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18" name="TextBox 17">
            <a:extLst>
              <a:ext uri="{FF2B5EF4-FFF2-40B4-BE49-F238E27FC236}">
                <a16:creationId xmlns:a16="http://schemas.microsoft.com/office/drawing/2014/main" id="{36BDD142-62DE-0E97-247D-600D2F5F5DA8}"/>
              </a:ext>
            </a:extLst>
          </p:cNvPr>
          <p:cNvSpPr txBox="1"/>
          <p:nvPr/>
        </p:nvSpPr>
        <p:spPr>
          <a:xfrm>
            <a:off x="554619" y="815797"/>
            <a:ext cx="3111856"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lang="en-US" sz="1200" spc="200">
                <a:solidFill>
                  <a:srgbClr val="7030A0"/>
                </a:solidFill>
                <a:latin typeface="Open Sans Extrabold"/>
                <a:ea typeface="Open Sans Extrabold"/>
                <a:cs typeface="Open Sans Extrabold"/>
              </a:rPr>
              <a:t>       </a:t>
            </a:r>
            <a:r>
              <a:rPr lang="en-US" sz="1400" spc="200">
                <a:solidFill>
                  <a:srgbClr val="7030A0"/>
                </a:solidFill>
                <a:latin typeface="Open Sans Extrabold"/>
                <a:ea typeface="Open Sans Extrabold"/>
                <a:cs typeface="Open Sans Extrabold"/>
              </a:rPr>
              <a:t>Key Achievements</a:t>
            </a:r>
            <a:endParaRPr lang="en-US" sz="1400" b="1" i="0" u="none" strike="noStrike" kern="1200" cap="none" spc="200" normalizeH="0" baseline="0" noProof="0">
              <a:ln>
                <a:noFill/>
              </a:ln>
              <a:solidFill>
                <a:srgbClr val="7030A0"/>
              </a:solidFill>
              <a:effectLst/>
              <a:uLnTx/>
              <a:uFillTx/>
              <a:latin typeface="Open Sans Extrabold"/>
              <a:ea typeface="Open Sans Extrabold"/>
              <a:cs typeface="Open Sans Extrabold"/>
            </a:endParaRPr>
          </a:p>
        </p:txBody>
      </p:sp>
      <p:sp>
        <p:nvSpPr>
          <p:cNvPr id="21" name="TextBox 5">
            <a:extLst>
              <a:ext uri="{FF2B5EF4-FFF2-40B4-BE49-F238E27FC236}">
                <a16:creationId xmlns:a16="http://schemas.microsoft.com/office/drawing/2014/main" id="{94B528B5-2C3E-69A0-A833-1F3C8AC2D467}"/>
              </a:ext>
            </a:extLst>
          </p:cNvPr>
          <p:cNvSpPr txBox="1"/>
          <p:nvPr/>
        </p:nvSpPr>
        <p:spPr>
          <a:xfrm>
            <a:off x="6387551" y="1030848"/>
            <a:ext cx="5562336" cy="579646"/>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endParaRPr lang="en-US" sz="1200" b="1">
              <a:solidFill>
                <a:prstClr val="black"/>
              </a:solidFill>
              <a:latin typeface="Calibri"/>
              <a:ea typeface="Calibri"/>
              <a:cs typeface="Calibri"/>
            </a:endParaRPr>
          </a:p>
          <a:p>
            <a:pPr marL="171450" indent="-171450">
              <a:buFont typeface="Wingdings"/>
              <a:buChar char="Ø"/>
              <a:defRPr/>
            </a:pPr>
            <a:endParaRPr lang="en-US" sz="1200">
              <a:solidFill>
                <a:prstClr val="black"/>
              </a:solidFill>
              <a:latin typeface="Calibri"/>
              <a:ea typeface="Open Sans"/>
              <a:cs typeface="Open Sans"/>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sp>
        <p:nvSpPr>
          <p:cNvPr id="5" name="TextBox 4">
            <a:extLst>
              <a:ext uri="{FF2B5EF4-FFF2-40B4-BE49-F238E27FC236}">
                <a16:creationId xmlns:a16="http://schemas.microsoft.com/office/drawing/2014/main" id="{D2A339D4-4C75-EE75-DA85-3FF315B13E99}"/>
              </a:ext>
            </a:extLst>
          </p:cNvPr>
          <p:cNvSpPr txBox="1"/>
          <p:nvPr/>
        </p:nvSpPr>
        <p:spPr>
          <a:xfrm>
            <a:off x="2458881" y="5404577"/>
            <a:ext cx="3566160" cy="461665"/>
          </a:xfrm>
          <a:prstGeom prst="rect">
            <a:avLst/>
          </a:prstGeom>
          <a:noFill/>
        </p:spPr>
        <p:txBody>
          <a:bodyPr wrap="square" lIns="91440" tIns="45720" rIns="91440" bIns="45720" anchor="t">
            <a:spAutoFit/>
          </a:bodyPr>
          <a:lstStyle/>
          <a:p>
            <a:pPr marL="118745" indent="-118745">
              <a:spcBef>
                <a:spcPts val="600"/>
              </a:spcBef>
              <a:buSzPct val="100000"/>
              <a:buFont typeface="Wingdings" panose="05000000000000000000" pitchFamily="2" charset="2"/>
              <a:buChar char="Ø"/>
              <a:defRPr/>
            </a:pPr>
            <a:r>
              <a:rPr lang="en-US" sz="1200">
                <a:solidFill>
                  <a:schemeClr val="bg2">
                    <a:lumMod val="10000"/>
                  </a:schemeClr>
                </a:solidFill>
                <a:latin typeface="Calibri"/>
                <a:ea typeface="Calibri"/>
                <a:cs typeface="Calibri"/>
              </a:rPr>
              <a:t>Collaborate both internally and explore external ideas for Automation</a:t>
            </a:r>
          </a:p>
        </p:txBody>
      </p:sp>
      <p:sp>
        <p:nvSpPr>
          <p:cNvPr id="9" name="TextBox 5">
            <a:extLst>
              <a:ext uri="{FF2B5EF4-FFF2-40B4-BE49-F238E27FC236}">
                <a16:creationId xmlns:a16="http://schemas.microsoft.com/office/drawing/2014/main" id="{2DE6E6F4-4B5E-CA26-1439-CBAF2595CF88}"/>
              </a:ext>
            </a:extLst>
          </p:cNvPr>
          <p:cNvSpPr txBox="1"/>
          <p:nvPr/>
        </p:nvSpPr>
        <p:spPr>
          <a:xfrm>
            <a:off x="7723982" y="6013155"/>
            <a:ext cx="3159106" cy="759182"/>
          </a:xfrm>
          <a:prstGeom prst="rect">
            <a:avLst/>
          </a:prstGeom>
          <a:noFill/>
        </p:spPr>
        <p:txBody>
          <a:bodyPr vert="horz" wrap="square" lIns="0" tIns="0" rIns="0" bIns="0" rtlCol="0" anchor="t">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sz="1100">
                <a:solidFill>
                  <a:prstClr val="black"/>
                </a:solidFill>
                <a:ea typeface="+mn-lt"/>
                <a:cs typeface="+mn-lt"/>
              </a:rPr>
              <a:t>Note: The data reflects the status per the month    of August, considering modules involved </a:t>
            </a:r>
            <a:endParaRPr lang="en-US" sz="1100" i="0" u="none" strike="noStrike" kern="1200" cap="none" spc="0" normalizeH="0" baseline="0" noProof="0">
              <a:ln>
                <a:noFill/>
              </a:ln>
              <a:solidFill>
                <a:prstClr val="black"/>
              </a:solidFill>
              <a:effectLst/>
              <a:uLnTx/>
              <a:uFillTx/>
              <a:latin typeface="Open Sans"/>
              <a:ea typeface="Open Sans"/>
              <a:cs typeface="Open Sans"/>
            </a:endParaRPr>
          </a:p>
          <a:p>
            <a:pPr marL="171450" indent="-171450">
              <a:spcBef>
                <a:spcPts val="200"/>
              </a:spcBef>
              <a:buSzPct val="100000"/>
              <a:buFont typeface="Arial"/>
              <a:buChar char="•"/>
              <a:defRPr/>
            </a:pPr>
            <a:endParaRPr lang="en-US" sz="1200" b="1">
              <a:solidFill>
                <a:prstClr val="black"/>
              </a:solidFill>
              <a:latin typeface="Calibri"/>
              <a:ea typeface="Calibri"/>
              <a:cs typeface="Calibri"/>
            </a:endParaRPr>
          </a:p>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200" b="1" i="0" u="none" strike="noStrike" kern="1200" cap="none" spc="0" normalizeH="0" baseline="0" noProof="0">
                <a:ln>
                  <a:noFill/>
                </a:ln>
                <a:solidFill>
                  <a:prstClr val="black"/>
                </a:solidFill>
                <a:effectLst/>
                <a:uLnTx/>
                <a:uFillTx/>
                <a:latin typeface="Calibri"/>
                <a:ea typeface="Calibri"/>
                <a:cs typeface="Calibri"/>
              </a:rPr>
              <a:t> </a:t>
            </a:r>
            <a:endParaRPr lang="en-US" sz="1200" b="1" i="0" u="none" strike="noStrike" kern="1200" cap="none" spc="0" normalizeH="0" baseline="0" noProof="0">
              <a:ln>
                <a:noFill/>
              </a:ln>
              <a:solidFill>
                <a:prstClr val="black"/>
              </a:solidFill>
              <a:effectLst/>
              <a:uLnTx/>
              <a:uFillTx/>
              <a:latin typeface="Calibri"/>
              <a:ea typeface="Calibri"/>
              <a:cs typeface="Calibri"/>
            </a:endParaRPr>
          </a:p>
        </p:txBody>
      </p:sp>
      <p:pic>
        <p:nvPicPr>
          <p:cNvPr id="12" name="Picture 11" descr="A diagram of a pie chart&#10;&#10;AI-generated content may be incorrect.">
            <a:extLst>
              <a:ext uri="{FF2B5EF4-FFF2-40B4-BE49-F238E27FC236}">
                <a16:creationId xmlns:a16="http://schemas.microsoft.com/office/drawing/2014/main" id="{BDDE04D9-0474-AED1-4DBE-6084D27394CA}"/>
              </a:ext>
            </a:extLst>
          </p:cNvPr>
          <p:cNvPicPr>
            <a:picLocks noChangeAspect="1"/>
          </p:cNvPicPr>
          <p:nvPr/>
        </p:nvPicPr>
        <p:blipFill>
          <a:blip r:embed="rId3"/>
          <a:stretch>
            <a:fillRect/>
          </a:stretch>
        </p:blipFill>
        <p:spPr>
          <a:xfrm>
            <a:off x="6955922" y="3432189"/>
            <a:ext cx="4438736" cy="2672861"/>
          </a:xfrm>
          <a:prstGeom prst="rect">
            <a:avLst/>
          </a:prstGeom>
          <a:ln>
            <a:noFill/>
          </a:ln>
          <a:effectLst>
            <a:softEdge rad="112500"/>
          </a:effectLst>
        </p:spPr>
      </p:pic>
      <p:pic>
        <p:nvPicPr>
          <p:cNvPr id="6" name="Picture 5" descr="A graph showing different colored bars&#10;&#10;AI-generated content may be incorrect.">
            <a:extLst>
              <a:ext uri="{FF2B5EF4-FFF2-40B4-BE49-F238E27FC236}">
                <a16:creationId xmlns:a16="http://schemas.microsoft.com/office/drawing/2014/main" id="{DBDDE3C3-DD97-FE30-6DAB-BD4943072612}"/>
              </a:ext>
            </a:extLst>
          </p:cNvPr>
          <p:cNvPicPr>
            <a:picLocks noChangeAspect="1"/>
          </p:cNvPicPr>
          <p:nvPr/>
        </p:nvPicPr>
        <p:blipFill>
          <a:blip r:embed="rId4"/>
          <a:stretch>
            <a:fillRect/>
          </a:stretch>
        </p:blipFill>
        <p:spPr>
          <a:xfrm>
            <a:off x="6862482" y="603996"/>
            <a:ext cx="4697506" cy="2658036"/>
          </a:xfrm>
          <a:prstGeom prst="rect">
            <a:avLst/>
          </a:prstGeom>
        </p:spPr>
      </p:pic>
    </p:spTree>
    <p:extLst>
      <p:ext uri="{BB962C8B-B14F-4D97-AF65-F5344CB8AC3E}">
        <p14:creationId xmlns:p14="http://schemas.microsoft.com/office/powerpoint/2010/main" val="311183923"/>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983E49-56AA-345D-3A65-87FEFAF1BD34}"/>
            </a:ext>
          </a:extLst>
        </p:cNvPr>
        <p:cNvGrpSpPr/>
        <p:nvPr/>
      </p:nvGrpSpPr>
      <p:grpSpPr>
        <a:xfrm>
          <a:off x="0" y="0"/>
          <a:ext cx="0" cy="0"/>
          <a:chOff x="0" y="0"/>
          <a:chExt cx="0" cy="0"/>
        </a:xfrm>
      </p:grpSpPr>
      <p:sp>
        <p:nvSpPr>
          <p:cNvPr id="55" name="TextBox 54">
            <a:extLst>
              <a:ext uri="{FF2B5EF4-FFF2-40B4-BE49-F238E27FC236}">
                <a16:creationId xmlns:a16="http://schemas.microsoft.com/office/drawing/2014/main" id="{004A278A-41DE-161B-341E-A8A8A4C9DD34}"/>
              </a:ext>
            </a:extLst>
          </p:cNvPr>
          <p:cNvSpPr txBox="1"/>
          <p:nvPr/>
        </p:nvSpPr>
        <p:spPr>
          <a:xfrm>
            <a:off x="565918" y="2977440"/>
            <a:ext cx="2049023" cy="278923"/>
          </a:xfrm>
          <a:prstGeom prst="rect">
            <a:avLst/>
          </a:prstGeom>
          <a:noFill/>
        </p:spPr>
        <p:txBody>
          <a:bodyPr wrap="square" lIns="91440" tIns="45720" rIns="91440" bIns="45720" anchor="t">
            <a:spAutoFit/>
          </a:bodyPr>
          <a:lstStyle/>
          <a:p>
            <a:pPr algn="just">
              <a:lnSpc>
                <a:spcPct val="106000"/>
              </a:lnSpc>
              <a:defRPr/>
            </a:pPr>
            <a:r>
              <a:rPr lang="en-US" sz="1200" b="1">
                <a:solidFill>
                  <a:prstClr val="white"/>
                </a:solidFill>
                <a:latin typeface="Open Sans"/>
                <a:ea typeface="Open Sans"/>
                <a:cs typeface="Open Sans"/>
              </a:rPr>
              <a:t>     </a:t>
            </a:r>
            <a:endParaRPr lang="en-US" sz="12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75" name="Rectangle: Top Corners Rounded 74">
            <a:extLst>
              <a:ext uri="{FF2B5EF4-FFF2-40B4-BE49-F238E27FC236}">
                <a16:creationId xmlns:a16="http://schemas.microsoft.com/office/drawing/2014/main" id="{6302E71E-49BB-6B6D-0249-09129F9D817A}"/>
              </a:ext>
            </a:extLst>
          </p:cNvPr>
          <p:cNvSpPr/>
          <p:nvPr/>
        </p:nvSpPr>
        <p:spPr bwMode="gray">
          <a:xfrm rot="10800000">
            <a:off x="6325082" y="1035702"/>
            <a:ext cx="1605530" cy="253593"/>
          </a:xfrm>
          <a:prstGeom prst="round2SameRect">
            <a:avLst/>
          </a:prstGeom>
          <a:solidFill>
            <a:schemeClr val="bg2">
              <a:lumMod val="90000"/>
            </a:schemeClr>
          </a:solidFill>
          <a:ln w="19050" algn="ctr">
            <a:no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200" b="1" i="0" u="none" strike="noStrike" kern="1200" cap="none" spc="0" normalizeH="0" baseline="0" noProof="0">
              <a:ln>
                <a:noFill/>
              </a:ln>
              <a:solidFill>
                <a:prstClr val="white"/>
              </a:solidFill>
              <a:effectLst/>
              <a:uLnTx/>
              <a:uFillTx/>
              <a:latin typeface="Open Sans"/>
              <a:ea typeface="+mn-ea"/>
              <a:cs typeface="+mn-cs"/>
            </a:endParaRPr>
          </a:p>
        </p:txBody>
      </p:sp>
      <p:sp>
        <p:nvSpPr>
          <p:cNvPr id="76" name="TextBox 75">
            <a:extLst>
              <a:ext uri="{FF2B5EF4-FFF2-40B4-BE49-F238E27FC236}">
                <a16:creationId xmlns:a16="http://schemas.microsoft.com/office/drawing/2014/main" id="{4BD7C84E-43D4-5B6F-48D4-C554236595B3}"/>
              </a:ext>
            </a:extLst>
          </p:cNvPr>
          <p:cNvSpPr txBox="1"/>
          <p:nvPr/>
        </p:nvSpPr>
        <p:spPr>
          <a:xfrm>
            <a:off x="6213437" y="1021685"/>
            <a:ext cx="2467352" cy="278923"/>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a:t>        </a:t>
            </a:r>
            <a:r>
              <a:rPr lang="en-US" sz="1100"/>
              <a:t>Task Capture</a:t>
            </a:r>
            <a:r>
              <a:rPr lang="en-US"/>
              <a:t> </a:t>
            </a:r>
          </a:p>
        </p:txBody>
      </p:sp>
      <p:sp>
        <p:nvSpPr>
          <p:cNvPr id="81" name="TextBox 80">
            <a:extLst>
              <a:ext uri="{FF2B5EF4-FFF2-40B4-BE49-F238E27FC236}">
                <a16:creationId xmlns:a16="http://schemas.microsoft.com/office/drawing/2014/main" id="{A6822B06-7FE8-3F43-C271-F1F8DC239C40}"/>
              </a:ext>
            </a:extLst>
          </p:cNvPr>
          <p:cNvSpPr txBox="1"/>
          <p:nvPr/>
        </p:nvSpPr>
        <p:spPr>
          <a:xfrm>
            <a:off x="8634513" y="1000854"/>
            <a:ext cx="2885057" cy="1200329"/>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latin typeface="Calibri"/>
                <a:ea typeface="Calibri"/>
                <a:cs typeface="Calibri"/>
              </a:rPr>
              <a:t>To Review 14 test cases to validate accuracy and alignment of business requirement. Following the review, each testcase will be documented using task capture to prepare them for automation in UiPath.</a:t>
            </a:r>
          </a:p>
        </p:txBody>
      </p:sp>
      <p:sp>
        <p:nvSpPr>
          <p:cNvPr id="90" name="Rectangle 89">
            <a:extLst>
              <a:ext uri="{FF2B5EF4-FFF2-40B4-BE49-F238E27FC236}">
                <a16:creationId xmlns:a16="http://schemas.microsoft.com/office/drawing/2014/main" id="{1304142B-9A2D-0D9A-4FF5-330E1B5F99CF}"/>
              </a:ext>
            </a:extLst>
          </p:cNvPr>
          <p:cNvSpPr/>
          <p:nvPr/>
        </p:nvSpPr>
        <p:spPr bwMode="gray">
          <a:xfrm>
            <a:off x="6201822" y="3398084"/>
            <a:ext cx="5371047" cy="3351438"/>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85CAED3C-EA29-C587-83FE-BC545977F0A4}"/>
              </a:ext>
            </a:extLst>
          </p:cNvPr>
          <p:cNvSpPr/>
          <p:nvPr/>
        </p:nvSpPr>
        <p:spPr bwMode="gray">
          <a:xfrm>
            <a:off x="557704" y="641455"/>
            <a:ext cx="5347724" cy="610271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C489A5AB-633C-E27F-4D43-05C1DD0B46DC}"/>
              </a:ext>
            </a:extLst>
          </p:cNvPr>
          <p:cNvSpPr/>
          <p:nvPr/>
        </p:nvSpPr>
        <p:spPr bwMode="gray">
          <a:xfrm>
            <a:off x="6145666" y="639958"/>
            <a:ext cx="5394493" cy="2491187"/>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just"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4DB00085-4FE3-833A-3C2D-D67C149A713C}"/>
              </a:ext>
            </a:extLst>
          </p:cNvPr>
          <p:cNvSpPr txBox="1"/>
          <p:nvPr/>
        </p:nvSpPr>
        <p:spPr>
          <a:xfrm>
            <a:off x="703704" y="536100"/>
            <a:ext cx="2681558"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E942A9C8-8666-CC1B-26BD-2D6FE0A5732B}"/>
              </a:ext>
            </a:extLst>
          </p:cNvPr>
          <p:cNvSpPr txBox="1"/>
          <p:nvPr/>
        </p:nvSpPr>
        <p:spPr>
          <a:xfrm>
            <a:off x="6729045" y="557066"/>
            <a:ext cx="3109221" cy="215444"/>
          </a:xfrm>
          <a:prstGeom prst="rect">
            <a:avLst/>
          </a:prstGeom>
          <a:solidFill>
            <a:schemeClr val="bg1"/>
          </a:solidFill>
        </p:spPr>
        <p:txBody>
          <a:bodyPr vert="horz" wrap="square" lIns="91440" tIns="0" rIns="0" bIns="0" rtlCol="0" anchor="t">
            <a:spAutoFit/>
          </a:bodyPr>
          <a:lstStyle/>
          <a:p>
            <a:pPr>
              <a:spcBef>
                <a:spcPts val="200"/>
              </a:spcBef>
              <a:buSzPct val="100000"/>
              <a:defRPr/>
            </a:pPr>
            <a:r>
              <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a:t>
            </a:r>
            <a:r>
              <a:rPr kumimoji="0" lang="en-US" sz="1400" b="1" i="0" u="none" strike="noStrike" kern="1200" cap="none" spc="200" normalizeH="0" baseline="0" noProof="0">
                <a:ln>
                  <a:noFill/>
                </a:ln>
                <a:solidFill>
                  <a:srgbClr val="7030A0"/>
                </a:solidFill>
                <a:effectLst/>
                <a:uLnTx/>
                <a:uFillTx/>
                <a:latin typeface="Open Sans Extrabold"/>
                <a:ea typeface="Open Sans Extrabold"/>
                <a:cs typeface="Open Sans Extrabold"/>
              </a:rPr>
              <a:t>for </a:t>
            </a:r>
            <a:r>
              <a:rPr lang="en-US" sz="1400" spc="200">
                <a:solidFill>
                  <a:srgbClr val="7030A0"/>
                </a:solidFill>
                <a:latin typeface="Open Sans Extrabold"/>
                <a:ea typeface="Open Sans Extrabold"/>
                <a:cs typeface="Open Sans Extrabold"/>
              </a:rPr>
              <a:t>November 2025</a:t>
            </a:r>
            <a:endParaRPr kumimoji="0" lang="en-US" sz="1400" b="1" i="0" u="none" strike="noStrike" kern="1200" cap="none" spc="200" normalizeH="0" baseline="0" noProof="0" dirty="0">
              <a:ln>
                <a:noFill/>
              </a:ln>
              <a:solidFill>
                <a:srgbClr val="7030A0"/>
              </a:solidFill>
              <a:effectLst/>
              <a:uLnTx/>
              <a:uFillTx/>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E52D4018-504C-A0F6-D79B-276E8B261237}"/>
              </a:ext>
            </a:extLst>
          </p:cNvPr>
          <p:cNvSpPr txBox="1"/>
          <p:nvPr/>
        </p:nvSpPr>
        <p:spPr>
          <a:xfrm>
            <a:off x="7608161" y="3289151"/>
            <a:ext cx="2468881" cy="215444"/>
          </a:xfrm>
          <a:prstGeom prst="rect">
            <a:avLst/>
          </a:prstGeom>
          <a:solidFill>
            <a:schemeClr val="bg1"/>
          </a:solidFill>
        </p:spPr>
        <p:txBody>
          <a:bodyPr vert="horz" wrap="square" lIns="91440" tIns="0" rIns="0" bIns="0" rtlCol="0" anchor="t">
            <a:spAutoFit/>
          </a:bodyPr>
          <a:lstStyle/>
          <a:p>
            <a:pPr marL="0" marR="0" lvl="0" indent="0"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sp>
        <p:nvSpPr>
          <p:cNvPr id="7" name="TextBox 6">
            <a:extLst>
              <a:ext uri="{FF2B5EF4-FFF2-40B4-BE49-F238E27FC236}">
                <a16:creationId xmlns:a16="http://schemas.microsoft.com/office/drawing/2014/main" id="{DEC42A0C-8771-458B-6F4C-51104F497E98}"/>
              </a:ext>
            </a:extLst>
          </p:cNvPr>
          <p:cNvSpPr txBox="1"/>
          <p:nvPr/>
        </p:nvSpPr>
        <p:spPr>
          <a:xfrm>
            <a:off x="592443" y="1852959"/>
            <a:ext cx="1878170" cy="340339"/>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algn="l">
              <a:spcBef>
                <a:spcPts val="200"/>
              </a:spcBef>
              <a:buSzPct val="100000"/>
            </a:pPr>
            <a:endParaRPr lang="en-US" sz="1200"/>
          </a:p>
        </p:txBody>
      </p:sp>
      <p:sp>
        <p:nvSpPr>
          <p:cNvPr id="6" name="TextBox 5">
            <a:extLst>
              <a:ext uri="{FF2B5EF4-FFF2-40B4-BE49-F238E27FC236}">
                <a16:creationId xmlns:a16="http://schemas.microsoft.com/office/drawing/2014/main" id="{81747590-D306-145F-A50E-A99C8C02A77B}"/>
              </a:ext>
            </a:extLst>
          </p:cNvPr>
          <p:cNvSpPr txBox="1"/>
          <p:nvPr/>
        </p:nvSpPr>
        <p:spPr>
          <a:xfrm>
            <a:off x="6324071" y="3214972"/>
            <a:ext cx="5067829" cy="646331"/>
          </a:xfrm>
          <a:prstGeom prst="rect">
            <a:avLst/>
          </a:prstGeom>
          <a:noFill/>
        </p:spPr>
        <p:txBody>
          <a:bodyPr wrap="square" lIns="91440" tIns="45720" rIns="91440" bIns="45720" anchor="t">
            <a:spAutoFit/>
          </a:bodyPr>
          <a:lstStyle/>
          <a:p>
            <a:r>
              <a:rPr lang="en-US" sz="1200">
                <a:latin typeface="Calibri"/>
                <a:ea typeface="Calibri"/>
                <a:cs typeface="Calibri"/>
              </a:rPr>
              <a:t> </a:t>
            </a:r>
            <a:endParaRPr lang="en-US"/>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a:p>
            <a:pPr marL="171450" indent="-171450">
              <a:buFont typeface="Wingdings" panose="05000000000000000000" pitchFamily="2" charset="2"/>
              <a:buChar char="ü"/>
            </a:pPr>
            <a:endParaRPr lang="en-US" sz="1200">
              <a:latin typeface="Calibri" panose="020F0502020204030204" pitchFamily="34" charset="0"/>
              <a:ea typeface="Calibri" panose="020F0502020204030204" pitchFamily="34" charset="0"/>
              <a:cs typeface="Calibri" panose="020F0502020204030204" pitchFamily="34" charset="0"/>
            </a:endParaRPr>
          </a:p>
        </p:txBody>
      </p:sp>
      <p:sp>
        <p:nvSpPr>
          <p:cNvPr id="10" name="TextBox 9">
            <a:extLst>
              <a:ext uri="{FF2B5EF4-FFF2-40B4-BE49-F238E27FC236}">
                <a16:creationId xmlns:a16="http://schemas.microsoft.com/office/drawing/2014/main" id="{B9CB3C96-E58B-DBA5-8DCD-7CB57066AC76}"/>
              </a:ext>
            </a:extLst>
          </p:cNvPr>
          <p:cNvSpPr txBox="1"/>
          <p:nvPr/>
        </p:nvSpPr>
        <p:spPr>
          <a:xfrm>
            <a:off x="6365168" y="6094180"/>
            <a:ext cx="4954869" cy="461665"/>
          </a:xfrm>
          <a:prstGeom prst="rect">
            <a:avLst/>
          </a:prstGeom>
          <a:noFill/>
        </p:spPr>
        <p:txBody>
          <a:bodyPr wrap="square" lIns="91440" tIns="45720" rIns="91440" bIns="45720" anchor="t">
            <a:spAutoFit/>
          </a:bodyPr>
          <a:lstStyle/>
          <a:p>
            <a:endParaRPr lang="en-US" sz="1200">
              <a:ea typeface="+mn-lt"/>
              <a:cs typeface="+mn-lt"/>
            </a:endParaRPr>
          </a:p>
          <a:p>
            <a:r>
              <a:rPr lang="en-US" sz="1200">
                <a:ea typeface="+mn-lt"/>
                <a:cs typeface="+mn-lt"/>
              </a:rPr>
              <a:t>Link to QA interactive Dashboard: </a:t>
            </a:r>
            <a:r>
              <a:rPr lang="en-US" sz="1200">
                <a:hlinkClick r:id="rId2"/>
              </a:rPr>
              <a:t>Power BI Report for QA</a:t>
            </a:r>
            <a:endParaRPr lang="en-US" sz="1200">
              <a:ea typeface="Open Sans"/>
              <a:cs typeface="Open Sans"/>
            </a:endParaRPr>
          </a:p>
        </p:txBody>
      </p:sp>
      <p:sp>
        <p:nvSpPr>
          <p:cNvPr id="8" name="Title 7">
            <a:extLst>
              <a:ext uri="{FF2B5EF4-FFF2-40B4-BE49-F238E27FC236}">
                <a16:creationId xmlns:a16="http://schemas.microsoft.com/office/drawing/2014/main" id="{CCFEC51D-6FC5-1A5F-50F4-47CBFF6C4FA7}"/>
              </a:ext>
            </a:extLst>
          </p:cNvPr>
          <p:cNvSpPr>
            <a:spLocks noGrp="1"/>
          </p:cNvSpPr>
          <p:nvPr>
            <p:ph type="title"/>
          </p:nvPr>
        </p:nvSpPr>
        <p:spPr>
          <a:xfrm>
            <a:off x="518070" y="115342"/>
            <a:ext cx="11390734" cy="365760"/>
          </a:xfrm>
        </p:spPr>
        <p:txBody>
          <a:bodyPr/>
          <a:lstStyle/>
          <a:p>
            <a:r>
              <a:rPr lang="en-US"/>
              <a:t>Quality Assurance</a:t>
            </a:r>
          </a:p>
        </p:txBody>
      </p:sp>
      <p:sp>
        <p:nvSpPr>
          <p:cNvPr id="5" name="TextBox 4">
            <a:extLst>
              <a:ext uri="{FF2B5EF4-FFF2-40B4-BE49-F238E27FC236}">
                <a16:creationId xmlns:a16="http://schemas.microsoft.com/office/drawing/2014/main" id="{373C9EA5-0A19-58D0-442E-C88094E2CD46}"/>
              </a:ext>
            </a:extLst>
          </p:cNvPr>
          <p:cNvSpPr txBox="1"/>
          <p:nvPr/>
        </p:nvSpPr>
        <p:spPr>
          <a:xfrm>
            <a:off x="592443" y="945316"/>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Review</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19" name="TextBox 18">
            <a:extLst>
              <a:ext uri="{FF2B5EF4-FFF2-40B4-BE49-F238E27FC236}">
                <a16:creationId xmlns:a16="http://schemas.microsoft.com/office/drawing/2014/main" id="{6279D37D-298C-D59C-A1B6-20AF89636C83}"/>
              </a:ext>
            </a:extLst>
          </p:cNvPr>
          <p:cNvSpPr txBox="1"/>
          <p:nvPr/>
        </p:nvSpPr>
        <p:spPr>
          <a:xfrm>
            <a:off x="2976998" y="911323"/>
            <a:ext cx="2928430" cy="1015663"/>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Performed Multiple Reviews for the Ready to Task Capture scripts, to ensure accuracy prior Task Capture as the captured workflow serves as the basis for automation.</a:t>
            </a:r>
            <a:endParaRPr lang="en-US">
              <a:solidFill>
                <a:prstClr val="black"/>
              </a:solidFill>
            </a:endParaRPr>
          </a:p>
        </p:txBody>
      </p:sp>
      <p:sp>
        <p:nvSpPr>
          <p:cNvPr id="20" name="TextBox 19">
            <a:extLst>
              <a:ext uri="{FF2B5EF4-FFF2-40B4-BE49-F238E27FC236}">
                <a16:creationId xmlns:a16="http://schemas.microsoft.com/office/drawing/2014/main" id="{1A89BEC0-78A1-9E6B-00E6-C6C864CCEEF6}"/>
              </a:ext>
            </a:extLst>
          </p:cNvPr>
          <p:cNvSpPr txBox="1"/>
          <p:nvPr/>
        </p:nvSpPr>
        <p:spPr>
          <a:xfrm>
            <a:off x="512927" y="217552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 Script update</a:t>
            </a:r>
            <a:endParaRPr lang="en-US" sz="1000" b="1" i="0" u="none" strike="noStrike" kern="1200" cap="none" spc="0" normalizeH="0" baseline="0" noProof="0">
              <a:ln>
                <a:noFill/>
              </a:ln>
              <a:effectLst/>
              <a:uLnTx/>
              <a:uFillTx/>
              <a:latin typeface="Open Sans"/>
              <a:ea typeface="Open Sans"/>
              <a:cs typeface="Open Sans"/>
            </a:endParaRPr>
          </a:p>
        </p:txBody>
      </p:sp>
      <p:sp>
        <p:nvSpPr>
          <p:cNvPr id="21" name="TextBox 20">
            <a:extLst>
              <a:ext uri="{FF2B5EF4-FFF2-40B4-BE49-F238E27FC236}">
                <a16:creationId xmlns:a16="http://schemas.microsoft.com/office/drawing/2014/main" id="{D073097B-8826-015B-D7F3-F504FA3AF0A7}"/>
              </a:ext>
            </a:extLst>
          </p:cNvPr>
          <p:cNvSpPr txBox="1"/>
          <p:nvPr/>
        </p:nvSpPr>
        <p:spPr>
          <a:xfrm>
            <a:off x="2986707" y="2174561"/>
            <a:ext cx="2858092" cy="830997"/>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Workflow changes identified during the review were incorporated into the scripts, Supporting efficient Test Suite Maintenance.</a:t>
            </a:r>
          </a:p>
        </p:txBody>
      </p:sp>
      <p:sp>
        <p:nvSpPr>
          <p:cNvPr id="22" name="TextBox 21">
            <a:extLst>
              <a:ext uri="{FF2B5EF4-FFF2-40B4-BE49-F238E27FC236}">
                <a16:creationId xmlns:a16="http://schemas.microsoft.com/office/drawing/2014/main" id="{803EDB59-565F-8863-9742-7B91882C4EBA}"/>
              </a:ext>
            </a:extLst>
          </p:cNvPr>
          <p:cNvSpPr txBox="1"/>
          <p:nvPr/>
        </p:nvSpPr>
        <p:spPr>
          <a:xfrm>
            <a:off x="592443" y="3417033"/>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Task Capture</a:t>
            </a:r>
            <a:endParaRPr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23" name="TextBox 22">
            <a:extLst>
              <a:ext uri="{FF2B5EF4-FFF2-40B4-BE49-F238E27FC236}">
                <a16:creationId xmlns:a16="http://schemas.microsoft.com/office/drawing/2014/main" id="{5E6F6934-BA12-D70D-69E3-EF21EA342A8E}"/>
              </a:ext>
            </a:extLst>
          </p:cNvPr>
          <p:cNvSpPr txBox="1"/>
          <p:nvPr/>
        </p:nvSpPr>
        <p:spPr>
          <a:xfrm>
            <a:off x="2977356" y="3397182"/>
            <a:ext cx="2928430" cy="2031325"/>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kumimoji="0" lang="en-US" sz="1200" b="0" i="0" u="none" strike="noStrike" kern="1200" cap="none" spc="0" normalizeH="0" baseline="0" noProof="0">
                <a:ln>
                  <a:noFill/>
                </a:ln>
                <a:solidFill>
                  <a:srgbClr val="000000"/>
                </a:solidFill>
                <a:effectLst/>
                <a:uLnTx/>
                <a:uFillTx/>
                <a:latin typeface="Calibri"/>
                <a:ea typeface="Calibri"/>
                <a:cs typeface="Calibri"/>
              </a:rPr>
              <a:t>Used UiPath Task Capture </a:t>
            </a:r>
            <a:r>
              <a:rPr lang="en-US" sz="1200">
                <a:solidFill>
                  <a:srgbClr val="000000"/>
                </a:solidFill>
                <a:latin typeface="Calibri"/>
                <a:ea typeface="Calibri"/>
                <a:cs typeface="Calibri"/>
              </a:rPr>
              <a:t>to Task</a:t>
            </a:r>
            <a:r>
              <a:rPr kumimoji="0" lang="en-US" sz="1200" b="0" i="0" u="none" strike="noStrike" kern="1200" cap="none" spc="0" normalizeH="0" baseline="0" noProof="0">
                <a:ln>
                  <a:noFill/>
                </a:ln>
                <a:solidFill>
                  <a:srgbClr val="000000"/>
                </a:solidFill>
                <a:effectLst/>
                <a:uLnTx/>
                <a:uFillTx/>
                <a:latin typeface="Calibri"/>
                <a:ea typeface="Calibri"/>
                <a:cs typeface="Calibri"/>
              </a:rPr>
              <a:t> Capture</a:t>
            </a:r>
            <a:r>
              <a:rPr lang="en-US" sz="1200">
                <a:solidFill>
                  <a:srgbClr val="000000"/>
                </a:solidFill>
                <a:latin typeface="Calibri"/>
                <a:ea typeface="Calibri"/>
                <a:cs typeface="Calibri"/>
              </a:rPr>
              <a:t> </a:t>
            </a:r>
            <a:r>
              <a:rPr kumimoji="0" lang="en-US" sz="1200" b="0" i="0" u="none" strike="noStrike" kern="1200" cap="none" spc="0" normalizeH="0" baseline="0" noProof="0">
                <a:ln>
                  <a:noFill/>
                </a:ln>
                <a:solidFill>
                  <a:srgbClr val="000000"/>
                </a:solidFill>
                <a:effectLst/>
                <a:uLnTx/>
                <a:uFillTx/>
                <a:latin typeface="Calibri"/>
                <a:ea typeface="Calibri"/>
                <a:cs typeface="Calibri"/>
              </a:rPr>
              <a:t> Test Cases for automation</a:t>
            </a:r>
          </a:p>
          <a:p>
            <a:pPr algn="just">
              <a:spcBef>
                <a:spcPts val="600"/>
              </a:spcBef>
              <a:buSzPct val="100000"/>
              <a:defRPr/>
            </a:pPr>
            <a:r>
              <a:rPr lang="en-US" sz="1200">
                <a:solidFill>
                  <a:srgbClr val="000000"/>
                </a:solidFill>
                <a:latin typeface="Calibri"/>
                <a:ea typeface="Calibri"/>
                <a:cs typeface="Calibri"/>
              </a:rPr>
              <a:t>         Total: 24</a:t>
            </a:r>
          </a:p>
          <a:p>
            <a:pPr algn="just">
              <a:spcBef>
                <a:spcPts val="600"/>
              </a:spcBef>
              <a:defRPr/>
            </a:pPr>
            <a:r>
              <a:rPr lang="en-US" sz="1200">
                <a:solidFill>
                  <a:srgbClr val="000000"/>
                </a:solidFill>
                <a:latin typeface="Calibri"/>
                <a:ea typeface="Calibri"/>
                <a:cs typeface="Calibri"/>
              </a:rPr>
              <a:t>         Completed: 10</a:t>
            </a:r>
          </a:p>
          <a:p>
            <a:pPr algn="just">
              <a:spcBef>
                <a:spcPts val="600"/>
              </a:spcBef>
              <a:defRPr/>
            </a:pPr>
            <a:r>
              <a:rPr lang="en-US" sz="1200">
                <a:solidFill>
                  <a:srgbClr val="000000"/>
                </a:solidFill>
                <a:latin typeface="Calibri"/>
                <a:ea typeface="Calibri"/>
                <a:cs typeface="Calibri"/>
              </a:rPr>
              <a:t>         In Progress: 4</a:t>
            </a:r>
          </a:p>
          <a:p>
            <a:pPr algn="just">
              <a:spcBef>
                <a:spcPts val="600"/>
              </a:spcBef>
              <a:defRPr/>
            </a:pPr>
            <a:r>
              <a:rPr lang="en-US" sz="1200">
                <a:solidFill>
                  <a:srgbClr val="000000"/>
                </a:solidFill>
                <a:latin typeface="Calibri"/>
                <a:ea typeface="Calibri"/>
                <a:cs typeface="Calibri"/>
              </a:rPr>
              <a:t>         Not Started: 10</a:t>
            </a:r>
          </a:p>
          <a:p>
            <a:pPr algn="just">
              <a:spcBef>
                <a:spcPts val="600"/>
              </a:spcBef>
              <a:defRPr/>
            </a:pPr>
            <a:endParaRPr lang="en-US" sz="1200">
              <a:solidFill>
                <a:srgbClr val="000000"/>
              </a:solidFill>
              <a:latin typeface="Calibri"/>
              <a:ea typeface="Calibri"/>
              <a:cs typeface="Calibri"/>
            </a:endParaRPr>
          </a:p>
          <a:p>
            <a:pPr algn="just">
              <a:spcBef>
                <a:spcPts val="600"/>
              </a:spcBef>
              <a:defRPr/>
            </a:pPr>
            <a:r>
              <a:rPr lang="en-US" sz="1200">
                <a:solidFill>
                  <a:srgbClr val="000000"/>
                </a:solidFill>
                <a:latin typeface="Calibri"/>
                <a:ea typeface="Calibri"/>
                <a:cs typeface="Calibri"/>
              </a:rPr>
              <a:t>         </a:t>
            </a:r>
          </a:p>
        </p:txBody>
      </p:sp>
      <p:sp>
        <p:nvSpPr>
          <p:cNvPr id="25" name="TextBox 24">
            <a:extLst>
              <a:ext uri="{FF2B5EF4-FFF2-40B4-BE49-F238E27FC236}">
                <a16:creationId xmlns:a16="http://schemas.microsoft.com/office/drawing/2014/main" id="{C792CF59-CEDB-139D-5E5B-D5BBCB32D06E}"/>
              </a:ext>
            </a:extLst>
          </p:cNvPr>
          <p:cNvSpPr txBox="1"/>
          <p:nvPr/>
        </p:nvSpPr>
        <p:spPr>
          <a:xfrm>
            <a:off x="562549" y="4989488"/>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Short Scripts Review</a:t>
            </a:r>
            <a:endParaRPr lang="en-US" sz="1000" b="1" i="0" u="none" strike="noStrike" kern="1200" cap="none" spc="0" normalizeH="0" baseline="0" noProof="0">
              <a:ln>
                <a:noFill/>
              </a:ln>
              <a:effectLst/>
              <a:uLnTx/>
              <a:uFillTx/>
              <a:latin typeface="Open Sans"/>
              <a:ea typeface="Open Sans"/>
              <a:cs typeface="Open Sans"/>
            </a:endParaRPr>
          </a:p>
        </p:txBody>
      </p:sp>
      <p:sp>
        <p:nvSpPr>
          <p:cNvPr id="29" name="TextBox 28">
            <a:extLst>
              <a:ext uri="{FF2B5EF4-FFF2-40B4-BE49-F238E27FC236}">
                <a16:creationId xmlns:a16="http://schemas.microsoft.com/office/drawing/2014/main" id="{AA6E1795-5003-9E60-389D-B871DB381C76}"/>
              </a:ext>
            </a:extLst>
          </p:cNvPr>
          <p:cNvSpPr txBox="1"/>
          <p:nvPr/>
        </p:nvSpPr>
        <p:spPr>
          <a:xfrm>
            <a:off x="3055018" y="4991127"/>
            <a:ext cx="2928430" cy="646331"/>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lang="en-US" sz="1200">
                <a:solidFill>
                  <a:prstClr val="black"/>
                </a:solidFill>
                <a:latin typeface="Calibri"/>
                <a:ea typeface="Calibri"/>
                <a:cs typeface="Calibri"/>
              </a:rPr>
              <a:t>Reviewed Automation-Incompatible Test Cases to create Short Scripts out of them and make Automation Compatible.</a:t>
            </a:r>
          </a:p>
        </p:txBody>
      </p:sp>
      <p:sp>
        <p:nvSpPr>
          <p:cNvPr id="30" name="TextBox 29">
            <a:extLst>
              <a:ext uri="{FF2B5EF4-FFF2-40B4-BE49-F238E27FC236}">
                <a16:creationId xmlns:a16="http://schemas.microsoft.com/office/drawing/2014/main" id="{08242E11-C2E9-454D-EDD7-9804F8EF2327}"/>
              </a:ext>
            </a:extLst>
          </p:cNvPr>
          <p:cNvSpPr txBox="1"/>
          <p:nvPr/>
        </p:nvSpPr>
        <p:spPr>
          <a:xfrm>
            <a:off x="585995" y="5875720"/>
            <a:ext cx="2397452" cy="247760"/>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pPr>
              <a:defRPr/>
            </a:pPr>
            <a:r>
              <a:rPr lang="en-US" sz="1000"/>
              <a:t>Automation Collaboration</a:t>
            </a:r>
            <a:endParaRPr kumimoji="0" lang="en-US" sz="1000" b="1" i="0" u="none" strike="noStrike" kern="1200" cap="none" spc="0" normalizeH="0" baseline="0" noProof="0">
              <a:ln>
                <a:noFill/>
              </a:ln>
              <a:solidFill>
                <a:prstClr val="white"/>
              </a:solidFill>
              <a:effectLst/>
              <a:uLnTx/>
              <a:uFillTx/>
              <a:latin typeface="Open Sans"/>
              <a:ea typeface="Open Sans"/>
              <a:cs typeface="Open Sans"/>
            </a:endParaRPr>
          </a:p>
        </p:txBody>
      </p:sp>
      <p:sp>
        <p:nvSpPr>
          <p:cNvPr id="31" name="TextBox 30">
            <a:extLst>
              <a:ext uri="{FF2B5EF4-FFF2-40B4-BE49-F238E27FC236}">
                <a16:creationId xmlns:a16="http://schemas.microsoft.com/office/drawing/2014/main" id="{A6253532-C4EF-7D39-BBE9-A7E7B38B98E6}"/>
              </a:ext>
            </a:extLst>
          </p:cNvPr>
          <p:cNvSpPr txBox="1"/>
          <p:nvPr/>
        </p:nvSpPr>
        <p:spPr>
          <a:xfrm>
            <a:off x="2955366" y="5879193"/>
            <a:ext cx="2993456" cy="892552"/>
          </a:xfrm>
          <a:prstGeom prst="rect">
            <a:avLst/>
          </a:prstGeom>
          <a:noFill/>
        </p:spPr>
        <p:txBody>
          <a:bodyPr wrap="square" lIns="91440" tIns="45720" rIns="91440" bIns="45720" anchor="t">
            <a:spAutoFit/>
          </a:bodyPr>
          <a:lstStyle/>
          <a:p>
            <a:pPr marL="171450" indent="-171450" algn="just">
              <a:spcBef>
                <a:spcPts val="600"/>
              </a:spcBef>
              <a:buSzPct val="100000"/>
              <a:buFont typeface="Wingdings" panose="05000000000000000000" pitchFamily="2" charset="2"/>
              <a:buChar char="Ø"/>
              <a:defRPr/>
            </a:pPr>
            <a:r>
              <a:rPr kumimoji="0" lang="en-US" sz="1200" b="0" i="0" u="none" strike="noStrike" kern="1200" cap="none" spc="0" normalizeH="0" baseline="0" noProof="0">
                <a:ln>
                  <a:noFill/>
                </a:ln>
                <a:solidFill>
                  <a:prstClr val="black"/>
                </a:solidFill>
                <a:effectLst/>
                <a:uLnTx/>
                <a:uFillTx/>
                <a:latin typeface="Calibri"/>
                <a:ea typeface="Calibri"/>
                <a:cs typeface="Calibri"/>
              </a:rPr>
              <a:t>Partnered with the automation team to resolve script issues internally, minimizing client involvement and reducing delays</a:t>
            </a:r>
            <a:r>
              <a:rPr kumimoji="0" lang="en-US" sz="1100" b="0" i="0" u="none" strike="noStrike" kern="1200" cap="none" spc="0" normalizeH="0" baseline="0" noProof="0">
                <a:ln>
                  <a:noFill/>
                </a:ln>
                <a:solidFill>
                  <a:prstClr val="black"/>
                </a:solidFill>
                <a:effectLst/>
                <a:uLnTx/>
                <a:uFillTx/>
                <a:latin typeface="Calibri"/>
                <a:ea typeface="Calibri"/>
                <a:cs typeface="Calibri"/>
              </a:rPr>
              <a:t>.</a:t>
            </a:r>
            <a:endParaRPr kumimoji="0" lang="en-US" sz="1600" b="0" i="0" u="none" strike="noStrike" kern="1200" cap="none" spc="0" normalizeH="0" baseline="0" noProof="0">
              <a:ln>
                <a:noFill/>
              </a:ln>
              <a:solidFill>
                <a:prstClr val="black"/>
              </a:solidFill>
              <a:effectLst/>
              <a:uLnTx/>
              <a:uFillTx/>
              <a:latin typeface="Open Sans"/>
              <a:ea typeface="Open Sans"/>
              <a:cs typeface="Open Sans"/>
            </a:endParaRPr>
          </a:p>
          <a:p>
            <a:pPr marR="0" lvl="0" algn="just" defTabSz="914400" rtl="0" eaLnBrk="1" fontAlgn="auto" latinLnBrk="0" hangingPunct="1">
              <a:lnSpc>
                <a:spcPct val="100000"/>
              </a:lnSpc>
              <a:spcBef>
                <a:spcPts val="600"/>
              </a:spcBef>
              <a:spcAft>
                <a:spcPts val="0"/>
              </a:spcAft>
              <a:buClrTx/>
              <a:buSzPct val="100000"/>
              <a:tabLst/>
              <a:defRPr/>
            </a:pPr>
            <a:endParaRPr kumimoji="0" lang="en-US" sz="1100" b="0" i="0" u="none" strike="noStrike" kern="1200" cap="none" spc="0" normalizeH="0" baseline="0" noProof="0">
              <a:ln>
                <a:noFill/>
              </a:ln>
              <a:solidFill>
                <a:prstClr val="black"/>
              </a:solidFill>
              <a:effectLst/>
              <a:uLnTx/>
              <a:uFillTx/>
              <a:latin typeface="Calibri"/>
              <a:ea typeface="Calibri"/>
              <a:cs typeface="Calibri"/>
            </a:endParaRPr>
          </a:p>
        </p:txBody>
      </p:sp>
      <p:sp>
        <p:nvSpPr>
          <p:cNvPr id="15" name="TextBox 14">
            <a:extLst>
              <a:ext uri="{FF2B5EF4-FFF2-40B4-BE49-F238E27FC236}">
                <a16:creationId xmlns:a16="http://schemas.microsoft.com/office/drawing/2014/main" id="{44A047B3-33A6-2C21-BCE2-95136E017647}"/>
              </a:ext>
            </a:extLst>
          </p:cNvPr>
          <p:cNvSpPr txBox="1"/>
          <p:nvPr/>
        </p:nvSpPr>
        <p:spPr>
          <a:xfrm>
            <a:off x="6213437" y="2170547"/>
            <a:ext cx="2467352" cy="263342"/>
          </a:xfrm>
          <a:prstGeom prst="rect">
            <a:avLst/>
          </a:prstGeom>
          <a:solidFill>
            <a:srgbClr val="7030A0"/>
          </a:solidFill>
        </p:spPr>
        <p:txBody>
          <a:bodyPr wrap="square" lIns="91440" tIns="45720" rIns="91440" bIns="45720" anchor="t">
            <a:spAutoFit/>
          </a:bodyPr>
          <a:lstStyle>
            <a:defPPr>
              <a:defRPr lang="en-US"/>
            </a:defPPr>
            <a:lvl1pPr algn="just">
              <a:lnSpc>
                <a:spcPct val="106000"/>
              </a:lnSpc>
              <a:defRPr sz="1200" b="1">
                <a:solidFill>
                  <a:prstClr val="white"/>
                </a:solidFill>
                <a:latin typeface="Open Sans"/>
                <a:ea typeface="Open Sans"/>
                <a:cs typeface="Open Sans"/>
              </a:defRPr>
            </a:lvl1pPr>
          </a:lstStyle>
          <a:p>
            <a:r>
              <a:rPr lang="en-US" sz="1100"/>
              <a:t>Triple Upgrade  Testing</a:t>
            </a:r>
          </a:p>
        </p:txBody>
      </p:sp>
      <p:sp>
        <p:nvSpPr>
          <p:cNvPr id="16" name="TextBox 15">
            <a:extLst>
              <a:ext uri="{FF2B5EF4-FFF2-40B4-BE49-F238E27FC236}">
                <a16:creationId xmlns:a16="http://schemas.microsoft.com/office/drawing/2014/main" id="{E75E099C-1284-1F81-34B8-EAF86F00A840}"/>
              </a:ext>
            </a:extLst>
          </p:cNvPr>
          <p:cNvSpPr txBox="1"/>
          <p:nvPr/>
        </p:nvSpPr>
        <p:spPr>
          <a:xfrm>
            <a:off x="8675077" y="2192215"/>
            <a:ext cx="2743200" cy="923330"/>
          </a:xfrm>
          <a:prstGeom prst="rect">
            <a:avLst/>
          </a:prstGeom>
          <a:noFill/>
        </p:spPr>
        <p:txBody>
          <a:bodyPr rot="0" spcFirstLastPara="0" vertOverflow="overflow" horzOverflow="overflow" vert="horz" wrap="square" lIns="0" tIns="0" rIns="0" bIns="0" numCol="1" spcCol="0" rtlCol="0" fromWordArt="0" anchor="t" anchorCtr="0" forceAA="0" compatLnSpc="1">
            <a:prstTxWarp prst="textNoShape">
              <a:avLst/>
            </a:prstTxWarp>
            <a:spAutoFit/>
          </a:bodyPr>
          <a:lstStyle/>
          <a:p>
            <a:pPr marL="171450" indent="-171450" algn="just">
              <a:spcBef>
                <a:spcPts val="200"/>
              </a:spcBef>
              <a:buSzPct val="100000"/>
              <a:buFont typeface="Wingdings,Sans-Serif"/>
              <a:buChar char="Ø"/>
            </a:pPr>
            <a:r>
              <a:rPr lang="en-US" sz="1200">
                <a:latin typeface="Calibri"/>
                <a:ea typeface="Calibri"/>
                <a:cs typeface="Arial"/>
              </a:rPr>
              <a:t>To ensure early review and validation of test scripts, systematic execution for defect resolution, and timely completion of the testing cycle with quality deliverables.</a:t>
            </a:r>
            <a:endParaRPr lang="en-US">
              <a:latin typeface="Open Sans"/>
              <a:ea typeface="Open Sans"/>
              <a:cs typeface="Open Sans"/>
            </a:endParaRPr>
          </a:p>
        </p:txBody>
      </p:sp>
      <p:pic>
        <p:nvPicPr>
          <p:cNvPr id="17" name="Picture 16" descr="A graph with different colored bars&#10;&#10;AI-generated content may be incorrect.">
            <a:extLst>
              <a:ext uri="{FF2B5EF4-FFF2-40B4-BE49-F238E27FC236}">
                <a16:creationId xmlns:a16="http://schemas.microsoft.com/office/drawing/2014/main" id="{EC092D6C-F36E-D66F-6BE9-B2A629B62FC5}"/>
              </a:ext>
            </a:extLst>
          </p:cNvPr>
          <p:cNvPicPr>
            <a:picLocks noChangeAspect="1"/>
          </p:cNvPicPr>
          <p:nvPr/>
        </p:nvPicPr>
        <p:blipFill>
          <a:blip r:embed="rId3"/>
          <a:stretch>
            <a:fillRect/>
          </a:stretch>
        </p:blipFill>
        <p:spPr>
          <a:xfrm>
            <a:off x="6383215" y="3609242"/>
            <a:ext cx="5040924" cy="2511671"/>
          </a:xfrm>
          <a:prstGeom prst="rect">
            <a:avLst/>
          </a:prstGeom>
        </p:spPr>
      </p:pic>
    </p:spTree>
    <p:extLst>
      <p:ext uri="{BB962C8B-B14F-4D97-AF65-F5344CB8AC3E}">
        <p14:creationId xmlns:p14="http://schemas.microsoft.com/office/powerpoint/2010/main" val="32431585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ECF3A3-8950-C4F6-28F1-CCCD8B5122E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093BDBCA-E2DA-8471-4A3E-646188E931DC}"/>
              </a:ext>
            </a:extLst>
          </p:cNvPr>
          <p:cNvSpPr>
            <a:spLocks noGrp="1"/>
          </p:cNvSpPr>
          <p:nvPr>
            <p:ph type="title"/>
          </p:nvPr>
        </p:nvSpPr>
        <p:spPr>
          <a:xfrm>
            <a:off x="487784" y="133622"/>
            <a:ext cx="11390734" cy="365760"/>
          </a:xfrm>
        </p:spPr>
        <p:txBody>
          <a:bodyPr/>
          <a:lstStyle/>
          <a:p>
            <a:r>
              <a:rPr lang="en-US">
                <a:latin typeface="Open Sans Semibold"/>
                <a:ea typeface="Open Sans Semibold"/>
                <a:cs typeface="Open Sans Semibold"/>
              </a:rPr>
              <a:t>EC-DC</a:t>
            </a:r>
            <a:endParaRPr lang="en-US"/>
          </a:p>
        </p:txBody>
      </p:sp>
      <p:sp>
        <p:nvSpPr>
          <p:cNvPr id="40" name="TextBox 39">
            <a:extLst>
              <a:ext uri="{FF2B5EF4-FFF2-40B4-BE49-F238E27FC236}">
                <a16:creationId xmlns:a16="http://schemas.microsoft.com/office/drawing/2014/main" id="{C4A59C00-9F04-EE1E-9E28-3945A93A83D6}"/>
              </a:ext>
            </a:extLst>
          </p:cNvPr>
          <p:cNvSpPr txBox="1"/>
          <p:nvPr/>
        </p:nvSpPr>
        <p:spPr>
          <a:xfrm>
            <a:off x="753807" y="2279887"/>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Solution &amp; Delivery</a:t>
            </a:r>
          </a:p>
        </p:txBody>
      </p:sp>
      <p:sp>
        <p:nvSpPr>
          <p:cNvPr id="43" name="TextBox 42">
            <a:extLst>
              <a:ext uri="{FF2B5EF4-FFF2-40B4-BE49-F238E27FC236}">
                <a16:creationId xmlns:a16="http://schemas.microsoft.com/office/drawing/2014/main" id="{A429CFB8-4FA9-5C0F-BC7C-42681E341953}"/>
              </a:ext>
            </a:extLst>
          </p:cNvPr>
          <p:cNvSpPr txBox="1"/>
          <p:nvPr/>
        </p:nvSpPr>
        <p:spPr>
          <a:xfrm>
            <a:off x="753807" y="2624519"/>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Implementations</a:t>
            </a:r>
          </a:p>
        </p:txBody>
      </p:sp>
      <p:sp>
        <p:nvSpPr>
          <p:cNvPr id="47" name="TextBox 46">
            <a:extLst>
              <a:ext uri="{FF2B5EF4-FFF2-40B4-BE49-F238E27FC236}">
                <a16:creationId xmlns:a16="http://schemas.microsoft.com/office/drawing/2014/main" id="{51DD96B2-641B-B453-C84B-5C1A0CD721BF}"/>
              </a:ext>
            </a:extLst>
          </p:cNvPr>
          <p:cNvSpPr txBox="1"/>
          <p:nvPr/>
        </p:nvSpPr>
        <p:spPr>
          <a:xfrm>
            <a:off x="753807" y="2957091"/>
            <a:ext cx="1714998" cy="247760"/>
          </a:xfrm>
          <a:prstGeom prst="rect">
            <a:avLst/>
          </a:prstGeom>
          <a:noFill/>
        </p:spPr>
        <p:txBody>
          <a:bodyPr wrap="square">
            <a:spAutoFit/>
          </a:bodyP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r>
              <a:rPr kumimoji="0" lang="en-US" sz="1000" b="1" i="0" u="none" strike="noStrike" kern="1200" cap="none" spc="0" normalizeH="0" baseline="0" noProof="0">
                <a:ln>
                  <a:noFill/>
                </a:ln>
                <a:solidFill>
                  <a:prstClr val="white"/>
                </a:solidFill>
                <a:effectLst/>
                <a:uLnTx/>
                <a:uFillTx/>
                <a:latin typeface="Open Sans"/>
                <a:ea typeface="+mn-ea"/>
                <a:cs typeface="+mn-cs"/>
              </a:rPr>
              <a:t>Scope of work</a:t>
            </a:r>
          </a:p>
        </p:txBody>
      </p:sp>
      <p:sp>
        <p:nvSpPr>
          <p:cNvPr id="90" name="Rectangle 89">
            <a:extLst>
              <a:ext uri="{FF2B5EF4-FFF2-40B4-BE49-F238E27FC236}">
                <a16:creationId xmlns:a16="http://schemas.microsoft.com/office/drawing/2014/main" id="{AD7D9C7C-F65E-1EAD-CBE3-A0D73174D4FF}"/>
              </a:ext>
            </a:extLst>
          </p:cNvPr>
          <p:cNvSpPr/>
          <p:nvPr/>
        </p:nvSpPr>
        <p:spPr bwMode="gray">
          <a:xfrm>
            <a:off x="7217996" y="629502"/>
            <a:ext cx="4482870" cy="4304684"/>
          </a:xfrm>
          <a:prstGeom prst="rect">
            <a:avLst/>
          </a:prstGeom>
          <a:noFill/>
          <a:ln w="19050" algn="ctr">
            <a:solidFill>
              <a:srgbClr val="7030A0"/>
            </a:solidFill>
            <a:miter lim="800000"/>
            <a:headEnd/>
            <a:tailEnd/>
          </a:ln>
        </p:spPr>
        <p:txBody>
          <a:bodyPr wrap="square" lIns="88900" tIns="88900" rIns="88900" bIns="88900" rtlCol="0" anchor="t"/>
          <a:lstStyle/>
          <a:p>
            <a:pPr marL="0" marR="0" lvl="0" indent="0" algn="l"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srgbClr val="62B5E5"/>
              </a:solidFill>
              <a:effectLst/>
              <a:uLnTx/>
              <a:uFillTx/>
              <a:latin typeface="Open Sans"/>
              <a:ea typeface="+mn-ea"/>
              <a:cs typeface="+mn-cs"/>
            </a:endParaRPr>
          </a:p>
        </p:txBody>
      </p:sp>
      <p:sp>
        <p:nvSpPr>
          <p:cNvPr id="2" name="Rectangle 1">
            <a:extLst>
              <a:ext uri="{FF2B5EF4-FFF2-40B4-BE49-F238E27FC236}">
                <a16:creationId xmlns:a16="http://schemas.microsoft.com/office/drawing/2014/main" id="{E7D10708-F277-262C-79AB-AA47EB2E1246}"/>
              </a:ext>
            </a:extLst>
          </p:cNvPr>
          <p:cNvSpPr/>
          <p:nvPr/>
        </p:nvSpPr>
        <p:spPr bwMode="gray">
          <a:xfrm>
            <a:off x="551829" y="629734"/>
            <a:ext cx="6465184" cy="5900448"/>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58" name="Rectangle 57">
            <a:extLst>
              <a:ext uri="{FF2B5EF4-FFF2-40B4-BE49-F238E27FC236}">
                <a16:creationId xmlns:a16="http://schemas.microsoft.com/office/drawing/2014/main" id="{1502EE05-4006-05B5-716B-0AF7ABE5A913}"/>
              </a:ext>
            </a:extLst>
          </p:cNvPr>
          <p:cNvSpPr/>
          <p:nvPr/>
        </p:nvSpPr>
        <p:spPr bwMode="gray">
          <a:xfrm>
            <a:off x="7233288" y="5114332"/>
            <a:ext cx="4489199" cy="1375840"/>
          </a:xfrm>
          <a:prstGeom prst="rect">
            <a:avLst/>
          </a:prstGeom>
          <a:noFill/>
          <a:ln w="19050" algn="ctr">
            <a:solidFill>
              <a:srgbClr val="7030A0"/>
            </a:solidFill>
            <a:miter lim="800000"/>
            <a:headEnd/>
            <a:tailEnd/>
          </a:ln>
        </p:spPr>
        <p:txBody>
          <a:bodyPr wrap="square" lIns="88900" tIns="88900" rIns="88900" bIns="88900" rtlCol="0" anchor="ctr"/>
          <a:lstStyle/>
          <a:p>
            <a:pPr marL="0" marR="0" lvl="0" indent="0" algn="ctr" defTabSz="914400" rtl="0" eaLnBrk="1" fontAlgn="auto" latinLnBrk="0" hangingPunct="1">
              <a:lnSpc>
                <a:spcPct val="106000"/>
              </a:lnSpc>
              <a:spcBef>
                <a:spcPts val="0"/>
              </a:spcBef>
              <a:spcAft>
                <a:spcPts val="0"/>
              </a:spcAft>
              <a:buClrTx/>
              <a:buSzTx/>
              <a:buFont typeface="Wingdings 2" pitchFamily="18" charset="2"/>
              <a:buNone/>
              <a:tabLst/>
              <a:defRPr/>
            </a:pPr>
            <a:endParaRPr kumimoji="0" lang="en-US" sz="1600" b="1" i="0" u="none" strike="noStrike" kern="1200" cap="none" spc="0" normalizeH="0" baseline="0" noProof="0">
              <a:ln>
                <a:noFill/>
              </a:ln>
              <a:solidFill>
                <a:prstClr val="white"/>
              </a:solidFill>
              <a:effectLst/>
              <a:uLnTx/>
              <a:uFillTx/>
              <a:latin typeface="Open Sans"/>
              <a:ea typeface="+mn-ea"/>
              <a:cs typeface="+mn-cs"/>
            </a:endParaRPr>
          </a:p>
        </p:txBody>
      </p:sp>
      <p:sp>
        <p:nvSpPr>
          <p:cNvPr id="4" name="TextBox 3">
            <a:extLst>
              <a:ext uri="{FF2B5EF4-FFF2-40B4-BE49-F238E27FC236}">
                <a16:creationId xmlns:a16="http://schemas.microsoft.com/office/drawing/2014/main" id="{BB8D6DAF-C989-D989-0E92-EDCAD5BFC18E}"/>
              </a:ext>
            </a:extLst>
          </p:cNvPr>
          <p:cNvSpPr txBox="1"/>
          <p:nvPr/>
        </p:nvSpPr>
        <p:spPr>
          <a:xfrm>
            <a:off x="754632" y="527284"/>
            <a:ext cx="2660682"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Key Achievements</a:t>
            </a:r>
          </a:p>
        </p:txBody>
      </p:sp>
      <p:sp>
        <p:nvSpPr>
          <p:cNvPr id="59" name="TextBox 58">
            <a:extLst>
              <a:ext uri="{FF2B5EF4-FFF2-40B4-BE49-F238E27FC236}">
                <a16:creationId xmlns:a16="http://schemas.microsoft.com/office/drawing/2014/main" id="{FB24309E-3F2A-CC87-AFE1-54DEA6BFEC7A}"/>
              </a:ext>
            </a:extLst>
          </p:cNvPr>
          <p:cNvSpPr txBox="1"/>
          <p:nvPr/>
        </p:nvSpPr>
        <p:spPr>
          <a:xfrm rot="10800000" flipV="1">
            <a:off x="7399399" y="5034466"/>
            <a:ext cx="3073319" cy="215444"/>
          </a:xfrm>
          <a:prstGeom prst="rect">
            <a:avLst/>
          </a:prstGeom>
          <a:solidFill>
            <a:schemeClr val="bg1"/>
          </a:solidFill>
        </p:spPr>
        <p:txBody>
          <a:bodyPr vert="horz" wrap="square" lIns="91440" tIns="0" rIns="0" bIns="0" rtlCol="0" anchor="t">
            <a:spAutoFit/>
          </a:bodyPr>
          <a:lstStyle/>
          <a:p>
            <a:pPr>
              <a:spcBef>
                <a:spcPts val="200"/>
              </a:spcBef>
              <a:defRPr/>
            </a:pPr>
            <a:r>
              <a:rPr kumimoji="0" lang="en-US" sz="1400" b="0" i="0" u="none" strike="noStrike" kern="1200" cap="none" spc="200" normalizeH="0" baseline="0" noProof="0" dirty="0">
                <a:ln>
                  <a:noFill/>
                </a:ln>
                <a:solidFill>
                  <a:srgbClr val="7030A0"/>
                </a:solidFill>
                <a:effectLst/>
                <a:uLnTx/>
                <a:uFillTx/>
                <a:latin typeface="Open Sans Extrabold"/>
                <a:ea typeface="Open Sans Extrabold"/>
                <a:cs typeface="Open Sans Extrabold"/>
              </a:rPr>
              <a:t>Goals </a:t>
            </a:r>
            <a:r>
              <a:rPr lang="en-US" sz="1400" spc="200">
                <a:solidFill>
                  <a:srgbClr val="7030A0"/>
                </a:solidFill>
                <a:latin typeface="Open Sans Extrabold"/>
                <a:ea typeface="Open Sans Extrabold"/>
                <a:cs typeface="Open Sans Extrabold"/>
              </a:rPr>
              <a:t>for November 2025</a:t>
            </a:r>
            <a:endParaRPr lang="en-US" sz="1400" dirty="0">
              <a:latin typeface="Open Sans Extrabold"/>
              <a:ea typeface="Open Sans Extrabold"/>
              <a:cs typeface="Open Sans Extrabold"/>
            </a:endParaRPr>
          </a:p>
        </p:txBody>
      </p:sp>
      <p:sp>
        <p:nvSpPr>
          <p:cNvPr id="68" name="TextBox 67">
            <a:extLst>
              <a:ext uri="{FF2B5EF4-FFF2-40B4-BE49-F238E27FC236}">
                <a16:creationId xmlns:a16="http://schemas.microsoft.com/office/drawing/2014/main" id="{9F02A6DD-3E71-9A22-7F9A-9C59AD4852BF}"/>
              </a:ext>
            </a:extLst>
          </p:cNvPr>
          <p:cNvSpPr txBox="1"/>
          <p:nvPr/>
        </p:nvSpPr>
        <p:spPr>
          <a:xfrm>
            <a:off x="7364230" y="521411"/>
            <a:ext cx="2701907" cy="215444"/>
          </a:xfrm>
          <a:prstGeom prst="rect">
            <a:avLst/>
          </a:prstGeom>
          <a:solidFill>
            <a:schemeClr val="bg1"/>
          </a:solidFill>
        </p:spPr>
        <p:txBody>
          <a:bodyPr vert="horz" wrap="square" lIns="91440" tIns="0" rIns="0" bIns="0" rtlCol="0">
            <a:spAutoFit/>
          </a:bodyPr>
          <a:lstStyle/>
          <a:p>
            <a:pPr marL="0" marR="0" lvl="0" indent="0" algn="l" defTabSz="914400" rtl="0" eaLnBrk="1" fontAlgn="auto" latinLnBrk="0" hangingPunct="1">
              <a:lnSpc>
                <a:spcPct val="100000"/>
              </a:lnSpc>
              <a:spcBef>
                <a:spcPts val="200"/>
              </a:spcBef>
              <a:spcAft>
                <a:spcPts val="0"/>
              </a:spcAft>
              <a:buClrTx/>
              <a:buSzPct val="100000"/>
              <a:buFontTx/>
              <a:buNone/>
              <a:tabLst/>
              <a:defRPr/>
            </a:pPr>
            <a:r>
              <a:rPr kumimoji="0" lang="en-US" sz="1400" b="0" i="0" u="none" strike="noStrike" kern="1200" cap="none" spc="200" normalizeH="0" baseline="0" noProof="0">
                <a:ln>
                  <a:noFill/>
                </a:ln>
                <a:solidFill>
                  <a:srgbClr val="7030A0"/>
                </a:solidFill>
                <a:effectLst/>
                <a:uLnTx/>
                <a:uFillTx/>
                <a:latin typeface="Open Sans Extrabold" panose="020B0906030804020204" pitchFamily="34" charset="0"/>
                <a:ea typeface="Open Sans Extrabold" panose="020B0906030804020204" pitchFamily="34" charset="0"/>
                <a:cs typeface="Open Sans Extrabold" panose="020B0906030804020204" pitchFamily="34" charset="0"/>
              </a:rPr>
              <a:t>Module in numbers</a:t>
            </a:r>
          </a:p>
        </p:txBody>
      </p:sp>
      <p:grpSp>
        <p:nvGrpSpPr>
          <p:cNvPr id="15" name="Group 14">
            <a:extLst>
              <a:ext uri="{FF2B5EF4-FFF2-40B4-BE49-F238E27FC236}">
                <a16:creationId xmlns:a16="http://schemas.microsoft.com/office/drawing/2014/main" id="{E739A34E-1C05-A5B2-B32A-61F8735E63A7}"/>
              </a:ext>
            </a:extLst>
          </p:cNvPr>
          <p:cNvGrpSpPr/>
          <p:nvPr/>
        </p:nvGrpSpPr>
        <p:grpSpPr>
          <a:xfrm>
            <a:off x="759484" y="822517"/>
            <a:ext cx="2190948" cy="396426"/>
            <a:chOff x="6295839" y="1568078"/>
            <a:chExt cx="1680148" cy="299288"/>
          </a:xfrm>
        </p:grpSpPr>
        <p:sp>
          <p:nvSpPr>
            <p:cNvPr id="16" name="Rectangle: Top Corners Rounded 15">
              <a:extLst>
                <a:ext uri="{FF2B5EF4-FFF2-40B4-BE49-F238E27FC236}">
                  <a16:creationId xmlns:a16="http://schemas.microsoft.com/office/drawing/2014/main" id="{A69E27C2-0587-5385-9A59-45421C756E37}"/>
                </a:ext>
              </a:extLst>
            </p:cNvPr>
            <p:cNvSpPr/>
            <p:nvPr/>
          </p:nvSpPr>
          <p:spPr bwMode="gray">
            <a:xfrm rot="10800000">
              <a:off x="6295839" y="1568078"/>
              <a:ext cx="1680148" cy="299288"/>
            </a:xfrm>
            <a:prstGeom prst="round2SameRect">
              <a:avLst/>
            </a:prstGeom>
            <a:solidFill>
              <a:srgbClr val="7030A0"/>
            </a:solidFill>
          </p:spPr>
          <p:txBody>
            <a:bodyPr wrap="square" lIns="91440" tIns="45720" rIns="91440" bIns="45720" anchor="t">
              <a:spAutoFit/>
            </a:bodyPr>
            <a:lstStyle/>
            <a:p>
              <a:pPr algn="ctr">
                <a:lnSpc>
                  <a:spcPct val="106000"/>
                </a:lnSpc>
              </a:pPr>
              <a:endParaRPr lang="en-US" sz="1200" b="1">
                <a:solidFill>
                  <a:schemeClr val="bg1"/>
                </a:solidFill>
                <a:latin typeface="Calibri"/>
                <a:ea typeface="Calibri"/>
                <a:cs typeface="Calibri"/>
              </a:endParaRPr>
            </a:p>
          </p:txBody>
        </p:sp>
        <p:sp>
          <p:nvSpPr>
            <p:cNvPr id="17" name="TextBox 16">
              <a:extLst>
                <a:ext uri="{FF2B5EF4-FFF2-40B4-BE49-F238E27FC236}">
                  <a16:creationId xmlns:a16="http://schemas.microsoft.com/office/drawing/2014/main" id="{5C309912-F5BB-5EAA-13BB-B7CCB81D6CB2}"/>
                </a:ext>
              </a:extLst>
            </p:cNvPr>
            <p:cNvSpPr txBox="1"/>
            <p:nvPr/>
          </p:nvSpPr>
          <p:spPr>
            <a:xfrm>
              <a:off x="6306933" y="1583890"/>
              <a:ext cx="1584526" cy="234830"/>
            </a:xfrm>
            <a:prstGeom prst="rect">
              <a:avLst/>
            </a:prstGeom>
            <a:solidFill>
              <a:srgbClr val="7030A0"/>
            </a:solidFill>
          </p:spPr>
          <p:txBody>
            <a:bodyPr wrap="square" lIns="91440" tIns="45720" rIns="91440" bIns="45720" anchor="t">
              <a:spAutoFit/>
            </a:bodyPr>
            <a:lstStyle>
              <a:defPPr>
                <a:defRPr lang="en-US"/>
              </a:defPPr>
              <a:lvl1pPr marR="0" lvl="0" indent="0" algn="ctr" fontAlgn="auto">
                <a:lnSpc>
                  <a:spcPct val="106000"/>
                </a:lnSpc>
                <a:spcBef>
                  <a:spcPts val="0"/>
                </a:spcBef>
                <a:spcAft>
                  <a:spcPts val="0"/>
                </a:spcAft>
                <a:buClrTx/>
                <a:buSzTx/>
                <a:buFont typeface="Wingdings 2" pitchFamily="18" charset="2"/>
                <a:buNone/>
                <a:tabLst/>
                <a:defRPr sz="1200" b="1">
                  <a:solidFill>
                    <a:schemeClr val="bg1"/>
                  </a:solidFill>
                  <a:latin typeface="Calibri"/>
                  <a:ea typeface="Calibri"/>
                  <a:cs typeface="Calibri"/>
                </a:defRPr>
              </a:lvl1pPr>
            </a:lstStyle>
            <a:p>
              <a:r>
                <a:rPr lang="en-US" sz="1400"/>
                <a:t>Solution &amp; Delivery</a:t>
              </a:r>
            </a:p>
          </p:txBody>
        </p:sp>
      </p:grpSp>
      <p:sp>
        <p:nvSpPr>
          <p:cNvPr id="12" name="Rectangle 4">
            <a:extLst>
              <a:ext uri="{FF2B5EF4-FFF2-40B4-BE49-F238E27FC236}">
                <a16:creationId xmlns:a16="http://schemas.microsoft.com/office/drawing/2014/main" id="{0F86A1EE-B2FE-2974-59CD-EF68C5BBDA28}"/>
              </a:ext>
            </a:extLst>
          </p:cNvPr>
          <p:cNvSpPr>
            <a:spLocks noChangeArrowheads="1"/>
          </p:cNvSpPr>
          <p:nvPr/>
        </p:nvSpPr>
        <p:spPr bwMode="auto">
          <a:xfrm flipH="1">
            <a:off x="7217994" y="5255467"/>
            <a:ext cx="4530600" cy="1184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171450" indent="-171450" fontAlgn="base">
              <a:buFont typeface="Wingdings" panose="05000000000000000000" pitchFamily="2" charset="2"/>
              <a:buChar char="Ø"/>
            </a:pPr>
            <a:r>
              <a:rPr lang="en-US" altLang="en-US" sz="1100" b="1" dirty="0">
                <a:solidFill>
                  <a:srgbClr val="7030A0"/>
                </a:solidFill>
                <a:ea typeface="Open Sans"/>
                <a:cs typeface="Open Sans"/>
              </a:rPr>
              <a:t>CIRT Documents Review:</a:t>
            </a:r>
            <a:r>
              <a:rPr lang="en-US" sz="1100" dirty="0"/>
              <a:t>​ Revise and align CIRT (Critical Issue Response team) documentations with updated processes in collaboration with the team.</a:t>
            </a:r>
          </a:p>
          <a:p>
            <a:pPr marL="171450" indent="-171450" fontAlgn="base">
              <a:buFont typeface="Wingdings" panose="05000000000000000000" pitchFamily="2" charset="2"/>
              <a:buChar char="Ø"/>
            </a:pPr>
            <a:r>
              <a:rPr lang="en-US" sz="1100" b="1" dirty="0">
                <a:solidFill>
                  <a:srgbClr val="7030A0"/>
                </a:solidFill>
              </a:rPr>
              <a:t>Duplicate Provider Cleanup</a:t>
            </a:r>
            <a:r>
              <a:rPr lang="en-US" sz="1100" dirty="0"/>
              <a:t>: </a:t>
            </a:r>
            <a:r>
              <a:rPr lang="en-US" altLang="en-US" sz="1100" dirty="0"/>
              <a:t>Develop an action plan to identify and remove duplicate SER records without NPI </a:t>
            </a:r>
            <a:r>
              <a:rPr lang="en-US" altLang="en-US" sz="1100"/>
              <a:t>from the system</a:t>
            </a:r>
            <a:r>
              <a:rPr lang="en-US" altLang="en-US" sz="1600" dirty="0">
                <a:latin typeface="Arial" panose="020B0604020202020204" pitchFamily="34" charset="0"/>
              </a:rPr>
              <a:t>.</a:t>
            </a:r>
          </a:p>
        </p:txBody>
      </p:sp>
      <p:sp>
        <p:nvSpPr>
          <p:cNvPr id="18" name="Rectangle 5">
            <a:extLst>
              <a:ext uri="{FF2B5EF4-FFF2-40B4-BE49-F238E27FC236}">
                <a16:creationId xmlns:a16="http://schemas.microsoft.com/office/drawing/2014/main" id="{C94DE71F-6DC7-72BC-19AC-34EB28D6D775}"/>
              </a:ext>
            </a:extLst>
          </p:cNvPr>
          <p:cNvSpPr>
            <a:spLocks noChangeArrowheads="1"/>
          </p:cNvSpPr>
          <p:nvPr/>
        </p:nvSpPr>
        <p:spPr bwMode="auto">
          <a:xfrm>
            <a:off x="753807" y="1504562"/>
            <a:ext cx="5981544" cy="44319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900" b="1" i="0" u="none" strike="noStrike" cap="none" normalizeH="0" baseline="0">
              <a:ln>
                <a:noFill/>
              </a:ln>
              <a:solidFill>
                <a:srgbClr val="7030A0"/>
              </a:solidFill>
              <a:effectLst/>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a:solidFill>
                  <a:srgbClr val="7030A0"/>
                </a:solidFill>
              </a:rPr>
              <a:t>Provider on the Fly (POTF) Cleanup: </a:t>
            </a:r>
            <a:r>
              <a:rPr lang="en-US" altLang="en-US" sz="1100">
                <a:solidFill>
                  <a:schemeClr val="tx1">
                    <a:lumMod val="95000"/>
                    <a:lumOff val="5000"/>
                  </a:schemeClr>
                </a:solidFill>
              </a:rPr>
              <a:t>Completed the verification and cleanup of POTF extracts for providers without NPI, successfully reducing the backlog </a:t>
            </a:r>
            <a:r>
              <a:rPr lang="en-US" sz="1100"/>
              <a:t>from 3,000+ to under 50 records​.</a:t>
            </a:r>
            <a:endParaRPr lang="en-US" altLang="en-US" sz="1100">
              <a:solidFill>
                <a:schemeClr val="tx1">
                  <a:lumMod val="95000"/>
                  <a:lumOff val="5000"/>
                </a:schemeClr>
              </a:solidFill>
            </a:endParaRPr>
          </a:p>
          <a:p>
            <a:pPr marL="171450" lvl="0" indent="-171450" eaLnBrk="0" fontAlgn="base" hangingPunct="0">
              <a:spcBef>
                <a:spcPct val="0"/>
              </a:spcBef>
              <a:spcAft>
                <a:spcPct val="0"/>
              </a:spcAft>
              <a:buFont typeface="Wingdings" panose="05000000000000000000" pitchFamily="2" charset="2"/>
              <a:buChar char="Ø"/>
            </a:pPr>
            <a:endParaRPr lang="en-US" altLang="en-US" sz="1100" b="1">
              <a:solidFill>
                <a:srgbClr val="7030A0"/>
              </a:solidFill>
            </a:endParaRPr>
          </a:p>
          <a:p>
            <a:pPr marL="171450" lvl="0" indent="-171450" eaLnBrk="0" fontAlgn="base" hangingPunct="0">
              <a:spcBef>
                <a:spcPct val="0"/>
              </a:spcBef>
              <a:spcAft>
                <a:spcPct val="0"/>
              </a:spcAft>
              <a:buFont typeface="Wingdings" panose="05000000000000000000" pitchFamily="2" charset="2"/>
              <a:buChar char="Ø"/>
            </a:pPr>
            <a:r>
              <a:rPr lang="en-US" altLang="en-US" sz="1100" b="1">
                <a:solidFill>
                  <a:srgbClr val="7030A0"/>
                </a:solidFill>
              </a:rPr>
              <a:t>POTF CSV Cleanup: </a:t>
            </a:r>
            <a:r>
              <a:rPr lang="en-US" altLang="en-US" sz="1100">
                <a:solidFill>
                  <a:schemeClr val="tx1">
                    <a:lumMod val="95000"/>
                    <a:lumOff val="5000"/>
                  </a:schemeClr>
                </a:solidFill>
              </a:rPr>
              <a:t>Completed the cleanup of 450+ provider records for the New Mexico region, reducing outstanding records from 468 to under 50.</a:t>
            </a:r>
          </a:p>
          <a:p>
            <a:pPr marL="171450" lvl="0" indent="-171450" eaLnBrk="0" fontAlgn="base" hangingPunct="0">
              <a:spcBef>
                <a:spcPct val="0"/>
              </a:spcBef>
              <a:spcAft>
                <a:spcPct val="0"/>
              </a:spcAft>
              <a:buFont typeface="Wingdings" panose="05000000000000000000" pitchFamily="2" charset="2"/>
              <a:buChar char="Ø"/>
            </a:pPr>
            <a:endParaRPr lang="en-US" altLang="en-US" sz="1100">
              <a:solidFill>
                <a:schemeClr val="tx1">
                  <a:lumMod val="95000"/>
                  <a:lumOff val="5000"/>
                </a:schemeClr>
              </a:solidFill>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Executed Daily DC Provider Report:</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The team consistently ran the DC Provider maintenance report and successfully migrated over 1000 provider records from PRD to POC to TST environments throughout </a:t>
            </a:r>
            <a:r>
              <a:rPr lang="en-US" altLang="en-US" sz="1100"/>
              <a:t>August.</a:t>
            </a: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Managed CMT Reports and Conducted Standards Audits: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Ensured daily execution of the CMT Report, generated reports of Standard CMTs moved to PRD, and audited approximately 250 standards each week.</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Resolved DC Migration SNOW Requests: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Efficiently addressed and resolved over 150 DC Migration SNOW requests, ensuring builds were migrated to production.</a:t>
            </a: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100" b="0" i="0" u="none" strike="noStrike" cap="none" normalizeH="0" baseline="0">
              <a:ln>
                <a:noFill/>
              </a:ln>
              <a:solidFill>
                <a:schemeClr val="tx1"/>
              </a:solidFill>
              <a:effectLst/>
            </a:endParaRPr>
          </a:p>
          <a:p>
            <a:pPr marL="171450" marR="0" lvl="0" indent="-1714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r>
              <a:rPr kumimoji="0" lang="en-US" altLang="en-US" sz="1100" b="1" i="0" u="none" strike="noStrike" cap="none" normalizeH="0" baseline="0">
                <a:ln>
                  <a:noFill/>
                </a:ln>
                <a:solidFill>
                  <a:srgbClr val="7030A0"/>
                </a:solidFill>
                <a:effectLst/>
              </a:rPr>
              <a:t>Performed Quality Assurance for EHR Sub CAB and Peer Review Meetings:</a:t>
            </a:r>
            <a:br>
              <a:rPr kumimoji="0" lang="en-US" altLang="en-US" sz="1100" b="0" i="0" u="none" strike="noStrike" cap="none" normalizeH="0" baseline="0">
                <a:ln>
                  <a:noFill/>
                </a:ln>
                <a:solidFill>
                  <a:schemeClr val="tx1"/>
                </a:solidFill>
                <a:effectLst/>
              </a:rPr>
            </a:br>
            <a:r>
              <a:rPr kumimoji="0" lang="en-US" altLang="en-US" sz="1100" b="0" i="0" u="none" strike="noStrike" cap="none" normalizeH="0" baseline="0">
                <a:ln>
                  <a:noFill/>
                </a:ln>
                <a:solidFill>
                  <a:schemeClr val="tx1"/>
                </a:solidFill>
                <a:effectLst/>
              </a:rPr>
              <a:t>Conducted QA on major, minor, and standard candidate CMTs and change requests for peer review huddles and EHR Sub-CAB meetings. </a:t>
            </a:r>
            <a:r>
              <a:rPr lang="en-US" altLang="en-US" sz="1100"/>
              <a:t>M</a:t>
            </a:r>
            <a:r>
              <a:rPr kumimoji="0" lang="en-US" altLang="en-US" sz="1100" b="0" i="0" u="none" strike="noStrike" cap="none" normalizeH="0" baseline="0">
                <a:ln>
                  <a:noFill/>
                </a:ln>
                <a:solidFill>
                  <a:schemeClr val="tx1"/>
                </a:solidFill>
                <a:effectLst/>
              </a:rPr>
              <a:t>anaged pre-meeting responsibilities effectively.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900" b="0" i="0" u="none" strike="noStrike" cap="none" normalizeH="0" baseline="0">
              <a:ln>
                <a:noFill/>
              </a:ln>
              <a:solidFill>
                <a:schemeClr val="tx1"/>
              </a:solidFill>
              <a:effectLst/>
            </a:endParaRPr>
          </a:p>
        </p:txBody>
      </p:sp>
      <p:graphicFrame>
        <p:nvGraphicFramePr>
          <p:cNvPr id="5" name="Chart 4">
            <a:extLst>
              <a:ext uri="{FF2B5EF4-FFF2-40B4-BE49-F238E27FC236}">
                <a16:creationId xmlns:a16="http://schemas.microsoft.com/office/drawing/2014/main" id="{A6369DBF-4648-E58C-348E-3CF53F2AD2A7}"/>
              </a:ext>
            </a:extLst>
          </p:cNvPr>
          <p:cNvGraphicFramePr>
            <a:graphicFrameLocks/>
          </p:cNvGraphicFramePr>
          <p:nvPr>
            <p:extLst>
              <p:ext uri="{D42A27DB-BD31-4B8C-83A1-F6EECF244321}">
                <p14:modId xmlns:p14="http://schemas.microsoft.com/office/powerpoint/2010/main" val="3422252668"/>
              </p:ext>
            </p:extLst>
          </p:nvPr>
        </p:nvGraphicFramePr>
        <p:xfrm>
          <a:off x="7170265" y="954933"/>
          <a:ext cx="4530601" cy="3453641"/>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092634424"/>
      </p:ext>
    </p:extLst>
  </p:cSld>
  <p:clrMapOvr>
    <a:masterClrMapping/>
  </p:clrMapOvr>
  <p:transition>
    <p:fade/>
  </p:transition>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ajeOR88Ncyr1_albzh0Mbg"/>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MM_SLIDE_TYPE" val="6"/>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Deloitte Powerpoint font">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eloitte_16_9_Onscreen_US.potx [Read-Only]" id="{747678D8-1E3A-4E91-B049-69D7C2820B25}" vid="{DC5301C9-FEEC-481D-B604-AC964BC0CB3B}"/>
    </a:ext>
  </a:extLst>
</a:theme>
</file>

<file path=ppt/theme/theme2.xml><?xml version="1.0" encoding="utf-8"?>
<a:theme xmlns:a="http://schemas.openxmlformats.org/drawingml/2006/main" name="20_Deloitte_US_Onscreen">
  <a:themeElements>
    <a:clrScheme name="Deloitte colors">
      <a:dk1>
        <a:sysClr val="windowText" lastClr="000000"/>
      </a:dk1>
      <a:lt1>
        <a:sysClr val="window" lastClr="FFFFFF"/>
      </a:lt1>
      <a:dk2>
        <a:srgbClr val="53565A"/>
      </a:dk2>
      <a:lt2>
        <a:srgbClr val="D0D0CE"/>
      </a:lt2>
      <a:accent1>
        <a:srgbClr val="86BC25"/>
      </a:accent1>
      <a:accent2>
        <a:srgbClr val="046A38"/>
      </a:accent2>
      <a:accent3>
        <a:srgbClr val="62B5E5"/>
      </a:accent3>
      <a:accent4>
        <a:srgbClr val="012169"/>
      </a:accent4>
      <a:accent5>
        <a:srgbClr val="0097A9"/>
      </a:accent5>
      <a:accent6>
        <a:srgbClr val="75787B"/>
      </a:accent6>
      <a:hlink>
        <a:srgbClr val="00A3E0"/>
      </a:hlink>
      <a:folHlink>
        <a:srgbClr val="53565A"/>
      </a:folHlink>
    </a:clrScheme>
    <a:fontScheme name="Custom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chemeClr val="accent3"/>
        </a:solidFill>
        <a:ln w="19050" algn="ctr">
          <a:noFill/>
          <a:miter lim="800000"/>
          <a:headEnd/>
          <a:tailEnd/>
        </a:ln>
      </a:spPr>
      <a:bodyPr wrap="square" lIns="88900" tIns="88900" rIns="88900" bIns="88900" rtlCol="0" anchor="ctr"/>
      <a:lstStyle>
        <a:defPPr>
          <a:lnSpc>
            <a:spcPct val="106000"/>
          </a:lnSpc>
          <a:buFont typeface="Wingdings 2" pitchFamily="18" charset="2"/>
          <a:buNone/>
          <a:defRPr sz="1600" b="1" dirty="0" smtClean="0">
            <a:solidFill>
              <a:schemeClr val="bg1"/>
            </a:solidFill>
          </a:defRPr>
        </a:defPPr>
      </a:lstStyle>
    </a:spDef>
    <a:lnDef>
      <a:spPr>
        <a:ln>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a:noFill/>
      </a:spPr>
      <a:bodyPr vert="horz" wrap="square" lIns="0" tIns="0" rIns="0" bIns="0" rtlCol="0">
        <a:spAutoFit/>
      </a:bodyPr>
      <a:lstStyle>
        <a:defPPr>
          <a:spcBef>
            <a:spcPts val="200"/>
          </a:spcBef>
          <a:buSzPct val="100000"/>
          <a:defRPr sz="1200" dirty="0" smtClean="0"/>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Presentation5" id="{21219445-7334-4AA3-9246-0115222D80DA}" vid="{F469ED6C-1D06-4A16-8A79-F12014AA15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E5E5BA06A902547B72725678B9AC8F3" ma:contentTypeVersion="16" ma:contentTypeDescription="Create a new document." ma:contentTypeScope="" ma:versionID="271747c30a1d0c6f35a5932e18e305f5">
  <xsd:schema xmlns:xsd="http://www.w3.org/2001/XMLSchema" xmlns:xs="http://www.w3.org/2001/XMLSchema" xmlns:p="http://schemas.microsoft.com/office/2006/metadata/properties" xmlns:ns2="21eabdcc-72ab-4064-9f46-5100b1dc17a4" xmlns:ns3="0c8cfcba-b016-4e30-8556-6f1cb7c975af" targetNamespace="http://schemas.microsoft.com/office/2006/metadata/properties" ma:root="true" ma:fieldsID="0af4f099e4a2bd447a847ed71e35eb91" ns2:_="" ns3:_="">
    <xsd:import namespace="21eabdcc-72ab-4064-9f46-5100b1dc17a4"/>
    <xsd:import namespace="0c8cfcba-b016-4e30-8556-6f1cb7c975a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ObjectDetectorVersions" minOccurs="0"/>
                <xsd:element ref="ns2:MediaServiceSearchProperties" minOccurs="0"/>
                <xsd:element ref="ns2:lcf76f155ced4ddcb4097134ff3c332f" minOccurs="0"/>
                <xsd:element ref="ns3:TaxCatchAll" minOccurs="0"/>
                <xsd:element ref="ns2:MediaServiceDateTaken" minOccurs="0"/>
                <xsd:element ref="ns2:MediaServiceGenerationTime" minOccurs="0"/>
                <xsd:element ref="ns2:MediaServiceEventHashCode" minOccurs="0"/>
                <xsd:element ref="ns2:MediaServiceOCR"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1eabdcc-72ab-4064-9f46-5100b1dc17a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SearchProperties" ma:index="15" nillable="true" ma:displayName="MediaServiceSearchProperties" ma:hidden="true" ma:internalName="MediaServiceSearchProperties" ma:readOnly="true">
      <xsd:simpleType>
        <xsd:restriction base="dms:Note"/>
      </xsd:simpleType>
    </xsd:element>
    <xsd:element name="lcf76f155ced4ddcb4097134ff3c332f" ma:index="17" nillable="true" ma:taxonomy="true" ma:internalName="lcf76f155ced4ddcb4097134ff3c332f" ma:taxonomyFieldName="MediaServiceImageTags" ma:displayName="Image Tags" ma:readOnly="false" ma:fieldId="{5cf76f15-5ced-4ddc-b409-7134ff3c332f}" ma:taxonomyMulti="true" ma:sspId="798d900d-0589-4081-96eb-513de833a507" ma:termSetId="09814cd3-568e-fe90-9814-8d621ff8fb84" ma:anchorId="fba54fb3-c3e1-fe81-a776-ca4b69148c4d" ma:open="true" ma:isKeyword="false">
      <xsd:complexType>
        <xsd:sequence>
          <xsd:element ref="pc:Terms" minOccurs="0" maxOccurs="1"/>
        </xsd:sequence>
      </xsd:complex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GenerationTime" ma:index="20" nillable="true" ma:displayName="MediaServiceGenerationTime" ma:hidden="true" ma:internalName="MediaServiceGenerationTime" ma:readOnly="true">
      <xsd:simpleType>
        <xsd:restriction base="dms:Text"/>
      </xsd:simpleType>
    </xsd:element>
    <xsd:element name="MediaServiceEventHashCode" ma:index="21" nillable="true" ma:displayName="MediaServiceEventHashCode" ma:hidden="true" ma:internalName="MediaServiceEventHashCode"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0c8cfcba-b016-4e30-8556-6f1cb7c975a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TaxCatchAll" ma:index="18" nillable="true" ma:displayName="Taxonomy Catch All Column" ma:hidden="true" ma:list="{21b69687-e3b3-42f9-8e99-a69d61ab0aa7}" ma:internalName="TaxCatchAll" ma:showField="CatchAllData" ma:web="0c8cfcba-b016-4e30-8556-6f1cb7c975a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0c8cfcba-b016-4e30-8556-6f1cb7c975af" xsi:nil="true"/>
    <lcf76f155ced4ddcb4097134ff3c332f xmlns="21eabdcc-72ab-4064-9f46-5100b1dc17a4">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8C39DEB-7D96-4268-B1F4-1857DBA27629}">
  <ds:schemaRefs>
    <ds:schemaRef ds:uri="0c8cfcba-b016-4e30-8556-6f1cb7c975af"/>
    <ds:schemaRef ds:uri="21eabdcc-72ab-4064-9f46-5100b1dc17a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EDE8A0BB-7044-4534-9E44-EFAAA614ED75}">
  <ds:schemaRefs>
    <ds:schemaRef ds:uri="http://schemas.microsoft.com/office/2006/documentManagement/types"/>
    <ds:schemaRef ds:uri="http://www.w3.org/XML/1998/namespace"/>
    <ds:schemaRef ds:uri="http://schemas.openxmlformats.org/package/2006/metadata/core-properties"/>
    <ds:schemaRef ds:uri="http://purl.org/dc/dcmitype/"/>
    <ds:schemaRef ds:uri="21eabdcc-72ab-4064-9f46-5100b1dc17a4"/>
    <ds:schemaRef ds:uri="http://purl.org/dc/elements/1.1/"/>
    <ds:schemaRef ds:uri="http://purl.org/dc/terms/"/>
    <ds:schemaRef ds:uri="http://schemas.microsoft.com/office/infopath/2007/PartnerControls"/>
    <ds:schemaRef ds:uri="0c8cfcba-b016-4e30-8556-6f1cb7c975af"/>
    <ds:schemaRef ds:uri="http://schemas.microsoft.com/office/2006/metadata/properties"/>
  </ds:schemaRefs>
</ds:datastoreItem>
</file>

<file path=customXml/itemProps3.xml><?xml version="1.0" encoding="utf-8"?>
<ds:datastoreItem xmlns:ds="http://schemas.openxmlformats.org/officeDocument/2006/customXml" ds:itemID="{19984B02-F078-4783-BA3F-F91805D027CB}">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otalTime>4</TotalTime>
  <Words>650</Words>
  <Application>Microsoft Office PowerPoint</Application>
  <PresentationFormat>Widescreen</PresentationFormat>
  <Paragraphs>78</Paragraphs>
  <Slides>4</Slides>
  <Notes>2</Notes>
  <HiddenSlides>0</HiddenSlides>
  <MMClips>0</MMClips>
  <ScaleCrop>false</ScaleCrop>
  <HeadingPairs>
    <vt:vector size="8" baseType="variant">
      <vt:variant>
        <vt:lpstr>Fonts Used</vt:lpstr>
      </vt:variant>
      <vt:variant>
        <vt:i4>13</vt:i4>
      </vt:variant>
      <vt:variant>
        <vt:lpstr>Theme</vt:lpstr>
      </vt:variant>
      <vt:variant>
        <vt:i4>2</vt:i4>
      </vt:variant>
      <vt:variant>
        <vt:lpstr>Embedded OLE Servers</vt:lpstr>
      </vt:variant>
      <vt:variant>
        <vt:i4>1</vt:i4>
      </vt:variant>
      <vt:variant>
        <vt:lpstr>Slide Titles</vt:lpstr>
      </vt:variant>
      <vt:variant>
        <vt:i4>4</vt:i4>
      </vt:variant>
    </vt:vector>
  </HeadingPairs>
  <TitlesOfParts>
    <vt:vector size="20" baseType="lpstr">
      <vt:lpstr>Open Sans Extrabold</vt:lpstr>
      <vt:lpstr>Open Sans</vt:lpstr>
      <vt:lpstr>Calibri Light</vt:lpstr>
      <vt:lpstr>Nexa Black</vt:lpstr>
      <vt:lpstr>Wingdings</vt:lpstr>
      <vt:lpstr>Open Sans Semibold</vt:lpstr>
      <vt:lpstr>Calibri</vt:lpstr>
      <vt:lpstr>Wingdings 2</vt:lpstr>
      <vt:lpstr>Garamond</vt:lpstr>
      <vt:lpstr>Open Sans Light</vt:lpstr>
      <vt:lpstr>Verdana</vt:lpstr>
      <vt:lpstr>Arial</vt:lpstr>
      <vt:lpstr>Wingdings,Sans-Serif</vt:lpstr>
      <vt:lpstr>Deloitte_US_Onscreen</vt:lpstr>
      <vt:lpstr>20_Deloitte_US_Onscreen</vt:lpstr>
      <vt:lpstr>think-cell Slide</vt:lpstr>
      <vt:lpstr>PowerPoint Presentation</vt:lpstr>
      <vt:lpstr>Test Automation</vt:lpstr>
      <vt:lpstr>Quality Assurance</vt:lpstr>
      <vt:lpstr>EC-DC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Malpani, Harshit</dc:creator>
  <cp:lastModifiedBy>Kumar, Akshaya</cp:lastModifiedBy>
  <cp:revision>7</cp:revision>
  <dcterms:created xsi:type="dcterms:W3CDTF">2025-02-03T09:17:33Z</dcterms:created>
  <dcterms:modified xsi:type="dcterms:W3CDTF">2025-10-23T11:02:24Z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2025-02-03T09:28:26Z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3f168778-721b-41b4-a10d-441be222052b</vt:lpwstr>
  </property>
  <property fmtid="{D5CDD505-2E9C-101B-9397-08002B2CF9AE}" pid="8" name="MSIP_Label_ea60d57e-af5b-4752-ac57-3e4f28ca11dc_ContentBits">
    <vt:lpwstr>0</vt:lpwstr>
  </property>
  <property fmtid="{D5CDD505-2E9C-101B-9397-08002B2CF9AE}" pid="9" name="ContentTypeId">
    <vt:lpwstr>0x010100BE5E5BA06A902547B72725678B9AC8F3</vt:lpwstr>
  </property>
  <property fmtid="{D5CDD505-2E9C-101B-9397-08002B2CF9AE}" pid="10" name="MediaServiceImageTags">
    <vt:lpwstr/>
  </property>
</Properties>
</file>