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03" r:id="rId5"/>
  </p:sldMasterIdLst>
  <p:notesMasterIdLst>
    <p:notesMasterId r:id="rId13"/>
  </p:notesMasterIdLst>
  <p:sldIdLst>
    <p:sldId id="341" r:id="rId6"/>
    <p:sldId id="2147308224" r:id="rId7"/>
    <p:sldId id="2147308226" r:id="rId8"/>
    <p:sldId id="2147308229" r:id="rId9"/>
    <p:sldId id="2147308233" r:id="rId10"/>
    <p:sldId id="2147308234" r:id="rId11"/>
    <p:sldId id="21473082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6FCB18-49EF-B975-C5D4-8594251608BB}" name="Waikar, Dr Ujjwal" initials="DW" userId="S::dwaikar@deloitte.com::5cc0a4da-c807-43e2-8144-9caa46bd91ac" providerId="AD"/>
  <p188:author id="{2C108949-F49F-D0F9-EFB8-8E7688ABE62E}" name="Kumar, Nitish" initials="NK" userId="S::nitishkumar44@deloitte.com::a8398cf0-a0f8-4fd6-ac2e-c367d0f58972" providerId="AD"/>
  <p188:author id="{DEE8A763-4EA0-ED2E-A56A-9084DA1C56BF}" name="M Babu, Robin" initials="MR" userId="S::rmbabu@deloitte.com::f97f98bb-6ecc-4aac-9112-342c18af1d5e" providerId="AD"/>
  <p188:author id="{90CCA4B8-1D1B-17CD-EE68-0DBE11F57B5C}" name="Malpani, Harshit" initials="HM" userId="S::hamalpani@deloitte.com::2887dbfd-fa65-409d-a870-0e8a99c5122e" providerId="AD"/>
  <p188:author id="{46D126CD-EA8D-23E1-BF8F-4553E81F1A84}" name="Zalavadia, Parth" initials="PZ" userId="S::pjagdishzalavadia@deloitte.com::f6ed9717-0e3e-4b6f-b56b-4d9d3d94e88a" providerId="AD"/>
  <p188:author id="{D2FD12E3-723E-39E8-EBD0-6261CD708E9D}" name="Rajitha, D" initials="RD" userId="S::drajitha@deloitte.com::6b0c02b8-b618-4a2c-8af1-18b278a7796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FFFF"/>
    <a:srgbClr val="7030A0"/>
    <a:srgbClr val="E3CDF7"/>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6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divmaheshwari\Documents\Dashboar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vmaheshwari\Documents\Dashboard.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baseline="0">
                <a:solidFill>
                  <a:schemeClr val="accent1"/>
                </a:solidFill>
                <a:latin typeface="+mn-lt"/>
                <a:ea typeface="+mn-ea"/>
                <a:cs typeface="+mn-cs"/>
              </a:defRPr>
            </a:pPr>
            <a:r>
              <a:rPr lang="en-US" sz="2400" b="1">
                <a:solidFill>
                  <a:schemeClr val="tx1"/>
                </a:solidFill>
              </a:rPr>
              <a:t>1165</a:t>
            </a:r>
          </a:p>
          <a:p>
            <a:pPr>
              <a:defRPr sz="3600" b="0" i="0" u="none" strike="noStrike" kern="1200" baseline="0">
                <a:solidFill>
                  <a:schemeClr val="accent1"/>
                </a:solidFill>
                <a:latin typeface="+mn-lt"/>
                <a:ea typeface="+mn-ea"/>
                <a:cs typeface="+mn-cs"/>
              </a:defRPr>
            </a:pPr>
            <a:r>
              <a:rPr lang="en-US" sz="1100" b="0" i="1">
                <a:solidFill>
                  <a:schemeClr val="tx1"/>
                </a:solidFill>
              </a:rPr>
              <a:t>Tickets</a:t>
            </a:r>
            <a:endParaRPr lang="en-US" sz="2400" b="0" i="1">
              <a:solidFill>
                <a:schemeClr val="tx1"/>
              </a:solidFill>
            </a:endParaRPr>
          </a:p>
        </c:rich>
      </c:tx>
      <c:layout>
        <c:manualLayout>
          <c:xMode val="edge"/>
          <c:yMode val="edge"/>
          <c:x val="0.36549631049393394"/>
          <c:y val="0.22213029020527125"/>
        </c:manualLayout>
      </c:layout>
      <c:overlay val="0"/>
      <c:spPr>
        <a:noFill/>
        <a:ln>
          <a:noFill/>
        </a:ln>
        <a:effectLst/>
      </c:spPr>
    </c:title>
    <c:autoTitleDeleted val="0"/>
    <c:plotArea>
      <c:layout>
        <c:manualLayout>
          <c:layoutTarget val="inner"/>
          <c:xMode val="edge"/>
          <c:yMode val="edge"/>
          <c:x val="5.0491723187439802E-3"/>
          <c:y val="0"/>
          <c:w val="0.975812078514109"/>
          <c:h val="0.63658134833150704"/>
        </c:manualLayout>
      </c:layout>
      <c:doughnutChart>
        <c:varyColors val="1"/>
        <c:ser>
          <c:idx val="0"/>
          <c:order val="0"/>
          <c:tx>
            <c:strRef>
              <c:f>Sheet1!$B$1</c:f>
              <c:strCache>
                <c:ptCount val="1"/>
                <c:pt idx="0">
                  <c:v>Column1</c:v>
                </c:pt>
              </c:strCache>
            </c:strRef>
          </c:tx>
          <c:dPt>
            <c:idx val="0"/>
            <c:bubble3D val="0"/>
            <c:spPr>
              <a:solidFill>
                <a:schemeClr val="accent1"/>
              </a:solidFill>
              <a:ln>
                <a:noFill/>
              </a:ln>
              <a:effectLst/>
            </c:spPr>
            <c:extLst>
              <c:ext xmlns:c16="http://schemas.microsoft.com/office/drawing/2014/chart" uri="{C3380CC4-5D6E-409C-BE32-E72D297353CC}">
                <c16:uniqueId val="{00000001-C53E-4968-8EA3-01696946E874}"/>
              </c:ext>
            </c:extLst>
          </c:dPt>
          <c:dPt>
            <c:idx val="1"/>
            <c:bubble3D val="0"/>
            <c:spPr>
              <a:solidFill>
                <a:schemeClr val="accent2"/>
              </a:solidFill>
              <a:ln>
                <a:noFill/>
              </a:ln>
              <a:effectLst/>
            </c:spPr>
            <c:extLst>
              <c:ext xmlns:c16="http://schemas.microsoft.com/office/drawing/2014/chart" uri="{C3380CC4-5D6E-409C-BE32-E72D297353CC}">
                <c16:uniqueId val="{00000003-C53E-4968-8EA3-01696946E874}"/>
              </c:ext>
            </c:extLst>
          </c:dPt>
          <c:dPt>
            <c:idx val="2"/>
            <c:bubble3D val="0"/>
            <c:spPr>
              <a:solidFill>
                <a:schemeClr val="accent3"/>
              </a:solidFill>
              <a:ln>
                <a:noFill/>
              </a:ln>
              <a:effectLst/>
            </c:spPr>
            <c:extLst>
              <c:ext xmlns:c16="http://schemas.microsoft.com/office/drawing/2014/chart" uri="{C3380CC4-5D6E-409C-BE32-E72D297353CC}">
                <c16:uniqueId val="{00000005-C53E-4968-8EA3-01696946E874}"/>
              </c:ext>
            </c:extLst>
          </c:dPt>
          <c:dPt>
            <c:idx val="3"/>
            <c:bubble3D val="0"/>
            <c:spPr>
              <a:solidFill>
                <a:schemeClr val="accent4"/>
              </a:solidFill>
              <a:ln>
                <a:noFill/>
              </a:ln>
              <a:effectLst/>
            </c:spPr>
            <c:extLst>
              <c:ext xmlns:c16="http://schemas.microsoft.com/office/drawing/2014/chart" uri="{C3380CC4-5D6E-409C-BE32-E72D297353CC}">
                <c16:uniqueId val="{00000007-C53E-4968-8EA3-01696946E874}"/>
              </c:ext>
            </c:extLst>
          </c:dPt>
          <c:dPt>
            <c:idx val="4"/>
            <c:bubble3D val="0"/>
            <c:spPr>
              <a:solidFill>
                <a:schemeClr val="accent5"/>
              </a:solidFill>
              <a:ln>
                <a:noFill/>
              </a:ln>
              <a:effectLst/>
            </c:spPr>
            <c:extLst>
              <c:ext xmlns:c16="http://schemas.microsoft.com/office/drawing/2014/chart" uri="{C3380CC4-5D6E-409C-BE32-E72D297353CC}">
                <c16:uniqueId val="{00000009-7A76-408A-B68A-EDCA2AAFDE59}"/>
              </c:ext>
            </c:extLst>
          </c:dPt>
          <c:cat>
            <c:strRef>
              <c:f>Sheet1!$A$2:$A$6</c:f>
              <c:strCache>
                <c:ptCount val="5"/>
                <c:pt idx="0">
                  <c:v>Requests</c:v>
                </c:pt>
                <c:pt idx="1">
                  <c:v>Incidents</c:v>
                </c:pt>
                <c:pt idx="2">
                  <c:v>Changes</c:v>
                </c:pt>
                <c:pt idx="3">
                  <c:v>Rtask</c:v>
                </c:pt>
                <c:pt idx="4">
                  <c:v>CIM</c:v>
                </c:pt>
              </c:strCache>
            </c:strRef>
          </c:cat>
          <c:val>
            <c:numRef>
              <c:f>Sheet1!$B$2:$B$6</c:f>
              <c:numCache>
                <c:formatCode>General</c:formatCode>
                <c:ptCount val="5"/>
                <c:pt idx="0">
                  <c:v>790</c:v>
                </c:pt>
                <c:pt idx="1">
                  <c:v>235</c:v>
                </c:pt>
                <c:pt idx="2">
                  <c:v>33</c:v>
                </c:pt>
                <c:pt idx="3">
                  <c:v>74</c:v>
                </c:pt>
                <c:pt idx="4">
                  <c:v>33</c:v>
                </c:pt>
              </c:numCache>
            </c:numRef>
          </c:val>
          <c:extLst>
            <c:ext xmlns:c16="http://schemas.microsoft.com/office/drawing/2014/chart" uri="{C3380CC4-5D6E-409C-BE32-E72D297353CC}">
              <c16:uniqueId val="{00000008-C53E-4968-8EA3-01696946E874}"/>
            </c:ext>
          </c:extLst>
        </c:ser>
        <c:dLbls>
          <c:showLegendKey val="0"/>
          <c:showVal val="0"/>
          <c:showCatName val="0"/>
          <c:showSerName val="0"/>
          <c:showPercent val="0"/>
          <c:showBubbleSize val="0"/>
          <c:showLeaderLines val="0"/>
        </c:dLbls>
        <c:firstSliceAng val="0"/>
        <c:holeSize val="67"/>
      </c:doughnutChart>
      <c:spPr>
        <a:noFill/>
        <a:ln>
          <a:noFill/>
        </a:ln>
        <a:effectLst/>
      </c:spPr>
    </c:plotArea>
    <c:legend>
      <c:legendPos val="b"/>
      <c:layout>
        <c:manualLayout>
          <c:xMode val="edge"/>
          <c:yMode val="edge"/>
          <c:x val="0"/>
          <c:y val="0.68970120468967999"/>
          <c:w val="0.99451393095093898"/>
          <c:h val="0.131310312494767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SNOW Tickets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72D7-451C-A450-CAC7B40AE602}"/>
              </c:ext>
            </c:extLst>
          </c:dPt>
          <c:dPt>
            <c:idx val="1"/>
            <c:invertIfNegative val="0"/>
            <c:bubble3D val="0"/>
            <c:spPr>
              <a:solidFill>
                <a:srgbClr val="92D050"/>
              </a:solidFill>
              <a:ln>
                <a:noFill/>
              </a:ln>
              <a:effectLst/>
            </c:spPr>
            <c:extLst>
              <c:ext xmlns:c16="http://schemas.microsoft.com/office/drawing/2014/chart" uri="{C3380CC4-5D6E-409C-BE32-E72D297353CC}">
                <c16:uniqueId val="{00000003-72D7-451C-A450-CAC7B40AE602}"/>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72D7-451C-A450-CAC7B40AE602}"/>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72D7-451C-A450-CAC7B40AE60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Sheet3!$E$2:$E$5</c:f>
              <c:strCache>
                <c:ptCount val="4"/>
                <c:pt idx="0">
                  <c:v>REQ</c:v>
                </c:pt>
                <c:pt idx="1">
                  <c:v>CIM</c:v>
                </c:pt>
                <c:pt idx="2">
                  <c:v>INC</c:v>
                </c:pt>
                <c:pt idx="3">
                  <c:v>RTASK</c:v>
                </c:pt>
              </c:strCache>
            </c:strRef>
          </c:cat>
          <c:val>
            <c:numRef>
              <c:f>Sheet3!$F$2:$F$5</c:f>
              <c:numCache>
                <c:formatCode>General</c:formatCode>
                <c:ptCount val="4"/>
                <c:pt idx="0">
                  <c:v>28</c:v>
                </c:pt>
                <c:pt idx="1">
                  <c:v>7</c:v>
                </c:pt>
                <c:pt idx="2">
                  <c:v>6</c:v>
                </c:pt>
                <c:pt idx="3">
                  <c:v>5</c:v>
                </c:pt>
              </c:numCache>
            </c:numRef>
          </c:val>
          <c:extLst>
            <c:ext xmlns:c16="http://schemas.microsoft.com/office/drawing/2014/chart" uri="{C3380CC4-5D6E-409C-BE32-E72D297353CC}">
              <c16:uniqueId val="{00000008-72D7-451C-A450-CAC7B40AE602}"/>
            </c:ext>
          </c:extLst>
        </c:ser>
        <c:dLbls>
          <c:showLegendKey val="0"/>
          <c:showVal val="0"/>
          <c:showCatName val="0"/>
          <c:showSerName val="0"/>
          <c:showPercent val="0"/>
          <c:showBubbleSize val="0"/>
        </c:dLbls>
        <c:gapWidth val="219"/>
        <c:overlap val="-27"/>
        <c:axId val="1249042336"/>
        <c:axId val="1249045696"/>
      </c:barChart>
      <c:catAx>
        <c:axId val="124904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045696"/>
        <c:crosses val="autoZero"/>
        <c:auto val="1"/>
        <c:lblAlgn val="ctr"/>
        <c:lblOffset val="100"/>
        <c:noMultiLvlLbl val="0"/>
      </c:catAx>
      <c:valAx>
        <c:axId val="124904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042336"/>
        <c:crosses val="autoZero"/>
        <c:crossBetween val="between"/>
      </c:valAx>
      <c:spPr>
        <a:noFill/>
        <a:ln>
          <a:noFill/>
        </a:ln>
        <a:effectLst/>
      </c:spPr>
    </c:plotArea>
    <c:plotVisOnly val="1"/>
    <c:dispBlanksAs val="gap"/>
    <c:showDLblsOverMax val="0"/>
  </c:chart>
  <c:spPr>
    <a:noFill/>
    <a:ln>
      <a:solidFill>
        <a:srgbClr val="9900CC"/>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 </a:t>
            </a:r>
            <a:r>
              <a:rPr lang="en-US" sz="1400" b="1" i="0" u="none" strike="noStrike" baseline="0">
                <a:effectLst/>
              </a:rPr>
              <a:t>Feb/May/Aug Triple Upgrade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172446420137601E-2"/>
          <c:y val="0.20040770442999087"/>
          <c:w val="0.90849758587457397"/>
          <c:h val="0.5474972037257888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06FC-4DC7-9A13-25776241E4A3}"/>
              </c:ext>
            </c:extLst>
          </c:dPt>
          <c:dPt>
            <c:idx val="1"/>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3-06FC-4DC7-9A13-25776241E4A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Sheet3!$B$8:$B$9</c:f>
              <c:strCache>
                <c:ptCount val="2"/>
                <c:pt idx="0">
                  <c:v>Build Task</c:v>
                </c:pt>
                <c:pt idx="1">
                  <c:v>Testing</c:v>
                </c:pt>
              </c:strCache>
            </c:strRef>
          </c:cat>
          <c:val>
            <c:numRef>
              <c:f>Sheet3!$C$8:$C$9</c:f>
              <c:numCache>
                <c:formatCode>General</c:formatCode>
                <c:ptCount val="2"/>
                <c:pt idx="0">
                  <c:v>59</c:v>
                </c:pt>
                <c:pt idx="1">
                  <c:v>3</c:v>
                </c:pt>
              </c:numCache>
            </c:numRef>
          </c:val>
          <c:extLst>
            <c:ext xmlns:c16="http://schemas.microsoft.com/office/drawing/2014/chart" uri="{C3380CC4-5D6E-409C-BE32-E72D297353CC}">
              <c16:uniqueId val="{00000004-06FC-4DC7-9A13-25776241E4A3}"/>
            </c:ext>
          </c:extLst>
        </c:ser>
        <c:dLbls>
          <c:showLegendKey val="0"/>
          <c:showVal val="0"/>
          <c:showCatName val="0"/>
          <c:showSerName val="0"/>
          <c:showPercent val="0"/>
          <c:showBubbleSize val="0"/>
        </c:dLbls>
        <c:gapWidth val="75"/>
        <c:overlap val="-25"/>
        <c:axId val="1021618576"/>
        <c:axId val="1021615216"/>
      </c:barChart>
      <c:catAx>
        <c:axId val="102161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615216"/>
        <c:crosses val="autoZero"/>
        <c:auto val="1"/>
        <c:lblAlgn val="ctr"/>
        <c:lblOffset val="100"/>
        <c:noMultiLvlLbl val="0"/>
      </c:catAx>
      <c:valAx>
        <c:axId val="102161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61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9900CC"/>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a:t>Type of Tickets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370876214558738"/>
          <c:y val="0.14314345437176798"/>
          <c:w val="0.69145167761673099"/>
          <c:h val="0.6900782008425479"/>
        </c:manualLayout>
      </c:layout>
      <c:pieChart>
        <c:varyColors val="1"/>
        <c:ser>
          <c:idx val="0"/>
          <c:order val="0"/>
          <c:tx>
            <c:strRef>
              <c:f>Sheet1!$B$1</c:f>
              <c:strCache>
                <c:ptCount val="1"/>
                <c:pt idx="0">
                  <c:v>Q1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15-4E25-8244-CB61C081E3E6}"/>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2F15-4E25-8244-CB61C081E3E6}"/>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2F15-4E25-8244-CB61C081E3E6}"/>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2F15-4E25-8244-CB61C081E3E6}"/>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2F15-4E25-8244-CB61C081E3E6}"/>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2F15-4E25-8244-CB61C081E3E6}"/>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2F15-4E25-8244-CB61C081E3E6}"/>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2F15-4E25-8244-CB61C081E3E6}"/>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2F15-4E25-8244-CB61C081E3E6}"/>
              </c:ext>
            </c:extLst>
          </c:dPt>
          <c:dLbls>
            <c:dLbl>
              <c:idx val="1"/>
              <c:layout>
                <c:manualLayout>
                  <c:x val="8.6872374791802778E-2"/>
                  <c:y val="-4.81864550426251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F15-4E25-8244-CB61C081E3E6}"/>
                </c:ext>
              </c:extLst>
            </c:dLbl>
            <c:dLbl>
              <c:idx val="3"/>
              <c:layout>
                <c:manualLayout>
                  <c:x val="-8.2722681439087981E-2"/>
                  <c:y val="-2.573150604588582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F15-4E25-8244-CB61C081E3E6}"/>
                </c:ext>
              </c:extLst>
            </c:dLbl>
            <c:dLbl>
              <c:idx val="5"/>
              <c:layout>
                <c:manualLayout>
                  <c:x val="-1.6163769546464164E-2"/>
                  <c:y val="-2.122262719649153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F15-4E25-8244-CB61C081E3E6}"/>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INC</c:v>
                </c:pt>
                <c:pt idx="1">
                  <c:v>RTASK</c:v>
                </c:pt>
                <c:pt idx="2">
                  <c:v>ITASK</c:v>
                </c:pt>
                <c:pt idx="3">
                  <c:v>REQ</c:v>
                </c:pt>
                <c:pt idx="4">
                  <c:v>CHG</c:v>
                </c:pt>
                <c:pt idx="5">
                  <c:v>CTASK</c:v>
                </c:pt>
              </c:strCache>
            </c:strRef>
          </c:cat>
          <c:val>
            <c:numRef>
              <c:f>Sheet1!$B$2:$B$7</c:f>
              <c:numCache>
                <c:formatCode>General</c:formatCode>
                <c:ptCount val="6"/>
                <c:pt idx="0">
                  <c:v>63</c:v>
                </c:pt>
                <c:pt idx="1">
                  <c:v>4</c:v>
                </c:pt>
                <c:pt idx="2">
                  <c:v>4</c:v>
                </c:pt>
                <c:pt idx="3">
                  <c:v>4</c:v>
                </c:pt>
                <c:pt idx="4">
                  <c:v>5</c:v>
                </c:pt>
                <c:pt idx="5">
                  <c:v>6</c:v>
                </c:pt>
              </c:numCache>
            </c:numRef>
          </c:val>
          <c:extLst>
            <c:ext xmlns:c16="http://schemas.microsoft.com/office/drawing/2014/chart" uri="{C3380CC4-5D6E-409C-BE32-E72D297353CC}">
              <c16:uniqueId val="{00000012-2F15-4E25-8244-CB61C081E3E6}"/>
            </c:ext>
          </c:extLst>
        </c:ser>
        <c:dLbls>
          <c:dLblPos val="outEnd"/>
          <c:showLegendKey val="0"/>
          <c:showVal val="1"/>
          <c:showCatName val="0"/>
          <c:showSerName val="0"/>
          <c:showPercent val="0"/>
          <c:showBubbleSize val="0"/>
          <c:showLeaderLines val="1"/>
        </c:dLbls>
        <c:firstSliceAng val="256"/>
      </c:pieChart>
      <c:spPr>
        <a:noFill/>
        <a:ln>
          <a:noFill/>
        </a:ln>
        <a:effectLst/>
        <a:extLst>
          <a:ext uri="{91240B29-F687-4F45-9708-019B960494DF}">
            <a14:hiddenLine xmlns:a14="http://schemas.microsoft.com/office/drawing/2010/main">
              <a:noFill/>
            </a14:hiddenLine>
          </a:ext>
        </a:extLst>
      </c:spPr>
    </c:plotArea>
    <c:legend>
      <c:legendPos val="b"/>
      <c:layout>
        <c:manualLayout>
          <c:xMode val="edge"/>
          <c:yMode val="edge"/>
          <c:x val="0.13334805483815892"/>
          <c:y val="0.89463124269355165"/>
          <c:w val="0.7543899555061887"/>
          <c:h val="9.4150998976710781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800"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a:t>Type of Module</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524790960511235"/>
          <c:y val="0.17118779742155948"/>
          <c:w val="0.69145167761673099"/>
          <c:h val="0.6900782008425479"/>
        </c:manualLayout>
      </c:layout>
      <c:pieChart>
        <c:varyColors val="1"/>
        <c:ser>
          <c:idx val="0"/>
          <c:order val="0"/>
          <c:tx>
            <c:strRef>
              <c:f>Sheet1!$B$1</c:f>
              <c:strCache>
                <c:ptCount val="1"/>
                <c:pt idx="0">
                  <c:v>Q1</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0688-4EDA-B4F0-E7F60D49187C}"/>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0688-4EDA-B4F0-E7F60D49187C}"/>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0688-4EDA-B4F0-E7F60D49187C}"/>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0688-4EDA-B4F0-E7F60D49187C}"/>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0688-4EDA-B4F0-E7F60D49187C}"/>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0688-4EDA-B4F0-E7F60D49187C}"/>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0688-4EDA-B4F0-E7F60D49187C}"/>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0F-0688-4EDA-B4F0-E7F60D49187C}"/>
              </c:ext>
            </c:extLst>
          </c:dPt>
          <c:dPt>
            <c:idx val="8"/>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1-0688-4EDA-B4F0-E7F60D49187C}"/>
              </c:ext>
            </c:extLst>
          </c:dPt>
          <c:dLbls>
            <c:dLbl>
              <c:idx val="0"/>
              <c:layout>
                <c:manualLayout>
                  <c:x val="-3.0442513198550156E-2"/>
                  <c:y val="2.3158753712580721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gd name="adj1" fmla="val 94176"/>
                        <a:gd name="adj2" fmla="val 31476"/>
                      </a:avLst>
                    </a:prstGeom>
                    <a:noFill/>
                    <a:ln>
                      <a:noFill/>
                    </a:ln>
                  </c15:spPr>
                </c:ext>
                <c:ext xmlns:c16="http://schemas.microsoft.com/office/drawing/2014/chart" uri="{C3380CC4-5D6E-409C-BE32-E72D297353CC}">
                  <c16:uniqueId val="{00000001-0688-4EDA-B4F0-E7F60D49187C}"/>
                </c:ext>
              </c:extLst>
            </c:dLbl>
            <c:dLbl>
              <c:idx val="1"/>
              <c:layout>
                <c:manualLayout>
                  <c:x val="5.9103794740750018E-2"/>
                  <c:y val="-8.1055637994032523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gd name="adj1" fmla="val -75179"/>
                        <a:gd name="adj2" fmla="val -27682"/>
                      </a:avLst>
                    </a:prstGeom>
                    <a:noFill/>
                    <a:ln>
                      <a:noFill/>
                    </a:ln>
                  </c15:spPr>
                </c:ext>
                <c:ext xmlns:c16="http://schemas.microsoft.com/office/drawing/2014/chart" uri="{C3380CC4-5D6E-409C-BE32-E72D297353CC}">
                  <c16:uniqueId val="{00000003-0688-4EDA-B4F0-E7F60D49187C}"/>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MFT</c:v>
                </c:pt>
                <c:pt idx="1">
                  <c:v>Bridges</c:v>
                </c:pt>
                <c:pt idx="2">
                  <c:v>Engine</c:v>
                </c:pt>
              </c:strCache>
            </c:strRef>
          </c:cat>
          <c:val>
            <c:numRef>
              <c:f>Sheet1!$B$2:$B$4</c:f>
              <c:numCache>
                <c:formatCode>General</c:formatCode>
                <c:ptCount val="3"/>
                <c:pt idx="0">
                  <c:v>25</c:v>
                </c:pt>
                <c:pt idx="1">
                  <c:v>61</c:v>
                </c:pt>
                <c:pt idx="2">
                  <c:v>1</c:v>
                </c:pt>
              </c:numCache>
            </c:numRef>
          </c:val>
          <c:extLst>
            <c:ext xmlns:c16="http://schemas.microsoft.com/office/drawing/2014/chart" uri="{C3380CC4-5D6E-409C-BE32-E72D297353CC}">
              <c16:uniqueId val="{00000012-0688-4EDA-B4F0-E7F60D49187C}"/>
            </c:ext>
          </c:extLst>
        </c:ser>
        <c:dLbls>
          <c:dLblPos val="outEnd"/>
          <c:showLegendKey val="0"/>
          <c:showVal val="1"/>
          <c:showCatName val="0"/>
          <c:showSerName val="0"/>
          <c:showPercent val="0"/>
          <c:showBubbleSize val="0"/>
          <c:showLeaderLines val="0"/>
        </c:dLbls>
        <c:firstSliceAng val="256"/>
      </c:pieChart>
      <c:spPr>
        <a:noFill/>
        <a:ln>
          <a:noFill/>
        </a:ln>
        <a:effectLst/>
        <a:extLst>
          <a:ext uri="{91240B29-F687-4F45-9708-019B960494DF}">
            <a14:hiddenLine xmlns:a14="http://schemas.microsoft.com/office/drawing/2010/main">
              <a:noFill/>
            </a14:hiddenLine>
          </a:ext>
        </a:extLst>
      </c:spPr>
    </c:plotArea>
    <c:legend>
      <c:legendPos val="b"/>
      <c:layout>
        <c:manualLayout>
          <c:xMode val="edge"/>
          <c:yMode val="edge"/>
          <c:x val="0.27702996859456713"/>
          <c:y val="0.9210670558532329"/>
          <c:w val="0.51614661052844901"/>
          <c:h val="6.560813310280432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800"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t>Feb/May/Aug</a:t>
            </a:r>
            <a:r>
              <a:rPr lang="en-US" sz="1200" b="1" baseline="0"/>
              <a:t> 25</a:t>
            </a:r>
            <a:r>
              <a:rPr lang="en-US" sz="1200" b="1"/>
              <a:t> Nova Upgrade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Assigned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Review</c:v>
                </c:pt>
                <c:pt idx="1">
                  <c:v>Build</c:v>
                </c:pt>
                <c:pt idx="2">
                  <c:v>Testing</c:v>
                </c:pt>
              </c:strCache>
            </c:strRef>
          </c:cat>
          <c:val>
            <c:numRef>
              <c:f>Sheet1!$B$2:$B$4</c:f>
              <c:numCache>
                <c:formatCode>General</c:formatCode>
                <c:ptCount val="3"/>
                <c:pt idx="0">
                  <c:v>93</c:v>
                </c:pt>
                <c:pt idx="1">
                  <c:v>3</c:v>
                </c:pt>
                <c:pt idx="2">
                  <c:v>0</c:v>
                </c:pt>
              </c:numCache>
            </c:numRef>
          </c:val>
          <c:extLst>
            <c:ext xmlns:c16="http://schemas.microsoft.com/office/drawing/2014/chart" uri="{C3380CC4-5D6E-409C-BE32-E72D297353CC}">
              <c16:uniqueId val="{00000000-75FB-4460-B61E-D9DC6F410AF0}"/>
            </c:ext>
          </c:extLst>
        </c:ser>
        <c:ser>
          <c:idx val="1"/>
          <c:order val="1"/>
          <c:tx>
            <c:strRef>
              <c:f>Sheet1!$C$1</c:f>
              <c:strCache>
                <c:ptCount val="1"/>
                <c:pt idx="0">
                  <c:v>Completed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Review</c:v>
                </c:pt>
                <c:pt idx="1">
                  <c:v>Build</c:v>
                </c:pt>
                <c:pt idx="2">
                  <c:v>Testing</c:v>
                </c:pt>
              </c:strCache>
            </c:strRef>
          </c:cat>
          <c:val>
            <c:numRef>
              <c:f>Sheet1!$C$2:$C$4</c:f>
              <c:numCache>
                <c:formatCode>General</c:formatCode>
                <c:ptCount val="3"/>
                <c:pt idx="0">
                  <c:v>88</c:v>
                </c:pt>
                <c:pt idx="1">
                  <c:v>0</c:v>
                </c:pt>
                <c:pt idx="2">
                  <c:v>0</c:v>
                </c:pt>
              </c:numCache>
            </c:numRef>
          </c:val>
          <c:extLst>
            <c:ext xmlns:c16="http://schemas.microsoft.com/office/drawing/2014/chart" uri="{C3380CC4-5D6E-409C-BE32-E72D297353CC}">
              <c16:uniqueId val="{00000001-75FB-4460-B61E-D9DC6F410AF0}"/>
            </c:ext>
          </c:extLst>
        </c:ser>
        <c:dLbls>
          <c:dLblPos val="outEnd"/>
          <c:showLegendKey val="0"/>
          <c:showVal val="1"/>
          <c:showCatName val="0"/>
          <c:showSerName val="0"/>
          <c:showPercent val="0"/>
          <c:showBubbleSize val="0"/>
        </c:dLbls>
        <c:gapWidth val="219"/>
        <c:overlap val="-27"/>
        <c:axId val="2107740592"/>
        <c:axId val="2107739632"/>
      </c:barChart>
      <c:catAx>
        <c:axId val="21077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739632"/>
        <c:crosses val="autoZero"/>
        <c:auto val="1"/>
        <c:lblAlgn val="ctr"/>
        <c:lblOffset val="100"/>
        <c:noMultiLvlLbl val="0"/>
      </c:catAx>
      <c:valAx>
        <c:axId val="2107739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74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Tickets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FA-4611-91B8-11842A71AA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FA-4611-91B8-11842A71AA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FA-4611-91B8-11842A71AA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FA-4611-91B8-11842A71AA2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REQ</c:v>
                </c:pt>
                <c:pt idx="1">
                  <c:v>RTASK</c:v>
                </c:pt>
                <c:pt idx="2">
                  <c:v>ITASK</c:v>
                </c:pt>
              </c:strCache>
            </c:strRef>
          </c:cat>
          <c:val>
            <c:numRef>
              <c:f>Sheet1!$B$2:$B$5</c:f>
              <c:numCache>
                <c:formatCode>General</c:formatCode>
                <c:ptCount val="4"/>
                <c:pt idx="0">
                  <c:v>24</c:v>
                </c:pt>
                <c:pt idx="1">
                  <c:v>32</c:v>
                </c:pt>
                <c:pt idx="2">
                  <c:v>1</c:v>
                </c:pt>
              </c:numCache>
            </c:numRef>
          </c:val>
          <c:extLst>
            <c:ext xmlns:c16="http://schemas.microsoft.com/office/drawing/2014/chart" uri="{C3380CC4-5D6E-409C-BE32-E72D297353CC}">
              <c16:uniqueId val="{00000000-EAFC-4705-AC28-5E5351CB00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0.39973</cdr:x>
      <cdr:y>0</cdr:y>
    </cdr:from>
    <cdr:to>
      <cdr:x>0.44456</cdr:x>
      <cdr:y>0.05927</cdr:y>
    </cdr:to>
    <cdr:sp macro="" textlink="">
      <cdr:nvSpPr>
        <cdr:cNvPr id="3" name="TextBox 2">
          <a:extLst xmlns:a="http://schemas.openxmlformats.org/drawingml/2006/main">
            <a:ext uri="{FF2B5EF4-FFF2-40B4-BE49-F238E27FC236}">
              <a16:creationId xmlns:a16="http://schemas.microsoft.com/office/drawing/2014/main" id="{7D985F24-9A05-3193-F741-16E765CF8B36}"/>
            </a:ext>
          </a:extLst>
        </cdr:cNvPr>
        <cdr:cNvSpPr txBox="1"/>
      </cdr:nvSpPr>
      <cdr:spPr>
        <a:xfrm xmlns:a="http://schemas.openxmlformats.org/drawingml/2006/main">
          <a:off x="1142024" y="0"/>
          <a:ext cx="128104" cy="184666"/>
        </a:xfrm>
        <a:prstGeom xmlns:a="http://schemas.openxmlformats.org/drawingml/2006/main" prst="rect">
          <a:avLst/>
        </a:prstGeom>
        <a:noFill xmlns:a="http://schemas.openxmlformats.org/drawingml/2006/main"/>
      </cdr:spPr>
      <cdr:txBody>
        <a:bodyPr xmlns:a="http://schemas.openxmlformats.org/drawingml/2006/main" vertOverflow="clip" vert="horz" wrap="square" lIns="0" tIns="0" rIns="0" bIns="0" rtlCol="0">
          <a:spAutoFit/>
        </a:bodyPr>
        <a:lstStyle xmlns:a="http://schemas.openxmlformats.org/drawingml/2006/main"/>
        <a:p xmlns:a="http://schemas.openxmlformats.org/drawingml/2006/main">
          <a:pPr>
            <a:spcBef>
              <a:spcPts val="200"/>
            </a:spcBef>
            <a:buSzPct val="100000"/>
          </a:pPr>
          <a:endParaRPr lang="en-US" sz="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7D90-7FEB-4D5D-A93F-98C879121476}" type="datetimeFigureOut">
              <a:rPr lang="en-US" smtClean="0"/>
              <a:t>10/26/2025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1BB92-0BD7-4B7C-BF6D-BAF223B3ED49}" type="slidenum">
              <a:rPr lang="en-US" smtClean="0"/>
              <a:t>‹#›</a:t>
            </a:fld>
            <a:endParaRPr lang="en-US"/>
          </a:p>
        </p:txBody>
      </p:sp>
    </p:spTree>
    <p:extLst>
      <p:ext uri="{BB962C8B-B14F-4D97-AF65-F5344CB8AC3E}">
        <p14:creationId xmlns:p14="http://schemas.microsoft.com/office/powerpoint/2010/main" val="662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1BB92-0BD7-4B7C-BF6D-BAF223B3ED49}" type="slidenum">
              <a:rPr lang="en-US" smtClean="0"/>
              <a:t>3</a:t>
            </a:fld>
            <a:endParaRPr lang="en-US"/>
          </a:p>
        </p:txBody>
      </p:sp>
    </p:spTree>
    <p:extLst>
      <p:ext uri="{BB962C8B-B14F-4D97-AF65-F5344CB8AC3E}">
        <p14:creationId xmlns:p14="http://schemas.microsoft.com/office/powerpoint/2010/main" val="3582693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2.emf"/></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0.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2304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60755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90671861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6562598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2045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555721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257194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27823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3609401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4193553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4" y="1705672"/>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5091216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3" name="TextBox 12"/>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96809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9169293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58392798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9" name="TextBox 18"/>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0" name="TextBox 19"/>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90596413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0288870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2" y="1590679"/>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08422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70"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3"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78163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673906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52096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5"/>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200451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3"/>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2"/>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3"/>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25443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2"/>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4"/>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682944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409047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1291195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44286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7" y="1654032"/>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6"/>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900"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997125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2"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5361725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9" y="1626103"/>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1"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541925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89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76830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2"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6" y="1700217"/>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9" y="1700216"/>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2" y="3832225"/>
            <a:ext cx="3627439"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6" y="3832228"/>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2638084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8" y="1857896"/>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6" y="1863921"/>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29925363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8" y="1857896"/>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8" y="4249687"/>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3"/>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6" y="1863921"/>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5484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894496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2"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8"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2"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8"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2317946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47482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5"/>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501655"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11382381" y="6477002"/>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66276214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4712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78702888"/>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42711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87455575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42503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6005098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886757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8" name="TextBox 7"/>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5054022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249353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62987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1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806813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77886867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5502965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6_Title &amp; 1 column text">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1340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80757"/>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19554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28644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483405"/>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mp; subtitle">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002851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259506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p>
        </p:txBody>
      </p:sp>
      <p:sp>
        <p:nvSpPr>
          <p:cNvPr id="4" name="Content Placeholder 3"/>
          <p:cNvSpPr>
            <a:spLocks noGrp="1"/>
          </p:cNvSpPr>
          <p:nvPr>
            <p:ph sz="quarter" idx="10"/>
          </p:nvPr>
        </p:nvSpPr>
        <p:spPr>
          <a:xfrm>
            <a:off x="487680" y="1611314"/>
            <a:ext cx="7193280" cy="4735487"/>
          </a:xfr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780180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0263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bg>
      <p:bgPr>
        <a:solidFill>
          <a:schemeClr val="tx2"/>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6121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5264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0"/>
            <a:ext cx="11216640" cy="766749"/>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86113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1544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85441966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Divider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755194253"/>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8000" baseline="0">
                <a:solidFill>
                  <a:schemeClr val="accent2"/>
                </a:solidFill>
              </a:defRPr>
            </a:lvl1pPr>
            <a:lvl2pPr>
              <a:defRPr sz="8000">
                <a:solidFill>
                  <a:schemeClr val="accent2"/>
                </a:solidFill>
              </a:defRPr>
            </a:lvl2pPr>
            <a:lvl3pPr>
              <a:defRPr sz="8000">
                <a:solidFill>
                  <a:schemeClr val="accent2"/>
                </a:solidFill>
              </a:defRPr>
            </a:lvl3pPr>
            <a:lvl4pPr>
              <a:defRPr sz="8000">
                <a:solidFill>
                  <a:schemeClr val="accent2"/>
                </a:solidFill>
              </a:defRPr>
            </a:lvl4pPr>
            <a:lvl5pPr>
              <a:defRPr sz="80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8484046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7" y="1818069"/>
            <a:ext cx="3748097" cy="3007407"/>
          </a:xfrm>
        </p:spPr>
        <p:txBody>
          <a:bodyPr/>
          <a:lstStyle>
            <a:lvl1pPr>
              <a:defRPr sz="6400">
                <a:solidFill>
                  <a:schemeClr val="accent2"/>
                </a:solidFill>
              </a:defRPr>
            </a:lvl1pPr>
            <a:lvl2pPr>
              <a:defRPr sz="6400">
                <a:solidFill>
                  <a:schemeClr val="accent2"/>
                </a:solidFill>
              </a:defRPr>
            </a:lvl2pPr>
            <a:lvl3pPr>
              <a:defRPr sz="6400">
                <a:solidFill>
                  <a:schemeClr val="accent2"/>
                </a:solidFill>
              </a:defRPr>
            </a:lvl3pPr>
            <a:lvl4pPr>
              <a:defRPr sz="6400">
                <a:solidFill>
                  <a:schemeClr val="accent2"/>
                </a:solidFill>
              </a:defRPr>
            </a:lvl4pPr>
            <a:lvl5pPr>
              <a:defRPr sz="64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242998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74327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55274887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3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1967906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53905946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3"/>
            <a:ext cx="2294400" cy="322531"/>
          </a:xfrm>
          <a:prstGeom prst="rect">
            <a:avLst/>
          </a:prstGeom>
        </p:spPr>
      </p:pic>
    </p:spTree>
    <p:extLst>
      <p:ext uri="{BB962C8B-B14F-4D97-AF65-F5344CB8AC3E}">
        <p14:creationId xmlns:p14="http://schemas.microsoft.com/office/powerpoint/2010/main" val="350354677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4532838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290823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6114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30558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61777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781821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998913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81153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605159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2311691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1136615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4"/>
            <a:ext cx="4896560" cy="100156"/>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Program Leadership Deck</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7128043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065535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6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89552599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7746384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1012893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7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476315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085930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57863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5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867666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7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73768581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5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6590718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5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8579275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469677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473647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3245762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298759307"/>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644091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4606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1530485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786259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5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082161491"/>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383600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250034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22028073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43721977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9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892329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840127826"/>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Custom">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203415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039012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719540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9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54728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7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1057073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9282326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563699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8224631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64441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419594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0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068915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8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560272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2703675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7511802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737503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29641798"/>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9567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9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9846186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688844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2871734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06973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0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3199199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225319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20664326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8952309"/>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597841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5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6666240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1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929559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566047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142132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6596924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171898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11527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9730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766655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7091748"/>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1798015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1662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0231044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16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881448322"/>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6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317807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16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26666263"/>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650369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3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9F019FF0-0A91-4040-BE63-06C383BA70FF}"/>
              </a:ext>
            </a:extLst>
          </p:cNvPr>
          <p:cNvSpPr txBox="1">
            <a:spLocks/>
          </p:cNvSpPr>
          <p:nvPr userDrawn="1"/>
        </p:nvSpPr>
        <p:spPr bwMode="gray">
          <a:xfrm rot="10800000">
            <a:off x="0" y="0"/>
            <a:ext cx="12192000" cy="45719"/>
          </a:xfrm>
          <a:prstGeom prst="rect">
            <a:avLst/>
          </a:prstGeom>
          <a:gradFill>
            <a:gsLst>
              <a:gs pos="98000">
                <a:srgbClr val="0076A8"/>
              </a:gs>
              <a:gs pos="75000">
                <a:srgbClr val="0097A9">
                  <a:alpha val="70000"/>
                </a:srgbClr>
              </a:gs>
              <a:gs pos="23000">
                <a:srgbClr val="86BC25">
                  <a:alpha val="59000"/>
                </a:srgbClr>
              </a:gs>
              <a:gs pos="0">
                <a:srgbClr val="C4D600"/>
              </a:gs>
              <a:gs pos="52000">
                <a:srgbClr val="00A3E0">
                  <a:alpha val="57000"/>
                </a:srgbClr>
              </a:gs>
            </a:gsLst>
            <a:lin ang="6600000" scaled="0"/>
          </a:gradFill>
          <a:ln w="28575">
            <a:noFill/>
          </a:ln>
        </p:spPr>
        <p:txBody>
          <a:bodyPr vert="horz" wrap="square" lIns="182880" tIns="0" rIns="0" bIns="0" rtlCol="0" anchor="ctr" anchorCtr="0">
            <a:noAutofit/>
          </a:bodyPr>
          <a:lstStyle>
            <a:lvl1pPr algn="l" defTabSz="1219170" rtl="0" eaLnBrk="1" latinLnBrk="0" hangingPunct="1">
              <a:spcBef>
                <a:spcPct val="0"/>
              </a:spcBef>
              <a:buNone/>
              <a:defRPr sz="2000" b="0" i="0" kern="1200">
                <a:solidFill>
                  <a:schemeClr val="tx1"/>
                </a:solidFill>
                <a:latin typeface="Verdana"/>
                <a:ea typeface="+mj-ea"/>
                <a:cs typeface="Verdana"/>
              </a:defRPr>
            </a:lvl1pPr>
          </a:lstStyle>
          <a:p>
            <a:pPr marL="17145"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730272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Monitor Red 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793" y="0"/>
            <a:ext cx="10972800" cy="841248"/>
          </a:xfrm>
        </p:spPr>
        <p:txBody>
          <a:bodyPr/>
          <a:lstStyle/>
          <a:p>
            <a:r>
              <a:rPr lang="en-US"/>
              <a:t>Click to edit Master title style</a:t>
            </a:r>
          </a:p>
        </p:txBody>
      </p:sp>
      <p:sp>
        <p:nvSpPr>
          <p:cNvPr id="4" name="Text Placeholder 3"/>
          <p:cNvSpPr>
            <a:spLocks noGrp="1"/>
          </p:cNvSpPr>
          <p:nvPr>
            <p:ph type="body" sz="quarter" idx="10"/>
          </p:nvPr>
        </p:nvSpPr>
        <p:spPr>
          <a:xfrm>
            <a:off x="304793" y="992996"/>
            <a:ext cx="10972800" cy="726077"/>
          </a:xfrm>
        </p:spPr>
        <p:txBody>
          <a:bodyPr/>
          <a:lstStyle>
            <a:lvl1pPr>
              <a:defRPr sz="1600" i="1">
                <a:latin typeface="Calibri" pitchFamily="34" charset="0"/>
                <a:cs typeface="Calibri" pitchFamily="34" charset="0"/>
              </a:defRPr>
            </a:lvl1pPr>
            <a:lvl2pPr marL="342900" indent="-228600">
              <a:buSzPct val="100000"/>
              <a:buFont typeface="Arial" pitchFamily="34" charset="0"/>
              <a:buChar char="•"/>
              <a:defRPr sz="1600" i="1">
                <a:latin typeface="Calibri" pitchFamily="34" charset="0"/>
                <a:cs typeface="Calibri" pitchFamily="34" charset="0"/>
              </a:defRPr>
            </a:lvl2pPr>
            <a:lvl3pPr>
              <a:defRPr sz="1600" i="1">
                <a:latin typeface="Calibri" pitchFamily="34" charset="0"/>
                <a:cs typeface="Calibri" pitchFamily="34" charset="0"/>
              </a:defRPr>
            </a:lvl3pPr>
            <a:lvl4pPr>
              <a:defRPr sz="1400" i="1">
                <a:latin typeface="Calibri" pitchFamily="34" charset="0"/>
                <a:cs typeface="Calibri" pitchFamily="34" charset="0"/>
              </a:defRPr>
            </a:lvl4pPr>
            <a:lvl5pPr>
              <a:defRPr sz="1400" i="1">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9656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2_Title, subtitle, 1 column text with char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noProof="0"/>
              <a:t>Click to edit Master title style</a:t>
            </a:r>
          </a:p>
        </p:txBody>
      </p:sp>
    </p:spTree>
    <p:extLst>
      <p:ext uri="{BB962C8B-B14F-4D97-AF65-F5344CB8AC3E}">
        <p14:creationId xmlns:p14="http://schemas.microsoft.com/office/powerpoint/2010/main" val="37774052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1531301"/>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5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80270936"/>
      </p:ext>
    </p:extLst>
  </p:cSld>
  <p:clrMapOvr>
    <a:masterClrMapping/>
  </p:clrMapOvr>
  <p:transition>
    <p:fade/>
  </p:transition>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age Image">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tx1"/>
                </a:solidFill>
              </a:defRPr>
            </a:lvl1pPr>
          </a:lstStyle>
          <a:p>
            <a:r>
              <a:rPr lang="en-US" noProof="0"/>
              <a:t>Click icon to add picture</a:t>
            </a:r>
          </a:p>
        </p:txBody>
      </p:sp>
      <p:sp>
        <p:nvSpPr>
          <p:cNvPr id="30" name="Title 1">
            <a:extLst>
              <a:ext uri="{FF2B5EF4-FFF2-40B4-BE49-F238E27FC236}">
                <a16:creationId xmlns:a16="http://schemas.microsoft.com/office/drawing/2014/main" id="{33F3218B-282D-9C42-A036-99F9AA02CD99}"/>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31" name="Text Placeholder 4">
            <a:extLst>
              <a:ext uri="{FF2B5EF4-FFF2-40B4-BE49-F238E27FC236}">
                <a16:creationId xmlns:a16="http://schemas.microsoft.com/office/drawing/2014/main" id="{6707EF1E-C66B-E943-9968-239C2FC47741}"/>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2" name="Group 31">
            <a:extLst>
              <a:ext uri="{FF2B5EF4-FFF2-40B4-BE49-F238E27FC236}">
                <a16:creationId xmlns:a16="http://schemas.microsoft.com/office/drawing/2014/main" id="{7A31D534-3B30-8D41-B7D4-FBA1E96B937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33" name="Oval 5">
              <a:extLst>
                <a:ext uri="{FF2B5EF4-FFF2-40B4-BE49-F238E27FC236}">
                  <a16:creationId xmlns:a16="http://schemas.microsoft.com/office/drawing/2014/main" id="{F9EAE4C2-FDC3-2248-92D0-DFF9B0BEE7C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6">
              <a:extLst>
                <a:ext uri="{FF2B5EF4-FFF2-40B4-BE49-F238E27FC236}">
                  <a16:creationId xmlns:a16="http://schemas.microsoft.com/office/drawing/2014/main" id="{529BA35E-28CE-324A-83CC-26EEBFA707C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7">
              <a:extLst>
                <a:ext uri="{FF2B5EF4-FFF2-40B4-BE49-F238E27FC236}">
                  <a16:creationId xmlns:a16="http://schemas.microsoft.com/office/drawing/2014/main" id="{A92355DF-C977-A24D-9C71-968724D691A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Freeform 8">
              <a:extLst>
                <a:ext uri="{FF2B5EF4-FFF2-40B4-BE49-F238E27FC236}">
                  <a16:creationId xmlns:a16="http://schemas.microsoft.com/office/drawing/2014/main" id="{1707270F-3667-1E45-9FD7-EB61B63D469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Rectangle 9">
              <a:extLst>
                <a:ext uri="{FF2B5EF4-FFF2-40B4-BE49-F238E27FC236}">
                  <a16:creationId xmlns:a16="http://schemas.microsoft.com/office/drawing/2014/main" id="{9357A920-993E-A84F-84F0-E0F8B717A2F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Rectangle 10">
              <a:extLst>
                <a:ext uri="{FF2B5EF4-FFF2-40B4-BE49-F238E27FC236}">
                  <a16:creationId xmlns:a16="http://schemas.microsoft.com/office/drawing/2014/main" id="{B417042F-8074-284D-812F-0F4F1687251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1">
              <a:extLst>
                <a:ext uri="{FF2B5EF4-FFF2-40B4-BE49-F238E27FC236}">
                  <a16:creationId xmlns:a16="http://schemas.microsoft.com/office/drawing/2014/main" id="{F670A509-E09A-F247-B8D8-A59F8C40507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2">
              <a:extLst>
                <a:ext uri="{FF2B5EF4-FFF2-40B4-BE49-F238E27FC236}">
                  <a16:creationId xmlns:a16="http://schemas.microsoft.com/office/drawing/2014/main" id="{4A1E327F-AA16-DD4F-B777-D8DD85C29BF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2" name="Freeform 13">
              <a:extLst>
                <a:ext uri="{FF2B5EF4-FFF2-40B4-BE49-F238E27FC236}">
                  <a16:creationId xmlns:a16="http://schemas.microsoft.com/office/drawing/2014/main" id="{00AC5D30-250C-DD44-9A96-6826F7513B6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3" name="Freeform 14">
              <a:extLst>
                <a:ext uri="{FF2B5EF4-FFF2-40B4-BE49-F238E27FC236}">
                  <a16:creationId xmlns:a16="http://schemas.microsoft.com/office/drawing/2014/main" id="{B0F843B4-8C16-4E4A-BAD2-35EF79342CE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137834679"/>
      </p:ext>
    </p:extLst>
  </p:cSld>
  <p:clrMapOvr>
    <a:masterClrMapping/>
  </p:clrMapOvr>
  <p:transition>
    <p:fade/>
  </p:transition>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331324624"/>
      </p:ext>
    </p:extLst>
  </p:cSld>
  <p:clrMapOvr>
    <a:masterClrMapping/>
  </p:clrMapOvr>
  <p:transition>
    <p:fade/>
  </p:transition>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48854618"/>
      </p:ext>
    </p:extLst>
  </p:cSld>
  <p:clrMapOvr>
    <a:masterClrMapping/>
  </p:clrMapOvr>
  <p:transition>
    <p:fade/>
  </p:transition>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6" name="Picture Placeholder 8">
            <a:extLst>
              <a:ext uri="{FF2B5EF4-FFF2-40B4-BE49-F238E27FC236}">
                <a16:creationId xmlns:a16="http://schemas.microsoft.com/office/drawing/2014/main" id="{5F52D250-AC77-534C-8E2A-4D394DFE3BC7}"/>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506504059"/>
      </p:ext>
    </p:extLst>
  </p:cSld>
  <p:clrMapOvr>
    <a:masterClrMapping/>
  </p:clrMapOvr>
  <p:transition>
    <p:fade/>
  </p:transition>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5852072"/>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3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9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233741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3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3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3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25733516"/>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972709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E47085DF-436B-4928-8326-9E1FED7E8EEE}"/>
              </a:ext>
            </a:extLst>
          </p:cNvPr>
          <p:cNvSpPr/>
          <p:nvPr userDrawn="1">
            <p:custDataLst>
              <p:tags r:id="rId1"/>
            </p:custDataLst>
          </p:nvPr>
        </p:nvSpPr>
        <p:spPr bwMode="gray">
          <a:xfrm>
            <a:off x="0" y="0"/>
            <a:ext cx="12700" cy="12700"/>
          </a:xfrm>
          <a:prstGeom prst="octagon">
            <a:avLst/>
          </a:prstGeom>
          <a:noFill/>
          <a:ln w="19050" algn="ctr">
            <a:noFill/>
            <a:miter lim="800000"/>
            <a:headEnd/>
            <a:tailEnd/>
          </a:ln>
          <a:extLst>
            <a:ext uri="{909E8E84-426E-40DD-AFC4-6F175D3DCCD1}">
              <a14:hiddenFill xmlns:a14="http://schemas.microsoft.com/office/drawing/2010/main">
                <a:solidFill>
                  <a:schemeClr val="accent3"/>
                </a:solidFill>
              </a14:hiddenFill>
            </a:ext>
          </a:ex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6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584146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962553"/>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3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3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3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3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3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3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19421711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3283639"/>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_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728268"/>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984827928"/>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7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19956132"/>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055220556"/>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ivider-Full Bleed Image White">
    <p:bg>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tx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647271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Full Bleed Image Black">
    <p:bg>
      <p:bgPr>
        <a:solidFill>
          <a:schemeClr val="tx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83257952"/>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300">
                <a:solidFill>
                  <a:schemeClr val="bg1"/>
                </a:solidFill>
                <a:latin typeface="+mn-lt"/>
              </a:defRPr>
            </a:lvl1pPr>
            <a:lvl2pPr>
              <a:defRPr sz="1300">
                <a:solidFill>
                  <a:schemeClr val="bg1"/>
                </a:solidFill>
                <a:latin typeface="+mn-lt"/>
              </a:defRPr>
            </a:lvl2pPr>
            <a:lvl3pPr>
              <a:defRPr sz="1300">
                <a:solidFill>
                  <a:schemeClr val="bg1"/>
                </a:solidFill>
                <a:latin typeface="+mn-lt"/>
              </a:defRPr>
            </a:lvl3pPr>
            <a:lvl4pPr>
              <a:defRPr sz="1300">
                <a:solidFill>
                  <a:schemeClr val="bg1"/>
                </a:solidFill>
                <a:latin typeface="+mn-lt"/>
              </a:defRPr>
            </a:lvl4pPr>
            <a:lvl5pPr>
              <a:defRPr sz="130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lumMod val="85000"/>
                  </a:schemeClr>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306340128"/>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200" b="0">
                <a:solidFill>
                  <a:srgbClr val="575757"/>
                </a:solidFill>
              </a:defRPr>
            </a:lvl1pPr>
          </a:lstStyle>
          <a:p>
            <a:pPr lvl="0"/>
            <a:r>
              <a:rPr lang="en-US" noProof="0"/>
              <a:t>Click to add subtitle</a:t>
            </a:r>
          </a:p>
        </p:txBody>
      </p:sp>
      <p:sp>
        <p:nvSpPr>
          <p:cNvPr id="2" name="Title 1">
            <a:extLst>
              <a:ext uri="{FF2B5EF4-FFF2-40B4-BE49-F238E27FC236}">
                <a16:creationId xmlns:a16="http://schemas.microsoft.com/office/drawing/2014/main" id="{0D620039-B78E-45AE-B4BD-C20DF98BF0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8107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893474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userDrawn="1">
  <p:cSld name="8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46001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1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01377954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
        <p:nvSpPr>
          <p:cNvPr id="8" name="Text Placeholder 4">
            <a:extLst>
              <a:ext uri="{FF2B5EF4-FFF2-40B4-BE49-F238E27FC236}">
                <a16:creationId xmlns:a16="http://schemas.microsoft.com/office/drawing/2014/main" id="{A511F987-E171-45C8-AA17-FAABAE8B7646}"/>
              </a:ext>
            </a:extLst>
          </p:cNvPr>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z="800" spc="-5">
                <a:solidFill>
                  <a:schemeClr val="bg1"/>
                </a:solidFill>
                <a:latin typeface="+mn-lt"/>
                <a:cs typeface="Verdana"/>
              </a:rPr>
              <a:t>© </a:t>
            </a:r>
            <a:r>
              <a:rPr lang="fr-FR" sz="800" spc="-10">
                <a:solidFill>
                  <a:schemeClr val="bg1"/>
                </a:solidFill>
                <a:latin typeface="+mn-lt"/>
                <a:cs typeface="Verdana"/>
              </a:rPr>
              <a:t>2019. </a:t>
            </a:r>
            <a:r>
              <a:rPr lang="fr-FR" sz="800" spc="-5">
                <a:solidFill>
                  <a:schemeClr val="bg1"/>
                </a:solidFill>
                <a:latin typeface="+mn-lt"/>
                <a:cs typeface="Verdana"/>
              </a:rPr>
              <a:t>For information, </a:t>
            </a:r>
            <a:r>
              <a:rPr lang="fr-FR" sz="800" spc="-10">
                <a:solidFill>
                  <a:schemeClr val="bg1"/>
                </a:solidFill>
                <a:latin typeface="+mn-lt"/>
                <a:cs typeface="Verdana"/>
              </a:rPr>
              <a:t>contact </a:t>
            </a:r>
            <a:r>
              <a:rPr lang="fr-FR" sz="800" spc="-5">
                <a:solidFill>
                  <a:schemeClr val="bg1"/>
                </a:solidFill>
                <a:latin typeface="+mn-lt"/>
                <a:cs typeface="Verdana"/>
              </a:rPr>
              <a:t>Deloitte Touche </a:t>
            </a:r>
            <a:r>
              <a:rPr lang="fr-FR" sz="800" spc="-5" err="1">
                <a:solidFill>
                  <a:schemeClr val="bg1"/>
                </a:solidFill>
                <a:latin typeface="+mn-lt"/>
                <a:cs typeface="Verdana"/>
              </a:rPr>
              <a:t>Tohmatsu</a:t>
            </a:r>
            <a:r>
              <a:rPr lang="fr-FR" sz="800" spc="95">
                <a:solidFill>
                  <a:schemeClr val="bg1"/>
                </a:solidFill>
                <a:latin typeface="+mn-lt"/>
                <a:cs typeface="Verdana"/>
              </a:rPr>
              <a:t> </a:t>
            </a:r>
            <a:r>
              <a:rPr lang="fr-FR" sz="800" spc="-5">
                <a:solidFill>
                  <a:schemeClr val="bg1"/>
                </a:solidFill>
                <a:latin typeface="+mn-lt"/>
                <a:cs typeface="Verdana"/>
              </a:rPr>
              <a:t>Limited.</a:t>
            </a:r>
            <a:endParaRPr lang="en-US" noProof="0"/>
          </a:p>
        </p:txBody>
      </p:sp>
    </p:spTree>
    <p:extLst>
      <p:ext uri="{BB962C8B-B14F-4D97-AF65-F5344CB8AC3E}">
        <p14:creationId xmlns:p14="http://schemas.microsoft.com/office/powerpoint/2010/main" val="1297945348"/>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77179068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_Divider - Deloitte green">
    <p:bg bwMode="gray">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73E56B-D0C2-FB48-BC2E-100F6C6F40A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B667CF09-9B0E-CC47-BB92-7C878843F029}"/>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A55EA8B4-D220-A442-9C46-F7F967A148C8}"/>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1645055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83595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3" name="Footer Placeholder 4"/>
          <p:cNvSpPr>
            <a:spLocks noGrp="1"/>
          </p:cNvSpPr>
          <p:nvPr>
            <p:ph type="ftr" sz="quarter" idx="3"/>
          </p:nvPr>
        </p:nvSpPr>
        <p:spPr>
          <a:xfrm>
            <a:off x="8145644" y="6477000"/>
            <a:ext cx="3086100" cy="138499"/>
          </a:xfrm>
          <a:prstGeom prst="rect">
            <a:avLst/>
          </a:prstGeom>
          <a:noFill/>
        </p:spPr>
        <p:txBody>
          <a:bodyPr wrap="square" lIns="0" tIns="0" rIns="0" bIns="0" rtlCol="0">
            <a:spAutoFit/>
          </a:bodyPr>
          <a:lstStyle>
            <a:lvl1pPr>
              <a:defRPr lang="en-US" sz="900">
                <a:latin typeface="Calibri" panose="020F0502020204030204" pitchFamily="34" charset="0"/>
                <a:cs typeface="Calibri" panose="020F0502020204030204" pitchFamily="34" charset="0"/>
              </a:defRPr>
            </a:lvl1pPr>
          </a:lstStyle>
          <a:p>
            <a:pPr algn="r">
              <a:buSzPct val="100000"/>
              <a:buFont typeface="Arial"/>
              <a:buNone/>
            </a:pPr>
            <a:r>
              <a:rPr lang="en-US"/>
              <a:t>Presentation title</a:t>
            </a:r>
          </a:p>
        </p:txBody>
      </p:sp>
      <p:sp>
        <p:nvSpPr>
          <p:cNvPr id="5"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39649245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379265"/>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6878" y="694944"/>
            <a:ext cx="11233473" cy="417576"/>
          </a:xfrm>
        </p:spPr>
        <p:txBody>
          <a:bodyPr vert="horz" lIns="0" tIns="45720" rIns="0" bIns="0" rtlCol="0" anchor="b" anchorCtr="0">
            <a:noAutofit/>
          </a:bodyPr>
          <a:lstStyle>
            <a:lvl1pPr>
              <a:defRPr lang="en-US" sz="280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168908"/>
            <a:ext cx="11233126" cy="475488"/>
          </a:xfrm>
          <a:prstGeom prst="rect">
            <a:avLst/>
          </a:prstGeom>
        </p:spPr>
        <p:txBody>
          <a:bodyPr vert="horz" lIns="0" tIns="0" rIns="0" bIns="0" rtlCol="0">
            <a:noAutofit/>
          </a:bodyPr>
          <a:lstStyle>
            <a:lvl1pPr marL="0" indent="0">
              <a:buNone/>
              <a:defRPr lang="en-US" sz="1600">
                <a:latin typeface="Open Sans Light" panose="020B0306030504020204" pitchFamily="34" charset="0"/>
                <a:ea typeface="Open Sans Light" panose="020B0306030504020204" pitchFamily="34" charset="0"/>
                <a:cs typeface="Open Sans Light" panose="020B0306030504020204" pitchFamily="34" charset="0"/>
              </a:defRPr>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450" y="350520"/>
            <a:ext cx="4206240" cy="203200"/>
          </a:xfrm>
          <a:prstGeom prst="rect">
            <a:avLst/>
          </a:prstGeom>
        </p:spPr>
        <p:txBody>
          <a:bodyPr vert="horz" lIns="0" tIns="0" rIns="0" bIns="0" rtlCol="0">
            <a:noAutofit/>
          </a:bodyPr>
          <a:lstStyle>
            <a:lvl1pPr marL="0" indent="0">
              <a:buNone/>
              <a:defRPr lang="en-US" sz="1200" b="1" kern="0" cap="none" spc="0"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r>
              <a:rPr lang="en-US"/>
              <a:t>Breadcrumbs</a:t>
            </a:r>
          </a:p>
        </p:txBody>
      </p:sp>
    </p:spTree>
    <p:extLst>
      <p:ext uri="{BB962C8B-B14F-4D97-AF65-F5344CB8AC3E}">
        <p14:creationId xmlns:p14="http://schemas.microsoft.com/office/powerpoint/2010/main" val="203038654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72-30DC-498E-A962-C2146F026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E83B1-9B50-4A84-9D56-7B674AD07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BA24C-E19A-48B6-8FB8-57E9671AFD81}"/>
              </a:ext>
            </a:extLst>
          </p:cNvPr>
          <p:cNvSpPr>
            <a:spLocks noGrp="1"/>
          </p:cNvSpPr>
          <p:nvPr>
            <p:ph type="dt" sz="half" idx="10"/>
          </p:nvPr>
        </p:nvSpPr>
        <p:spPr/>
        <p:txBody>
          <a:bodyPr/>
          <a:lstStyle/>
          <a:p>
            <a:fld id="{DC61667E-BB1A-4BF8-B726-84B4454EA401}" type="datetimeFigureOut">
              <a:rPr lang="en-US" smtClean="0"/>
              <a:t>10/26/2025</a:t>
            </a:fld>
            <a:endParaRPr lang="en-US"/>
          </a:p>
        </p:txBody>
      </p:sp>
      <p:sp>
        <p:nvSpPr>
          <p:cNvPr id="5" name="Footer Placeholder 4">
            <a:extLst>
              <a:ext uri="{FF2B5EF4-FFF2-40B4-BE49-F238E27FC236}">
                <a16:creationId xmlns:a16="http://schemas.microsoft.com/office/drawing/2014/main" id="{9D504AA0-2563-4E15-A2A0-77CFDCD3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D7255-3D93-4212-A210-B93EB4AB5263}"/>
              </a:ext>
            </a:extLst>
          </p:cNvPr>
          <p:cNvSpPr>
            <a:spLocks noGrp="1"/>
          </p:cNvSpPr>
          <p:nvPr>
            <p:ph type="sldNum" sz="quarter" idx="12"/>
          </p:nvPr>
        </p:nvSpPr>
        <p:spPr/>
        <p:txBody>
          <a:bodyPr/>
          <a:lstStyle/>
          <a:p>
            <a:fld id="{96333AE1-B63C-416E-8927-B95B4B5E646E}" type="slidenum">
              <a:rPr lang="en-US" smtClean="0"/>
              <a:t>‹#›</a:t>
            </a:fld>
            <a:endParaRPr lang="en-US"/>
          </a:p>
        </p:txBody>
      </p:sp>
    </p:spTree>
    <p:extLst>
      <p:ext uri="{BB962C8B-B14F-4D97-AF65-F5344CB8AC3E}">
        <p14:creationId xmlns:p14="http://schemas.microsoft.com/office/powerpoint/2010/main" val="275142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8864711"/>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nd Tag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877-EAD9-2644-9B08-3D6DE13EC129}"/>
              </a:ext>
            </a:extLst>
          </p:cNvPr>
          <p:cNvSpPr>
            <a:spLocks noGrp="1"/>
          </p:cNvSpPr>
          <p:nvPr>
            <p:ph type="title"/>
          </p:nvPr>
        </p:nvSpPr>
        <p:spPr>
          <a:xfrm>
            <a:off x="469900" y="236981"/>
            <a:ext cx="11252200" cy="543640"/>
          </a:xfrm>
          <a:prstGeom prst="rect">
            <a:avLst/>
          </a:prstGeom>
        </p:spPr>
        <p:txBody>
          <a:bodyPr lIns="0" rIns="0"/>
          <a:lstStyle>
            <a:lvl1pPr>
              <a:defRPr sz="2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9" name="Text Placeholder 8">
            <a:extLst>
              <a:ext uri="{FF2B5EF4-FFF2-40B4-BE49-F238E27FC236}">
                <a16:creationId xmlns:a16="http://schemas.microsoft.com/office/drawing/2014/main" id="{E304D32C-DE3E-7D4C-8A40-2E96240E9025}"/>
              </a:ext>
            </a:extLst>
          </p:cNvPr>
          <p:cNvSpPr>
            <a:spLocks noGrp="1"/>
          </p:cNvSpPr>
          <p:nvPr>
            <p:ph type="body" sz="quarter" idx="13" hasCustomPrompt="1"/>
          </p:nvPr>
        </p:nvSpPr>
        <p:spPr>
          <a:xfrm>
            <a:off x="469900" y="701490"/>
            <a:ext cx="11252200" cy="419326"/>
          </a:xfrm>
          <a:prstGeom prst="rect">
            <a:avLst/>
          </a:prstGeom>
        </p:spPr>
        <p:txBody>
          <a:bodyPr lIns="0" tIns="45720" rIns="0" bIns="45720" anchor="t" anchorCtr="0">
            <a:noAutofit/>
          </a:bodyPr>
          <a:lstStyle>
            <a:lvl1pPr marL="0" indent="0">
              <a:buNone/>
              <a:defRPr sz="1400" b="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4" name="TextBox 3">
            <a:extLst>
              <a:ext uri="{FF2B5EF4-FFF2-40B4-BE49-F238E27FC236}">
                <a16:creationId xmlns:a16="http://schemas.microsoft.com/office/drawing/2014/main" id="{9E0E7DF7-61E0-4681-877E-85AF6DC63B07}"/>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5" name="Rectangle 4">
            <a:extLst>
              <a:ext uri="{FF2B5EF4-FFF2-40B4-BE49-F238E27FC236}">
                <a16:creationId xmlns:a16="http://schemas.microsoft.com/office/drawing/2014/main" id="{223E7BB2-FB25-4D37-BF78-6F89D3C49891}"/>
              </a:ext>
            </a:extLst>
          </p:cNvPr>
          <p:cNvSpPr/>
          <p:nvPr userDrawn="1"/>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5EA88D-6B62-429A-ADBD-EB4ED102CFF3}"/>
              </a:ext>
            </a:extLst>
          </p:cNvPr>
          <p:cNvSpPr/>
          <p:nvPr userDrawn="1"/>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5A155E-9CFB-47B4-B619-54602055AF5D}"/>
              </a:ext>
            </a:extLst>
          </p:cNvPr>
          <p:cNvSpPr/>
          <p:nvPr userDrawn="1"/>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AC83F8-9A64-424D-B107-8BB967E008B2}"/>
              </a:ext>
            </a:extLst>
          </p:cNvPr>
          <p:cNvSpPr/>
          <p:nvPr userDrawn="1"/>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E1F7-D845-4182-A45E-B209A43172D6}"/>
              </a:ext>
            </a:extLst>
          </p:cNvPr>
          <p:cNvSpPr/>
          <p:nvPr userDrawn="1"/>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1EBD02-7058-4144-9E01-C45861C2DB8A}"/>
              </a:ext>
            </a:extLst>
          </p:cNvPr>
          <p:cNvSpPr txBox="1"/>
          <p:nvPr userDrawn="1"/>
        </p:nvSpPr>
        <p:spPr>
          <a:xfrm>
            <a:off x="11410953"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DRAFT</a:t>
            </a:r>
          </a:p>
        </p:txBody>
      </p:sp>
    </p:spTree>
    <p:extLst>
      <p:ext uri="{BB962C8B-B14F-4D97-AF65-F5344CB8AC3E}">
        <p14:creationId xmlns:p14="http://schemas.microsoft.com/office/powerpoint/2010/main" val="3937573438"/>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userDrawn="1">
  <p:cSld name="8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4003792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526" y="-12640"/>
            <a:ext cx="10515600" cy="42107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9A293D0-6013-1641-953D-D73688F544FF}" type="datetime1">
              <a:rPr lang="en-US" smtClean="0"/>
              <a:t>10/26/2025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A9BC-339E-FD40-A715-91DC4CAEEF5A}" type="slidenum">
              <a:rPr lang="en-US" smtClean="0"/>
              <a:t>‹#›</a:t>
            </a:fld>
            <a:endParaRPr lang="en-US"/>
          </a:p>
        </p:txBody>
      </p:sp>
    </p:spTree>
    <p:extLst>
      <p:ext uri="{BB962C8B-B14F-4D97-AF65-F5344CB8AC3E}">
        <p14:creationId xmlns:p14="http://schemas.microsoft.com/office/powerpoint/2010/main" val="443506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13177597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4526" y="27137"/>
            <a:ext cx="10515600" cy="365125"/>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666750" y="1253331"/>
            <a:ext cx="10687050" cy="4351338"/>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BB1D00-4131-48CA-A511-B7F2B32BA466}" type="datetime1">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10/26/2025</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66A9BC-339E-FD40-A715-91DC4CAEEF5A}" type="slidenum">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Text Placeholder 10">
            <a:extLst>
              <a:ext uri="{FF2B5EF4-FFF2-40B4-BE49-F238E27FC236}">
                <a16:creationId xmlns:a16="http://schemas.microsoft.com/office/drawing/2014/main" id="{14DE4139-A19E-42CE-A485-9B832081CA65}"/>
              </a:ext>
            </a:extLst>
          </p:cNvPr>
          <p:cNvSpPr>
            <a:spLocks noGrp="1"/>
          </p:cNvSpPr>
          <p:nvPr>
            <p:ph type="body" sz="quarter" idx="13" hasCustomPrompt="1"/>
          </p:nvPr>
        </p:nvSpPr>
        <p:spPr>
          <a:xfrm>
            <a:off x="666750" y="612775"/>
            <a:ext cx="10687050" cy="531168"/>
          </a:xfrm>
          <a:prstGeom prst="rect">
            <a:avLst/>
          </a:prstGeom>
        </p:spPr>
        <p:txBody>
          <a:bodyPr/>
          <a:lstStyle>
            <a:lvl1pPr marL="0" indent="0">
              <a:buNone/>
              <a:defRPr>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Title</a:t>
            </a:r>
          </a:p>
        </p:txBody>
      </p:sp>
    </p:spTree>
    <p:extLst>
      <p:ext uri="{BB962C8B-B14F-4D97-AF65-F5344CB8AC3E}">
        <p14:creationId xmlns:p14="http://schemas.microsoft.com/office/powerpoint/2010/main" val="37744334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0652232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40592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17135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172245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90662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99928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82955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562311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65618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25574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15355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9530161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65065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849261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379857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988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85030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4" name="Picture 3" descr="A picture containing plant&#10;&#10;Description automatically generated">
            <a:extLst>
              <a:ext uri="{FF2B5EF4-FFF2-40B4-BE49-F238E27FC236}">
                <a16:creationId xmlns:a16="http://schemas.microsoft.com/office/drawing/2014/main" id="{F66BE470-C8BF-4238-A5E8-75CAFDD302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5626" y="1364196"/>
            <a:ext cx="4200748" cy="4129609"/>
          </a:xfrm>
          <a:prstGeom prst="rect">
            <a:avLst/>
          </a:prstGeom>
        </p:spPr>
      </p:pic>
    </p:spTree>
    <p:extLst>
      <p:ext uri="{BB962C8B-B14F-4D97-AF65-F5344CB8AC3E}">
        <p14:creationId xmlns:p14="http://schemas.microsoft.com/office/powerpoint/2010/main" val="266781882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32284C-860E-42DD-BBA5-426D0FC10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2027" y="0"/>
            <a:ext cx="12192000" cy="6858000"/>
          </a:xfrm>
          <a:prstGeom prst="rect">
            <a:avLst/>
          </a:prstGeom>
          <a:solidFill>
            <a:schemeClr val="accent5"/>
          </a:solidFill>
        </p:spPr>
      </p:pic>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8" name="TextBox 7">
            <a:extLst>
              <a:ext uri="{FF2B5EF4-FFF2-40B4-BE49-F238E27FC236}">
                <a16:creationId xmlns:a16="http://schemas.microsoft.com/office/drawing/2014/main" id="{9EF341B1-E9D0-46FF-8108-3DAD5BFD0467}"/>
              </a:ext>
            </a:extLst>
          </p:cNvPr>
          <p:cNvSpPr txBox="1"/>
          <p:nvPr userDrawn="1"/>
        </p:nvSpPr>
        <p:spPr>
          <a:xfrm>
            <a:off x="10169006"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TO BE COMPLETED</a:t>
            </a:r>
          </a:p>
        </p:txBody>
      </p:sp>
    </p:spTree>
    <p:extLst>
      <p:ext uri="{BB962C8B-B14F-4D97-AF65-F5344CB8AC3E}">
        <p14:creationId xmlns:p14="http://schemas.microsoft.com/office/powerpoint/2010/main" val="4097412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74242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E&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1"/>
                </a:solidFill>
                <a:ea typeface="Nexa Black" charset="0"/>
                <a:cs typeface="Nexa Black" charset="0"/>
              </a:defRPr>
            </a:lvl1pPr>
          </a:lstStyle>
          <a:p>
            <a:pPr marL="228600" lvl="0" indent="-228600"/>
            <a:r>
              <a:rPr lang="en-US"/>
              <a:t>Date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pic>
        <p:nvPicPr>
          <p:cNvPr id="9" name="Picture Placeholder 10">
            <a:extLst>
              <a:ext uri="{FF2B5EF4-FFF2-40B4-BE49-F238E27FC236}">
                <a16:creationId xmlns:a16="http://schemas.microsoft.com/office/drawing/2014/main" id="{2BFF498D-72AB-2247-8A9F-49FCDAD3C402}"/>
              </a:ext>
            </a:extLst>
          </p:cNvPr>
          <p:cNvPicPr>
            <a:picLocks noChangeAspect="1"/>
          </p:cNvPicPr>
          <p:nvPr userDrawn="1"/>
        </p:nvPicPr>
        <p:blipFill>
          <a:blip r:embed="rId4">
            <a:extLst>
              <a:ext uri="{28A0092B-C50C-407E-A947-70E740481C1C}">
                <a14:useLocalDpi xmlns:a14="http://schemas.microsoft.com/office/drawing/2010/main" val="0"/>
              </a:ext>
            </a:extLst>
          </a:blip>
          <a:srcRect t="700" b="700"/>
          <a:stretch>
            <a:fillRect/>
          </a:stretch>
        </p:blipFill>
        <p:spPr>
          <a:xfrm>
            <a:off x="5596128" y="757501"/>
            <a:ext cx="5352288" cy="5342998"/>
          </a:xfrm>
          <a:prstGeom prst="rect">
            <a:avLst/>
          </a:prstGeom>
        </p:spPr>
      </p:pic>
    </p:spTree>
    <p:extLst>
      <p:ext uri="{BB962C8B-B14F-4D97-AF65-F5344CB8AC3E}">
        <p14:creationId xmlns:p14="http://schemas.microsoft.com/office/powerpoint/2010/main" val="4181981904"/>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Cover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spTree>
    <p:extLst>
      <p:ext uri="{BB962C8B-B14F-4D97-AF65-F5344CB8AC3E}">
        <p14:creationId xmlns:p14="http://schemas.microsoft.com/office/powerpoint/2010/main" val="4035525596"/>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9B326-FACA-AD45-806F-F00D18F394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39480"/>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4" name="Text Placeholder 8"/>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3980051"/>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9426E-4B84-3C46-AADD-0CADF7680F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5" name="Title 1">
            <a:extLst>
              <a:ext uri="{FF2B5EF4-FFF2-40B4-BE49-F238E27FC236}">
                <a16:creationId xmlns:a16="http://schemas.microsoft.com/office/drawing/2014/main" id="{A97EFE2E-0DA7-4B48-A0EA-C40A5F6540F6}"/>
              </a:ext>
            </a:extLst>
          </p:cNvPr>
          <p:cNvSpPr>
            <a:spLocks noGrp="1"/>
          </p:cNvSpPr>
          <p:nvPr>
            <p:ph type="title"/>
          </p:nvPr>
        </p:nvSpPr>
        <p:spPr>
          <a:xfrm>
            <a:off x="914400" y="548640"/>
            <a:ext cx="10363200" cy="594360"/>
          </a:xfrm>
        </p:spPr>
        <p:txBody>
          <a:bodyPr vert="horz" lIns="0" tIns="45720" rIns="0" bIns="0" rtlCol="0" anchor="b"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7" name="Text Placeholder 8">
            <a:extLst>
              <a:ext uri="{FF2B5EF4-FFF2-40B4-BE49-F238E27FC236}">
                <a16:creationId xmlns:a16="http://schemas.microsoft.com/office/drawing/2014/main" id="{0FFC2FBF-56AB-A447-9411-5EBB50FBDD1E}"/>
              </a:ext>
            </a:extLst>
          </p:cNvPr>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ext Placeholder 5">
            <a:extLst>
              <a:ext uri="{FF2B5EF4-FFF2-40B4-BE49-F238E27FC236}">
                <a16:creationId xmlns:a16="http://schemas.microsoft.com/office/drawing/2014/main" id="{9E822992-F9E9-DE49-A5CF-E81CC1710D67}"/>
              </a:ext>
            </a:extLst>
          </p:cNvPr>
          <p:cNvSpPr>
            <a:spLocks noGrp="1"/>
          </p:cNvSpPr>
          <p:nvPr>
            <p:ph type="body" sz="quarter" idx="15" hasCustomPrompt="1"/>
          </p:nvPr>
        </p:nvSpPr>
        <p:spPr>
          <a:xfrm>
            <a:off x="914971" y="345440"/>
            <a:ext cx="3355848" cy="203200"/>
          </a:xfrm>
          <a:prstGeom prst="rect">
            <a:avLst/>
          </a:prstGeo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36548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42844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3067192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Left, Subhead &amp; Breadcrumb">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1067501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BB93-0D5D-2D4E-B428-DC22F81B73D7}"/>
              </a:ext>
            </a:extLst>
          </p:cNvPr>
          <p:cNvSpPr>
            <a:spLocks noGrp="1"/>
          </p:cNvSpPr>
          <p:nvPr>
            <p:ph type="title"/>
          </p:nvPr>
        </p:nvSpPr>
        <p:spPr>
          <a:xfrm>
            <a:off x="4979284" y="725421"/>
            <a:ext cx="6298316" cy="879756"/>
          </a:xfrm>
        </p:spPr>
        <p:txBody>
          <a:bodyPr/>
          <a:lstStyle>
            <a:lvl1pPr>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10" name="Text Placeholder 9">
            <a:extLst>
              <a:ext uri="{FF2B5EF4-FFF2-40B4-BE49-F238E27FC236}">
                <a16:creationId xmlns:a16="http://schemas.microsoft.com/office/drawing/2014/main" id="{6BD61765-D247-FE4A-BEF7-FC2A4B48E74B}"/>
              </a:ext>
            </a:extLst>
          </p:cNvPr>
          <p:cNvSpPr>
            <a:spLocks noGrp="1"/>
          </p:cNvSpPr>
          <p:nvPr>
            <p:ph type="body" sz="quarter" idx="10"/>
          </p:nvPr>
        </p:nvSpPr>
        <p:spPr>
          <a:xfrm>
            <a:off x="4979988" y="1889125"/>
            <a:ext cx="6297612" cy="42434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C19285A8-1CB5-1048-8722-FE61DEDF7EA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403828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4770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4739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7837270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7924800" y="0"/>
            <a:ext cx="4267200" cy="685800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84018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83987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0006474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638407AD-291F-2949-90E5-2F6B83B71C2E}"/>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2983839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5360902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82E1E643-9172-2E4A-B1E4-756E48CA8745}"/>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900931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blue">
    <p:bg bwMode="gray">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CF19CD8D-2C31-9E48-9592-29DB6C8CEB1A}"/>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0022741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A95D9-BBCA-6A4A-9B53-148371045DC0}"/>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5" name="Text Placeholder 2">
            <a:extLst>
              <a:ext uri="{FF2B5EF4-FFF2-40B4-BE49-F238E27FC236}">
                <a16:creationId xmlns:a16="http://schemas.microsoft.com/office/drawing/2014/main" id="{BD3718A7-D83C-7C43-935A-0F1BACB2133E}"/>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6" name="Rectangle 2">
            <a:extLst>
              <a:ext uri="{FF2B5EF4-FFF2-40B4-BE49-F238E27FC236}">
                <a16:creationId xmlns:a16="http://schemas.microsoft.com/office/drawing/2014/main" id="{745A6B15-EC08-E643-822D-D3650B1ECEE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807922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82455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3B0C5-EC18-3844-9EC1-6743BD4C0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651"/>
          <a:stretch/>
        </p:blipFill>
        <p:spPr>
          <a:xfrm>
            <a:off x="0" y="0"/>
            <a:ext cx="12191999" cy="4609389"/>
          </a:xfrm>
          <a:prstGeom prst="rect">
            <a:avLst/>
          </a:prstGeom>
        </p:spPr>
      </p:pic>
      <p:sp>
        <p:nvSpPr>
          <p:cNvPr id="5" name="Rectangle 4">
            <a:extLst>
              <a:ext uri="{FF2B5EF4-FFF2-40B4-BE49-F238E27FC236}">
                <a16:creationId xmlns:a16="http://schemas.microsoft.com/office/drawing/2014/main" id="{A17DBC56-16A2-8A45-ADAB-86FB8A52DEDF}"/>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©2021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grpSp>
        <p:nvGrpSpPr>
          <p:cNvPr id="6" name="Group 5">
            <a:extLst>
              <a:ext uri="{FF2B5EF4-FFF2-40B4-BE49-F238E27FC236}">
                <a16:creationId xmlns:a16="http://schemas.microsoft.com/office/drawing/2014/main" id="{6848709A-E1B1-2B4B-AC88-B2670CC61B6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F566D77F-A4A5-AF45-844A-924758F27C6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8" name="Freeform 6">
              <a:extLst>
                <a:ext uri="{FF2B5EF4-FFF2-40B4-BE49-F238E27FC236}">
                  <a16:creationId xmlns:a16="http://schemas.microsoft.com/office/drawing/2014/main" id="{47D602E8-F15C-AC4A-8B02-CCB8C021451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9" name="Rectangle 7">
              <a:extLst>
                <a:ext uri="{FF2B5EF4-FFF2-40B4-BE49-F238E27FC236}">
                  <a16:creationId xmlns:a16="http://schemas.microsoft.com/office/drawing/2014/main" id="{C746EFBD-73CD-C845-AB42-8FD3DA51265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0" name="Freeform 8">
              <a:extLst>
                <a:ext uri="{FF2B5EF4-FFF2-40B4-BE49-F238E27FC236}">
                  <a16:creationId xmlns:a16="http://schemas.microsoft.com/office/drawing/2014/main" id="{12514846-1941-5945-A6E8-0FE7CBE5D32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1" name="Rectangle 9">
              <a:extLst>
                <a:ext uri="{FF2B5EF4-FFF2-40B4-BE49-F238E27FC236}">
                  <a16:creationId xmlns:a16="http://schemas.microsoft.com/office/drawing/2014/main" id="{2BEED3FE-CC45-AB49-8FF4-C9AB02079E7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2" name="Rectangle 10">
              <a:extLst>
                <a:ext uri="{FF2B5EF4-FFF2-40B4-BE49-F238E27FC236}">
                  <a16:creationId xmlns:a16="http://schemas.microsoft.com/office/drawing/2014/main" id="{E35922ED-5B22-8441-8343-7455702BC7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3" name="Freeform 11">
              <a:extLst>
                <a:ext uri="{FF2B5EF4-FFF2-40B4-BE49-F238E27FC236}">
                  <a16:creationId xmlns:a16="http://schemas.microsoft.com/office/drawing/2014/main" id="{E6E7B97F-BD16-314D-AB5E-DCB0695054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4" name="Freeform 12">
              <a:extLst>
                <a:ext uri="{FF2B5EF4-FFF2-40B4-BE49-F238E27FC236}">
                  <a16:creationId xmlns:a16="http://schemas.microsoft.com/office/drawing/2014/main" id="{E8843039-5438-7F4F-90AE-BC1D82ED58B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5" name="Freeform 13">
              <a:extLst>
                <a:ext uri="{FF2B5EF4-FFF2-40B4-BE49-F238E27FC236}">
                  <a16:creationId xmlns:a16="http://schemas.microsoft.com/office/drawing/2014/main" id="{1A7BE6E8-800C-1343-8273-B08FC4083F7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6" name="Freeform 14">
              <a:extLst>
                <a:ext uri="{FF2B5EF4-FFF2-40B4-BE49-F238E27FC236}">
                  <a16:creationId xmlns:a16="http://schemas.microsoft.com/office/drawing/2014/main" id="{84A6892B-7A85-AB4B-903F-6E77E45B470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grpSp>
      <p:sp>
        <p:nvSpPr>
          <p:cNvPr id="20" name="Text Placeholder 19">
            <a:extLst>
              <a:ext uri="{FF2B5EF4-FFF2-40B4-BE49-F238E27FC236}">
                <a16:creationId xmlns:a16="http://schemas.microsoft.com/office/drawing/2014/main" id="{C9C3938E-ADBB-E643-A54A-CD3E35D590C0}"/>
              </a:ext>
            </a:extLst>
          </p:cNvPr>
          <p:cNvSpPr>
            <a:spLocks noGrp="1"/>
          </p:cNvSpPr>
          <p:nvPr>
            <p:ph type="body" sz="quarter" idx="10"/>
          </p:nvPr>
        </p:nvSpPr>
        <p:spPr>
          <a:xfrm>
            <a:off x="4267200" y="2489200"/>
            <a:ext cx="4040187" cy="947738"/>
          </a:xfrm>
          <a:prstGeom prst="rect">
            <a:avLst/>
          </a:prstGeom>
        </p:spPr>
        <p:txBody>
          <a:bodyPr/>
          <a:lstStyle>
            <a:lvl1pPr marL="0" indent="0">
              <a:buNone/>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a:t>
            </a:r>
          </a:p>
        </p:txBody>
      </p:sp>
      <p:sp>
        <p:nvSpPr>
          <p:cNvPr id="22" name="Text Placeholder 21">
            <a:extLst>
              <a:ext uri="{FF2B5EF4-FFF2-40B4-BE49-F238E27FC236}">
                <a16:creationId xmlns:a16="http://schemas.microsoft.com/office/drawing/2014/main" id="{665597FE-E0A9-EC40-9439-4B233014B30C}"/>
              </a:ext>
            </a:extLst>
          </p:cNvPr>
          <p:cNvSpPr>
            <a:spLocks noGrp="1"/>
          </p:cNvSpPr>
          <p:nvPr>
            <p:ph type="body" sz="quarter" idx="11"/>
          </p:nvPr>
        </p:nvSpPr>
        <p:spPr>
          <a:xfrm>
            <a:off x="4267200" y="3436938"/>
            <a:ext cx="4040187" cy="1003300"/>
          </a:xfrm>
          <a:prstGeom prst="rect">
            <a:avLst/>
          </a:prstGeom>
        </p:spPr>
        <p:txBody>
          <a:bodyPr/>
          <a:lstStyle>
            <a:lvl1pPr marL="0" indent="0">
              <a:buNone/>
              <a:defRPr sz="1800" b="1" i="0">
                <a:latin typeface="Open Sans" panose="020B0606030504020204" pitchFamily="34" charset="0"/>
                <a:ea typeface="Open Sans" panose="020B0606030504020204" pitchFamily="34" charset="0"/>
                <a:cs typeface="Open Sans" panose="020B0606030504020204" pitchFamily="34" charset="0"/>
              </a:defRPr>
            </a:lvl1pPr>
            <a:lvl2pPr marL="0" indent="0">
              <a:buNone/>
              <a:defRPr b="0" i="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Edit Master text styles</a:t>
            </a:r>
          </a:p>
          <a:p>
            <a:pPr lvl="1"/>
            <a:r>
              <a:rPr lang="en-US"/>
              <a:t>Second level</a:t>
            </a:r>
          </a:p>
        </p:txBody>
      </p:sp>
      <p:pic>
        <p:nvPicPr>
          <p:cNvPr id="18" name="Picture 17">
            <a:extLst>
              <a:ext uri="{FF2B5EF4-FFF2-40B4-BE49-F238E27FC236}">
                <a16:creationId xmlns:a16="http://schemas.microsoft.com/office/drawing/2014/main" id="{5C9C6A3F-1D71-A240-BB29-E4948885D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Tree>
    <p:extLst>
      <p:ext uri="{BB962C8B-B14F-4D97-AF65-F5344CB8AC3E}">
        <p14:creationId xmlns:p14="http://schemas.microsoft.com/office/powerpoint/2010/main" val="840588594"/>
      </p:ext>
    </p:extLst>
  </p:cSld>
  <p:clrMapOvr>
    <a:masterClrMapping/>
  </p:clrMapOvr>
  <p:transition>
    <p:fade/>
  </p:transition>
  <p:extLst>
    <p:ext uri="{DCECCB84-F9BA-43D5-87BE-67443E8EF086}">
      <p15:sldGuideLst xmlns:p15="http://schemas.microsoft.com/office/powerpoint/2012/main">
        <p15:guide id="1" orient="horz" pos="4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0" i="0">
                <a:latin typeface="Open Sans" panose="020B0606030504020204" pitchFamily="34" charset="0"/>
              </a:rPr>
              <a:t>Do not use this</a:t>
            </a:r>
            <a:r>
              <a:rPr lang="en-US" sz="11500" b="0" i="0" baseline="0">
                <a:latin typeface="Open Sans" panose="020B0606030504020204" pitchFamily="34" charset="0"/>
              </a:rPr>
              <a:t> layout</a:t>
            </a:r>
          </a:p>
          <a:p>
            <a:pPr algn="ctr"/>
            <a:endParaRPr lang="en-US" sz="3200" b="0" i="0" baseline="0">
              <a:latin typeface="Open Sans" panose="020B0606030504020204" pitchFamily="34" charset="0"/>
            </a:endParaRPr>
          </a:p>
          <a:p>
            <a:pPr algn="ctr"/>
            <a:r>
              <a:rPr lang="en-US" sz="3200" b="0" i="0" baseline="0">
                <a:latin typeface="Open Sans" panose="020B0606030504020204" pitchFamily="34" charset="0"/>
              </a:rPr>
              <a:t>Delete any master slides that occur after this layout</a:t>
            </a:r>
            <a:endParaRPr lang="en-US" sz="3200" b="0" i="0">
              <a:latin typeface="Open Sans" panose="020B0606030504020204" pitchFamily="34" charset="0"/>
            </a:endParaRPr>
          </a:p>
        </p:txBody>
      </p:sp>
    </p:spTree>
    <p:extLst>
      <p:ext uri="{BB962C8B-B14F-4D97-AF65-F5344CB8AC3E}">
        <p14:creationId xmlns:p14="http://schemas.microsoft.com/office/powerpoint/2010/main" val="9442122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41501974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814478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608742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78055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78399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147961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2021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5496591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75136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823618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4167693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90567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21445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9802394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622351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461714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0928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2927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8612474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2626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4512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96891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1304786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24200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18965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568690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5873398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221180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28784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21583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414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034299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127415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8174155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29697365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7144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7013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04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48492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24383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19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37193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58.xml"/><Relationship Id="rId21" Type="http://schemas.openxmlformats.org/officeDocument/2006/relationships/slideLayout" Target="../slideLayouts/slideLayout62.xml"/><Relationship Id="rId42" Type="http://schemas.openxmlformats.org/officeDocument/2006/relationships/slideLayout" Target="../slideLayouts/slideLayout83.xml"/><Relationship Id="rId63" Type="http://schemas.openxmlformats.org/officeDocument/2006/relationships/slideLayout" Target="../slideLayouts/slideLayout104.xml"/><Relationship Id="rId84" Type="http://schemas.openxmlformats.org/officeDocument/2006/relationships/slideLayout" Target="../slideLayouts/slideLayout125.xml"/><Relationship Id="rId138" Type="http://schemas.openxmlformats.org/officeDocument/2006/relationships/slideLayout" Target="../slideLayouts/slideLayout179.xml"/><Relationship Id="rId159" Type="http://schemas.openxmlformats.org/officeDocument/2006/relationships/slideLayout" Target="../slideLayouts/slideLayout200.xml"/><Relationship Id="rId170" Type="http://schemas.openxmlformats.org/officeDocument/2006/relationships/slideLayout" Target="../slideLayouts/slideLayout211.xml"/><Relationship Id="rId191" Type="http://schemas.openxmlformats.org/officeDocument/2006/relationships/slideLayout" Target="../slideLayouts/slideLayout232.xml"/><Relationship Id="rId205" Type="http://schemas.openxmlformats.org/officeDocument/2006/relationships/slideLayout" Target="../slideLayouts/slideLayout246.xml"/><Relationship Id="rId226" Type="http://schemas.openxmlformats.org/officeDocument/2006/relationships/slideLayout" Target="../slideLayouts/slideLayout267.xml"/><Relationship Id="rId107" Type="http://schemas.openxmlformats.org/officeDocument/2006/relationships/slideLayout" Target="../slideLayouts/slideLayout148.xml"/><Relationship Id="rId11" Type="http://schemas.openxmlformats.org/officeDocument/2006/relationships/slideLayout" Target="../slideLayouts/slideLayout52.xml"/><Relationship Id="rId32" Type="http://schemas.openxmlformats.org/officeDocument/2006/relationships/slideLayout" Target="../slideLayouts/slideLayout73.xml"/><Relationship Id="rId53" Type="http://schemas.openxmlformats.org/officeDocument/2006/relationships/slideLayout" Target="../slideLayouts/slideLayout94.xml"/><Relationship Id="rId74" Type="http://schemas.openxmlformats.org/officeDocument/2006/relationships/slideLayout" Target="../slideLayouts/slideLayout115.xml"/><Relationship Id="rId128" Type="http://schemas.openxmlformats.org/officeDocument/2006/relationships/slideLayout" Target="../slideLayouts/slideLayout169.xml"/><Relationship Id="rId149" Type="http://schemas.openxmlformats.org/officeDocument/2006/relationships/slideLayout" Target="../slideLayouts/slideLayout190.xml"/><Relationship Id="rId5" Type="http://schemas.openxmlformats.org/officeDocument/2006/relationships/slideLayout" Target="../slideLayouts/slideLayout46.xml"/><Relationship Id="rId95" Type="http://schemas.openxmlformats.org/officeDocument/2006/relationships/slideLayout" Target="../slideLayouts/slideLayout136.xml"/><Relationship Id="rId160" Type="http://schemas.openxmlformats.org/officeDocument/2006/relationships/slideLayout" Target="../slideLayouts/slideLayout201.xml"/><Relationship Id="rId181" Type="http://schemas.openxmlformats.org/officeDocument/2006/relationships/slideLayout" Target="../slideLayouts/slideLayout222.xml"/><Relationship Id="rId216" Type="http://schemas.openxmlformats.org/officeDocument/2006/relationships/slideLayout" Target="../slideLayouts/slideLayout257.xml"/><Relationship Id="rId237" Type="http://schemas.openxmlformats.org/officeDocument/2006/relationships/tags" Target="../tags/tag3.xml"/><Relationship Id="rId22" Type="http://schemas.openxmlformats.org/officeDocument/2006/relationships/slideLayout" Target="../slideLayouts/slideLayout63.xml"/><Relationship Id="rId43" Type="http://schemas.openxmlformats.org/officeDocument/2006/relationships/slideLayout" Target="../slideLayouts/slideLayout84.xml"/><Relationship Id="rId64" Type="http://schemas.openxmlformats.org/officeDocument/2006/relationships/slideLayout" Target="../slideLayouts/slideLayout105.xml"/><Relationship Id="rId118" Type="http://schemas.openxmlformats.org/officeDocument/2006/relationships/slideLayout" Target="../slideLayouts/slideLayout159.xml"/><Relationship Id="rId139" Type="http://schemas.openxmlformats.org/officeDocument/2006/relationships/slideLayout" Target="../slideLayouts/slideLayout180.xml"/><Relationship Id="rId85" Type="http://schemas.openxmlformats.org/officeDocument/2006/relationships/slideLayout" Target="../slideLayouts/slideLayout126.xml"/><Relationship Id="rId150" Type="http://schemas.openxmlformats.org/officeDocument/2006/relationships/slideLayout" Target="../slideLayouts/slideLayout191.xml"/><Relationship Id="rId171" Type="http://schemas.openxmlformats.org/officeDocument/2006/relationships/slideLayout" Target="../slideLayouts/slideLayout212.xml"/><Relationship Id="rId192" Type="http://schemas.openxmlformats.org/officeDocument/2006/relationships/slideLayout" Target="../slideLayouts/slideLayout233.xml"/><Relationship Id="rId206" Type="http://schemas.openxmlformats.org/officeDocument/2006/relationships/slideLayout" Target="../slideLayouts/slideLayout247.xml"/><Relationship Id="rId227" Type="http://schemas.openxmlformats.org/officeDocument/2006/relationships/slideLayout" Target="../slideLayouts/slideLayout268.xml"/><Relationship Id="rId12" Type="http://schemas.openxmlformats.org/officeDocument/2006/relationships/slideLayout" Target="../slideLayouts/slideLayout53.xml"/><Relationship Id="rId33" Type="http://schemas.openxmlformats.org/officeDocument/2006/relationships/slideLayout" Target="../slideLayouts/slideLayout74.xml"/><Relationship Id="rId108" Type="http://schemas.openxmlformats.org/officeDocument/2006/relationships/slideLayout" Target="../slideLayouts/slideLayout149.xml"/><Relationship Id="rId129" Type="http://schemas.openxmlformats.org/officeDocument/2006/relationships/slideLayout" Target="../slideLayouts/slideLayout170.xml"/><Relationship Id="rId54" Type="http://schemas.openxmlformats.org/officeDocument/2006/relationships/slideLayout" Target="../slideLayouts/slideLayout95.xml"/><Relationship Id="rId75" Type="http://schemas.openxmlformats.org/officeDocument/2006/relationships/slideLayout" Target="../slideLayouts/slideLayout116.xml"/><Relationship Id="rId96" Type="http://schemas.openxmlformats.org/officeDocument/2006/relationships/slideLayout" Target="../slideLayouts/slideLayout137.xml"/><Relationship Id="rId140" Type="http://schemas.openxmlformats.org/officeDocument/2006/relationships/slideLayout" Target="../slideLayouts/slideLayout181.xml"/><Relationship Id="rId161" Type="http://schemas.openxmlformats.org/officeDocument/2006/relationships/slideLayout" Target="../slideLayouts/slideLayout202.xml"/><Relationship Id="rId182" Type="http://schemas.openxmlformats.org/officeDocument/2006/relationships/slideLayout" Target="../slideLayouts/slideLayout223.xml"/><Relationship Id="rId217" Type="http://schemas.openxmlformats.org/officeDocument/2006/relationships/slideLayout" Target="../slideLayouts/slideLayout258.xml"/><Relationship Id="rId6" Type="http://schemas.openxmlformats.org/officeDocument/2006/relationships/slideLayout" Target="../slideLayouts/slideLayout47.xml"/><Relationship Id="rId238" Type="http://schemas.openxmlformats.org/officeDocument/2006/relationships/oleObject" Target="../embeddings/oleObject2.bin"/><Relationship Id="rId23" Type="http://schemas.openxmlformats.org/officeDocument/2006/relationships/slideLayout" Target="../slideLayouts/slideLayout64.xml"/><Relationship Id="rId119" Type="http://schemas.openxmlformats.org/officeDocument/2006/relationships/slideLayout" Target="../slideLayouts/slideLayout160.xml"/><Relationship Id="rId44" Type="http://schemas.openxmlformats.org/officeDocument/2006/relationships/slideLayout" Target="../slideLayouts/slideLayout85.xml"/><Relationship Id="rId65" Type="http://schemas.openxmlformats.org/officeDocument/2006/relationships/slideLayout" Target="../slideLayouts/slideLayout106.xml"/><Relationship Id="rId86" Type="http://schemas.openxmlformats.org/officeDocument/2006/relationships/slideLayout" Target="../slideLayouts/slideLayout127.xml"/><Relationship Id="rId130" Type="http://schemas.openxmlformats.org/officeDocument/2006/relationships/slideLayout" Target="../slideLayouts/slideLayout171.xml"/><Relationship Id="rId151" Type="http://schemas.openxmlformats.org/officeDocument/2006/relationships/slideLayout" Target="../slideLayouts/slideLayout192.xml"/><Relationship Id="rId172" Type="http://schemas.openxmlformats.org/officeDocument/2006/relationships/slideLayout" Target="../slideLayouts/slideLayout213.xml"/><Relationship Id="rId193" Type="http://schemas.openxmlformats.org/officeDocument/2006/relationships/slideLayout" Target="../slideLayouts/slideLayout234.xml"/><Relationship Id="rId207" Type="http://schemas.openxmlformats.org/officeDocument/2006/relationships/slideLayout" Target="../slideLayouts/slideLayout248.xml"/><Relationship Id="rId228" Type="http://schemas.openxmlformats.org/officeDocument/2006/relationships/slideLayout" Target="../slideLayouts/slideLayout269.xml"/><Relationship Id="rId13" Type="http://schemas.openxmlformats.org/officeDocument/2006/relationships/slideLayout" Target="../slideLayouts/slideLayout54.xml"/><Relationship Id="rId109" Type="http://schemas.openxmlformats.org/officeDocument/2006/relationships/slideLayout" Target="../slideLayouts/slideLayout150.xml"/><Relationship Id="rId34" Type="http://schemas.openxmlformats.org/officeDocument/2006/relationships/slideLayout" Target="../slideLayouts/slideLayout75.xml"/><Relationship Id="rId55" Type="http://schemas.openxmlformats.org/officeDocument/2006/relationships/slideLayout" Target="../slideLayouts/slideLayout96.xml"/><Relationship Id="rId76" Type="http://schemas.openxmlformats.org/officeDocument/2006/relationships/slideLayout" Target="../slideLayouts/slideLayout117.xml"/><Relationship Id="rId97" Type="http://schemas.openxmlformats.org/officeDocument/2006/relationships/slideLayout" Target="../slideLayouts/slideLayout138.xml"/><Relationship Id="rId120" Type="http://schemas.openxmlformats.org/officeDocument/2006/relationships/slideLayout" Target="../slideLayouts/slideLayout161.xml"/><Relationship Id="rId141" Type="http://schemas.openxmlformats.org/officeDocument/2006/relationships/slideLayout" Target="../slideLayouts/slideLayout182.xml"/><Relationship Id="rId7" Type="http://schemas.openxmlformats.org/officeDocument/2006/relationships/slideLayout" Target="../slideLayouts/slideLayout48.xml"/><Relationship Id="rId162" Type="http://schemas.openxmlformats.org/officeDocument/2006/relationships/slideLayout" Target="../slideLayouts/slideLayout203.xml"/><Relationship Id="rId183" Type="http://schemas.openxmlformats.org/officeDocument/2006/relationships/slideLayout" Target="../slideLayouts/slideLayout224.xml"/><Relationship Id="rId218" Type="http://schemas.openxmlformats.org/officeDocument/2006/relationships/slideLayout" Target="../slideLayouts/slideLayout259.xml"/><Relationship Id="rId239" Type="http://schemas.openxmlformats.org/officeDocument/2006/relationships/image" Target="../media/image1.emf"/><Relationship Id="rId24" Type="http://schemas.openxmlformats.org/officeDocument/2006/relationships/slideLayout" Target="../slideLayouts/slideLayout65.xml"/><Relationship Id="rId45" Type="http://schemas.openxmlformats.org/officeDocument/2006/relationships/slideLayout" Target="../slideLayouts/slideLayout86.xml"/><Relationship Id="rId66" Type="http://schemas.openxmlformats.org/officeDocument/2006/relationships/slideLayout" Target="../slideLayouts/slideLayout107.xml"/><Relationship Id="rId87" Type="http://schemas.openxmlformats.org/officeDocument/2006/relationships/slideLayout" Target="../slideLayouts/slideLayout128.xml"/><Relationship Id="rId110" Type="http://schemas.openxmlformats.org/officeDocument/2006/relationships/slideLayout" Target="../slideLayouts/slideLayout151.xml"/><Relationship Id="rId131" Type="http://schemas.openxmlformats.org/officeDocument/2006/relationships/slideLayout" Target="../slideLayouts/slideLayout172.xml"/><Relationship Id="rId152" Type="http://schemas.openxmlformats.org/officeDocument/2006/relationships/slideLayout" Target="../slideLayouts/slideLayout193.xml"/><Relationship Id="rId173" Type="http://schemas.openxmlformats.org/officeDocument/2006/relationships/slideLayout" Target="../slideLayouts/slideLayout214.xml"/><Relationship Id="rId194" Type="http://schemas.openxmlformats.org/officeDocument/2006/relationships/slideLayout" Target="../slideLayouts/slideLayout235.xml"/><Relationship Id="rId208" Type="http://schemas.openxmlformats.org/officeDocument/2006/relationships/slideLayout" Target="../slideLayouts/slideLayout249.xml"/><Relationship Id="rId229" Type="http://schemas.openxmlformats.org/officeDocument/2006/relationships/slideLayout" Target="../slideLayouts/slideLayout270.xml"/><Relationship Id="rId14" Type="http://schemas.openxmlformats.org/officeDocument/2006/relationships/slideLayout" Target="../slideLayouts/slideLayout55.xml"/><Relationship Id="rId35" Type="http://schemas.openxmlformats.org/officeDocument/2006/relationships/slideLayout" Target="../slideLayouts/slideLayout76.xml"/><Relationship Id="rId56" Type="http://schemas.openxmlformats.org/officeDocument/2006/relationships/slideLayout" Target="../slideLayouts/slideLayout97.xml"/><Relationship Id="rId77" Type="http://schemas.openxmlformats.org/officeDocument/2006/relationships/slideLayout" Target="../slideLayouts/slideLayout118.xml"/><Relationship Id="rId100" Type="http://schemas.openxmlformats.org/officeDocument/2006/relationships/slideLayout" Target="../slideLayouts/slideLayout141.xml"/><Relationship Id="rId8" Type="http://schemas.openxmlformats.org/officeDocument/2006/relationships/slideLayout" Target="../slideLayouts/slideLayout49.xml"/><Relationship Id="rId98" Type="http://schemas.openxmlformats.org/officeDocument/2006/relationships/slideLayout" Target="../slideLayouts/slideLayout139.xml"/><Relationship Id="rId121" Type="http://schemas.openxmlformats.org/officeDocument/2006/relationships/slideLayout" Target="../slideLayouts/slideLayout162.xml"/><Relationship Id="rId142" Type="http://schemas.openxmlformats.org/officeDocument/2006/relationships/slideLayout" Target="../slideLayouts/slideLayout183.xml"/><Relationship Id="rId163" Type="http://schemas.openxmlformats.org/officeDocument/2006/relationships/slideLayout" Target="../slideLayouts/slideLayout204.xml"/><Relationship Id="rId184" Type="http://schemas.openxmlformats.org/officeDocument/2006/relationships/slideLayout" Target="../slideLayouts/slideLayout225.xml"/><Relationship Id="rId219" Type="http://schemas.openxmlformats.org/officeDocument/2006/relationships/slideLayout" Target="../slideLayouts/slideLayout260.xml"/><Relationship Id="rId230" Type="http://schemas.openxmlformats.org/officeDocument/2006/relationships/slideLayout" Target="../slideLayouts/slideLayout271.xml"/><Relationship Id="rId25" Type="http://schemas.openxmlformats.org/officeDocument/2006/relationships/slideLayout" Target="../slideLayouts/slideLayout66.xml"/><Relationship Id="rId46" Type="http://schemas.openxmlformats.org/officeDocument/2006/relationships/slideLayout" Target="../slideLayouts/slideLayout87.xml"/><Relationship Id="rId67" Type="http://schemas.openxmlformats.org/officeDocument/2006/relationships/slideLayout" Target="../slideLayouts/slideLayout108.xml"/><Relationship Id="rId88" Type="http://schemas.openxmlformats.org/officeDocument/2006/relationships/slideLayout" Target="../slideLayouts/slideLayout129.xml"/><Relationship Id="rId111" Type="http://schemas.openxmlformats.org/officeDocument/2006/relationships/slideLayout" Target="../slideLayouts/slideLayout152.xml"/><Relationship Id="rId132" Type="http://schemas.openxmlformats.org/officeDocument/2006/relationships/slideLayout" Target="../slideLayouts/slideLayout173.xml"/><Relationship Id="rId153" Type="http://schemas.openxmlformats.org/officeDocument/2006/relationships/slideLayout" Target="../slideLayouts/slideLayout194.xml"/><Relationship Id="rId174" Type="http://schemas.openxmlformats.org/officeDocument/2006/relationships/slideLayout" Target="../slideLayouts/slideLayout215.xml"/><Relationship Id="rId195" Type="http://schemas.openxmlformats.org/officeDocument/2006/relationships/slideLayout" Target="../slideLayouts/slideLayout236.xml"/><Relationship Id="rId209" Type="http://schemas.openxmlformats.org/officeDocument/2006/relationships/slideLayout" Target="../slideLayouts/slideLayout250.xml"/><Relationship Id="rId190" Type="http://schemas.openxmlformats.org/officeDocument/2006/relationships/slideLayout" Target="../slideLayouts/slideLayout231.xml"/><Relationship Id="rId204" Type="http://schemas.openxmlformats.org/officeDocument/2006/relationships/slideLayout" Target="../slideLayouts/slideLayout245.xml"/><Relationship Id="rId220" Type="http://schemas.openxmlformats.org/officeDocument/2006/relationships/slideLayout" Target="../slideLayouts/slideLayout261.xml"/><Relationship Id="rId225" Type="http://schemas.openxmlformats.org/officeDocument/2006/relationships/slideLayout" Target="../slideLayouts/slideLayout266.xml"/><Relationship Id="rId15" Type="http://schemas.openxmlformats.org/officeDocument/2006/relationships/slideLayout" Target="../slideLayouts/slideLayout56.xml"/><Relationship Id="rId36" Type="http://schemas.openxmlformats.org/officeDocument/2006/relationships/slideLayout" Target="../slideLayouts/slideLayout77.xml"/><Relationship Id="rId57" Type="http://schemas.openxmlformats.org/officeDocument/2006/relationships/slideLayout" Target="../slideLayouts/slideLayout98.xml"/><Relationship Id="rId106" Type="http://schemas.openxmlformats.org/officeDocument/2006/relationships/slideLayout" Target="../slideLayouts/slideLayout147.xml"/><Relationship Id="rId127" Type="http://schemas.openxmlformats.org/officeDocument/2006/relationships/slideLayout" Target="../slideLayouts/slideLayout168.xml"/><Relationship Id="rId10" Type="http://schemas.openxmlformats.org/officeDocument/2006/relationships/slideLayout" Target="../slideLayouts/slideLayout51.xml"/><Relationship Id="rId31" Type="http://schemas.openxmlformats.org/officeDocument/2006/relationships/slideLayout" Target="../slideLayouts/slideLayout72.xml"/><Relationship Id="rId52" Type="http://schemas.openxmlformats.org/officeDocument/2006/relationships/slideLayout" Target="../slideLayouts/slideLayout93.xml"/><Relationship Id="rId73" Type="http://schemas.openxmlformats.org/officeDocument/2006/relationships/slideLayout" Target="../slideLayouts/slideLayout114.xml"/><Relationship Id="rId78" Type="http://schemas.openxmlformats.org/officeDocument/2006/relationships/slideLayout" Target="../slideLayouts/slideLayout119.xml"/><Relationship Id="rId94" Type="http://schemas.openxmlformats.org/officeDocument/2006/relationships/slideLayout" Target="../slideLayouts/slideLayout135.xml"/><Relationship Id="rId99" Type="http://schemas.openxmlformats.org/officeDocument/2006/relationships/slideLayout" Target="../slideLayouts/slideLayout140.xml"/><Relationship Id="rId101" Type="http://schemas.openxmlformats.org/officeDocument/2006/relationships/slideLayout" Target="../slideLayouts/slideLayout142.xml"/><Relationship Id="rId122" Type="http://schemas.openxmlformats.org/officeDocument/2006/relationships/slideLayout" Target="../slideLayouts/slideLayout163.xml"/><Relationship Id="rId143" Type="http://schemas.openxmlformats.org/officeDocument/2006/relationships/slideLayout" Target="../slideLayouts/slideLayout184.xml"/><Relationship Id="rId148" Type="http://schemas.openxmlformats.org/officeDocument/2006/relationships/slideLayout" Target="../slideLayouts/slideLayout189.xml"/><Relationship Id="rId164" Type="http://schemas.openxmlformats.org/officeDocument/2006/relationships/slideLayout" Target="../slideLayouts/slideLayout205.xml"/><Relationship Id="rId169" Type="http://schemas.openxmlformats.org/officeDocument/2006/relationships/slideLayout" Target="../slideLayouts/slideLayout210.xml"/><Relationship Id="rId185" Type="http://schemas.openxmlformats.org/officeDocument/2006/relationships/slideLayout" Target="../slideLayouts/slideLayout226.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80" Type="http://schemas.openxmlformats.org/officeDocument/2006/relationships/slideLayout" Target="../slideLayouts/slideLayout221.xml"/><Relationship Id="rId210" Type="http://schemas.openxmlformats.org/officeDocument/2006/relationships/slideLayout" Target="../slideLayouts/slideLayout251.xml"/><Relationship Id="rId215" Type="http://schemas.openxmlformats.org/officeDocument/2006/relationships/slideLayout" Target="../slideLayouts/slideLayout256.xml"/><Relationship Id="rId236" Type="http://schemas.openxmlformats.org/officeDocument/2006/relationships/tags" Target="../tags/tag2.xml"/><Relationship Id="rId26" Type="http://schemas.openxmlformats.org/officeDocument/2006/relationships/slideLayout" Target="../slideLayouts/slideLayout67.xml"/><Relationship Id="rId231" Type="http://schemas.openxmlformats.org/officeDocument/2006/relationships/slideLayout" Target="../slideLayouts/slideLayout272.xml"/><Relationship Id="rId47" Type="http://schemas.openxmlformats.org/officeDocument/2006/relationships/slideLayout" Target="../slideLayouts/slideLayout88.xml"/><Relationship Id="rId68" Type="http://schemas.openxmlformats.org/officeDocument/2006/relationships/slideLayout" Target="../slideLayouts/slideLayout109.xml"/><Relationship Id="rId89" Type="http://schemas.openxmlformats.org/officeDocument/2006/relationships/slideLayout" Target="../slideLayouts/slideLayout130.xml"/><Relationship Id="rId112" Type="http://schemas.openxmlformats.org/officeDocument/2006/relationships/slideLayout" Target="../slideLayouts/slideLayout153.xml"/><Relationship Id="rId133" Type="http://schemas.openxmlformats.org/officeDocument/2006/relationships/slideLayout" Target="../slideLayouts/slideLayout174.xml"/><Relationship Id="rId154" Type="http://schemas.openxmlformats.org/officeDocument/2006/relationships/slideLayout" Target="../slideLayouts/slideLayout195.xml"/><Relationship Id="rId175" Type="http://schemas.openxmlformats.org/officeDocument/2006/relationships/slideLayout" Target="../slideLayouts/slideLayout216.xml"/><Relationship Id="rId196" Type="http://schemas.openxmlformats.org/officeDocument/2006/relationships/slideLayout" Target="../slideLayouts/slideLayout237.xml"/><Relationship Id="rId200" Type="http://schemas.openxmlformats.org/officeDocument/2006/relationships/slideLayout" Target="../slideLayouts/slideLayout241.xml"/><Relationship Id="rId16" Type="http://schemas.openxmlformats.org/officeDocument/2006/relationships/slideLayout" Target="../slideLayouts/slideLayout57.xml"/><Relationship Id="rId221" Type="http://schemas.openxmlformats.org/officeDocument/2006/relationships/slideLayout" Target="../slideLayouts/slideLayout262.xml"/><Relationship Id="rId37" Type="http://schemas.openxmlformats.org/officeDocument/2006/relationships/slideLayout" Target="../slideLayouts/slideLayout78.xml"/><Relationship Id="rId58" Type="http://schemas.openxmlformats.org/officeDocument/2006/relationships/slideLayout" Target="../slideLayouts/slideLayout99.xml"/><Relationship Id="rId79" Type="http://schemas.openxmlformats.org/officeDocument/2006/relationships/slideLayout" Target="../slideLayouts/slideLayout120.xml"/><Relationship Id="rId102" Type="http://schemas.openxmlformats.org/officeDocument/2006/relationships/slideLayout" Target="../slideLayouts/slideLayout143.xml"/><Relationship Id="rId123" Type="http://schemas.openxmlformats.org/officeDocument/2006/relationships/slideLayout" Target="../slideLayouts/slideLayout164.xml"/><Relationship Id="rId144" Type="http://schemas.openxmlformats.org/officeDocument/2006/relationships/slideLayout" Target="../slideLayouts/slideLayout185.xml"/><Relationship Id="rId90" Type="http://schemas.openxmlformats.org/officeDocument/2006/relationships/slideLayout" Target="../slideLayouts/slideLayout131.xml"/><Relationship Id="rId165" Type="http://schemas.openxmlformats.org/officeDocument/2006/relationships/slideLayout" Target="../slideLayouts/slideLayout206.xml"/><Relationship Id="rId186" Type="http://schemas.openxmlformats.org/officeDocument/2006/relationships/slideLayout" Target="../slideLayouts/slideLayout227.xml"/><Relationship Id="rId211" Type="http://schemas.openxmlformats.org/officeDocument/2006/relationships/slideLayout" Target="../slideLayouts/slideLayout252.xml"/><Relationship Id="rId232" Type="http://schemas.openxmlformats.org/officeDocument/2006/relationships/slideLayout" Target="../slideLayouts/slideLayout273.xml"/><Relationship Id="rId27" Type="http://schemas.openxmlformats.org/officeDocument/2006/relationships/slideLayout" Target="../slideLayouts/slideLayout68.xml"/><Relationship Id="rId48" Type="http://schemas.openxmlformats.org/officeDocument/2006/relationships/slideLayout" Target="../slideLayouts/slideLayout89.xml"/><Relationship Id="rId69" Type="http://schemas.openxmlformats.org/officeDocument/2006/relationships/slideLayout" Target="../slideLayouts/slideLayout110.xml"/><Relationship Id="rId113" Type="http://schemas.openxmlformats.org/officeDocument/2006/relationships/slideLayout" Target="../slideLayouts/slideLayout154.xml"/><Relationship Id="rId134" Type="http://schemas.openxmlformats.org/officeDocument/2006/relationships/slideLayout" Target="../slideLayouts/slideLayout175.xml"/><Relationship Id="rId80" Type="http://schemas.openxmlformats.org/officeDocument/2006/relationships/slideLayout" Target="../slideLayouts/slideLayout121.xml"/><Relationship Id="rId155" Type="http://schemas.openxmlformats.org/officeDocument/2006/relationships/slideLayout" Target="../slideLayouts/slideLayout196.xml"/><Relationship Id="rId176" Type="http://schemas.openxmlformats.org/officeDocument/2006/relationships/slideLayout" Target="../slideLayouts/slideLayout217.xml"/><Relationship Id="rId197" Type="http://schemas.openxmlformats.org/officeDocument/2006/relationships/slideLayout" Target="../slideLayouts/slideLayout238.xml"/><Relationship Id="rId201" Type="http://schemas.openxmlformats.org/officeDocument/2006/relationships/slideLayout" Target="../slideLayouts/slideLayout242.xml"/><Relationship Id="rId222" Type="http://schemas.openxmlformats.org/officeDocument/2006/relationships/slideLayout" Target="../slideLayouts/slideLayout263.xml"/><Relationship Id="rId17" Type="http://schemas.openxmlformats.org/officeDocument/2006/relationships/slideLayout" Target="../slideLayouts/slideLayout58.xml"/><Relationship Id="rId38" Type="http://schemas.openxmlformats.org/officeDocument/2006/relationships/slideLayout" Target="../slideLayouts/slideLayout79.xml"/><Relationship Id="rId59" Type="http://schemas.openxmlformats.org/officeDocument/2006/relationships/slideLayout" Target="../slideLayouts/slideLayout100.xml"/><Relationship Id="rId103" Type="http://schemas.openxmlformats.org/officeDocument/2006/relationships/slideLayout" Target="../slideLayouts/slideLayout144.xml"/><Relationship Id="rId124" Type="http://schemas.openxmlformats.org/officeDocument/2006/relationships/slideLayout" Target="../slideLayouts/slideLayout165.xml"/><Relationship Id="rId70" Type="http://schemas.openxmlformats.org/officeDocument/2006/relationships/slideLayout" Target="../slideLayouts/slideLayout111.xml"/><Relationship Id="rId91" Type="http://schemas.openxmlformats.org/officeDocument/2006/relationships/slideLayout" Target="../slideLayouts/slideLayout132.xml"/><Relationship Id="rId145" Type="http://schemas.openxmlformats.org/officeDocument/2006/relationships/slideLayout" Target="../slideLayouts/slideLayout186.xml"/><Relationship Id="rId166" Type="http://schemas.openxmlformats.org/officeDocument/2006/relationships/slideLayout" Target="../slideLayouts/slideLayout207.xml"/><Relationship Id="rId187" Type="http://schemas.openxmlformats.org/officeDocument/2006/relationships/slideLayout" Target="../slideLayouts/slideLayout228.xml"/><Relationship Id="rId1" Type="http://schemas.openxmlformats.org/officeDocument/2006/relationships/slideLayout" Target="../slideLayouts/slideLayout42.xml"/><Relationship Id="rId212" Type="http://schemas.openxmlformats.org/officeDocument/2006/relationships/slideLayout" Target="../slideLayouts/slideLayout253.xml"/><Relationship Id="rId233" Type="http://schemas.openxmlformats.org/officeDocument/2006/relationships/slideLayout" Target="../slideLayouts/slideLayout274.xml"/><Relationship Id="rId28" Type="http://schemas.openxmlformats.org/officeDocument/2006/relationships/slideLayout" Target="../slideLayouts/slideLayout69.xml"/><Relationship Id="rId49" Type="http://schemas.openxmlformats.org/officeDocument/2006/relationships/slideLayout" Target="../slideLayouts/slideLayout90.xml"/><Relationship Id="rId114" Type="http://schemas.openxmlformats.org/officeDocument/2006/relationships/slideLayout" Target="../slideLayouts/slideLayout155.xml"/><Relationship Id="rId60" Type="http://schemas.openxmlformats.org/officeDocument/2006/relationships/slideLayout" Target="../slideLayouts/slideLayout101.xml"/><Relationship Id="rId81" Type="http://schemas.openxmlformats.org/officeDocument/2006/relationships/slideLayout" Target="../slideLayouts/slideLayout122.xml"/><Relationship Id="rId135" Type="http://schemas.openxmlformats.org/officeDocument/2006/relationships/slideLayout" Target="../slideLayouts/slideLayout176.xml"/><Relationship Id="rId156" Type="http://schemas.openxmlformats.org/officeDocument/2006/relationships/slideLayout" Target="../slideLayouts/slideLayout197.xml"/><Relationship Id="rId177" Type="http://schemas.openxmlformats.org/officeDocument/2006/relationships/slideLayout" Target="../slideLayouts/slideLayout218.xml"/><Relationship Id="rId198" Type="http://schemas.openxmlformats.org/officeDocument/2006/relationships/slideLayout" Target="../slideLayouts/slideLayout239.xml"/><Relationship Id="rId202" Type="http://schemas.openxmlformats.org/officeDocument/2006/relationships/slideLayout" Target="../slideLayouts/slideLayout243.xml"/><Relationship Id="rId223" Type="http://schemas.openxmlformats.org/officeDocument/2006/relationships/slideLayout" Target="../slideLayouts/slideLayout264.xml"/><Relationship Id="rId18" Type="http://schemas.openxmlformats.org/officeDocument/2006/relationships/slideLayout" Target="../slideLayouts/slideLayout59.xml"/><Relationship Id="rId39" Type="http://schemas.openxmlformats.org/officeDocument/2006/relationships/slideLayout" Target="../slideLayouts/slideLayout80.xml"/><Relationship Id="rId50" Type="http://schemas.openxmlformats.org/officeDocument/2006/relationships/slideLayout" Target="../slideLayouts/slideLayout91.xml"/><Relationship Id="rId104" Type="http://schemas.openxmlformats.org/officeDocument/2006/relationships/slideLayout" Target="../slideLayouts/slideLayout145.xml"/><Relationship Id="rId125" Type="http://schemas.openxmlformats.org/officeDocument/2006/relationships/slideLayout" Target="../slideLayouts/slideLayout166.xml"/><Relationship Id="rId146" Type="http://schemas.openxmlformats.org/officeDocument/2006/relationships/slideLayout" Target="../slideLayouts/slideLayout187.xml"/><Relationship Id="rId167" Type="http://schemas.openxmlformats.org/officeDocument/2006/relationships/slideLayout" Target="../slideLayouts/slideLayout208.xml"/><Relationship Id="rId188" Type="http://schemas.openxmlformats.org/officeDocument/2006/relationships/slideLayout" Target="../slideLayouts/slideLayout229.xml"/><Relationship Id="rId71" Type="http://schemas.openxmlformats.org/officeDocument/2006/relationships/slideLayout" Target="../slideLayouts/slideLayout112.xml"/><Relationship Id="rId92" Type="http://schemas.openxmlformats.org/officeDocument/2006/relationships/slideLayout" Target="../slideLayouts/slideLayout133.xml"/><Relationship Id="rId213" Type="http://schemas.openxmlformats.org/officeDocument/2006/relationships/slideLayout" Target="../slideLayouts/slideLayout254.xml"/><Relationship Id="rId234" Type="http://schemas.openxmlformats.org/officeDocument/2006/relationships/slideLayout" Target="../slideLayouts/slideLayout275.xml"/><Relationship Id="rId2" Type="http://schemas.openxmlformats.org/officeDocument/2006/relationships/slideLayout" Target="../slideLayouts/slideLayout43.xml"/><Relationship Id="rId29" Type="http://schemas.openxmlformats.org/officeDocument/2006/relationships/slideLayout" Target="../slideLayouts/slideLayout70.xml"/><Relationship Id="rId40" Type="http://schemas.openxmlformats.org/officeDocument/2006/relationships/slideLayout" Target="../slideLayouts/slideLayout81.xml"/><Relationship Id="rId115" Type="http://schemas.openxmlformats.org/officeDocument/2006/relationships/slideLayout" Target="../slideLayouts/slideLayout156.xml"/><Relationship Id="rId136" Type="http://schemas.openxmlformats.org/officeDocument/2006/relationships/slideLayout" Target="../slideLayouts/slideLayout177.xml"/><Relationship Id="rId157" Type="http://schemas.openxmlformats.org/officeDocument/2006/relationships/slideLayout" Target="../slideLayouts/slideLayout198.xml"/><Relationship Id="rId178" Type="http://schemas.openxmlformats.org/officeDocument/2006/relationships/slideLayout" Target="../slideLayouts/slideLayout219.xml"/><Relationship Id="rId61" Type="http://schemas.openxmlformats.org/officeDocument/2006/relationships/slideLayout" Target="../slideLayouts/slideLayout102.xml"/><Relationship Id="rId82" Type="http://schemas.openxmlformats.org/officeDocument/2006/relationships/slideLayout" Target="../slideLayouts/slideLayout123.xml"/><Relationship Id="rId199" Type="http://schemas.openxmlformats.org/officeDocument/2006/relationships/slideLayout" Target="../slideLayouts/slideLayout240.xml"/><Relationship Id="rId203" Type="http://schemas.openxmlformats.org/officeDocument/2006/relationships/slideLayout" Target="../slideLayouts/slideLayout244.xml"/><Relationship Id="rId19" Type="http://schemas.openxmlformats.org/officeDocument/2006/relationships/slideLayout" Target="../slideLayouts/slideLayout60.xml"/><Relationship Id="rId224" Type="http://schemas.openxmlformats.org/officeDocument/2006/relationships/slideLayout" Target="../slideLayouts/slideLayout265.xml"/><Relationship Id="rId30" Type="http://schemas.openxmlformats.org/officeDocument/2006/relationships/slideLayout" Target="../slideLayouts/slideLayout71.xml"/><Relationship Id="rId105" Type="http://schemas.openxmlformats.org/officeDocument/2006/relationships/slideLayout" Target="../slideLayouts/slideLayout146.xml"/><Relationship Id="rId126" Type="http://schemas.openxmlformats.org/officeDocument/2006/relationships/slideLayout" Target="../slideLayouts/slideLayout167.xml"/><Relationship Id="rId147" Type="http://schemas.openxmlformats.org/officeDocument/2006/relationships/slideLayout" Target="../slideLayouts/slideLayout188.xml"/><Relationship Id="rId168" Type="http://schemas.openxmlformats.org/officeDocument/2006/relationships/slideLayout" Target="../slideLayouts/slideLayout209.xml"/><Relationship Id="rId51" Type="http://schemas.openxmlformats.org/officeDocument/2006/relationships/slideLayout" Target="../slideLayouts/slideLayout92.xml"/><Relationship Id="rId72" Type="http://schemas.openxmlformats.org/officeDocument/2006/relationships/slideLayout" Target="../slideLayouts/slideLayout113.xml"/><Relationship Id="rId93" Type="http://schemas.openxmlformats.org/officeDocument/2006/relationships/slideLayout" Target="../slideLayouts/slideLayout134.xml"/><Relationship Id="rId189" Type="http://schemas.openxmlformats.org/officeDocument/2006/relationships/slideLayout" Target="../slideLayouts/slideLayout230.xml"/><Relationship Id="rId3" Type="http://schemas.openxmlformats.org/officeDocument/2006/relationships/slideLayout" Target="../slideLayouts/slideLayout44.xml"/><Relationship Id="rId214" Type="http://schemas.openxmlformats.org/officeDocument/2006/relationships/slideLayout" Target="../slideLayouts/slideLayout255.xml"/><Relationship Id="rId235" Type="http://schemas.openxmlformats.org/officeDocument/2006/relationships/theme" Target="../theme/theme2.xml"/><Relationship Id="rId116" Type="http://schemas.openxmlformats.org/officeDocument/2006/relationships/slideLayout" Target="../slideLayouts/slideLayout157.xml"/><Relationship Id="rId137" Type="http://schemas.openxmlformats.org/officeDocument/2006/relationships/slideLayout" Target="../slideLayouts/slideLayout178.xml"/><Relationship Id="rId158" Type="http://schemas.openxmlformats.org/officeDocument/2006/relationships/slideLayout" Target="../slideLayouts/slideLayout199.xml"/><Relationship Id="rId20" Type="http://schemas.openxmlformats.org/officeDocument/2006/relationships/slideLayout" Target="../slideLayouts/slideLayout61.xml"/><Relationship Id="rId41" Type="http://schemas.openxmlformats.org/officeDocument/2006/relationships/slideLayout" Target="../slideLayouts/slideLayout82.xml"/><Relationship Id="rId62" Type="http://schemas.openxmlformats.org/officeDocument/2006/relationships/slideLayout" Target="../slideLayouts/slideLayout103.xml"/><Relationship Id="rId83" Type="http://schemas.openxmlformats.org/officeDocument/2006/relationships/slideLayout" Target="../slideLayouts/slideLayout124.xml"/><Relationship Id="rId179"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4177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6"/>
            </p:custDataLst>
            <p:extLst>
              <p:ext uri="{D42A27DB-BD31-4B8C-83A1-F6EECF244321}">
                <p14:modId xmlns:p14="http://schemas.microsoft.com/office/powerpoint/2010/main" val="41396125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38" imgW="270" imgH="270" progId="TCLayout.ActiveDocument.1">
                  <p:embed/>
                </p:oleObj>
              </mc:Choice>
              <mc:Fallback>
                <p:oleObj name="think-cell Slide" r:id="rId238" imgW="270" imgH="270" progId="TCLayout.ActiveDocument.1">
                  <p:embed/>
                  <p:pic>
                    <p:nvPicPr>
                      <p:cNvPr id="4" name="Object 3" hidden="1"/>
                      <p:cNvPicPr/>
                      <p:nvPr/>
                    </p:nvPicPr>
                    <p:blipFill>
                      <a:blip r:embed="rId239"/>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585C-B772-44C1-AB70-BDAABE137B1A}"/>
              </a:ext>
            </a:extLst>
          </p:cNvPr>
          <p:cNvSpPr/>
          <p:nvPr userDrawn="1">
            <p:custDataLst>
              <p:tags r:id="rId237"/>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Open Sans" panose="020B0606030504020204" pitchFamily="34" charset="0"/>
              <a:ea typeface="+mj-ea"/>
              <a:cs typeface="+mj-cs"/>
              <a:sym typeface="Open Sans" panose="020B060603050402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8" name="Rectangle 7">
            <a:extLst>
              <a:ext uri="{FF2B5EF4-FFF2-40B4-BE49-F238E27FC236}">
                <a16:creationId xmlns:a16="http://schemas.microsoft.com/office/drawing/2014/main" id="{F2963A3D-F64E-40A8-94B5-97FE83DCEF71}"/>
              </a:ext>
            </a:extLst>
          </p:cNvPr>
          <p:cNvSpPr/>
          <p:nvPr/>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84504F-1351-46B9-A00B-491243E17420}"/>
              </a:ext>
            </a:extLst>
          </p:cNvPr>
          <p:cNvSpPr/>
          <p:nvPr/>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BFCE6A-4AA4-48BB-828A-11F4417C75CE}"/>
              </a:ext>
            </a:extLst>
          </p:cNvPr>
          <p:cNvSpPr/>
          <p:nvPr/>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1EC301-73A3-466B-BB84-277E90E678DB}"/>
              </a:ext>
            </a:extLst>
          </p:cNvPr>
          <p:cNvSpPr/>
          <p:nvPr/>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DF01FD-4928-4D80-9AAF-FC198CA0D111}"/>
              </a:ext>
            </a:extLst>
          </p:cNvPr>
          <p:cNvSpPr/>
          <p:nvPr/>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148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 id="2147483760" r:id="rId57"/>
    <p:sldLayoutId id="2147483761" r:id="rId58"/>
    <p:sldLayoutId id="2147483762" r:id="rId59"/>
    <p:sldLayoutId id="2147483763" r:id="rId60"/>
    <p:sldLayoutId id="2147483764" r:id="rId61"/>
    <p:sldLayoutId id="2147483765" r:id="rId62"/>
    <p:sldLayoutId id="2147483766" r:id="rId63"/>
    <p:sldLayoutId id="2147483767" r:id="rId64"/>
    <p:sldLayoutId id="2147483768" r:id="rId65"/>
    <p:sldLayoutId id="2147483769" r:id="rId66"/>
    <p:sldLayoutId id="2147483770" r:id="rId67"/>
    <p:sldLayoutId id="2147483771" r:id="rId68"/>
    <p:sldLayoutId id="2147483772" r:id="rId69"/>
    <p:sldLayoutId id="2147483773" r:id="rId70"/>
    <p:sldLayoutId id="2147483774" r:id="rId71"/>
    <p:sldLayoutId id="2147483775" r:id="rId72"/>
    <p:sldLayoutId id="2147483776" r:id="rId73"/>
    <p:sldLayoutId id="2147483777" r:id="rId74"/>
    <p:sldLayoutId id="2147483778" r:id="rId75"/>
    <p:sldLayoutId id="2147483779" r:id="rId76"/>
    <p:sldLayoutId id="2147483780" r:id="rId77"/>
    <p:sldLayoutId id="2147483781" r:id="rId78"/>
    <p:sldLayoutId id="2147483782" r:id="rId79"/>
    <p:sldLayoutId id="2147483783" r:id="rId80"/>
    <p:sldLayoutId id="2147483784" r:id="rId81"/>
    <p:sldLayoutId id="2147483785" r:id="rId82"/>
    <p:sldLayoutId id="2147483786" r:id="rId83"/>
    <p:sldLayoutId id="2147483787" r:id="rId84"/>
    <p:sldLayoutId id="2147483788" r:id="rId85"/>
    <p:sldLayoutId id="2147483789" r:id="rId86"/>
    <p:sldLayoutId id="2147483790" r:id="rId87"/>
    <p:sldLayoutId id="2147483791" r:id="rId88"/>
    <p:sldLayoutId id="2147483792" r:id="rId89"/>
    <p:sldLayoutId id="2147483793" r:id="rId90"/>
    <p:sldLayoutId id="2147483794" r:id="rId91"/>
    <p:sldLayoutId id="2147483795" r:id="rId92"/>
    <p:sldLayoutId id="2147483796" r:id="rId93"/>
    <p:sldLayoutId id="2147483797" r:id="rId94"/>
    <p:sldLayoutId id="2147483798" r:id="rId95"/>
    <p:sldLayoutId id="2147483799" r:id="rId96"/>
    <p:sldLayoutId id="2147483800" r:id="rId97"/>
    <p:sldLayoutId id="2147483801" r:id="rId98"/>
    <p:sldLayoutId id="2147483802" r:id="rId99"/>
    <p:sldLayoutId id="2147483803" r:id="rId100"/>
    <p:sldLayoutId id="2147483804" r:id="rId101"/>
    <p:sldLayoutId id="2147483805" r:id="rId102"/>
    <p:sldLayoutId id="2147483806" r:id="rId103"/>
    <p:sldLayoutId id="2147483807" r:id="rId104"/>
    <p:sldLayoutId id="2147483808" r:id="rId105"/>
    <p:sldLayoutId id="2147483809" r:id="rId106"/>
    <p:sldLayoutId id="2147483810" r:id="rId107"/>
    <p:sldLayoutId id="2147483811" r:id="rId108"/>
    <p:sldLayoutId id="2147483812" r:id="rId109"/>
    <p:sldLayoutId id="2147483813" r:id="rId110"/>
    <p:sldLayoutId id="2147483814" r:id="rId111"/>
    <p:sldLayoutId id="2147483815" r:id="rId112"/>
    <p:sldLayoutId id="2147483816" r:id="rId113"/>
    <p:sldLayoutId id="2147483817" r:id="rId114"/>
    <p:sldLayoutId id="2147483818" r:id="rId115"/>
    <p:sldLayoutId id="2147483819" r:id="rId116"/>
    <p:sldLayoutId id="2147483820" r:id="rId117"/>
    <p:sldLayoutId id="2147483821" r:id="rId118"/>
    <p:sldLayoutId id="2147483822" r:id="rId119"/>
    <p:sldLayoutId id="2147483823" r:id="rId120"/>
    <p:sldLayoutId id="2147483824" r:id="rId121"/>
    <p:sldLayoutId id="2147483825" r:id="rId122"/>
    <p:sldLayoutId id="2147483826" r:id="rId123"/>
    <p:sldLayoutId id="2147483827" r:id="rId124"/>
    <p:sldLayoutId id="2147483828" r:id="rId125"/>
    <p:sldLayoutId id="2147483829" r:id="rId126"/>
    <p:sldLayoutId id="2147483830" r:id="rId127"/>
    <p:sldLayoutId id="2147483831" r:id="rId128"/>
    <p:sldLayoutId id="2147483832" r:id="rId129"/>
    <p:sldLayoutId id="2147483833" r:id="rId130"/>
    <p:sldLayoutId id="2147483834" r:id="rId131"/>
    <p:sldLayoutId id="2147483835" r:id="rId132"/>
    <p:sldLayoutId id="2147483836" r:id="rId133"/>
    <p:sldLayoutId id="2147483837" r:id="rId134"/>
    <p:sldLayoutId id="2147483838" r:id="rId135"/>
    <p:sldLayoutId id="2147483839" r:id="rId136"/>
    <p:sldLayoutId id="2147483840" r:id="rId137"/>
    <p:sldLayoutId id="2147483841" r:id="rId138"/>
    <p:sldLayoutId id="2147483842" r:id="rId139"/>
    <p:sldLayoutId id="2147483843" r:id="rId140"/>
    <p:sldLayoutId id="2147483844" r:id="rId141"/>
    <p:sldLayoutId id="2147483845" r:id="rId142"/>
    <p:sldLayoutId id="2147483846" r:id="rId143"/>
    <p:sldLayoutId id="2147483847" r:id="rId144"/>
    <p:sldLayoutId id="2147483848" r:id="rId145"/>
    <p:sldLayoutId id="2147483849" r:id="rId146"/>
    <p:sldLayoutId id="2147483850" r:id="rId147"/>
    <p:sldLayoutId id="2147483851" r:id="rId148"/>
    <p:sldLayoutId id="2147483852" r:id="rId149"/>
    <p:sldLayoutId id="2147483853" r:id="rId150"/>
    <p:sldLayoutId id="2147483854" r:id="rId151"/>
    <p:sldLayoutId id="2147483855" r:id="rId152"/>
    <p:sldLayoutId id="2147483856" r:id="rId153"/>
    <p:sldLayoutId id="2147483857" r:id="rId154"/>
    <p:sldLayoutId id="2147483858" r:id="rId155"/>
    <p:sldLayoutId id="2147483859" r:id="rId156"/>
    <p:sldLayoutId id="2147483860" r:id="rId157"/>
    <p:sldLayoutId id="2147483861" r:id="rId158"/>
    <p:sldLayoutId id="2147483862" r:id="rId159"/>
    <p:sldLayoutId id="2147483863" r:id="rId160"/>
    <p:sldLayoutId id="2147483864" r:id="rId161"/>
    <p:sldLayoutId id="2147483865" r:id="rId162"/>
    <p:sldLayoutId id="2147483866" r:id="rId163"/>
    <p:sldLayoutId id="2147483867" r:id="rId164"/>
    <p:sldLayoutId id="2147483868" r:id="rId165"/>
    <p:sldLayoutId id="2147483869" r:id="rId166"/>
    <p:sldLayoutId id="2147483870" r:id="rId167"/>
    <p:sldLayoutId id="2147483871" r:id="rId168"/>
    <p:sldLayoutId id="2147483872" r:id="rId169"/>
    <p:sldLayoutId id="2147483873" r:id="rId170"/>
    <p:sldLayoutId id="2147483874" r:id="rId171"/>
    <p:sldLayoutId id="2147483875" r:id="rId172"/>
    <p:sldLayoutId id="2147483876" r:id="rId173"/>
    <p:sldLayoutId id="2147483877" r:id="rId174"/>
    <p:sldLayoutId id="2147483878" r:id="rId175"/>
    <p:sldLayoutId id="2147483879" r:id="rId176"/>
    <p:sldLayoutId id="2147483880" r:id="rId177"/>
    <p:sldLayoutId id="2147483881" r:id="rId178"/>
    <p:sldLayoutId id="2147483882" r:id="rId179"/>
    <p:sldLayoutId id="2147483883" r:id="rId180"/>
    <p:sldLayoutId id="2147483884" r:id="rId181"/>
    <p:sldLayoutId id="2147483885" r:id="rId182"/>
    <p:sldLayoutId id="2147483886" r:id="rId183"/>
    <p:sldLayoutId id="2147483887" r:id="rId184"/>
    <p:sldLayoutId id="2147483888" r:id="rId185"/>
    <p:sldLayoutId id="2147483889" r:id="rId186"/>
    <p:sldLayoutId id="2147483890" r:id="rId187"/>
    <p:sldLayoutId id="2147483891" r:id="rId188"/>
    <p:sldLayoutId id="2147483892" r:id="rId189"/>
    <p:sldLayoutId id="2147483893" r:id="rId190"/>
    <p:sldLayoutId id="2147483894" r:id="rId191"/>
    <p:sldLayoutId id="2147483895" r:id="rId192"/>
    <p:sldLayoutId id="2147483896" r:id="rId193"/>
    <p:sldLayoutId id="2147483897" r:id="rId194"/>
    <p:sldLayoutId id="2147483898" r:id="rId195"/>
    <p:sldLayoutId id="2147483899" r:id="rId196"/>
    <p:sldLayoutId id="2147483900" r:id="rId197"/>
    <p:sldLayoutId id="2147483901" r:id="rId198"/>
    <p:sldLayoutId id="2147483902" r:id="rId199"/>
    <p:sldLayoutId id="2147483903" r:id="rId200"/>
    <p:sldLayoutId id="2147483904" r:id="rId201"/>
    <p:sldLayoutId id="2147483905" r:id="rId202"/>
    <p:sldLayoutId id="2147483906" r:id="rId203"/>
    <p:sldLayoutId id="2147483907" r:id="rId204"/>
    <p:sldLayoutId id="2147483908" r:id="rId205"/>
    <p:sldLayoutId id="2147483909" r:id="rId206"/>
    <p:sldLayoutId id="2147483910" r:id="rId207"/>
    <p:sldLayoutId id="2147483911" r:id="rId208"/>
    <p:sldLayoutId id="2147483912" r:id="rId209"/>
    <p:sldLayoutId id="2147483913" r:id="rId210"/>
    <p:sldLayoutId id="2147483914" r:id="rId211"/>
    <p:sldLayoutId id="2147483915" r:id="rId212"/>
    <p:sldLayoutId id="2147483916" r:id="rId213"/>
    <p:sldLayoutId id="2147483917" r:id="rId214"/>
    <p:sldLayoutId id="2147483918" r:id="rId215"/>
    <p:sldLayoutId id="2147483919" r:id="rId216"/>
    <p:sldLayoutId id="2147483920" r:id="rId217"/>
    <p:sldLayoutId id="2147483921" r:id="rId218"/>
    <p:sldLayoutId id="2147483922" r:id="rId219"/>
    <p:sldLayoutId id="2147483923" r:id="rId220"/>
    <p:sldLayoutId id="2147483924" r:id="rId221"/>
    <p:sldLayoutId id="2147483925" r:id="rId222"/>
    <p:sldLayoutId id="2147483926" r:id="rId223"/>
    <p:sldLayoutId id="2147483927" r:id="rId224"/>
    <p:sldLayoutId id="2147483928" r:id="rId225"/>
    <p:sldLayoutId id="2147483929" r:id="rId226"/>
    <p:sldLayoutId id="2147483930" r:id="rId227"/>
    <p:sldLayoutId id="2147483931" r:id="rId228"/>
    <p:sldLayoutId id="2147483932" r:id="rId229"/>
    <p:sldLayoutId id="2147483933" r:id="rId230"/>
    <p:sldLayoutId id="2147483934" r:id="rId231"/>
    <p:sldLayoutId id="2147483935" r:id="rId232"/>
    <p:sldLayoutId id="2147483936" r:id="rId233"/>
    <p:sldLayoutId id="2147483937" r:id="rId23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75.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75.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75.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5.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23240" y="3351998"/>
            <a:ext cx="5572760" cy="1048869"/>
          </a:xfrm>
        </p:spPr>
        <p:txBody>
          <a:bodyPr/>
          <a:lstStyle/>
          <a:p>
            <a:r>
              <a:rPr lang="en-US" sz="4000" noProof="0" dirty="0">
                <a:solidFill>
                  <a:srgbClr val="7030A0"/>
                </a:solidFill>
                <a:latin typeface="Garamond" panose="02020404030301010803" pitchFamily="18" charset="0"/>
                <a:ea typeface="Calibri" panose="020F0502020204030204" pitchFamily="34" charset="0"/>
                <a:cs typeface="Calibri" panose="020F0502020204030204" pitchFamily="34" charset="0"/>
              </a:rPr>
              <a:t>CHRISTUS Health</a:t>
            </a:r>
          </a:p>
          <a:p>
            <a:endParaRPr lang="en-US" sz="1400" noProof="0" dirty="0">
              <a:solidFill>
                <a:srgbClr val="7030A0"/>
              </a:solidFill>
              <a:latin typeface="Garamond" panose="02020404030301010803" pitchFamily="18" charset="0"/>
              <a:ea typeface="Calibri" panose="020F0502020204030204" pitchFamily="34" charset="0"/>
              <a:cs typeface="Calibri" panose="020F0502020204030204" pitchFamily="34" charset="0"/>
            </a:endParaRPr>
          </a:p>
          <a:p>
            <a:r>
              <a:rPr lang="en-US" sz="2400" dirty="0">
                <a:latin typeface="Garamond" panose="02020404030301010803" pitchFamily="18" charset="0"/>
                <a:ea typeface="Calibri" panose="020F0502020204030204" pitchFamily="34" charset="0"/>
                <a:cs typeface="Calibri" panose="020F0502020204030204" pitchFamily="34" charset="0"/>
              </a:rPr>
              <a:t>Monthly Status- </a:t>
            </a:r>
            <a:r>
              <a:rPr lang="en-US" sz="2400" dirty="0" err="1">
                <a:latin typeface="Garamond" panose="02020404030301010803" pitchFamily="18" charset="0"/>
                <a:ea typeface="Calibri" panose="020F0502020204030204" pitchFamily="34" charset="0"/>
                <a:cs typeface="Calibri" panose="020F0502020204030204" pitchFamily="34" charset="0"/>
              </a:rPr>
              <a:t>monthyear</a:t>
            </a:r>
            <a:endParaRPr lang="en-US" sz="2400" noProof="0" dirty="0">
              <a:latin typeface="Garamond" panose="02020404030301010803" pitchFamily="18" charset="0"/>
              <a:ea typeface="Calibri" panose="020F0502020204030204" pitchFamily="34" charset="0"/>
              <a:cs typeface="Calibri" panose="020F0502020204030204" pitchFamily="34" charset="0"/>
            </a:endParaRPr>
          </a:p>
        </p:txBody>
      </p:sp>
      <p:pic>
        <p:nvPicPr>
          <p:cNvPr id="1026" name="Picture 2" descr="油气行业上游领域改革全面启动| 德勤中国| 能源、资源及工业行业">
            <a:extLst>
              <a:ext uri="{FF2B5EF4-FFF2-40B4-BE49-F238E27FC236}">
                <a16:creationId xmlns:a16="http://schemas.microsoft.com/office/drawing/2014/main" id="{F3B72171-8BF3-2AAD-8D5C-9FABFE1EE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24" y="215348"/>
            <a:ext cx="6427304" cy="64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95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Placeholder 28">
            <a:extLst>
              <a:ext uri="{FF2B5EF4-FFF2-40B4-BE49-F238E27FC236}">
                <a16:creationId xmlns:a16="http://schemas.microsoft.com/office/drawing/2014/main" id="{D34715EA-3E08-D5DD-F1CC-0E22BC182351}"/>
              </a:ext>
            </a:extLst>
          </p:cNvPr>
          <p:cNvGraphicFramePr>
            <a:graphicFrameLocks/>
          </p:cNvGraphicFramePr>
          <p:nvPr>
            <p:extLst>
              <p:ext uri="{D42A27DB-BD31-4B8C-83A1-F6EECF244321}">
                <p14:modId xmlns:p14="http://schemas.microsoft.com/office/powerpoint/2010/main" val="3883915311"/>
              </p:ext>
            </p:extLst>
          </p:nvPr>
        </p:nvGraphicFramePr>
        <p:xfrm>
          <a:off x="6318341" y="1987683"/>
          <a:ext cx="2857022" cy="3115829"/>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 Placeholder 1">
            <a:extLst>
              <a:ext uri="{FF2B5EF4-FFF2-40B4-BE49-F238E27FC236}">
                <a16:creationId xmlns:a16="http://schemas.microsoft.com/office/drawing/2014/main" id="{9992A8C3-F5CE-4DFF-AA02-944CE27B8134}"/>
              </a:ext>
            </a:extLst>
          </p:cNvPr>
          <p:cNvSpPr>
            <a:spLocks noGrp="1"/>
          </p:cNvSpPr>
          <p:nvPr>
            <p:ph type="body" sz="quarter" idx="13"/>
          </p:nvPr>
        </p:nvSpPr>
        <p:spPr/>
        <p:txBody>
          <a:bodyPr vert="horz" lIns="0" tIns="0" rIns="0" bIns="0" rtlCol="0" anchor="t">
            <a:noAutofit/>
          </a:bodyPr>
          <a:lstStyle/>
          <a:p>
            <a:r>
              <a:rPr lang="en-US" dirty="0">
                <a:latin typeface="Open Sans Light"/>
                <a:ea typeface="Open Sans Light"/>
                <a:cs typeface="Open Sans Light"/>
              </a:rPr>
              <a:t>Targeted work around billing errors, clean ups, streamlining workflows</a:t>
            </a:r>
          </a:p>
        </p:txBody>
      </p:sp>
      <p:sp>
        <p:nvSpPr>
          <p:cNvPr id="3" name="Title 2">
            <a:extLst>
              <a:ext uri="{FF2B5EF4-FFF2-40B4-BE49-F238E27FC236}">
                <a16:creationId xmlns:a16="http://schemas.microsoft.com/office/drawing/2014/main" id="{C9D42E20-920E-4866-B47F-2BF5A9BD72A3}"/>
              </a:ext>
            </a:extLst>
          </p:cNvPr>
          <p:cNvSpPr>
            <a:spLocks noGrp="1"/>
          </p:cNvSpPr>
          <p:nvPr>
            <p:ph type="title"/>
          </p:nvPr>
        </p:nvSpPr>
        <p:spPr/>
        <p:txBody>
          <a:bodyPr/>
          <a:lstStyle/>
          <a:p>
            <a:r>
              <a:rPr lang="en-US"/>
              <a:t>Role Based Access</a:t>
            </a:r>
          </a:p>
        </p:txBody>
      </p:sp>
      <p:sp>
        <p:nvSpPr>
          <p:cNvPr id="9" name="TextBox 8">
            <a:extLst>
              <a:ext uri="{FF2B5EF4-FFF2-40B4-BE49-F238E27FC236}">
                <a16:creationId xmlns:a16="http://schemas.microsoft.com/office/drawing/2014/main" id="{B638DDA2-B929-43C1-AFEF-28C5EE040285}"/>
              </a:ext>
            </a:extLst>
          </p:cNvPr>
          <p:cNvSpPr txBox="1"/>
          <p:nvPr/>
        </p:nvSpPr>
        <p:spPr>
          <a:xfrm>
            <a:off x="452227" y="1439205"/>
            <a:ext cx="5541174" cy="600164"/>
          </a:xfrm>
          <a:prstGeom prst="rect">
            <a:avLst/>
          </a:prstGeom>
          <a:noFill/>
        </p:spPr>
        <p:txBody>
          <a:bodyPr wrap="square" lIns="182880" tIns="45720" rIns="91440" bIns="45720" anchor="t">
            <a:spAutoFit/>
          </a:bodyPr>
          <a:lstStyle/>
          <a:p>
            <a:pPr>
              <a:spcAft>
                <a:spcPts val="1200"/>
              </a:spcAft>
              <a:buSzPct val="100000"/>
              <a:defRPr/>
            </a:pPr>
            <a:r>
              <a:rPr lang="en-US" sz="1100" i="1" dirty="0">
                <a:solidFill>
                  <a:prstClr val="black"/>
                </a:solidFill>
                <a:latin typeface="Open Sans"/>
              </a:rPr>
              <a:t>Successfully completed NPPES imports, clean up activities related to specialty, Correction imports related to Taxonomy, irregular sequence of network and Provider type mis-match</a:t>
            </a:r>
            <a:endParaRPr kumimoji="0" lang="en-US" sz="1100" b="0" i="1" u="none" strike="noStrike" kern="1200" cap="none" spc="0" normalizeH="0" baseline="0" noProof="0" dirty="0">
              <a:ln>
                <a:noFill/>
              </a:ln>
              <a:solidFill>
                <a:prstClr val="black"/>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4E1D0204-F0BD-46FD-B463-61E0BD4A6E3A}"/>
              </a:ext>
            </a:extLst>
          </p:cNvPr>
          <p:cNvSpPr txBox="1"/>
          <p:nvPr/>
        </p:nvSpPr>
        <p:spPr>
          <a:xfrm>
            <a:off x="539231" y="4132788"/>
            <a:ext cx="5541174" cy="1000274"/>
          </a:xfrm>
          <a:prstGeom prst="rect">
            <a:avLst/>
          </a:prstGeom>
          <a:noFill/>
        </p:spPr>
        <p:txBody>
          <a:bodyPr wrap="square" lIns="18288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dirty="0">
                <a:solidFill>
                  <a:prstClr val="black"/>
                </a:solidFill>
                <a:latin typeface="Open Sans"/>
              </a:rPr>
              <a:t> </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100" i="0" u="none" strike="noStrike" kern="1200" cap="none" spc="0" normalizeH="0" baseline="0" noProof="0" dirty="0">
                <a:ln>
                  <a:noFill/>
                </a:ln>
                <a:solidFill>
                  <a:prstClr val="black"/>
                </a:solidFill>
                <a:effectLst/>
                <a:uLnTx/>
                <a:uFillTx/>
                <a:latin typeface="Open Sans"/>
                <a:ea typeface="+mn-ea"/>
                <a:cs typeface="+mn-cs"/>
              </a:rPr>
              <a:t> </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dirty="0">
                <a:solidFill>
                  <a:prstClr val="black"/>
                </a:solidFill>
                <a:latin typeface="Open Sans"/>
              </a:rPr>
              <a:t> </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100" i="0" u="none" strike="noStrike" kern="1200" cap="none" spc="0" normalizeH="0" baseline="0" noProof="0" dirty="0">
                <a:ln>
                  <a:noFill/>
                </a:ln>
                <a:solidFill>
                  <a:prstClr val="black"/>
                </a:solidFill>
                <a:effectLst/>
                <a:uLnTx/>
                <a:uFillTx/>
                <a:latin typeface="Open Sans"/>
                <a:ea typeface="+mn-ea"/>
                <a:cs typeface="+mn-cs"/>
              </a:rPr>
              <a:t> </a:t>
            </a:r>
          </a:p>
        </p:txBody>
      </p:sp>
      <p:sp>
        <p:nvSpPr>
          <p:cNvPr id="39" name="Rectangle: Top Corners Rounded 38">
            <a:extLst>
              <a:ext uri="{FF2B5EF4-FFF2-40B4-BE49-F238E27FC236}">
                <a16:creationId xmlns:a16="http://schemas.microsoft.com/office/drawing/2014/main" id="{EC58E077-0D7E-4725-B8F6-4E2AEBEDD47B}"/>
              </a:ext>
            </a:extLst>
          </p:cNvPr>
          <p:cNvSpPr/>
          <p:nvPr/>
        </p:nvSpPr>
        <p:spPr bwMode="gray">
          <a:xfrm rot="10800000">
            <a:off x="634603" y="2158471"/>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685611AB-D8FD-4CE1-A49D-A8C3F9EED3E1}"/>
              </a:ext>
            </a:extLst>
          </p:cNvPr>
          <p:cNvSpPr txBox="1"/>
          <p:nvPr/>
        </p:nvSpPr>
        <p:spPr>
          <a:xfrm>
            <a:off x="617177" y="2185296"/>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POTF</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42" name="Rectangle: Top Corners Rounded 41">
            <a:extLst>
              <a:ext uri="{FF2B5EF4-FFF2-40B4-BE49-F238E27FC236}">
                <a16:creationId xmlns:a16="http://schemas.microsoft.com/office/drawing/2014/main" id="{31FBAEA4-3616-4067-9933-9C89431B7D75}"/>
              </a:ext>
            </a:extLst>
          </p:cNvPr>
          <p:cNvSpPr/>
          <p:nvPr/>
        </p:nvSpPr>
        <p:spPr bwMode="gray">
          <a:xfrm rot="10800000">
            <a:off x="634603" y="250310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3" name="TextBox 42">
            <a:extLst>
              <a:ext uri="{FF2B5EF4-FFF2-40B4-BE49-F238E27FC236}">
                <a16:creationId xmlns:a16="http://schemas.microsoft.com/office/drawing/2014/main" id="{FCAE05E9-C4DD-4227-87A2-E4D2A22903D2}"/>
              </a:ext>
            </a:extLst>
          </p:cNvPr>
          <p:cNvSpPr txBox="1"/>
          <p:nvPr/>
        </p:nvSpPr>
        <p:spPr>
          <a:xfrm>
            <a:off x="617177" y="2529928"/>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NPPES imports</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46" name="Rectangle: Top Corners Rounded 45">
            <a:extLst>
              <a:ext uri="{FF2B5EF4-FFF2-40B4-BE49-F238E27FC236}">
                <a16:creationId xmlns:a16="http://schemas.microsoft.com/office/drawing/2014/main" id="{6F965D35-54CC-4E71-9593-221304127557}"/>
              </a:ext>
            </a:extLst>
          </p:cNvPr>
          <p:cNvSpPr/>
          <p:nvPr/>
        </p:nvSpPr>
        <p:spPr bwMode="gray">
          <a:xfrm rot="10800000">
            <a:off x="634603" y="283567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3B18075C-D6AB-45DA-BC88-D8E006803308}"/>
              </a:ext>
            </a:extLst>
          </p:cNvPr>
          <p:cNvSpPr txBox="1"/>
          <p:nvPr/>
        </p:nvSpPr>
        <p:spPr>
          <a:xfrm>
            <a:off x="617177" y="286250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CHG Management</a:t>
            </a:r>
          </a:p>
        </p:txBody>
      </p:sp>
      <p:sp>
        <p:nvSpPr>
          <p:cNvPr id="51" name="TextBox 50">
            <a:extLst>
              <a:ext uri="{FF2B5EF4-FFF2-40B4-BE49-F238E27FC236}">
                <a16:creationId xmlns:a16="http://schemas.microsoft.com/office/drawing/2014/main" id="{35986B13-B083-4C6E-BE49-EDE1EEBD0F81}"/>
              </a:ext>
            </a:extLst>
          </p:cNvPr>
          <p:cNvSpPr txBox="1"/>
          <p:nvPr/>
        </p:nvSpPr>
        <p:spPr>
          <a:xfrm>
            <a:off x="2332175" y="2168117"/>
            <a:ext cx="3889238"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 </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52" name="TextBox 51">
            <a:extLst>
              <a:ext uri="{FF2B5EF4-FFF2-40B4-BE49-F238E27FC236}">
                <a16:creationId xmlns:a16="http://schemas.microsoft.com/office/drawing/2014/main" id="{180DD7AE-F914-4651-BF09-5EFCA5A356AC}"/>
              </a:ext>
            </a:extLst>
          </p:cNvPr>
          <p:cNvSpPr txBox="1"/>
          <p:nvPr/>
        </p:nvSpPr>
        <p:spPr>
          <a:xfrm>
            <a:off x="2332174" y="2530843"/>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dirty="0">
                <a:solidFill>
                  <a:prstClr val="black"/>
                </a:solidFill>
                <a:latin typeface="Open Sans"/>
              </a:rPr>
              <a:t> </a:t>
            </a:r>
            <a:r>
              <a:rPr kumimoji="0" lang="en-US" sz="1100" b="0" i="0" u="none" strike="noStrike" kern="1200" cap="none" spc="0" normalizeH="0" baseline="0" noProof="0" dirty="0">
                <a:ln>
                  <a:noFill/>
                </a:ln>
                <a:solidFill>
                  <a:prstClr val="black"/>
                </a:solidFill>
                <a:effectLst/>
                <a:uLnTx/>
                <a:uFillTx/>
                <a:latin typeface="Open Sans"/>
                <a:ea typeface="+mn-ea"/>
                <a:cs typeface="+mn-cs"/>
              </a:rPr>
              <a:t> </a:t>
            </a:r>
            <a:endParaRPr lang="en-US" sz="1100" dirty="0">
              <a:solidFill>
                <a:prstClr val="black"/>
              </a:solidFill>
              <a:ea typeface="Open Sans"/>
              <a:cs typeface="Open Sans"/>
            </a:endParaRPr>
          </a:p>
        </p:txBody>
      </p:sp>
      <p:sp>
        <p:nvSpPr>
          <p:cNvPr id="53" name="TextBox 52">
            <a:extLst>
              <a:ext uri="{FF2B5EF4-FFF2-40B4-BE49-F238E27FC236}">
                <a16:creationId xmlns:a16="http://schemas.microsoft.com/office/drawing/2014/main" id="{2554C5B8-A888-4992-9139-E085EC9C0B6A}"/>
              </a:ext>
            </a:extLst>
          </p:cNvPr>
          <p:cNvSpPr txBox="1"/>
          <p:nvPr/>
        </p:nvSpPr>
        <p:spPr>
          <a:xfrm>
            <a:off x="2332173" y="2843442"/>
            <a:ext cx="3748231"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 </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54" name="Rectangle: Top Corners Rounded 53">
            <a:extLst>
              <a:ext uri="{FF2B5EF4-FFF2-40B4-BE49-F238E27FC236}">
                <a16:creationId xmlns:a16="http://schemas.microsoft.com/office/drawing/2014/main" id="{2760B872-3DC9-4643-AFEB-576F59461FFB}"/>
              </a:ext>
            </a:extLst>
          </p:cNvPr>
          <p:cNvSpPr/>
          <p:nvPr/>
        </p:nvSpPr>
        <p:spPr bwMode="gray">
          <a:xfrm rot="10800000">
            <a:off x="634603" y="3205658"/>
            <a:ext cx="1680148" cy="273242"/>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38A3C629-1ECB-4B15-BA2B-E6A3574A7159}"/>
              </a:ext>
            </a:extLst>
          </p:cNvPr>
          <p:cNvSpPr txBox="1"/>
          <p:nvPr/>
        </p:nvSpPr>
        <p:spPr>
          <a:xfrm>
            <a:off x="617177" y="3214526"/>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Revenue Cycle</a:t>
            </a:r>
          </a:p>
        </p:txBody>
      </p:sp>
      <p:sp>
        <p:nvSpPr>
          <p:cNvPr id="56" name="TextBox 55">
            <a:extLst>
              <a:ext uri="{FF2B5EF4-FFF2-40B4-BE49-F238E27FC236}">
                <a16:creationId xmlns:a16="http://schemas.microsoft.com/office/drawing/2014/main" id="{5306217A-352D-42E0-800E-A2F99220EE38}"/>
              </a:ext>
            </a:extLst>
          </p:cNvPr>
          <p:cNvSpPr txBox="1"/>
          <p:nvPr/>
        </p:nvSpPr>
        <p:spPr>
          <a:xfrm>
            <a:off x="2332174" y="3228354"/>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dirty="0">
                <a:solidFill>
                  <a:prstClr val="black"/>
                </a:solidFill>
                <a:latin typeface="Open Sans"/>
              </a:rPr>
              <a:t> </a:t>
            </a:r>
            <a:endParaRPr lang="en-US" dirty="0">
              <a:solidFill>
                <a:prstClr val="black"/>
              </a:solidFill>
              <a:ea typeface="+mn-ea"/>
              <a:cs typeface="+mn-cs"/>
            </a:endParaRPr>
          </a:p>
        </p:txBody>
      </p:sp>
      <p:sp>
        <p:nvSpPr>
          <p:cNvPr id="75" name="Rectangle: Top Corners Rounded 74">
            <a:extLst>
              <a:ext uri="{FF2B5EF4-FFF2-40B4-BE49-F238E27FC236}">
                <a16:creationId xmlns:a16="http://schemas.microsoft.com/office/drawing/2014/main" id="{BEBF44DC-6C0A-46E2-9BF8-9CE0167CB88B}"/>
              </a:ext>
            </a:extLst>
          </p:cNvPr>
          <p:cNvSpPr/>
          <p:nvPr/>
        </p:nvSpPr>
        <p:spPr bwMode="gray">
          <a:xfrm rot="10800000">
            <a:off x="699448" y="5302721"/>
            <a:ext cx="1680148" cy="299288"/>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6" name="TextBox 75">
            <a:extLst>
              <a:ext uri="{FF2B5EF4-FFF2-40B4-BE49-F238E27FC236}">
                <a16:creationId xmlns:a16="http://schemas.microsoft.com/office/drawing/2014/main" id="{5AC67DD2-CAE5-419D-923E-6F5A1E286D53}"/>
              </a:ext>
            </a:extLst>
          </p:cNvPr>
          <p:cNvSpPr txBox="1"/>
          <p:nvPr/>
        </p:nvSpPr>
        <p:spPr>
          <a:xfrm>
            <a:off x="682023" y="5329546"/>
            <a:ext cx="1714998" cy="247760"/>
          </a:xfrm>
          <a:prstGeom prst="rect">
            <a:avLst/>
          </a:prstGeom>
          <a:solidFill>
            <a:srgbClr val="53565A"/>
          </a:solid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Automation</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77" name="Rectangle: Top Corners Rounded 76">
            <a:extLst>
              <a:ext uri="{FF2B5EF4-FFF2-40B4-BE49-F238E27FC236}">
                <a16:creationId xmlns:a16="http://schemas.microsoft.com/office/drawing/2014/main" id="{7080E4CB-E315-4838-91D1-A91CB3072814}"/>
              </a:ext>
            </a:extLst>
          </p:cNvPr>
          <p:cNvSpPr/>
          <p:nvPr/>
        </p:nvSpPr>
        <p:spPr bwMode="gray">
          <a:xfrm rot="10800000">
            <a:off x="699448" y="5647353"/>
            <a:ext cx="1680148" cy="299288"/>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8" name="TextBox 77">
            <a:extLst>
              <a:ext uri="{FF2B5EF4-FFF2-40B4-BE49-F238E27FC236}">
                <a16:creationId xmlns:a16="http://schemas.microsoft.com/office/drawing/2014/main" id="{002AAA26-8166-44F5-96C0-C4C493FD5EFF}"/>
              </a:ext>
            </a:extLst>
          </p:cNvPr>
          <p:cNvSpPr txBox="1"/>
          <p:nvPr/>
        </p:nvSpPr>
        <p:spPr>
          <a:xfrm>
            <a:off x="682023" y="5674178"/>
            <a:ext cx="1714998" cy="247760"/>
          </a:xfrm>
          <a:prstGeom prst="rect">
            <a:avLst/>
          </a:prstGeom>
          <a:solidFill>
            <a:srgbClr val="53565A"/>
          </a:solid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Data Analytics</a:t>
            </a:r>
          </a:p>
        </p:txBody>
      </p:sp>
      <p:sp>
        <p:nvSpPr>
          <p:cNvPr id="79" name="Rectangle: Top Corners Rounded 78">
            <a:extLst>
              <a:ext uri="{FF2B5EF4-FFF2-40B4-BE49-F238E27FC236}">
                <a16:creationId xmlns:a16="http://schemas.microsoft.com/office/drawing/2014/main" id="{FE0AB0D6-0395-4C0D-B668-7B4A2E2BF16E}"/>
              </a:ext>
            </a:extLst>
          </p:cNvPr>
          <p:cNvSpPr/>
          <p:nvPr/>
        </p:nvSpPr>
        <p:spPr bwMode="gray">
          <a:xfrm rot="10800000">
            <a:off x="699448" y="597992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0" name="TextBox 79">
            <a:extLst>
              <a:ext uri="{FF2B5EF4-FFF2-40B4-BE49-F238E27FC236}">
                <a16:creationId xmlns:a16="http://schemas.microsoft.com/office/drawing/2014/main" id="{CADCC44E-F19D-4CD7-9425-F1C2F124A268}"/>
              </a:ext>
            </a:extLst>
          </p:cNvPr>
          <p:cNvSpPr txBox="1"/>
          <p:nvPr/>
        </p:nvSpPr>
        <p:spPr>
          <a:xfrm>
            <a:off x="682023" y="600675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Integration</a:t>
            </a:r>
          </a:p>
        </p:txBody>
      </p:sp>
      <p:sp>
        <p:nvSpPr>
          <p:cNvPr id="81" name="TextBox 80">
            <a:extLst>
              <a:ext uri="{FF2B5EF4-FFF2-40B4-BE49-F238E27FC236}">
                <a16:creationId xmlns:a16="http://schemas.microsoft.com/office/drawing/2014/main" id="{485F0F9D-E488-4A8A-98F3-CB5FB1ED530A}"/>
              </a:ext>
            </a:extLst>
          </p:cNvPr>
          <p:cNvSpPr txBox="1"/>
          <p:nvPr/>
        </p:nvSpPr>
        <p:spPr>
          <a:xfrm>
            <a:off x="2360654" y="5312367"/>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dirty="0">
                <a:ln>
                  <a:noFill/>
                </a:ln>
                <a:effectLst/>
                <a:uLnTx/>
                <a:uFillTx/>
                <a:latin typeface="Open Sans"/>
                <a:ea typeface="+mn-ea"/>
                <a:cs typeface="+mn-cs"/>
              </a:rPr>
              <a:t> </a:t>
            </a:r>
          </a:p>
        </p:txBody>
      </p:sp>
      <p:sp>
        <p:nvSpPr>
          <p:cNvPr id="82" name="TextBox 81">
            <a:extLst>
              <a:ext uri="{FF2B5EF4-FFF2-40B4-BE49-F238E27FC236}">
                <a16:creationId xmlns:a16="http://schemas.microsoft.com/office/drawing/2014/main" id="{571D36A1-D30E-47B6-B314-AEF33E17E237}"/>
              </a:ext>
            </a:extLst>
          </p:cNvPr>
          <p:cNvSpPr txBox="1"/>
          <p:nvPr/>
        </p:nvSpPr>
        <p:spPr>
          <a:xfrm>
            <a:off x="2360653" y="5590499"/>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latin typeface="Open Sans"/>
              </a:rPr>
              <a:t> </a:t>
            </a:r>
            <a:endParaRPr kumimoji="0" lang="en-US" sz="1100" b="0" i="0" u="none" strike="noStrike" kern="1200" cap="none" spc="0" normalizeH="0" baseline="0" noProof="0" dirty="0">
              <a:ln>
                <a:noFill/>
              </a:ln>
              <a:effectLst/>
              <a:uLnTx/>
              <a:uFillTx/>
              <a:latin typeface="Open Sans"/>
              <a:ea typeface="+mn-ea"/>
              <a:cs typeface="+mn-cs"/>
            </a:endParaRPr>
          </a:p>
        </p:txBody>
      </p:sp>
      <p:sp>
        <p:nvSpPr>
          <p:cNvPr id="83" name="TextBox 82">
            <a:extLst>
              <a:ext uri="{FF2B5EF4-FFF2-40B4-BE49-F238E27FC236}">
                <a16:creationId xmlns:a16="http://schemas.microsoft.com/office/drawing/2014/main" id="{DA239AB4-1861-44B5-8483-743206C15BB9}"/>
              </a:ext>
            </a:extLst>
          </p:cNvPr>
          <p:cNvSpPr txBox="1"/>
          <p:nvPr/>
        </p:nvSpPr>
        <p:spPr>
          <a:xfrm>
            <a:off x="2350075" y="6004451"/>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dirty="0">
                <a:ln>
                  <a:noFill/>
                </a:ln>
                <a:solidFill>
                  <a:prstClr val="black"/>
                </a:solidFill>
                <a:effectLst/>
                <a:uLnTx/>
                <a:uFillTx/>
                <a:latin typeface="Open Sans"/>
                <a:ea typeface="+mn-ea"/>
                <a:cs typeface="+mn-cs"/>
              </a:rPr>
              <a:t> </a:t>
            </a:r>
          </a:p>
        </p:txBody>
      </p:sp>
      <p:sp>
        <p:nvSpPr>
          <p:cNvPr id="84" name="Rectangle: Top Corners Rounded 83">
            <a:extLst>
              <a:ext uri="{FF2B5EF4-FFF2-40B4-BE49-F238E27FC236}">
                <a16:creationId xmlns:a16="http://schemas.microsoft.com/office/drawing/2014/main" id="{796151CD-7C0A-43D1-AFD4-1B07FF0E9205}"/>
              </a:ext>
            </a:extLst>
          </p:cNvPr>
          <p:cNvSpPr/>
          <p:nvPr/>
        </p:nvSpPr>
        <p:spPr bwMode="gray">
          <a:xfrm rot="10800000">
            <a:off x="699448" y="6342912"/>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5" name="TextBox 84">
            <a:extLst>
              <a:ext uri="{FF2B5EF4-FFF2-40B4-BE49-F238E27FC236}">
                <a16:creationId xmlns:a16="http://schemas.microsoft.com/office/drawing/2014/main" id="{81A8FCE7-0BD1-42CF-A86A-28218AA0E319}"/>
              </a:ext>
            </a:extLst>
          </p:cNvPr>
          <p:cNvSpPr txBox="1"/>
          <p:nvPr/>
        </p:nvSpPr>
        <p:spPr>
          <a:xfrm>
            <a:off x="682023" y="6369737"/>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Optimization</a:t>
            </a:r>
          </a:p>
        </p:txBody>
      </p:sp>
      <p:sp>
        <p:nvSpPr>
          <p:cNvPr id="86" name="TextBox 85">
            <a:extLst>
              <a:ext uri="{FF2B5EF4-FFF2-40B4-BE49-F238E27FC236}">
                <a16:creationId xmlns:a16="http://schemas.microsoft.com/office/drawing/2014/main" id="{BAB6C66A-677D-475C-8BA5-3A76E276E031}"/>
              </a:ext>
            </a:extLst>
          </p:cNvPr>
          <p:cNvSpPr txBox="1"/>
          <p:nvPr/>
        </p:nvSpPr>
        <p:spPr>
          <a:xfrm>
            <a:off x="2360653" y="6350886"/>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 </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90" name="Rectangle 89">
            <a:extLst>
              <a:ext uri="{FF2B5EF4-FFF2-40B4-BE49-F238E27FC236}">
                <a16:creationId xmlns:a16="http://schemas.microsoft.com/office/drawing/2014/main" id="{E7E86ECC-328A-4C3C-B1BB-443DD6BEDE42}"/>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09034A9A-0D77-4FC0-9A2F-7419B4717944}"/>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F10D5A67-6DBE-4A8A-AD5F-CEEA2AC906D1}"/>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5AA7792F-1395-4399-AEFA-E315FEDC2D67}"/>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0DF3AE89-F443-4E9B-858E-0CAD651185F6}"/>
              </a:ext>
            </a:extLst>
          </p:cNvPr>
          <p:cNvSpPr txBox="1"/>
          <p:nvPr/>
        </p:nvSpPr>
        <p:spPr>
          <a:xfrm>
            <a:off x="771232" y="3832461"/>
            <a:ext cx="2575250" cy="184666"/>
          </a:xfrm>
          <a:prstGeom prst="rect">
            <a:avLst/>
          </a:prstGeom>
          <a:solidFill>
            <a:schemeClr val="bg1"/>
          </a:solidFill>
        </p:spPr>
        <p:txBody>
          <a:bodyPr vert="horz" wrap="square" lIns="91440" tIns="0" rIns="0" bIns="0" rtlCol="0" anchor="t">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for </a:t>
            </a:r>
            <a:r>
              <a:rPr lang="en-US" sz="1200" spc="200" dirty="0" err="1">
                <a:solidFill>
                  <a:srgbClr val="7030A0"/>
                </a:solidFill>
                <a:latin typeface="Open Sans Extrabold"/>
                <a:ea typeface="Open Sans Extrabold"/>
                <a:cs typeface="Open Sans Extrabold"/>
              </a:rPr>
              <a:t>nextMY</a:t>
            </a:r>
            <a:endParaRPr kumimoji="0" lang="en-US" sz="1200" b="0"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grpSp>
        <p:nvGrpSpPr>
          <p:cNvPr id="8" name="Group 7">
            <a:extLst>
              <a:ext uri="{FF2B5EF4-FFF2-40B4-BE49-F238E27FC236}">
                <a16:creationId xmlns:a16="http://schemas.microsoft.com/office/drawing/2014/main" id="{B63E6958-454C-4D9A-9ECA-2CF2AC464912}"/>
              </a:ext>
            </a:extLst>
          </p:cNvPr>
          <p:cNvGrpSpPr/>
          <p:nvPr/>
        </p:nvGrpSpPr>
        <p:grpSpPr>
          <a:xfrm>
            <a:off x="6364139" y="1534249"/>
            <a:ext cx="1714998" cy="299288"/>
            <a:chOff x="6278414" y="1568078"/>
            <a:chExt cx="1714998" cy="299288"/>
          </a:xfrm>
        </p:grpSpPr>
        <p:sp>
          <p:nvSpPr>
            <p:cNvPr id="66" name="Rectangle: Top Corners Rounded 65">
              <a:extLst>
                <a:ext uri="{FF2B5EF4-FFF2-40B4-BE49-F238E27FC236}">
                  <a16:creationId xmlns:a16="http://schemas.microsoft.com/office/drawing/2014/main" id="{03702700-9CA3-4557-AEA2-93AFB019915F}"/>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7" name="TextBox 66">
              <a:extLst>
                <a:ext uri="{FF2B5EF4-FFF2-40B4-BE49-F238E27FC236}">
                  <a16:creationId xmlns:a16="http://schemas.microsoft.com/office/drawing/2014/main" id="{3BBBC36D-6621-4EDA-86B6-FC497624886C}"/>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68" name="TextBox 67">
            <a:extLst>
              <a:ext uri="{FF2B5EF4-FFF2-40B4-BE49-F238E27FC236}">
                <a16:creationId xmlns:a16="http://schemas.microsoft.com/office/drawing/2014/main" id="{E8FD4D53-46E5-4FD9-9C5F-3E42165CAE40}"/>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pSp>
        <p:nvGrpSpPr>
          <p:cNvPr id="12" name="Group 11">
            <a:extLst>
              <a:ext uri="{FF2B5EF4-FFF2-40B4-BE49-F238E27FC236}">
                <a16:creationId xmlns:a16="http://schemas.microsoft.com/office/drawing/2014/main" id="{A52CE333-C5D0-41E8-A13E-4C6743995CFE}"/>
              </a:ext>
            </a:extLst>
          </p:cNvPr>
          <p:cNvGrpSpPr/>
          <p:nvPr/>
        </p:nvGrpSpPr>
        <p:grpSpPr>
          <a:xfrm>
            <a:off x="6541441" y="4848459"/>
            <a:ext cx="1714998" cy="299288"/>
            <a:chOff x="906207" y="3426603"/>
            <a:chExt cx="1714998" cy="299288"/>
          </a:xfrm>
        </p:grpSpPr>
        <p:sp>
          <p:nvSpPr>
            <p:cNvPr id="71" name="Rectangle: Top Corners Rounded 70">
              <a:extLst>
                <a:ext uri="{FF2B5EF4-FFF2-40B4-BE49-F238E27FC236}">
                  <a16:creationId xmlns:a16="http://schemas.microsoft.com/office/drawing/2014/main" id="{87A80DF0-B9A9-4E88-B0D2-2147454C0F3B}"/>
                </a:ext>
              </a:extLst>
            </p:cNvPr>
            <p:cNvSpPr/>
            <p:nvPr/>
          </p:nvSpPr>
          <p:spPr bwMode="gray">
            <a:xfrm rot="10800000">
              <a:off x="923633" y="342660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2" name="TextBox 71">
              <a:extLst>
                <a:ext uri="{FF2B5EF4-FFF2-40B4-BE49-F238E27FC236}">
                  <a16:creationId xmlns:a16="http://schemas.microsoft.com/office/drawing/2014/main" id="{05AE0AC3-DBB7-47F3-B4D3-523A7DBACCA4}"/>
                </a:ext>
              </a:extLst>
            </p:cNvPr>
            <p:cNvSpPr txBox="1"/>
            <p:nvPr/>
          </p:nvSpPr>
          <p:spPr>
            <a:xfrm>
              <a:off x="906207" y="3447613"/>
              <a:ext cx="1714998" cy="263342"/>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100" b="1">
                  <a:solidFill>
                    <a:prstClr val="white"/>
                  </a:solidFill>
                  <a:latin typeface="Open Sans"/>
                </a:rPr>
                <a:t>ONGOING</a:t>
              </a:r>
              <a:r>
                <a:rPr kumimoji="0" lang="en-US" sz="1100" b="1" i="0" u="none" strike="noStrike" kern="1200" cap="none" spc="0" normalizeH="0" baseline="0" noProof="0">
                  <a:ln>
                    <a:noFill/>
                  </a:ln>
                  <a:solidFill>
                    <a:prstClr val="white"/>
                  </a:solidFill>
                  <a:effectLst/>
                  <a:uLnTx/>
                  <a:uFillTx/>
                  <a:latin typeface="Open Sans"/>
                  <a:ea typeface="+mn-ea"/>
                  <a:cs typeface="+mn-cs"/>
                </a:rPr>
                <a:t> ACTIVITES</a:t>
              </a:r>
            </a:p>
          </p:txBody>
        </p:sp>
      </p:grpSp>
      <p:sp>
        <p:nvSpPr>
          <p:cNvPr id="6" name="TextBox 5">
            <a:extLst>
              <a:ext uri="{FF2B5EF4-FFF2-40B4-BE49-F238E27FC236}">
                <a16:creationId xmlns:a16="http://schemas.microsoft.com/office/drawing/2014/main" id="{94B528B5-2C3E-69A0-A833-1F3C8AC2D467}"/>
              </a:ext>
            </a:extLst>
          </p:cNvPr>
          <p:cNvSpPr txBox="1"/>
          <p:nvPr/>
        </p:nvSpPr>
        <p:spPr>
          <a:xfrm>
            <a:off x="8829888" y="4910354"/>
            <a:ext cx="2701907" cy="1441420"/>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100" b="1" i="0" u="none" strike="noStrike" kern="1200" cap="none" spc="0" normalizeH="0" baseline="0" noProof="0" dirty="0">
                <a:ln>
                  <a:noFill/>
                </a:ln>
                <a:solidFill>
                  <a:prstClr val="black"/>
                </a:solidFill>
                <a:effectLst/>
                <a:uLnTx/>
                <a:uFillTx/>
                <a:latin typeface="Open Sans"/>
                <a:ea typeface="+mn-ea"/>
                <a:cs typeface="+mn-cs"/>
              </a:rPr>
              <a:t>Takeaways </a:t>
            </a:r>
          </a:p>
          <a:p>
            <a:pPr marL="0" marR="0" lvl="0" indent="0" algn="ctr" defTabSz="914400" rtl="0" eaLnBrk="1" fontAlgn="auto" latinLnBrk="0" hangingPunct="1">
              <a:lnSpc>
                <a:spcPct val="100000"/>
              </a:lnSpc>
              <a:spcBef>
                <a:spcPts val="200"/>
              </a:spcBef>
              <a:spcAft>
                <a:spcPts val="0"/>
              </a:spcAft>
              <a:buClrTx/>
              <a:buSzPct val="100000"/>
              <a:buFontTx/>
              <a:buNone/>
              <a:tabLst/>
              <a:defRPr/>
            </a:pPr>
            <a:endParaRPr kumimoji="0" lang="en-US" sz="1100" b="1" i="0" u="none" strike="noStrike" kern="1200" cap="none" spc="0" normalizeH="0" baseline="0" noProof="0" dirty="0">
              <a:ln>
                <a:noFill/>
              </a:ln>
              <a:solidFill>
                <a:prstClr val="black"/>
              </a:solidFill>
              <a:effectLst/>
              <a:uLnTx/>
              <a:uFillTx/>
              <a:latin typeface="Open Sans"/>
              <a:ea typeface="+mn-ea"/>
              <a:cs typeface="+mn-cs"/>
            </a:endParaRPr>
          </a:p>
          <a:p>
            <a:pPr marL="171450" indent="-171450" algn="just">
              <a:spcAft>
                <a:spcPts val="600"/>
              </a:spcAft>
              <a:buSzPct val="100000"/>
              <a:buFont typeface="Wingdings" panose="05000000000000000000" pitchFamily="2" charset="2"/>
              <a:buChar char="Ø"/>
              <a:defRPr/>
            </a:pPr>
            <a:r>
              <a:rPr lang="en-US" sz="1000" dirty="0">
                <a:solidFill>
                  <a:prstClr val="black"/>
                </a:solidFill>
                <a:latin typeface="Open Sans"/>
              </a:rPr>
              <a:t> </a:t>
            </a:r>
          </a:p>
          <a:p>
            <a:pPr algn="just">
              <a:spcAft>
                <a:spcPts val="600"/>
              </a:spcAft>
              <a:buSzPct val="100000"/>
              <a:defRPr/>
            </a:pPr>
            <a:endParaRPr lang="en-US" sz="1000" dirty="0">
              <a:solidFill>
                <a:prstClr val="black"/>
              </a:solidFill>
              <a:latin typeface="Open San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000" b="0" i="0" u="none" strike="noStrike" kern="1200" cap="none" spc="0" normalizeH="0" baseline="0" noProof="0" dirty="0">
                <a:ln>
                  <a:noFill/>
                </a:ln>
                <a:solidFill>
                  <a:prstClr val="black"/>
                </a:solidFill>
                <a:effectLst/>
                <a:uLnTx/>
                <a:uFillTx/>
                <a:latin typeface="Open Sans"/>
                <a:ea typeface="+mn-ea"/>
                <a:cs typeface="+mn-cs"/>
              </a:rPr>
              <a:t> </a:t>
            </a: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endParaRPr kumimoji="0" lang="en-US" sz="1000" b="0"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000" dirty="0">
                <a:solidFill>
                  <a:prstClr val="black"/>
                </a:solidFill>
                <a:latin typeface="Open Sans"/>
              </a:rPr>
              <a:t> </a:t>
            </a:r>
            <a:endParaRPr kumimoji="0" lang="en-US" sz="10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10" name="TextBox 9">
            <a:extLst>
              <a:ext uri="{FF2B5EF4-FFF2-40B4-BE49-F238E27FC236}">
                <a16:creationId xmlns:a16="http://schemas.microsoft.com/office/drawing/2014/main" id="{65C2DF1B-883D-5D2C-047F-C0F4022D4CA9}"/>
              </a:ext>
            </a:extLst>
          </p:cNvPr>
          <p:cNvSpPr txBox="1"/>
          <p:nvPr/>
        </p:nvSpPr>
        <p:spPr>
          <a:xfrm>
            <a:off x="6379014" y="5230346"/>
            <a:ext cx="2289890" cy="1456809"/>
          </a:xfrm>
          <a:prstGeom prst="rect">
            <a:avLst/>
          </a:prstGeom>
          <a:noFill/>
          <a:ln w="28575">
            <a:solidFill>
              <a:srgbClr val="7030A0"/>
            </a:solidFill>
          </a:ln>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600" b="1" dirty="0"/>
              <a:t> </a:t>
            </a:r>
            <a:r>
              <a:rPr lang="en-US" sz="2400" b="1" dirty="0"/>
              <a:t>   </a:t>
            </a:r>
            <a:endParaRPr lang="en-US" sz="1600" dirty="0"/>
          </a:p>
          <a:p>
            <a:pPr marL="285750" indent="-285750">
              <a:spcBef>
                <a:spcPts val="200"/>
              </a:spcBef>
              <a:buSzPct val="100000"/>
              <a:buFont typeface="Arial" panose="020B0604020202020204" pitchFamily="34" charset="0"/>
              <a:buChar char="•"/>
            </a:pPr>
            <a:r>
              <a:rPr lang="en-US" sz="1600" dirty="0"/>
              <a:t> </a:t>
            </a:r>
          </a:p>
          <a:p>
            <a:pPr marL="285750" indent="-285750">
              <a:spcBef>
                <a:spcPts val="200"/>
              </a:spcBef>
              <a:buSzPct val="100000"/>
              <a:buFont typeface="Arial" panose="020B0604020202020204" pitchFamily="34" charset="0"/>
              <a:buChar char="•"/>
            </a:pPr>
            <a:endParaRPr lang="en-US" sz="1600" dirty="0"/>
          </a:p>
          <a:p>
            <a:pPr marL="285750" indent="-285750">
              <a:spcBef>
                <a:spcPts val="200"/>
              </a:spcBef>
              <a:buSzPct val="100000"/>
              <a:buFont typeface="Arial" panose="020B0604020202020204" pitchFamily="34" charset="0"/>
              <a:buChar char="•"/>
            </a:pPr>
            <a:r>
              <a:rPr lang="en-US" sz="1600" dirty="0"/>
              <a:t> </a:t>
            </a:r>
          </a:p>
          <a:p>
            <a:pPr marL="285750" indent="-285750">
              <a:spcBef>
                <a:spcPts val="200"/>
              </a:spcBef>
              <a:buSzPct val="100000"/>
              <a:buFont typeface="Arial" panose="020B0604020202020204" pitchFamily="34" charset="0"/>
              <a:buChar char="•"/>
            </a:pPr>
            <a:endParaRPr lang="en-US" sz="1600" dirty="0"/>
          </a:p>
        </p:txBody>
      </p:sp>
      <p:sp>
        <p:nvSpPr>
          <p:cNvPr id="20" name="TextBox 19">
            <a:extLst>
              <a:ext uri="{FF2B5EF4-FFF2-40B4-BE49-F238E27FC236}">
                <a16:creationId xmlns:a16="http://schemas.microsoft.com/office/drawing/2014/main" id="{81AE5B40-5699-246F-0CC5-E25F197F54C6}"/>
              </a:ext>
            </a:extLst>
          </p:cNvPr>
          <p:cNvSpPr txBox="1"/>
          <p:nvPr/>
        </p:nvSpPr>
        <p:spPr>
          <a:xfrm>
            <a:off x="8903589" y="1880842"/>
            <a:ext cx="2517179" cy="1441420"/>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100" b="1" i="0" u="none" strike="noStrike" kern="1200" cap="none" spc="0" normalizeH="0" baseline="0" noProof="0" dirty="0">
                <a:ln>
                  <a:noFill/>
                </a:ln>
                <a:solidFill>
                  <a:prstClr val="black"/>
                </a:solidFill>
                <a:effectLst/>
                <a:uLnTx/>
                <a:uFillTx/>
                <a:latin typeface="Open Sans"/>
                <a:ea typeface="+mn-ea"/>
                <a:cs typeface="+mn-cs"/>
              </a:rPr>
              <a:t>Takeaways </a:t>
            </a:r>
          </a:p>
          <a:p>
            <a:pPr marL="0" marR="0" lvl="0" indent="0" algn="ctr" defTabSz="914400" rtl="0" eaLnBrk="1" fontAlgn="auto" latinLnBrk="0" hangingPunct="1">
              <a:lnSpc>
                <a:spcPct val="100000"/>
              </a:lnSpc>
              <a:spcBef>
                <a:spcPts val="200"/>
              </a:spcBef>
              <a:spcAft>
                <a:spcPts val="0"/>
              </a:spcAft>
              <a:buClrTx/>
              <a:buSzPct val="100000"/>
              <a:buFontTx/>
              <a:buNone/>
              <a:tabLst/>
              <a:defRPr/>
            </a:pPr>
            <a:endParaRPr kumimoji="0" lang="en-US" sz="1100" b="1" i="0" u="none" strike="noStrike" kern="1200" cap="none" spc="0" normalizeH="0" baseline="0" noProof="0" dirty="0">
              <a:ln>
                <a:noFill/>
              </a:ln>
              <a:solidFill>
                <a:prstClr val="black"/>
              </a:solidFill>
              <a:effectLst/>
              <a:uLnTx/>
              <a:uFillTx/>
              <a:latin typeface="Open Sans"/>
              <a:ea typeface="+mn-ea"/>
              <a:cs typeface="+mn-c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000" dirty="0">
                <a:solidFill>
                  <a:prstClr val="black"/>
                </a:solidFill>
                <a:latin typeface="Open Sans"/>
              </a:rPr>
              <a:t> </a:t>
            </a: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endParaRPr lang="en-US" sz="1000" dirty="0">
              <a:solidFill>
                <a:prstClr val="black"/>
              </a:solidFill>
              <a:latin typeface="Open San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endParaRPr lang="en-US" sz="1000" dirty="0">
              <a:solidFill>
                <a:prstClr val="black"/>
              </a:solidFill>
              <a:latin typeface="Open San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endParaRPr lang="en-US" sz="1000" dirty="0">
              <a:solidFill>
                <a:prstClr val="black"/>
              </a:solidFill>
              <a:latin typeface="Open Sans"/>
            </a:endParaRPr>
          </a:p>
          <a:p>
            <a:pPr marL="171450" lvl="0" indent="-171450" algn="just">
              <a:spcAft>
                <a:spcPts val="600"/>
              </a:spcAft>
              <a:buSzPct val="100000"/>
              <a:buFont typeface="Wingdings" panose="05000000000000000000" pitchFamily="2" charset="2"/>
              <a:buChar char="Ø"/>
              <a:defRPr/>
            </a:pPr>
            <a:r>
              <a:rPr lang="en-US" sz="1000" dirty="0">
                <a:solidFill>
                  <a:prstClr val="black"/>
                </a:solidFill>
                <a:latin typeface="Open Sans"/>
              </a:rPr>
              <a:t> </a:t>
            </a:r>
          </a:p>
        </p:txBody>
      </p:sp>
      <p:sp>
        <p:nvSpPr>
          <p:cNvPr id="21" name="TextBox 20">
            <a:extLst>
              <a:ext uri="{FF2B5EF4-FFF2-40B4-BE49-F238E27FC236}">
                <a16:creationId xmlns:a16="http://schemas.microsoft.com/office/drawing/2014/main" id="{F171047D-FB4D-0E55-10CA-F532E82F1F7A}"/>
              </a:ext>
            </a:extLst>
          </p:cNvPr>
          <p:cNvSpPr txBox="1"/>
          <p:nvPr/>
        </p:nvSpPr>
        <p:spPr>
          <a:xfrm>
            <a:off x="7326550" y="2161084"/>
            <a:ext cx="200128" cy="137838"/>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74</a:t>
            </a:r>
          </a:p>
        </p:txBody>
      </p:sp>
      <p:sp>
        <p:nvSpPr>
          <p:cNvPr id="22" name="TextBox 21">
            <a:extLst>
              <a:ext uri="{FF2B5EF4-FFF2-40B4-BE49-F238E27FC236}">
                <a16:creationId xmlns:a16="http://schemas.microsoft.com/office/drawing/2014/main" id="{60355046-6248-C178-9A9D-69B8777A04C0}"/>
              </a:ext>
            </a:extLst>
          </p:cNvPr>
          <p:cNvSpPr txBox="1"/>
          <p:nvPr/>
        </p:nvSpPr>
        <p:spPr>
          <a:xfrm>
            <a:off x="7631443" y="2013982"/>
            <a:ext cx="201044"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33</a:t>
            </a:r>
          </a:p>
        </p:txBody>
      </p:sp>
      <p:sp>
        <p:nvSpPr>
          <p:cNvPr id="5" name="TextBox 4">
            <a:extLst>
              <a:ext uri="{FF2B5EF4-FFF2-40B4-BE49-F238E27FC236}">
                <a16:creationId xmlns:a16="http://schemas.microsoft.com/office/drawing/2014/main" id="{31844C49-1E0F-D705-DBBA-69ED86BEE823}"/>
              </a:ext>
            </a:extLst>
          </p:cNvPr>
          <p:cNvSpPr txBox="1"/>
          <p:nvPr/>
        </p:nvSpPr>
        <p:spPr>
          <a:xfrm>
            <a:off x="6718211" y="2985318"/>
            <a:ext cx="327415"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235</a:t>
            </a:r>
          </a:p>
        </p:txBody>
      </p:sp>
      <p:sp>
        <p:nvSpPr>
          <p:cNvPr id="7" name="TextBox 6">
            <a:extLst>
              <a:ext uri="{FF2B5EF4-FFF2-40B4-BE49-F238E27FC236}">
                <a16:creationId xmlns:a16="http://schemas.microsoft.com/office/drawing/2014/main" id="{2512AAF8-6853-E267-5E87-4284A3C2DB25}"/>
              </a:ext>
            </a:extLst>
          </p:cNvPr>
          <p:cNvSpPr txBox="1"/>
          <p:nvPr/>
        </p:nvSpPr>
        <p:spPr>
          <a:xfrm>
            <a:off x="6928020" y="2265855"/>
            <a:ext cx="200128"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33</a:t>
            </a:r>
          </a:p>
        </p:txBody>
      </p:sp>
      <p:sp>
        <p:nvSpPr>
          <p:cNvPr id="11" name="TextBox 10">
            <a:extLst>
              <a:ext uri="{FF2B5EF4-FFF2-40B4-BE49-F238E27FC236}">
                <a16:creationId xmlns:a16="http://schemas.microsoft.com/office/drawing/2014/main" id="{8E6E91C3-DA9F-72E1-F99E-215E75B59FFA}"/>
              </a:ext>
            </a:extLst>
          </p:cNvPr>
          <p:cNvSpPr txBox="1"/>
          <p:nvPr/>
        </p:nvSpPr>
        <p:spPr>
          <a:xfrm>
            <a:off x="8410485" y="2916069"/>
            <a:ext cx="296427"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790</a:t>
            </a:r>
          </a:p>
        </p:txBody>
      </p:sp>
    </p:spTree>
    <p:extLst>
      <p:ext uri="{BB962C8B-B14F-4D97-AF65-F5344CB8AC3E}">
        <p14:creationId xmlns:p14="http://schemas.microsoft.com/office/powerpoint/2010/main" val="31118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3E49-56AA-345D-3A65-87FEFAF1BD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811463-7D48-6B3C-1156-AA8F8853F4E7}"/>
              </a:ext>
            </a:extLst>
          </p:cNvPr>
          <p:cNvSpPr>
            <a:spLocks noGrp="1"/>
          </p:cNvSpPr>
          <p:nvPr>
            <p:ph type="title"/>
          </p:nvPr>
        </p:nvSpPr>
        <p:spPr>
          <a:xfrm>
            <a:off x="310145" y="177715"/>
            <a:ext cx="1478015" cy="371977"/>
          </a:xfrm>
        </p:spPr>
        <p:txBody>
          <a:bodyPr/>
          <a:lstStyle/>
          <a:p>
            <a:r>
              <a:rPr lang="en-US">
                <a:latin typeface="Open Sans Semibold"/>
                <a:ea typeface="Open Sans Semibold"/>
                <a:cs typeface="Open Sans Semibold"/>
              </a:rPr>
              <a:t>MyChart </a:t>
            </a:r>
            <a:endParaRPr lang="en-US"/>
          </a:p>
        </p:txBody>
      </p:sp>
      <p:sp>
        <p:nvSpPr>
          <p:cNvPr id="9" name="TextBox 8">
            <a:extLst>
              <a:ext uri="{FF2B5EF4-FFF2-40B4-BE49-F238E27FC236}">
                <a16:creationId xmlns:a16="http://schemas.microsoft.com/office/drawing/2014/main" id="{72E86E1D-D209-1953-4C55-B3E6704BE547}"/>
              </a:ext>
            </a:extLst>
          </p:cNvPr>
          <p:cNvSpPr txBox="1"/>
          <p:nvPr/>
        </p:nvSpPr>
        <p:spPr>
          <a:xfrm>
            <a:off x="310145" y="1189316"/>
            <a:ext cx="5533544" cy="440435"/>
          </a:xfrm>
          <a:prstGeom prst="rect">
            <a:avLst/>
          </a:prstGeom>
          <a:noFill/>
        </p:spPr>
        <p:txBody>
          <a:bodyPr wrap="square" lIns="182880" tIns="45720" rIns="91440" bIns="45720" anchor="t">
            <a:spAutoFit/>
          </a:bodyPr>
          <a:lstStyle/>
          <a:p>
            <a:pPr>
              <a:spcAft>
                <a:spcPts val="1200"/>
              </a:spcAft>
              <a:defRPr/>
            </a:pPr>
            <a:r>
              <a:rPr lang="en-US" sz="1100" dirty="0">
                <a:solidFill>
                  <a:prstClr val="black"/>
                </a:solidFill>
                <a:ea typeface="+mn-lt"/>
                <a:cs typeface="+mn-lt"/>
              </a:rPr>
              <a:t>Here are the key achievements for August 2025, highlighting our significant progress and milestones:</a:t>
            </a:r>
            <a:endParaRPr lang="en-US" dirty="0">
              <a:solidFill>
                <a:prstClr val="black"/>
              </a:solidFill>
              <a:ea typeface="+mn-ea"/>
              <a:cs typeface="+mn-cs"/>
            </a:endParaRPr>
          </a:p>
        </p:txBody>
      </p:sp>
      <p:sp>
        <p:nvSpPr>
          <p:cNvPr id="39" name="Rectangle: Top Corners Rounded 38">
            <a:extLst>
              <a:ext uri="{FF2B5EF4-FFF2-40B4-BE49-F238E27FC236}">
                <a16:creationId xmlns:a16="http://schemas.microsoft.com/office/drawing/2014/main" id="{40D0EE1E-4893-5FB3-5230-8A8D1734A175}"/>
              </a:ext>
            </a:extLst>
          </p:cNvPr>
          <p:cNvSpPr/>
          <p:nvPr/>
        </p:nvSpPr>
        <p:spPr bwMode="gray">
          <a:xfrm rot="10800000">
            <a:off x="435187" y="1625871"/>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10BEC59B-FAA5-A229-B243-7CF381AC8AA9}"/>
              </a:ext>
            </a:extLst>
          </p:cNvPr>
          <p:cNvSpPr txBox="1"/>
          <p:nvPr/>
        </p:nvSpPr>
        <p:spPr>
          <a:xfrm>
            <a:off x="558438" y="2485840"/>
            <a:ext cx="1712637" cy="253250"/>
          </a:xfrm>
          <a:prstGeom prst="rect">
            <a:avLst/>
          </a:prstGeom>
          <a:noFill/>
        </p:spPr>
        <p:txBody>
          <a:bodyPr wrap="square" lIns="91440" tIns="45720" rIns="91440" bIns="45720" anchor="t">
            <a:spAutoFit/>
          </a:bodyPr>
          <a:lstStyle/>
          <a:p>
            <a:pPr algn="ctr">
              <a:lnSpc>
                <a:spcPct val="106000"/>
              </a:lnSpc>
              <a:buFont typeface="Wingdings 2" pitchFamily="18" charset="2"/>
              <a:defRPr/>
            </a:pPr>
            <a:r>
              <a:rPr lang="en-US" sz="1000" b="1">
                <a:solidFill>
                  <a:prstClr val="white"/>
                </a:solidFill>
                <a:latin typeface="Open Sans"/>
              </a:rPr>
              <a:t>Solution &amp; Delivery</a:t>
            </a:r>
            <a:endParaRPr lang="en-US"/>
          </a:p>
        </p:txBody>
      </p:sp>
      <p:sp>
        <p:nvSpPr>
          <p:cNvPr id="42" name="Rectangle: Top Corners Rounded 41">
            <a:extLst>
              <a:ext uri="{FF2B5EF4-FFF2-40B4-BE49-F238E27FC236}">
                <a16:creationId xmlns:a16="http://schemas.microsoft.com/office/drawing/2014/main" id="{E390B0A9-505C-50BD-1B77-CB653F3158BD}"/>
              </a:ext>
            </a:extLst>
          </p:cNvPr>
          <p:cNvSpPr/>
          <p:nvPr/>
        </p:nvSpPr>
        <p:spPr bwMode="gray">
          <a:xfrm>
            <a:off x="435188" y="2017395"/>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defRPr/>
            </a:pPr>
            <a:endParaRPr lang="en-US" sz="1000" b="1">
              <a:solidFill>
                <a:prstClr val="white"/>
              </a:solidFill>
              <a:latin typeface="Open Sans"/>
              <a:ea typeface="Open Sans"/>
              <a:cs typeface="Open Sans"/>
            </a:endParaRPr>
          </a:p>
          <a:p>
            <a:pPr algn="ctr">
              <a:defRPr/>
            </a:pPr>
            <a:r>
              <a:rPr lang="en-US" sz="1000" b="1">
                <a:solidFill>
                  <a:prstClr val="white"/>
                </a:solidFill>
                <a:latin typeface="Open Sans"/>
                <a:ea typeface="Open Sans"/>
                <a:cs typeface="Open Sans"/>
              </a:rPr>
              <a:t>Nova Notes</a:t>
            </a:r>
            <a:endParaRPr lang="en-US" sz="1000">
              <a:solidFill>
                <a:prstClr val="white"/>
              </a:solidFill>
              <a:latin typeface="Open Sans"/>
              <a:ea typeface="Open Sans"/>
              <a:cs typeface="Open Sans"/>
            </a:endParaRPr>
          </a:p>
          <a:p>
            <a:pPr marL="0" marR="0" lvl="0" indent="0" algn="ctr" defTabSz="914400">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52" name="TextBox 51">
            <a:extLst>
              <a:ext uri="{FF2B5EF4-FFF2-40B4-BE49-F238E27FC236}">
                <a16:creationId xmlns:a16="http://schemas.microsoft.com/office/drawing/2014/main" id="{B03EBE49-A0CD-58DA-238B-DA7203BFBA86}"/>
              </a:ext>
            </a:extLst>
          </p:cNvPr>
          <p:cNvSpPr txBox="1"/>
          <p:nvPr/>
        </p:nvSpPr>
        <p:spPr>
          <a:xfrm>
            <a:off x="2097590" y="2045014"/>
            <a:ext cx="3385403" cy="261610"/>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dirty="0">
                <a:solidFill>
                  <a:prstClr val="black"/>
                </a:solidFill>
                <a:latin typeface="Open Sans"/>
                <a:ea typeface="Open Sans"/>
                <a:cs typeface="Open Sans"/>
              </a:rPr>
              <a:t> </a:t>
            </a:r>
          </a:p>
        </p:txBody>
      </p:sp>
      <p:sp>
        <p:nvSpPr>
          <p:cNvPr id="53" name="TextBox 52">
            <a:extLst>
              <a:ext uri="{FF2B5EF4-FFF2-40B4-BE49-F238E27FC236}">
                <a16:creationId xmlns:a16="http://schemas.microsoft.com/office/drawing/2014/main" id="{97D20EC7-EF48-769C-DE0F-372372F662F2}"/>
              </a:ext>
            </a:extLst>
          </p:cNvPr>
          <p:cNvSpPr txBox="1"/>
          <p:nvPr/>
        </p:nvSpPr>
        <p:spPr>
          <a:xfrm>
            <a:off x="2097590" y="1643125"/>
            <a:ext cx="3561250" cy="267407"/>
          </a:xfrm>
          <a:prstGeom prst="rect">
            <a:avLst/>
          </a:prstGeom>
          <a:noFill/>
        </p:spPr>
        <p:txBody>
          <a:bodyPr wrap="square" lIns="91440" tIns="45720" rIns="91440" bIns="45720" anchor="t">
            <a:spAutoFit/>
          </a:bodyPr>
          <a:lstStyle>
            <a:defPPr>
              <a:defRPr lang="en-US"/>
            </a:defPPr>
            <a:lvl1pPr marL="171450" indent="-171450">
              <a:spcBef>
                <a:spcPts val="600"/>
              </a:spcBef>
              <a:buSzPct val="100000"/>
              <a:buFont typeface="Wingdings" panose="05000000000000000000" pitchFamily="2" charset="2"/>
              <a:buChar char="Ø"/>
              <a:defRPr sz="1100">
                <a:solidFill>
                  <a:prstClr val="black"/>
                </a:solidFill>
                <a:latin typeface="Open Sans"/>
                <a:ea typeface="Open Sans"/>
                <a:cs typeface="Open Sans"/>
              </a:defRPr>
            </a:lvl1pPr>
          </a:lstStyle>
          <a:p>
            <a:r>
              <a:rPr lang="en-US" dirty="0"/>
              <a:t>  </a:t>
            </a:r>
          </a:p>
        </p:txBody>
      </p:sp>
      <p:sp>
        <p:nvSpPr>
          <p:cNvPr id="54" name="Rectangle: Top Corners Rounded 53">
            <a:extLst>
              <a:ext uri="{FF2B5EF4-FFF2-40B4-BE49-F238E27FC236}">
                <a16:creationId xmlns:a16="http://schemas.microsoft.com/office/drawing/2014/main" id="{3601B4A4-8E35-61F5-BE81-EDD478D3D664}"/>
              </a:ext>
            </a:extLst>
          </p:cNvPr>
          <p:cNvSpPr/>
          <p:nvPr/>
        </p:nvSpPr>
        <p:spPr bwMode="gray">
          <a:xfrm>
            <a:off x="432828" y="2414534"/>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lnSpc>
                <a:spcPct val="106000"/>
              </a:lnSpc>
              <a:defRPr/>
            </a:pPr>
            <a:r>
              <a:rPr lang="en-US" sz="1050" b="1">
                <a:solidFill>
                  <a:prstClr val="white"/>
                </a:solidFill>
                <a:latin typeface="Open Sans"/>
                <a:ea typeface="Open Sans"/>
                <a:cs typeface="Open Sans"/>
              </a:rPr>
              <a:t>Knowledge exchange</a:t>
            </a:r>
            <a:endParaRPr lang="en-US">
              <a:solidFill>
                <a:prstClr val="white"/>
              </a:solidFill>
            </a:endParaRPr>
          </a:p>
        </p:txBody>
      </p:sp>
      <p:sp>
        <p:nvSpPr>
          <p:cNvPr id="90" name="Rectangle 89">
            <a:extLst>
              <a:ext uri="{FF2B5EF4-FFF2-40B4-BE49-F238E27FC236}">
                <a16:creationId xmlns:a16="http://schemas.microsoft.com/office/drawing/2014/main" id="{1304142B-9A2D-0D9A-4FF5-330E1B5F99CF}"/>
              </a:ext>
            </a:extLst>
          </p:cNvPr>
          <p:cNvSpPr/>
          <p:nvPr/>
        </p:nvSpPr>
        <p:spPr bwMode="gray">
          <a:xfrm>
            <a:off x="6375852" y="824040"/>
            <a:ext cx="5453823" cy="556642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85CAED3C-EA29-C587-83FE-BC545977F0A4}"/>
              </a:ext>
            </a:extLst>
          </p:cNvPr>
          <p:cNvSpPr/>
          <p:nvPr/>
        </p:nvSpPr>
        <p:spPr bwMode="gray">
          <a:xfrm>
            <a:off x="315706" y="822087"/>
            <a:ext cx="5516268" cy="259524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C489A5AB-633C-E27F-4D43-05C1DD0B46DC}"/>
              </a:ext>
            </a:extLst>
          </p:cNvPr>
          <p:cNvSpPr/>
          <p:nvPr/>
        </p:nvSpPr>
        <p:spPr bwMode="gray">
          <a:xfrm>
            <a:off x="319361" y="3642894"/>
            <a:ext cx="5531957" cy="275734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0085-4FE3-833A-3C2D-D67C149A713C}"/>
              </a:ext>
            </a:extLst>
          </p:cNvPr>
          <p:cNvSpPr txBox="1"/>
          <p:nvPr/>
        </p:nvSpPr>
        <p:spPr>
          <a:xfrm>
            <a:off x="531606" y="847040"/>
            <a:ext cx="2657018" cy="220218"/>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942A9C8-8666-CC1B-26BD-2D6FE0A5732B}"/>
              </a:ext>
            </a:extLst>
          </p:cNvPr>
          <p:cNvSpPr txBox="1"/>
          <p:nvPr/>
        </p:nvSpPr>
        <p:spPr>
          <a:xfrm>
            <a:off x="604748" y="3588482"/>
            <a:ext cx="3226937" cy="220218"/>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Highlights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for </a:t>
            </a:r>
            <a:r>
              <a:rPr lang="en-US" sz="1400" spc="200" dirty="0" err="1">
                <a:solidFill>
                  <a:srgbClr val="7030A0"/>
                </a:solidFill>
                <a:latin typeface="Open Sans Extrabold"/>
                <a:ea typeface="Open Sans Extrabold"/>
                <a:cs typeface="Open Sans Extrabold"/>
              </a:rPr>
              <a:t>monthyear</a:t>
            </a:r>
            <a:endParaRPr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E52D4018-504C-A0F6-D79B-276E8B261237}"/>
              </a:ext>
            </a:extLst>
          </p:cNvPr>
          <p:cNvSpPr txBox="1"/>
          <p:nvPr/>
        </p:nvSpPr>
        <p:spPr>
          <a:xfrm>
            <a:off x="6822865" y="549624"/>
            <a:ext cx="4450380"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sp>
        <p:nvSpPr>
          <p:cNvPr id="7" name="TextBox 46">
            <a:extLst>
              <a:ext uri="{FF2B5EF4-FFF2-40B4-BE49-F238E27FC236}">
                <a16:creationId xmlns:a16="http://schemas.microsoft.com/office/drawing/2014/main" id="{83C16CBC-A10D-99D8-0F7D-94D96B9D600D}"/>
              </a:ext>
            </a:extLst>
          </p:cNvPr>
          <p:cNvSpPr txBox="1"/>
          <p:nvPr/>
        </p:nvSpPr>
        <p:spPr>
          <a:xfrm>
            <a:off x="394315" y="1639045"/>
            <a:ext cx="1712637" cy="2532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grpSp>
        <p:nvGrpSpPr>
          <p:cNvPr id="15" name="Group 14">
            <a:extLst>
              <a:ext uri="{FF2B5EF4-FFF2-40B4-BE49-F238E27FC236}">
                <a16:creationId xmlns:a16="http://schemas.microsoft.com/office/drawing/2014/main" id="{D9583628-0A39-711F-25DB-96AFDA0D2902}"/>
              </a:ext>
            </a:extLst>
          </p:cNvPr>
          <p:cNvGrpSpPr/>
          <p:nvPr/>
        </p:nvGrpSpPr>
        <p:grpSpPr>
          <a:xfrm>
            <a:off x="386759" y="4685825"/>
            <a:ext cx="5332911" cy="1724586"/>
            <a:chOff x="386759" y="4685825"/>
            <a:chExt cx="5332911" cy="1724586"/>
          </a:xfrm>
        </p:grpSpPr>
        <p:sp>
          <p:nvSpPr>
            <p:cNvPr id="92" name="TextBox 91">
              <a:extLst>
                <a:ext uri="{FF2B5EF4-FFF2-40B4-BE49-F238E27FC236}">
                  <a16:creationId xmlns:a16="http://schemas.microsoft.com/office/drawing/2014/main" id="{919EDEF8-2393-89C8-72C5-A43D3F3A138D}"/>
                </a:ext>
              </a:extLst>
            </p:cNvPr>
            <p:cNvSpPr txBox="1"/>
            <p:nvPr/>
          </p:nvSpPr>
          <p:spPr>
            <a:xfrm>
              <a:off x="440421" y="4685825"/>
              <a:ext cx="5279249" cy="169277"/>
            </a:xfrm>
            <a:prstGeom prst="rect">
              <a:avLst/>
            </a:prstGeom>
            <a:noFill/>
          </p:spPr>
          <p:txBody>
            <a:bodyPr vert="horz" wrap="square" lIns="0" tIns="0" rIns="0" bIns="0" rtlCol="0" anchor="t">
              <a:spAutoFit/>
            </a:bodyPr>
            <a:lstStyle/>
            <a:p>
              <a:pPr marL="171450" indent="-171450" algn="just">
                <a:spcBef>
                  <a:spcPts val="200"/>
                </a:spcBef>
                <a:buFont typeface="Arial"/>
                <a:buChar char="•"/>
                <a:defRPr/>
              </a:pPr>
              <a:r>
                <a:rPr lang="en-US" sz="1100" b="1" dirty="0">
                  <a:ea typeface="+mn-lt"/>
                  <a:cs typeface="+mn-lt"/>
                </a:rPr>
                <a:t>Nova Notes build tasks</a:t>
              </a:r>
              <a:r>
                <a:rPr lang="en-US" sz="1100" dirty="0">
                  <a:ea typeface="+mn-lt"/>
                  <a:cs typeface="+mn-lt"/>
                </a:rPr>
                <a:t>: </a:t>
              </a:r>
              <a:endParaRPr lang="en-US" sz="1100" dirty="0">
                <a:latin typeface="Open Sans"/>
                <a:ea typeface="Open Sans"/>
                <a:cs typeface="Open Sans"/>
              </a:endParaRPr>
            </a:p>
          </p:txBody>
        </p:sp>
        <p:sp>
          <p:nvSpPr>
            <p:cNvPr id="11" name="TextBox 10">
              <a:extLst>
                <a:ext uri="{FF2B5EF4-FFF2-40B4-BE49-F238E27FC236}">
                  <a16:creationId xmlns:a16="http://schemas.microsoft.com/office/drawing/2014/main" id="{807A3669-48C4-8DC4-8087-06CE2ADEDF76}"/>
                </a:ext>
              </a:extLst>
            </p:cNvPr>
            <p:cNvSpPr txBox="1"/>
            <p:nvPr/>
          </p:nvSpPr>
          <p:spPr>
            <a:xfrm>
              <a:off x="461620" y="6128635"/>
              <a:ext cx="5150993" cy="153888"/>
            </a:xfrm>
            <a:prstGeom prst="rect">
              <a:avLst/>
            </a:prstGeom>
            <a:noFill/>
          </p:spPr>
          <p:txBody>
            <a:bodyPr vert="horz" wrap="square" lIns="0" tIns="0" rIns="0" bIns="0" rtlCol="0" anchor="t">
              <a:spAutoFit/>
            </a:bodyPr>
            <a:lstStyle/>
            <a:p>
              <a:pPr fontAlgn="base"/>
              <a:r>
                <a:rPr lang="en-US" sz="1000">
                  <a:solidFill>
                    <a:srgbClr val="000000"/>
                  </a:solidFill>
                  <a:latin typeface="+mj-lt"/>
                  <a:ea typeface="Open Sans"/>
                  <a:cs typeface="Open Sans"/>
                </a:rPr>
                <a:t>Link to MyChart interactive </a:t>
              </a:r>
              <a:r>
                <a:rPr lang="en-US" sz="1000" b="0" i="0" u="none" strike="noStrike">
                  <a:solidFill>
                    <a:srgbClr val="000000"/>
                  </a:solidFill>
                  <a:effectLst/>
                  <a:latin typeface="+mj-lt"/>
                </a:rPr>
                <a:t>Dashboard: </a:t>
              </a:r>
              <a:endParaRPr lang="en-US" sz="1000">
                <a:solidFill>
                  <a:srgbClr val="000000"/>
                </a:solidFill>
                <a:latin typeface="+mj-lt"/>
                <a:ea typeface="Open Sans"/>
                <a:cs typeface="Open Sans"/>
              </a:endParaRPr>
            </a:p>
          </p:txBody>
        </p:sp>
        <p:sp>
          <p:nvSpPr>
            <p:cNvPr id="13" name="TextBox 12">
              <a:extLst>
                <a:ext uri="{FF2B5EF4-FFF2-40B4-BE49-F238E27FC236}">
                  <a16:creationId xmlns:a16="http://schemas.microsoft.com/office/drawing/2014/main" id="{8B1FA78E-CBA2-63F9-1352-600D7B7FAA29}"/>
                </a:ext>
              </a:extLst>
            </p:cNvPr>
            <p:cNvSpPr txBox="1"/>
            <p:nvPr/>
          </p:nvSpPr>
          <p:spPr>
            <a:xfrm>
              <a:off x="531605" y="6000748"/>
              <a:ext cx="4940932" cy="409663"/>
            </a:xfrm>
            <a:prstGeom prst="rect">
              <a:avLst/>
            </a:prstGeom>
            <a:noFill/>
          </p:spPr>
          <p:txBody>
            <a:bodyPr vert="horz" wrap="square" lIns="0" tIns="0" rIns="0" bIns="0" rtlCol="0">
              <a:spAutoFit/>
            </a:bodyPr>
            <a:lstStyle/>
            <a:p>
              <a:pPr>
                <a:spcBef>
                  <a:spcPts val="200"/>
                </a:spcBef>
                <a:buSzPct val="100000"/>
              </a:pPr>
              <a:endParaRPr lang="en-US" sz="1200"/>
            </a:p>
          </p:txBody>
        </p:sp>
        <p:sp>
          <p:nvSpPr>
            <p:cNvPr id="17" name="TextBox 16">
              <a:extLst>
                <a:ext uri="{FF2B5EF4-FFF2-40B4-BE49-F238E27FC236}">
                  <a16:creationId xmlns:a16="http://schemas.microsoft.com/office/drawing/2014/main" id="{2B15EEDF-7AFF-4E7B-644D-EC14DF6FEAE6}"/>
                </a:ext>
              </a:extLst>
            </p:cNvPr>
            <p:cNvSpPr txBox="1"/>
            <p:nvPr/>
          </p:nvSpPr>
          <p:spPr>
            <a:xfrm>
              <a:off x="386759" y="5442831"/>
              <a:ext cx="5279249" cy="169277"/>
            </a:xfrm>
            <a:prstGeom prst="rect">
              <a:avLst/>
            </a:prstGeom>
            <a:noFill/>
          </p:spPr>
          <p:txBody>
            <a:bodyPr vert="horz" wrap="square" lIns="0" tIns="0" rIns="0" bIns="0" rtlCol="0" anchor="t">
              <a:spAutoFit/>
            </a:bodyPr>
            <a:lstStyle/>
            <a:p>
              <a:pPr marL="171450" indent="-171450" algn="just">
                <a:spcBef>
                  <a:spcPts val="200"/>
                </a:spcBef>
                <a:buFont typeface="Arial" panose="020B0604020202020204" pitchFamily="34" charset="0"/>
                <a:buChar char="•"/>
                <a:defRPr/>
              </a:pPr>
              <a:r>
                <a:rPr lang="en-US" sz="1100" b="1" dirty="0">
                  <a:ea typeface="+mn-lt"/>
                  <a:cs typeface="+mn-lt"/>
                </a:rPr>
                <a:t>Prompt resolution of SNOW tickets: </a:t>
              </a:r>
              <a:endParaRPr lang="en-US" sz="2000" dirty="0">
                <a:ea typeface="+mn-lt"/>
                <a:cs typeface="+mn-lt"/>
              </a:endParaRPr>
            </a:p>
          </p:txBody>
        </p:sp>
      </p:grpSp>
      <p:sp>
        <p:nvSpPr>
          <p:cNvPr id="21" name="TextBox 20">
            <a:extLst>
              <a:ext uri="{FF2B5EF4-FFF2-40B4-BE49-F238E27FC236}">
                <a16:creationId xmlns:a16="http://schemas.microsoft.com/office/drawing/2014/main" id="{3D8FC355-A14C-6228-7B03-D847124A5F5E}"/>
              </a:ext>
            </a:extLst>
          </p:cNvPr>
          <p:cNvSpPr txBox="1"/>
          <p:nvPr/>
        </p:nvSpPr>
        <p:spPr>
          <a:xfrm>
            <a:off x="2102770" y="2462995"/>
            <a:ext cx="3561250" cy="261610"/>
          </a:xfrm>
          <a:prstGeom prst="rect">
            <a:avLst/>
          </a:prstGeom>
          <a:noFill/>
        </p:spPr>
        <p:txBody>
          <a:bodyPr wrap="square" lIns="91440" tIns="45720" rIns="91440" bIns="45720" anchor="t">
            <a:spAutoFit/>
          </a:bodyPr>
          <a:lstStyle>
            <a:defPPr>
              <a:defRPr lang="en-US"/>
            </a:defPPr>
            <a:lvl1pPr marL="171450" indent="-171450">
              <a:spcBef>
                <a:spcPts val="600"/>
              </a:spcBef>
              <a:buSzPct val="100000"/>
              <a:buFont typeface="Wingdings" panose="05000000000000000000" pitchFamily="2" charset="2"/>
              <a:buChar char="Ø"/>
              <a:defRPr sz="1100">
                <a:solidFill>
                  <a:prstClr val="black"/>
                </a:solidFill>
                <a:latin typeface="Open Sans"/>
                <a:ea typeface="Open Sans"/>
                <a:cs typeface="Open Sans"/>
              </a:defRPr>
            </a:lvl1pPr>
          </a:lstStyle>
          <a:p>
            <a:r>
              <a:rPr lang="en-US" dirty="0"/>
              <a:t> </a:t>
            </a:r>
          </a:p>
        </p:txBody>
      </p:sp>
      <p:sp>
        <p:nvSpPr>
          <p:cNvPr id="10" name="Rectangle: Top Corners Rounded 9">
            <a:extLst>
              <a:ext uri="{FF2B5EF4-FFF2-40B4-BE49-F238E27FC236}">
                <a16:creationId xmlns:a16="http://schemas.microsoft.com/office/drawing/2014/main" id="{608C05D7-8298-DEB0-7FA8-224DA7876C38}"/>
              </a:ext>
            </a:extLst>
          </p:cNvPr>
          <p:cNvSpPr/>
          <p:nvPr/>
        </p:nvSpPr>
        <p:spPr bwMode="gray">
          <a:xfrm>
            <a:off x="435187" y="2849733"/>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defRPr/>
            </a:pPr>
            <a:endParaRPr lang="en-US" sz="1000" b="1">
              <a:solidFill>
                <a:prstClr val="white"/>
              </a:solidFill>
              <a:latin typeface="Open Sans"/>
              <a:ea typeface="Open Sans"/>
              <a:cs typeface="Open Sans"/>
            </a:endParaRPr>
          </a:p>
          <a:p>
            <a:pPr algn="ctr">
              <a:defRPr/>
            </a:pPr>
            <a:r>
              <a:rPr lang="en-US" sz="1000" b="1">
                <a:solidFill>
                  <a:prstClr val="white"/>
                </a:solidFill>
                <a:latin typeface="Open Sans"/>
                <a:ea typeface="Open Sans"/>
                <a:cs typeface="Open Sans"/>
              </a:rPr>
              <a:t>Work packets</a:t>
            </a:r>
          </a:p>
          <a:p>
            <a:pPr marL="0" marR="0" lvl="0" indent="0" algn="ctr" defTabSz="914400">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19" name="TextBox 18">
            <a:extLst>
              <a:ext uri="{FF2B5EF4-FFF2-40B4-BE49-F238E27FC236}">
                <a16:creationId xmlns:a16="http://schemas.microsoft.com/office/drawing/2014/main" id="{E3A918D0-1E7D-80C5-32D2-5F52706D0B3A}"/>
              </a:ext>
            </a:extLst>
          </p:cNvPr>
          <p:cNvSpPr txBox="1"/>
          <p:nvPr/>
        </p:nvSpPr>
        <p:spPr>
          <a:xfrm>
            <a:off x="2109312" y="2900798"/>
            <a:ext cx="3795710" cy="261610"/>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dirty="0">
                <a:solidFill>
                  <a:prstClr val="black"/>
                </a:solidFill>
                <a:latin typeface="Open Sans"/>
                <a:ea typeface="Open Sans"/>
                <a:cs typeface="Open Sans"/>
              </a:rPr>
              <a:t> </a:t>
            </a:r>
          </a:p>
        </p:txBody>
      </p:sp>
      <p:sp>
        <p:nvSpPr>
          <p:cNvPr id="20" name="TextBox 19">
            <a:extLst>
              <a:ext uri="{FF2B5EF4-FFF2-40B4-BE49-F238E27FC236}">
                <a16:creationId xmlns:a16="http://schemas.microsoft.com/office/drawing/2014/main" id="{1946CB87-FED6-F7F6-5291-4B3792E4F678}"/>
              </a:ext>
            </a:extLst>
          </p:cNvPr>
          <p:cNvSpPr txBox="1"/>
          <p:nvPr/>
        </p:nvSpPr>
        <p:spPr>
          <a:xfrm>
            <a:off x="6646698" y="6097584"/>
            <a:ext cx="4802714" cy="153888"/>
          </a:xfrm>
          <a:prstGeom prst="rect">
            <a:avLst/>
          </a:prstGeom>
          <a:noFill/>
        </p:spPr>
        <p:txBody>
          <a:bodyPr vert="horz" wrap="square" lIns="0" tIns="0" rIns="0" bIns="0" rtlCol="0" anchor="t">
            <a:spAutoFit/>
          </a:bodyPr>
          <a:lstStyle/>
          <a:p>
            <a:pPr>
              <a:spcBef>
                <a:spcPts val="200"/>
              </a:spcBef>
              <a:buSzPct val="100000"/>
            </a:pPr>
            <a:r>
              <a:rPr lang="en-US" sz="1000" i="1"/>
              <a:t>*Reviewed 150 Nova notes on a call with onshore team</a:t>
            </a:r>
          </a:p>
        </p:txBody>
      </p:sp>
      <p:sp>
        <p:nvSpPr>
          <p:cNvPr id="14" name="TextBox 13">
            <a:extLst>
              <a:ext uri="{FF2B5EF4-FFF2-40B4-BE49-F238E27FC236}">
                <a16:creationId xmlns:a16="http://schemas.microsoft.com/office/drawing/2014/main" id="{925C67B7-7491-7FCA-C995-2C70772FBC44}"/>
              </a:ext>
            </a:extLst>
          </p:cNvPr>
          <p:cNvSpPr txBox="1"/>
          <p:nvPr/>
        </p:nvSpPr>
        <p:spPr>
          <a:xfrm>
            <a:off x="374152" y="4049575"/>
            <a:ext cx="5531957" cy="261610"/>
          </a:xfrm>
          <a:prstGeom prst="rect">
            <a:avLst/>
          </a:prstGeom>
          <a:noFill/>
        </p:spPr>
        <p:txBody>
          <a:bodyPr wrap="square" lIns="91440" tIns="45720" rIns="91440" bIns="45720" anchor="t">
            <a:spAutoFit/>
          </a:bodyPr>
          <a:lstStyle/>
          <a:p>
            <a:pPr marL="171450" indent="-171450" eaLnBrk="0" fontAlgn="base" hangingPunct="0">
              <a:spcBef>
                <a:spcPct val="0"/>
              </a:spcBef>
              <a:spcAft>
                <a:spcPct val="0"/>
              </a:spcAft>
              <a:buFont typeface="Arial"/>
              <a:buChar char="•"/>
            </a:pPr>
            <a:r>
              <a:rPr lang="en-US" altLang="en-US" sz="1100" b="1" dirty="0">
                <a:ea typeface="+mn-lt"/>
                <a:cs typeface="+mn-lt"/>
              </a:rPr>
              <a:t>Ownership of REQ and CIM </a:t>
            </a:r>
            <a:r>
              <a:rPr lang="en-US" altLang="en-US" sz="1100" dirty="0">
                <a:ea typeface="+mn-lt"/>
                <a:cs typeface="+mn-lt"/>
              </a:rPr>
              <a:t>: </a:t>
            </a:r>
            <a:endParaRPr lang="en-US" dirty="0">
              <a:ea typeface="Open Sans"/>
              <a:cs typeface="Open Sans"/>
            </a:endParaRPr>
          </a:p>
        </p:txBody>
      </p:sp>
      <p:graphicFrame>
        <p:nvGraphicFramePr>
          <p:cNvPr id="5" name="Chart 4">
            <a:extLst>
              <a:ext uri="{FF2B5EF4-FFF2-40B4-BE49-F238E27FC236}">
                <a16:creationId xmlns:a16="http://schemas.microsoft.com/office/drawing/2014/main" id="{3E0B4CD6-52CA-4BC9-8ECE-BD35CA67E3E6}"/>
              </a:ext>
            </a:extLst>
          </p:cNvPr>
          <p:cNvGraphicFramePr>
            <a:graphicFrameLocks/>
          </p:cNvGraphicFramePr>
          <p:nvPr>
            <p:extLst>
              <p:ext uri="{D42A27DB-BD31-4B8C-83A1-F6EECF244321}">
                <p14:modId xmlns:p14="http://schemas.microsoft.com/office/powerpoint/2010/main" val="2021366975"/>
              </p:ext>
            </p:extLst>
          </p:nvPr>
        </p:nvGraphicFramePr>
        <p:xfrm>
          <a:off x="6646571" y="985492"/>
          <a:ext cx="4973389" cy="2459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E06DA43-30A8-C23B-81D3-6809ED78EB3E}"/>
              </a:ext>
            </a:extLst>
          </p:cNvPr>
          <p:cNvGraphicFramePr>
            <a:graphicFrameLocks/>
          </p:cNvGraphicFramePr>
          <p:nvPr>
            <p:extLst>
              <p:ext uri="{D42A27DB-BD31-4B8C-83A1-F6EECF244321}">
                <p14:modId xmlns:p14="http://schemas.microsoft.com/office/powerpoint/2010/main" val="161718281"/>
              </p:ext>
            </p:extLst>
          </p:nvPr>
        </p:nvGraphicFramePr>
        <p:xfrm>
          <a:off x="6646571" y="3550298"/>
          <a:ext cx="4973389" cy="248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26461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E54061E-2513-CD66-C1D2-A7B55996DA06}"/>
            </a:ext>
          </a:extLst>
        </p:cNvPr>
        <p:cNvGrpSpPr/>
        <p:nvPr/>
      </p:nvGrpSpPr>
      <p:grpSpPr>
        <a:xfrm>
          <a:off x="0" y="0"/>
          <a:ext cx="0" cy="0"/>
          <a:chOff x="0" y="0"/>
          <a:chExt cx="0" cy="0"/>
        </a:xfrm>
      </p:grpSpPr>
      <p:sp>
        <p:nvSpPr>
          <p:cNvPr id="49" name="Text Placeholder 1">
            <a:extLst>
              <a:ext uri="{FF2B5EF4-FFF2-40B4-BE49-F238E27FC236}">
                <a16:creationId xmlns:a16="http://schemas.microsoft.com/office/drawing/2014/main" id="{0DC1A1A7-C81E-E252-CBCB-425611FFFDB1}"/>
              </a:ext>
            </a:extLst>
          </p:cNvPr>
          <p:cNvSpPr>
            <a:spLocks noGrp="1"/>
          </p:cNvSpPr>
          <p:nvPr>
            <p:ph type="body" sz="quarter" idx="13"/>
          </p:nvPr>
        </p:nvSpPr>
        <p:spPr/>
        <p:txBody>
          <a:bodyPr vert="horz" lIns="0" tIns="0" rIns="0" bIns="0" rtlCol="0" anchor="t">
            <a:noAutofit/>
          </a:bodyPr>
          <a:lstStyle/>
          <a:p>
            <a:r>
              <a:rPr lang="en-US" b="1">
                <a:latin typeface="Open Sans Light"/>
                <a:ea typeface="Open Sans Light"/>
                <a:cs typeface="Open Sans Light"/>
              </a:rPr>
              <a:t>Gold Stars &amp; Diamonds</a:t>
            </a:r>
            <a:endParaRPr lang="en-US" b="1"/>
          </a:p>
        </p:txBody>
      </p:sp>
      <p:sp>
        <p:nvSpPr>
          <p:cNvPr id="3" name="Title 2">
            <a:extLst>
              <a:ext uri="{FF2B5EF4-FFF2-40B4-BE49-F238E27FC236}">
                <a16:creationId xmlns:a16="http://schemas.microsoft.com/office/drawing/2014/main" id="{8BA85890-5414-3E69-6CAE-4B1F41BA0F55}"/>
              </a:ext>
            </a:extLst>
          </p:cNvPr>
          <p:cNvSpPr>
            <a:spLocks noGrp="1"/>
          </p:cNvSpPr>
          <p:nvPr>
            <p:ph type="title"/>
          </p:nvPr>
        </p:nvSpPr>
        <p:spPr/>
        <p:txBody>
          <a:bodyPr/>
          <a:lstStyle/>
          <a:p>
            <a:r>
              <a:rPr lang="en-US">
                <a:latin typeface="Open Sans Semibold"/>
                <a:ea typeface="Open Sans Semibold"/>
                <a:cs typeface="Open Sans Semibold"/>
              </a:rPr>
              <a:t>MyChart</a:t>
            </a:r>
            <a:endParaRPr lang="en-US"/>
          </a:p>
        </p:txBody>
      </p:sp>
      <p:sp>
        <p:nvSpPr>
          <p:cNvPr id="55" name="TextBox 54">
            <a:extLst>
              <a:ext uri="{FF2B5EF4-FFF2-40B4-BE49-F238E27FC236}">
                <a16:creationId xmlns:a16="http://schemas.microsoft.com/office/drawing/2014/main" id="{783D9B7F-D722-9A6A-1C7D-1AEEE15C3476}"/>
              </a:ext>
            </a:extLst>
          </p:cNvPr>
          <p:cNvSpPr txBox="1"/>
          <p:nvPr/>
        </p:nvSpPr>
        <p:spPr>
          <a:xfrm>
            <a:off x="753807" y="3301028"/>
            <a:ext cx="1714998" cy="247760"/>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58" name="Rectangle 57">
            <a:extLst>
              <a:ext uri="{FF2B5EF4-FFF2-40B4-BE49-F238E27FC236}">
                <a16:creationId xmlns:a16="http://schemas.microsoft.com/office/drawing/2014/main" id="{E09AA47C-5F67-D237-7C00-4F5723BE57AA}"/>
              </a:ext>
            </a:extLst>
          </p:cNvPr>
          <p:cNvSpPr/>
          <p:nvPr/>
        </p:nvSpPr>
        <p:spPr bwMode="gray">
          <a:xfrm>
            <a:off x="391176" y="1492254"/>
            <a:ext cx="5457208" cy="2749004"/>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9" name="TextBox 58">
            <a:extLst>
              <a:ext uri="{FF2B5EF4-FFF2-40B4-BE49-F238E27FC236}">
                <a16:creationId xmlns:a16="http://schemas.microsoft.com/office/drawing/2014/main" id="{828693E6-D5CB-9BEC-36EC-85F90FF4CA16}"/>
              </a:ext>
            </a:extLst>
          </p:cNvPr>
          <p:cNvSpPr txBox="1"/>
          <p:nvPr/>
        </p:nvSpPr>
        <p:spPr>
          <a:xfrm>
            <a:off x="292159" y="1232965"/>
            <a:ext cx="4018482"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kumimoji="0" lang="en-US" sz="1400" b="0" i="0" u="none" strike="noStrike" kern="1200" cap="none" spc="200" normalizeH="0" baseline="0" noProof="0">
                <a:ln>
                  <a:noFill/>
                </a:ln>
                <a:solidFill>
                  <a:srgbClr val="7030A0"/>
                </a:solidFill>
                <a:effectLst/>
                <a:uLnTx/>
                <a:uFillTx/>
                <a:latin typeface="Open Sans Extrabold"/>
                <a:ea typeface="Open Sans Extrabold"/>
                <a:cs typeface="Open Sans Extrabold"/>
              </a:rPr>
              <a:t>Goals for </a:t>
            </a:r>
            <a:r>
              <a:rPr lang="en-US" sz="1400" spc="200">
                <a:solidFill>
                  <a:srgbClr val="7030A0"/>
                </a:solidFill>
                <a:latin typeface="Open Sans Extrabold"/>
                <a:ea typeface="Open Sans Extrabold"/>
                <a:cs typeface="Open Sans Extrabold"/>
              </a:rPr>
              <a:t>Gold Stars &amp; Diamonds</a:t>
            </a:r>
            <a:endPar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1031DC36-0E47-A014-0F3C-C201BE38F97F}"/>
              </a:ext>
            </a:extLst>
          </p:cNvPr>
          <p:cNvSpPr txBox="1"/>
          <p:nvPr/>
        </p:nvSpPr>
        <p:spPr>
          <a:xfrm>
            <a:off x="5966982" y="1110201"/>
            <a:ext cx="4800171" cy="369332"/>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a:solidFill>
                  <a:srgbClr val="7030A0"/>
                </a:solidFill>
                <a:latin typeface="Open Sans Extrabold"/>
                <a:ea typeface="Open Sans Extrabold"/>
                <a:cs typeface="Open Sans Extrabold"/>
              </a:rPr>
              <a:t>Quarter-wise Distribution for Gold Stars and Diamonds or added explanation</a:t>
            </a:r>
            <a:endParaRPr kumimoji="0" lang="en-US" sz="1200" b="0" i="0" u="none" strike="noStrike" kern="1200" cap="none" spc="200" normalizeH="0" baseline="0" noProof="0">
              <a:ln>
                <a:noFill/>
              </a:ln>
              <a:solidFill>
                <a:srgbClr val="7030A0"/>
              </a:solidFill>
              <a:effectLst/>
              <a:uLnTx/>
              <a:uFillTx/>
              <a:latin typeface="Open Sans Extrabold"/>
              <a:ea typeface="Open Sans Extrabold"/>
              <a:cs typeface="Open Sans Extrabold"/>
            </a:endParaRPr>
          </a:p>
        </p:txBody>
      </p:sp>
      <p:sp>
        <p:nvSpPr>
          <p:cNvPr id="592" name="TextBox 591">
            <a:extLst>
              <a:ext uri="{FF2B5EF4-FFF2-40B4-BE49-F238E27FC236}">
                <a16:creationId xmlns:a16="http://schemas.microsoft.com/office/drawing/2014/main" id="{E478DBE1-E678-E5F6-2D26-26C48D61E9C8}"/>
              </a:ext>
            </a:extLst>
          </p:cNvPr>
          <p:cNvSpPr txBox="1"/>
          <p:nvPr/>
        </p:nvSpPr>
        <p:spPr>
          <a:xfrm>
            <a:off x="644005" y="2006898"/>
            <a:ext cx="2309425" cy="39498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b="1" dirty="0">
                <a:ea typeface="Open Sans"/>
                <a:cs typeface="Open Sans"/>
              </a:rPr>
              <a:t>                Pre-Care</a:t>
            </a:r>
          </a:p>
          <a:p>
            <a:pPr algn="ctr">
              <a:spcBef>
                <a:spcPts val="200"/>
              </a:spcBef>
              <a:buSzPct val="100000"/>
            </a:pPr>
            <a:r>
              <a:rPr lang="en-US" sz="1200" dirty="0">
                <a:ea typeface="Open Sans"/>
                <a:cs typeface="Open Sans"/>
              </a:rPr>
              <a:t> </a:t>
            </a:r>
          </a:p>
        </p:txBody>
      </p:sp>
      <p:graphicFrame>
        <p:nvGraphicFramePr>
          <p:cNvPr id="5" name="Table 4">
            <a:extLst>
              <a:ext uri="{FF2B5EF4-FFF2-40B4-BE49-F238E27FC236}">
                <a16:creationId xmlns:a16="http://schemas.microsoft.com/office/drawing/2014/main" id="{B1CA710F-753E-AA34-5C04-8BFD2B1E5728}"/>
              </a:ext>
            </a:extLst>
          </p:cNvPr>
          <p:cNvGraphicFramePr>
            <a:graphicFrameLocks noGrp="1"/>
          </p:cNvGraphicFramePr>
          <p:nvPr>
            <p:extLst>
              <p:ext uri="{D42A27DB-BD31-4B8C-83A1-F6EECF244321}">
                <p14:modId xmlns:p14="http://schemas.microsoft.com/office/powerpoint/2010/main" val="2149581347"/>
              </p:ext>
            </p:extLst>
          </p:nvPr>
        </p:nvGraphicFramePr>
        <p:xfrm>
          <a:off x="6059659" y="1479533"/>
          <a:ext cx="5507585" cy="2756214"/>
        </p:xfrm>
        <a:graphic>
          <a:graphicData uri="http://schemas.openxmlformats.org/drawingml/2006/table">
            <a:tbl>
              <a:tblPr/>
              <a:tblGrid>
                <a:gridCol w="751348">
                  <a:extLst>
                    <a:ext uri="{9D8B030D-6E8A-4147-A177-3AD203B41FA5}">
                      <a16:colId xmlns:a16="http://schemas.microsoft.com/office/drawing/2014/main" val="932001853"/>
                    </a:ext>
                  </a:extLst>
                </a:gridCol>
                <a:gridCol w="951247">
                  <a:extLst>
                    <a:ext uri="{9D8B030D-6E8A-4147-A177-3AD203B41FA5}">
                      <a16:colId xmlns:a16="http://schemas.microsoft.com/office/drawing/2014/main" val="1916357539"/>
                    </a:ext>
                  </a:extLst>
                </a:gridCol>
                <a:gridCol w="1316582">
                  <a:extLst>
                    <a:ext uri="{9D8B030D-6E8A-4147-A177-3AD203B41FA5}">
                      <a16:colId xmlns:a16="http://schemas.microsoft.com/office/drawing/2014/main" val="592138159"/>
                    </a:ext>
                  </a:extLst>
                </a:gridCol>
                <a:gridCol w="2488408">
                  <a:extLst>
                    <a:ext uri="{9D8B030D-6E8A-4147-A177-3AD203B41FA5}">
                      <a16:colId xmlns:a16="http://schemas.microsoft.com/office/drawing/2014/main" val="3235418873"/>
                    </a:ext>
                  </a:extLst>
                </a:gridCol>
              </a:tblGrid>
              <a:tr h="326212">
                <a:tc>
                  <a:txBody>
                    <a:bodyPr/>
                    <a:lstStyle/>
                    <a:p>
                      <a:pPr algn="ctr" fontAlgn="base"/>
                      <a:r>
                        <a:rPr lang="en-US" sz="1050" b="1" i="0">
                          <a:solidFill>
                            <a:srgbClr val="FFFFFF"/>
                          </a:solidFill>
                          <a:effectLst/>
                          <a:latin typeface="Calibri" panose="020F0502020204030204" pitchFamily="34" charset="0"/>
                        </a:rPr>
                        <a:t>Quarters</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Journey</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Focus Items</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dirty="0">
                          <a:solidFill>
                            <a:srgbClr val="FFFFFF"/>
                          </a:solidFill>
                          <a:effectLst/>
                          <a:latin typeface="Calibri" panose="020F0502020204030204" pitchFamily="34" charset="0"/>
                        </a:rPr>
                        <a:t>Expected Outcome</a:t>
                      </a:r>
                      <a:r>
                        <a:rPr lang="en-US" sz="1050" b="0" i="0" dirty="0">
                          <a:solidFill>
                            <a:srgbClr val="000000"/>
                          </a:solidFill>
                          <a:effectLst/>
                          <a:latin typeface="Calibri" panose="020F0502020204030204" pitchFamily="34" charset="0"/>
                        </a:rPr>
                        <a:t>​</a:t>
                      </a:r>
                      <a:endParaRPr lang="en-US" b="0" i="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extLst>
                  <a:ext uri="{0D108BD9-81ED-4DB2-BD59-A6C34878D82A}">
                    <a16:rowId xmlns:a16="http://schemas.microsoft.com/office/drawing/2014/main" val="144685210"/>
                  </a:ext>
                </a:extLst>
              </a:tr>
              <a:tr h="434948">
                <a:tc>
                  <a:txBody>
                    <a:bodyPr/>
                    <a:lstStyle/>
                    <a:p>
                      <a:pPr algn="ctr" fontAlgn="base"/>
                      <a:r>
                        <a:rPr lang="en-US" sz="1050" b="0" i="0">
                          <a:solidFill>
                            <a:srgbClr val="000000"/>
                          </a:solidFill>
                          <a:effectLst/>
                          <a:latin typeface="Calibri" panose="020F0502020204030204" pitchFamily="34" charset="0"/>
                        </a:rPr>
                        <a:t>Q1​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dirty="0">
                          <a:solidFill>
                            <a:srgbClr val="000000"/>
                          </a:solidFill>
                          <a:effectLst/>
                          <a:latin typeface="Calibri" panose="020F0502020204030204" pitchFamily="34" charset="0"/>
                        </a:rPr>
                        <a:t>​</a:t>
                      </a:r>
                      <a:endParaRPr lang="en-US" b="0" i="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3387355"/>
                  </a:ext>
                </a:extLst>
              </a:tr>
              <a:tr h="792228">
                <a:tc>
                  <a:txBody>
                    <a:bodyPr/>
                    <a:lstStyle/>
                    <a:p>
                      <a:pPr algn="ctr" fontAlgn="base"/>
                      <a:r>
                        <a:rPr lang="en-US" sz="1050" b="0" i="0">
                          <a:solidFill>
                            <a:srgbClr val="000000"/>
                          </a:solidFill>
                          <a:effectLst/>
                          <a:latin typeface="Calibri" panose="020F0502020204030204" pitchFamily="34" charset="0"/>
                        </a:rPr>
                        <a:t>Q2​</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dirty="0">
                          <a:solidFill>
                            <a:srgbClr val="000000"/>
                          </a:solidFill>
                          <a:effectLst/>
                          <a:latin typeface="Calibri" panose="020F0502020204030204" pitchFamily="34" charset="0"/>
                        </a:rPr>
                        <a:t>​</a:t>
                      </a:r>
                      <a:endParaRPr lang="en-US" b="0" i="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dirty="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7560138"/>
                  </a:ext>
                </a:extLst>
              </a:tr>
              <a:tr h="683490">
                <a:tc>
                  <a:txBody>
                    <a:bodyPr/>
                    <a:lstStyle/>
                    <a:p>
                      <a:pPr algn="ctr" fontAlgn="base"/>
                      <a:r>
                        <a:rPr lang="en-US" sz="1050" b="0" i="0">
                          <a:solidFill>
                            <a:srgbClr val="000000"/>
                          </a:solidFill>
                          <a:effectLst/>
                          <a:latin typeface="Calibri" panose="020F0502020204030204" pitchFamily="34" charset="0"/>
                        </a:rPr>
                        <a:t>Q3​</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dirty="0">
                          <a:solidFill>
                            <a:srgbClr val="000000"/>
                          </a:solidFill>
                          <a:effectLst/>
                          <a:latin typeface="Calibri"/>
                        </a:rPr>
                        <a:t>​</a:t>
                      </a:r>
                      <a:endParaRPr lang="en-US" b="0" i="0" dirty="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dirty="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0386287"/>
                  </a:ext>
                </a:extLst>
              </a:tr>
              <a:tr h="497084">
                <a:tc>
                  <a:txBody>
                    <a:bodyPr/>
                    <a:lstStyle/>
                    <a:p>
                      <a:pPr algn="ctr" fontAlgn="base"/>
                      <a:r>
                        <a:rPr lang="en-US" sz="1050" b="0" i="0">
                          <a:solidFill>
                            <a:srgbClr val="000000"/>
                          </a:solidFill>
                          <a:effectLst/>
                          <a:latin typeface="Calibri" panose="020F0502020204030204" pitchFamily="34" charset="0"/>
                        </a:rPr>
                        <a:t>Q4​</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dirty="0">
                          <a:solidFill>
                            <a:srgbClr val="000000"/>
                          </a:solidFill>
                          <a:effectLst/>
                          <a:latin typeface="Calibri"/>
                        </a:rPr>
                        <a:t>​</a:t>
                      </a:r>
                      <a:endParaRPr lang="en-US" b="0" i="0" dirty="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endParaRPr lang="en-US" b="0" i="0" dirty="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4789992"/>
                  </a:ext>
                </a:extLst>
              </a:tr>
            </a:tbl>
          </a:graphicData>
        </a:graphic>
      </p:graphicFrame>
      <p:sp>
        <p:nvSpPr>
          <p:cNvPr id="6" name="Rectangle 1">
            <a:extLst>
              <a:ext uri="{FF2B5EF4-FFF2-40B4-BE49-F238E27FC236}">
                <a16:creationId xmlns:a16="http://schemas.microsoft.com/office/drawing/2014/main" id="{49B0CA28-3262-C3C8-149E-9110BB084373}"/>
              </a:ext>
            </a:extLst>
          </p:cNvPr>
          <p:cNvSpPr>
            <a:spLocks noChangeArrowheads="1"/>
          </p:cNvSpPr>
          <p:nvPr/>
        </p:nvSpPr>
        <p:spPr bwMode="auto">
          <a:xfrm>
            <a:off x="7319920" y="1481668"/>
            <a:ext cx="87880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165179-4D72-B069-B8CC-32258DB36668}"/>
              </a:ext>
            </a:extLst>
          </p:cNvPr>
          <p:cNvSpPr txBox="1"/>
          <p:nvPr/>
        </p:nvSpPr>
        <p:spPr>
          <a:xfrm>
            <a:off x="547861" y="3426430"/>
            <a:ext cx="2494776"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dirty="0">
                <a:ea typeface="Open Sans"/>
                <a:cs typeface="Open Sans"/>
              </a:rPr>
              <a:t>              </a:t>
            </a:r>
            <a:r>
              <a:rPr lang="en-US" sz="1200" b="1" dirty="0">
                <a:ea typeface="Open Sans"/>
                <a:cs typeface="Open Sans"/>
              </a:rPr>
              <a:t>Long Term Care</a:t>
            </a:r>
          </a:p>
        </p:txBody>
      </p:sp>
      <p:sp>
        <p:nvSpPr>
          <p:cNvPr id="10" name="TextBox 9">
            <a:extLst>
              <a:ext uri="{FF2B5EF4-FFF2-40B4-BE49-F238E27FC236}">
                <a16:creationId xmlns:a16="http://schemas.microsoft.com/office/drawing/2014/main" id="{6E336006-ED2A-6CEC-4B40-808BC248BF27}"/>
              </a:ext>
            </a:extLst>
          </p:cNvPr>
          <p:cNvSpPr txBox="1"/>
          <p:nvPr/>
        </p:nvSpPr>
        <p:spPr>
          <a:xfrm>
            <a:off x="3400505" y="3424107"/>
            <a:ext cx="2309425"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dirty="0">
                <a:ea typeface="Open Sans"/>
                <a:cs typeface="Open Sans"/>
              </a:rPr>
              <a:t>              </a:t>
            </a:r>
            <a:r>
              <a:rPr lang="en-US" sz="1200" b="1" dirty="0">
                <a:ea typeface="Open Sans"/>
                <a:cs typeface="Open Sans"/>
              </a:rPr>
              <a:t>Receiving Care</a:t>
            </a:r>
          </a:p>
        </p:txBody>
      </p:sp>
      <p:sp>
        <p:nvSpPr>
          <p:cNvPr id="11" name="TextBox 10">
            <a:extLst>
              <a:ext uri="{FF2B5EF4-FFF2-40B4-BE49-F238E27FC236}">
                <a16:creationId xmlns:a16="http://schemas.microsoft.com/office/drawing/2014/main" id="{91D94B61-4F57-EA11-AA4C-675C6640E240}"/>
              </a:ext>
            </a:extLst>
          </p:cNvPr>
          <p:cNvSpPr txBox="1"/>
          <p:nvPr/>
        </p:nvSpPr>
        <p:spPr>
          <a:xfrm>
            <a:off x="3404961" y="2006071"/>
            <a:ext cx="2309425"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dirty="0">
                <a:ea typeface="Open Sans"/>
                <a:cs typeface="Open Sans"/>
              </a:rPr>
              <a:t>             </a:t>
            </a:r>
            <a:r>
              <a:rPr lang="en-US" sz="1200" b="1" dirty="0">
                <a:ea typeface="Open Sans"/>
                <a:cs typeface="Open Sans"/>
              </a:rPr>
              <a:t>Financial Journey</a:t>
            </a:r>
          </a:p>
        </p:txBody>
      </p:sp>
      <p:cxnSp>
        <p:nvCxnSpPr>
          <p:cNvPr id="13" name="Straight Connector 12">
            <a:extLst>
              <a:ext uri="{FF2B5EF4-FFF2-40B4-BE49-F238E27FC236}">
                <a16:creationId xmlns:a16="http://schemas.microsoft.com/office/drawing/2014/main" id="{0FD14500-A29A-B50F-EADF-5C74F59FF3EF}"/>
              </a:ext>
            </a:extLst>
          </p:cNvPr>
          <p:cNvCxnSpPr>
            <a:cxnSpLocks/>
          </p:cNvCxnSpPr>
          <p:nvPr/>
        </p:nvCxnSpPr>
        <p:spPr>
          <a:xfrm>
            <a:off x="3243347" y="1598009"/>
            <a:ext cx="0" cy="2522046"/>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5C90C00-1ADB-928C-972E-3DE68AA95670}"/>
              </a:ext>
            </a:extLst>
          </p:cNvPr>
          <p:cNvCxnSpPr>
            <a:cxnSpLocks/>
          </p:cNvCxnSpPr>
          <p:nvPr/>
        </p:nvCxnSpPr>
        <p:spPr>
          <a:xfrm flipV="1">
            <a:off x="380646" y="2950310"/>
            <a:ext cx="5453569" cy="17883"/>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D8A5AF32-87BE-E6B4-A914-AA669B177FD7}"/>
              </a:ext>
            </a:extLst>
          </p:cNvPr>
          <p:cNvSpPr/>
          <p:nvPr/>
        </p:nvSpPr>
        <p:spPr bwMode="gray">
          <a:xfrm>
            <a:off x="391176" y="4571143"/>
            <a:ext cx="11151612" cy="221354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6" name="TextBox 15">
            <a:extLst>
              <a:ext uri="{FF2B5EF4-FFF2-40B4-BE49-F238E27FC236}">
                <a16:creationId xmlns:a16="http://schemas.microsoft.com/office/drawing/2014/main" id="{4334818F-B5A4-96F8-FFAF-96F10777217E}"/>
              </a:ext>
            </a:extLst>
          </p:cNvPr>
          <p:cNvSpPr txBox="1"/>
          <p:nvPr/>
        </p:nvSpPr>
        <p:spPr>
          <a:xfrm>
            <a:off x="3683375" y="4461732"/>
            <a:ext cx="4065467"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Current</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lang="en-US" sz="1400" spc="200" dirty="0">
                <a:solidFill>
                  <a:srgbClr val="7030A0"/>
                </a:solidFill>
                <a:latin typeface="Open Sans Extrabold"/>
                <a:ea typeface="Open Sans Extrabold"/>
                <a:cs typeface="Open Sans Extrabold"/>
              </a:rPr>
              <a:t>Status as of </a:t>
            </a:r>
            <a:r>
              <a:rPr lang="en-US" sz="1400" spc="200" dirty="0" err="1">
                <a:solidFill>
                  <a:srgbClr val="7030A0"/>
                </a:solidFill>
                <a:latin typeface="Open Sans Extrabold"/>
                <a:ea typeface="Open Sans Extrabold"/>
                <a:cs typeface="Open Sans Extrabold"/>
              </a:rPr>
              <a:t>monthyear</a:t>
            </a:r>
            <a:endParaRPr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TextBox 18">
            <a:extLst>
              <a:ext uri="{FF2B5EF4-FFF2-40B4-BE49-F238E27FC236}">
                <a16:creationId xmlns:a16="http://schemas.microsoft.com/office/drawing/2014/main" id="{01040F49-0546-07F7-E5D7-18BE014207E0}"/>
              </a:ext>
            </a:extLst>
          </p:cNvPr>
          <p:cNvSpPr txBox="1"/>
          <p:nvPr/>
        </p:nvSpPr>
        <p:spPr>
          <a:xfrm>
            <a:off x="543685" y="4982257"/>
            <a:ext cx="10857967" cy="2058064"/>
          </a:xfrm>
          <a:prstGeom prst="rect">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171450" indent="-171450" algn="just">
              <a:lnSpc>
                <a:spcPts val="750"/>
              </a:lnSpc>
              <a:spcBef>
                <a:spcPts val="200"/>
              </a:spcBef>
              <a:buFont typeface="Arial" panose="020B0604020202020204" pitchFamily="34" charset="0"/>
              <a:buChar char="•"/>
            </a:pPr>
            <a:endParaRPr lang="en-US" sz="1050" dirty="0">
              <a:ea typeface="Open Sans"/>
              <a:cs typeface="Open Sans"/>
            </a:endParaRPr>
          </a:p>
          <a:p>
            <a:pPr marL="171450" indent="-171450">
              <a:spcBef>
                <a:spcPts val="200"/>
              </a:spcBef>
              <a:buFont typeface="Arial" panose="020B0604020202020204" pitchFamily="34" charset="0"/>
              <a:buChar char="•"/>
              <a:defRPr/>
            </a:pPr>
            <a:r>
              <a:rPr lang="en-US" sz="1100" b="1" dirty="0">
                <a:solidFill>
                  <a:srgbClr val="000000"/>
                </a:solidFill>
                <a:ea typeface="Open Sans"/>
                <a:cs typeface="Open Sans"/>
              </a:rPr>
              <a:t>Pre-Care:</a:t>
            </a: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buFont typeface="Arial" panose="020B0604020202020204" pitchFamily="34" charset="0"/>
              <a:buChar char="•"/>
              <a:defRPr/>
            </a:pPr>
            <a:r>
              <a:rPr lang="en-US" sz="1100" b="1" dirty="0">
                <a:solidFill>
                  <a:srgbClr val="000000"/>
                </a:solidFill>
                <a:ea typeface="Open Sans"/>
                <a:cs typeface="Open Sans"/>
              </a:rPr>
              <a:t>Finance: </a:t>
            </a:r>
          </a:p>
          <a:p>
            <a:pPr marL="171450" indent="-171450">
              <a:buFont typeface="Arial" panose="020B0604020202020204" pitchFamily="34" charset="0"/>
              <a:buChar char="•"/>
              <a:defRPr/>
            </a:pPr>
            <a:endParaRPr lang="en-US" sz="1100" dirty="0">
              <a:solidFill>
                <a:srgbClr val="000000"/>
              </a:solidFill>
              <a:ea typeface="Open Sans"/>
              <a:cs typeface="Open Sans"/>
            </a:endParaRPr>
          </a:p>
          <a:p>
            <a:pPr marL="171450" indent="-171450">
              <a:spcBef>
                <a:spcPts val="200"/>
              </a:spcBef>
              <a:buFont typeface="Arial" panose="020B0604020202020204" pitchFamily="34" charset="0"/>
              <a:buChar char="•"/>
              <a:defRPr/>
            </a:pPr>
            <a:r>
              <a:rPr lang="en-US" sz="1100" b="1" dirty="0">
                <a:solidFill>
                  <a:srgbClr val="000000"/>
                </a:solidFill>
                <a:ea typeface="Open Sans"/>
                <a:cs typeface="Open Sans"/>
              </a:rPr>
              <a:t>Long-term Care:</a:t>
            </a: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buFont typeface="Arial" panose="020B0604020202020204" pitchFamily="34" charset="0"/>
              <a:buChar char="•"/>
            </a:pPr>
            <a:r>
              <a:rPr lang="en-US" sz="1100" b="1" dirty="0">
                <a:solidFill>
                  <a:srgbClr val="000000"/>
                </a:solidFill>
                <a:ea typeface="Open Sans"/>
                <a:cs typeface="Open Sans"/>
              </a:rPr>
              <a:t>Receiving Care:</a:t>
            </a:r>
          </a:p>
          <a:p>
            <a:pPr marL="171450" indent="-171450">
              <a:buFont typeface="Arial" panose="020B0604020202020204" pitchFamily="34" charset="0"/>
              <a:buChar char="•"/>
            </a:pPr>
            <a:endParaRPr lang="en-US" sz="1200" dirty="0">
              <a:solidFill>
                <a:srgbClr val="000000"/>
              </a:solidFill>
              <a:latin typeface="Calibri"/>
              <a:ea typeface="+mn-lt"/>
              <a:cs typeface="+mn-lt"/>
            </a:endParaRP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lgn="just">
              <a:lnSpc>
                <a:spcPct val="150000"/>
              </a:lnSpc>
              <a:spcBef>
                <a:spcPts val="200"/>
              </a:spcBef>
              <a:buFont typeface="Arial" panose="020B0604020202020204" pitchFamily="34" charset="0"/>
              <a:buChar char="•"/>
            </a:pPr>
            <a:endParaRPr lang="en-US" sz="1050" dirty="0">
              <a:ea typeface="Open Sans"/>
              <a:cs typeface="Open Sans"/>
            </a:endParaRPr>
          </a:p>
        </p:txBody>
      </p:sp>
    </p:spTree>
    <p:extLst>
      <p:ext uri="{BB962C8B-B14F-4D97-AF65-F5344CB8AC3E}">
        <p14:creationId xmlns:p14="http://schemas.microsoft.com/office/powerpoint/2010/main" val="732549036"/>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46D9-A345-2E37-C9B6-A7CA3A8194A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024635-0B89-3F6C-5602-5949F8CF08BF}"/>
              </a:ext>
            </a:extLst>
          </p:cNvPr>
          <p:cNvSpPr>
            <a:spLocks noGrp="1"/>
          </p:cNvSpPr>
          <p:nvPr>
            <p:ph type="title"/>
          </p:nvPr>
        </p:nvSpPr>
        <p:spPr/>
        <p:txBody>
          <a:bodyPr/>
          <a:lstStyle/>
          <a:p>
            <a:r>
              <a:rPr lang="en-US">
                <a:latin typeface="Open Sans Semibold"/>
                <a:ea typeface="Open Sans Semibold"/>
                <a:cs typeface="Open Sans Semibold"/>
              </a:rPr>
              <a:t>Bridges (Interoperability)</a:t>
            </a:r>
            <a:endParaRPr lang="en-US"/>
          </a:p>
        </p:txBody>
      </p:sp>
      <p:sp>
        <p:nvSpPr>
          <p:cNvPr id="9" name="TextBox 8">
            <a:extLst>
              <a:ext uri="{FF2B5EF4-FFF2-40B4-BE49-F238E27FC236}">
                <a16:creationId xmlns:a16="http://schemas.microsoft.com/office/drawing/2014/main" id="{C015F5A0-1ECB-2349-3ECF-82EF93189DAA}"/>
              </a:ext>
            </a:extLst>
          </p:cNvPr>
          <p:cNvSpPr txBox="1"/>
          <p:nvPr/>
        </p:nvSpPr>
        <p:spPr>
          <a:xfrm>
            <a:off x="464339" y="1439205"/>
            <a:ext cx="5541174" cy="430887"/>
          </a:xfrm>
          <a:prstGeom prst="rect">
            <a:avLst/>
          </a:prstGeom>
          <a:noFill/>
        </p:spPr>
        <p:txBody>
          <a:bodyPr wrap="square" lIns="182880">
            <a:spAutoFit/>
          </a:bodyPr>
          <a:lstStyle/>
          <a:p>
            <a:pPr marL="0" marR="0" lvl="0" indent="0" algn="l" defTabSz="914400" rtl="0" eaLnBrk="1" fontAlgn="auto" latinLnBrk="0" hangingPunct="1">
              <a:lnSpc>
                <a:spcPct val="100000"/>
              </a:lnSpc>
              <a:spcBef>
                <a:spcPts val="0"/>
              </a:spcBef>
              <a:spcAft>
                <a:spcPts val="1200"/>
              </a:spcAft>
              <a:buClrTx/>
              <a:buSzPct val="100000"/>
              <a:buFontTx/>
              <a:buNone/>
              <a:tabLst/>
              <a:defRPr/>
            </a:pPr>
            <a:r>
              <a:rPr lang="en-US" sz="1100" b="1">
                <a:solidFill>
                  <a:prstClr val="black"/>
                </a:solidFill>
                <a:latin typeface="Open Sans"/>
              </a:rPr>
              <a:t>Below are the key achievements for the month of July 2025, showcasing our significant progress and milestones.</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39" name="Rectangle: Top Corners Rounded 38">
            <a:extLst>
              <a:ext uri="{FF2B5EF4-FFF2-40B4-BE49-F238E27FC236}">
                <a16:creationId xmlns:a16="http://schemas.microsoft.com/office/drawing/2014/main" id="{4ACC8315-4F6B-EE2A-321E-751863929E29}"/>
              </a:ext>
            </a:extLst>
          </p:cNvPr>
          <p:cNvSpPr/>
          <p:nvPr/>
        </p:nvSpPr>
        <p:spPr bwMode="gray">
          <a:xfrm rot="10800000">
            <a:off x="673248" y="210588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553C8095-BC7E-4809-BE81-8577513B0B98}"/>
              </a:ext>
            </a:extLst>
          </p:cNvPr>
          <p:cNvSpPr txBox="1"/>
          <p:nvPr/>
        </p:nvSpPr>
        <p:spPr>
          <a:xfrm>
            <a:off x="655822" y="213271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51" name="TextBox 50">
            <a:extLst>
              <a:ext uri="{FF2B5EF4-FFF2-40B4-BE49-F238E27FC236}">
                <a16:creationId xmlns:a16="http://schemas.microsoft.com/office/drawing/2014/main" id="{5D1E1526-602D-F3F0-A8A6-B62D57973D1A}"/>
              </a:ext>
            </a:extLst>
          </p:cNvPr>
          <p:cNvSpPr txBox="1"/>
          <p:nvPr/>
        </p:nvSpPr>
        <p:spPr>
          <a:xfrm>
            <a:off x="2370820" y="2115531"/>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 </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54" name="Rectangle: Top Corners Rounded 53">
            <a:extLst>
              <a:ext uri="{FF2B5EF4-FFF2-40B4-BE49-F238E27FC236}">
                <a16:creationId xmlns:a16="http://schemas.microsoft.com/office/drawing/2014/main" id="{10FCAE29-383D-1795-48BE-72F10469A3D6}"/>
              </a:ext>
            </a:extLst>
          </p:cNvPr>
          <p:cNvSpPr/>
          <p:nvPr/>
        </p:nvSpPr>
        <p:spPr bwMode="gray">
          <a:xfrm rot="10800000">
            <a:off x="673248" y="2641120"/>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B227EAAA-9E0B-5191-0B7C-405A8E0A1A23}"/>
              </a:ext>
            </a:extLst>
          </p:cNvPr>
          <p:cNvSpPr txBox="1"/>
          <p:nvPr/>
        </p:nvSpPr>
        <p:spPr>
          <a:xfrm>
            <a:off x="655822" y="2667945"/>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Nova Notes</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A5F58D77-D7FF-AC69-D761-7E68777C3386}"/>
              </a:ext>
            </a:extLst>
          </p:cNvPr>
          <p:cNvSpPr txBox="1"/>
          <p:nvPr/>
        </p:nvSpPr>
        <p:spPr>
          <a:xfrm>
            <a:off x="2361044" y="2639759"/>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 </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90" name="Rectangle 89">
            <a:extLst>
              <a:ext uri="{FF2B5EF4-FFF2-40B4-BE49-F238E27FC236}">
                <a16:creationId xmlns:a16="http://schemas.microsoft.com/office/drawing/2014/main" id="{32CE3D03-EDB0-4C36-30E1-0F604E503DB9}"/>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317B0C44-2B7B-F531-7E03-4A15CBFC0E63}"/>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716754A4-AFFC-7CC9-409E-352746B01CBF}"/>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A8214392-D0D9-7654-633E-41000A79805E}"/>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6A9EF85-B479-C657-E6F4-547D14C2B8BF}"/>
              </a:ext>
            </a:extLst>
          </p:cNvPr>
          <p:cNvSpPr txBox="1"/>
          <p:nvPr/>
        </p:nvSpPr>
        <p:spPr>
          <a:xfrm>
            <a:off x="771232" y="3832461"/>
            <a:ext cx="3290814"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Highlights for </a:t>
            </a:r>
            <a:r>
              <a:rPr lang="en-US" sz="1400" spc="200" dirty="0" err="1">
                <a:solidFill>
                  <a:srgbClr val="7030A0"/>
                </a:solidFill>
                <a:latin typeface="Open Sans Extrabold" panose="020B0906030804020204" pitchFamily="34" charset="0"/>
                <a:ea typeface="Open Sans Extrabold" panose="020B0906030804020204" pitchFamily="34" charset="0"/>
                <a:cs typeface="Open Sans Extrabold" panose="020B0906030804020204" pitchFamily="34" charset="0"/>
              </a:rPr>
              <a:t>monthyear</a:t>
            </a:r>
            <a:endPar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AC4DEF23-9C51-FCBB-9FA0-88023281F6E2}"/>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aphicFrame>
        <p:nvGraphicFramePr>
          <p:cNvPr id="7" name="Chart 6">
            <a:extLst>
              <a:ext uri="{FF2B5EF4-FFF2-40B4-BE49-F238E27FC236}">
                <a16:creationId xmlns:a16="http://schemas.microsoft.com/office/drawing/2014/main" id="{8CDA46BC-6CF4-6134-F214-CBF31BA65B5B}"/>
              </a:ext>
            </a:extLst>
          </p:cNvPr>
          <p:cNvGraphicFramePr>
            <a:graphicFrameLocks noGrp="1"/>
          </p:cNvGraphicFramePr>
          <p:nvPr>
            <p:extLst>
              <p:ext uri="{D42A27DB-BD31-4B8C-83A1-F6EECF244321}">
                <p14:modId xmlns:p14="http://schemas.microsoft.com/office/powerpoint/2010/main" val="3069409178"/>
              </p:ext>
            </p:extLst>
          </p:nvPr>
        </p:nvGraphicFramePr>
        <p:xfrm>
          <a:off x="8100135" y="1541794"/>
          <a:ext cx="3613761" cy="2264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BC2E129-93A1-B124-3B79-F670E49A2E4F}"/>
              </a:ext>
            </a:extLst>
          </p:cNvPr>
          <p:cNvGraphicFramePr>
            <a:graphicFrameLocks noGrp="1"/>
          </p:cNvGraphicFramePr>
          <p:nvPr>
            <p:extLst>
              <p:ext uri="{D42A27DB-BD31-4B8C-83A1-F6EECF244321}">
                <p14:modId xmlns:p14="http://schemas.microsoft.com/office/powerpoint/2010/main" val="138103646"/>
              </p:ext>
            </p:extLst>
          </p:nvPr>
        </p:nvGraphicFramePr>
        <p:xfrm>
          <a:off x="6022936" y="1555382"/>
          <a:ext cx="2816029" cy="219355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36E2BBA4-2207-86C8-C592-C92F9EB930CC}"/>
              </a:ext>
            </a:extLst>
          </p:cNvPr>
          <p:cNvSpPr txBox="1"/>
          <p:nvPr/>
        </p:nvSpPr>
        <p:spPr>
          <a:xfrm>
            <a:off x="606235" y="4128963"/>
            <a:ext cx="5199512" cy="3016210"/>
          </a:xfrm>
          <a:prstGeom prst="rect">
            <a:avLst/>
          </a:prstGeom>
          <a:noFill/>
        </p:spPr>
        <p:txBody>
          <a:bodyPr vert="horz" wrap="square" lIns="0" tIns="0" rIns="0" bIns="0" rtlCol="0">
            <a:spAutoFit/>
          </a:bodyPr>
          <a:lstStyle/>
          <a:p>
            <a:pPr algn="just">
              <a:spcBef>
                <a:spcPts val="200"/>
              </a:spcBef>
              <a:buSzPct val="100000"/>
            </a:pPr>
            <a:endParaRPr lang="en-US" sz="1100" dirty="0">
              <a:latin typeface="+mj-lt"/>
            </a:endParaRPr>
          </a:p>
          <a:p>
            <a:pPr algn="just">
              <a:spcBef>
                <a:spcPts val="200"/>
              </a:spcBef>
              <a:buSzPct val="100000"/>
            </a:pPr>
            <a:endParaRPr lang="en-US" sz="1100" dirty="0">
              <a:latin typeface="+mj-lt"/>
            </a:endParaRPr>
          </a:p>
          <a:p>
            <a:pPr algn="just">
              <a:spcBef>
                <a:spcPts val="200"/>
              </a:spcBef>
              <a:buSzPct val="100000"/>
            </a:pPr>
            <a:r>
              <a:rPr lang="en-US" sz="1100" b="1" dirty="0"/>
              <a:t>Nova Notes Feb/May/Aug 24 project</a:t>
            </a:r>
            <a:r>
              <a:rPr lang="en-US" sz="1100" dirty="0"/>
              <a:t>:</a:t>
            </a:r>
          </a:p>
          <a:p>
            <a:pPr algn="just">
              <a:spcBef>
                <a:spcPts val="200"/>
              </a:spcBef>
              <a:buSzPct val="100000"/>
            </a:pPr>
            <a:endParaRPr lang="en-US" sz="1100" dirty="0"/>
          </a:p>
          <a:p>
            <a:pPr algn="just">
              <a:spcBef>
                <a:spcPts val="200"/>
              </a:spcBef>
              <a:buSzPct val="100000"/>
            </a:pPr>
            <a:endParaRPr lang="en-US" sz="1100" dirty="0"/>
          </a:p>
          <a:p>
            <a:pPr algn="just">
              <a:spcBef>
                <a:spcPts val="200"/>
              </a:spcBef>
              <a:buSzPct val="100000"/>
            </a:pPr>
            <a:endParaRPr lang="en-US" sz="1100" b="1" dirty="0">
              <a:latin typeface="+mj-lt"/>
            </a:endParaRPr>
          </a:p>
          <a:p>
            <a:pPr algn="just">
              <a:spcBef>
                <a:spcPts val="200"/>
              </a:spcBef>
              <a:buSzPct val="100000"/>
            </a:pPr>
            <a:r>
              <a:rPr lang="en-US" sz="1100" b="1" dirty="0">
                <a:latin typeface="+mj-lt"/>
              </a:rPr>
              <a:t>RA2318 September SU upgrade:</a:t>
            </a:r>
          </a:p>
          <a:p>
            <a:pPr algn="just">
              <a:spcBef>
                <a:spcPts val="200"/>
              </a:spcBef>
              <a:buSzPct val="100000"/>
            </a:pPr>
            <a:endParaRPr lang="en-US" sz="1100" b="1" dirty="0">
              <a:latin typeface="+mj-lt"/>
            </a:endParaRPr>
          </a:p>
          <a:p>
            <a:pPr algn="just">
              <a:spcBef>
                <a:spcPts val="200"/>
              </a:spcBef>
              <a:buSzPct val="100000"/>
            </a:pPr>
            <a:endParaRPr lang="en-US" sz="1100" b="1" dirty="0">
              <a:latin typeface="+mj-lt"/>
            </a:endParaRPr>
          </a:p>
          <a:p>
            <a:pPr algn="just">
              <a:spcBef>
                <a:spcPts val="200"/>
              </a:spcBef>
              <a:buSzPct val="100000"/>
            </a:pPr>
            <a:endParaRPr lang="en-US" sz="1100" b="1" dirty="0">
              <a:latin typeface="+mj-lt"/>
            </a:endParaRPr>
          </a:p>
          <a:p>
            <a:pPr algn="just">
              <a:spcBef>
                <a:spcPts val="200"/>
              </a:spcBef>
              <a:buSzPct val="100000"/>
            </a:pPr>
            <a:endParaRPr lang="en-US" sz="1100" b="1" dirty="0">
              <a:latin typeface="+mj-lt"/>
            </a:endParaRPr>
          </a:p>
          <a:p>
            <a:pPr algn="just">
              <a:spcBef>
                <a:spcPts val="200"/>
              </a:spcBef>
              <a:buSzPct val="100000"/>
            </a:pPr>
            <a:endParaRPr lang="en-US" sz="1100" b="1" dirty="0">
              <a:latin typeface="+mj-lt"/>
            </a:endParaRPr>
          </a:p>
          <a:p>
            <a:pPr algn="l" rtl="0" fontAlgn="base"/>
            <a:r>
              <a:rPr lang="en-US" sz="800" b="0" i="0" u="none" strike="noStrike" dirty="0">
                <a:solidFill>
                  <a:srgbClr val="000000"/>
                </a:solidFill>
                <a:effectLst/>
                <a:latin typeface="+mj-lt"/>
              </a:rPr>
              <a:t>Link Bridges interactive Dashboard:</a:t>
            </a:r>
            <a:r>
              <a:rPr lang="en-US" sz="1100" b="0" i="0" u="none" strike="noStrike" dirty="0">
                <a:solidFill>
                  <a:srgbClr val="000000"/>
                </a:solidFill>
                <a:effectLst/>
                <a:latin typeface="+mj-lt"/>
              </a:rPr>
              <a:t> </a:t>
            </a:r>
            <a:endParaRPr lang="en-US" sz="1100" b="0" i="0" dirty="0">
              <a:solidFill>
                <a:srgbClr val="FFFFFF"/>
              </a:solidFill>
              <a:effectLst/>
              <a:latin typeface="+mj-lt"/>
            </a:endParaRPr>
          </a:p>
          <a:p>
            <a:pPr algn="l" rtl="0" fontAlgn="base">
              <a:buFont typeface="Arial" panose="020B0604020202020204" pitchFamily="34" charset="0"/>
              <a:buChar char="•"/>
            </a:pPr>
            <a:endParaRPr lang="en-US" sz="1100" b="0" i="0" dirty="0">
              <a:solidFill>
                <a:srgbClr val="FFFFFF"/>
              </a:solidFill>
              <a:effectLst/>
              <a:latin typeface="+mj-lt"/>
            </a:endParaRPr>
          </a:p>
          <a:p>
            <a:pPr algn="l" rtl="0" fontAlgn="base">
              <a:buFont typeface="Arial" panose="020B0604020202020204" pitchFamily="34" charset="0"/>
              <a:buChar char="•"/>
            </a:pPr>
            <a:endParaRPr lang="en-US" sz="1100" b="0" i="0" dirty="0">
              <a:solidFill>
                <a:srgbClr val="FFFFFF"/>
              </a:solidFill>
              <a:effectLst/>
              <a:latin typeface="+mj-lt"/>
            </a:endParaRPr>
          </a:p>
          <a:p>
            <a:pPr algn="just">
              <a:spcBef>
                <a:spcPts val="200"/>
              </a:spcBef>
              <a:buSzPct val="100000"/>
            </a:pPr>
            <a:endParaRPr lang="en-US" sz="1100" b="1" dirty="0">
              <a:latin typeface="+mj-lt"/>
            </a:endParaRPr>
          </a:p>
        </p:txBody>
      </p:sp>
      <p:cxnSp>
        <p:nvCxnSpPr>
          <p:cNvPr id="6" name="Straight Arrow Connector 5">
            <a:extLst>
              <a:ext uri="{FF2B5EF4-FFF2-40B4-BE49-F238E27FC236}">
                <a16:creationId xmlns:a16="http://schemas.microsoft.com/office/drawing/2014/main" id="{D0DBC3F4-7A95-D11F-0946-33C5BBE805CE}"/>
              </a:ext>
            </a:extLst>
          </p:cNvPr>
          <p:cNvCxnSpPr>
            <a:cxnSpLocks/>
          </p:cNvCxnSpPr>
          <p:nvPr/>
        </p:nvCxnSpPr>
        <p:spPr>
          <a:xfrm>
            <a:off x="8324713" y="2652159"/>
            <a:ext cx="836220" cy="0"/>
          </a:xfrm>
          <a:prstGeom prst="straightConnector1">
            <a:avLst/>
          </a:prstGeom>
          <a:ln>
            <a:headEnd type="triangle"/>
            <a:tailEnd type="triangle"/>
          </a:ln>
          <a:effectLst>
            <a:outerShdw blurRad="50800" dist="38100" dir="5400000" algn="t"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graphicFrame>
        <p:nvGraphicFramePr>
          <p:cNvPr id="15" name="Chart 14">
            <a:extLst>
              <a:ext uri="{FF2B5EF4-FFF2-40B4-BE49-F238E27FC236}">
                <a16:creationId xmlns:a16="http://schemas.microsoft.com/office/drawing/2014/main" id="{1B4F4E2B-73C9-7553-BB28-5DD75857BDA8}"/>
              </a:ext>
            </a:extLst>
          </p:cNvPr>
          <p:cNvGraphicFramePr/>
          <p:nvPr>
            <p:extLst>
              <p:ext uri="{D42A27DB-BD31-4B8C-83A1-F6EECF244321}">
                <p14:modId xmlns:p14="http://schemas.microsoft.com/office/powerpoint/2010/main" val="3116157033"/>
              </p:ext>
            </p:extLst>
          </p:nvPr>
        </p:nvGraphicFramePr>
        <p:xfrm>
          <a:off x="6351579" y="4191747"/>
          <a:ext cx="4856480" cy="2360104"/>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59B35D79-4F51-7C6C-678F-36942748B698}"/>
              </a:ext>
            </a:extLst>
          </p:cNvPr>
          <p:cNvSpPr txBox="1"/>
          <p:nvPr/>
        </p:nvSpPr>
        <p:spPr>
          <a:xfrm>
            <a:off x="6594198" y="6542449"/>
            <a:ext cx="4802714" cy="153888"/>
          </a:xfrm>
          <a:prstGeom prst="rect">
            <a:avLst/>
          </a:prstGeom>
          <a:noFill/>
        </p:spPr>
        <p:txBody>
          <a:bodyPr vert="horz" wrap="square" lIns="0" tIns="0" rIns="0" bIns="0" rtlCol="0">
            <a:spAutoFit/>
          </a:bodyPr>
          <a:lstStyle/>
          <a:p>
            <a:pPr>
              <a:spcBef>
                <a:spcPts val="200"/>
              </a:spcBef>
              <a:buSzPct val="100000"/>
            </a:pPr>
            <a:r>
              <a:rPr lang="en-US" sz="1000" i="1"/>
              <a:t>*Deadline for Build completion for Aug/Nov nova notes was 27</a:t>
            </a:r>
            <a:r>
              <a:rPr lang="en-US" sz="1000" i="1" baseline="30000"/>
              <a:t>th</a:t>
            </a:r>
            <a:r>
              <a:rPr lang="en-US" sz="1000" i="1"/>
              <a:t> June 2025</a:t>
            </a:r>
          </a:p>
        </p:txBody>
      </p:sp>
      <p:sp>
        <p:nvSpPr>
          <p:cNvPr id="8" name="Rectangle: Top Corners Rounded 7">
            <a:extLst>
              <a:ext uri="{FF2B5EF4-FFF2-40B4-BE49-F238E27FC236}">
                <a16:creationId xmlns:a16="http://schemas.microsoft.com/office/drawing/2014/main" id="{D5408E5D-5A88-6B1F-3F9E-6C54768B01C8}"/>
              </a:ext>
            </a:extLst>
          </p:cNvPr>
          <p:cNvSpPr/>
          <p:nvPr/>
        </p:nvSpPr>
        <p:spPr bwMode="gray">
          <a:xfrm rot="10800000">
            <a:off x="690673" y="323356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11" name="TextBox 10">
            <a:extLst>
              <a:ext uri="{FF2B5EF4-FFF2-40B4-BE49-F238E27FC236}">
                <a16:creationId xmlns:a16="http://schemas.microsoft.com/office/drawing/2014/main" id="{1EB0E466-DC31-0D3A-6465-CE2FE26E7464}"/>
              </a:ext>
            </a:extLst>
          </p:cNvPr>
          <p:cNvSpPr txBox="1"/>
          <p:nvPr/>
        </p:nvSpPr>
        <p:spPr>
          <a:xfrm>
            <a:off x="673247" y="326039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Knowledge Transition</a:t>
            </a:r>
          </a:p>
        </p:txBody>
      </p:sp>
      <p:sp>
        <p:nvSpPr>
          <p:cNvPr id="13" name="TextBox 12">
            <a:extLst>
              <a:ext uri="{FF2B5EF4-FFF2-40B4-BE49-F238E27FC236}">
                <a16:creationId xmlns:a16="http://schemas.microsoft.com/office/drawing/2014/main" id="{01F88ACF-4C5C-731E-AEF0-42A6778AFCD0}"/>
              </a:ext>
            </a:extLst>
          </p:cNvPr>
          <p:cNvSpPr txBox="1"/>
          <p:nvPr/>
        </p:nvSpPr>
        <p:spPr>
          <a:xfrm>
            <a:off x="2378469" y="3232204"/>
            <a:ext cx="3707816"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dirty="0">
                <a:ln>
                  <a:noFill/>
                </a:ln>
                <a:solidFill>
                  <a:prstClr val="black"/>
                </a:solidFill>
                <a:effectLst/>
                <a:uLnTx/>
                <a:uFillTx/>
                <a:latin typeface="Open Sans"/>
                <a:ea typeface="+mn-ea"/>
                <a:cs typeface="+mn-cs"/>
              </a:rPr>
              <a:t> </a:t>
            </a:r>
          </a:p>
        </p:txBody>
      </p:sp>
      <p:sp>
        <p:nvSpPr>
          <p:cNvPr id="19" name="Rectangle 3">
            <a:extLst>
              <a:ext uri="{FF2B5EF4-FFF2-40B4-BE49-F238E27FC236}">
                <a16:creationId xmlns:a16="http://schemas.microsoft.com/office/drawing/2014/main" id="{9FB977AE-B316-5B26-D6D8-9E5EBCA5AA4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64DC0AC8-24A4-F9A5-AB80-9D55FE1F236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925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92290-5D24-72B0-CEDA-5E6F102F112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EA6F47E-EABD-D6D4-771C-4AD53B13BF1A}"/>
              </a:ext>
            </a:extLst>
          </p:cNvPr>
          <p:cNvSpPr/>
          <p:nvPr/>
        </p:nvSpPr>
        <p:spPr bwMode="gray">
          <a:xfrm>
            <a:off x="6221413" y="1200382"/>
            <a:ext cx="5364352" cy="419606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16" name="Title 2">
            <a:extLst>
              <a:ext uri="{FF2B5EF4-FFF2-40B4-BE49-F238E27FC236}">
                <a16:creationId xmlns:a16="http://schemas.microsoft.com/office/drawing/2014/main" id="{23D0EEF0-CD1A-E113-8C4B-6CA43206E6DD}"/>
              </a:ext>
            </a:extLst>
          </p:cNvPr>
          <p:cNvSpPr>
            <a:spLocks noGrp="1"/>
          </p:cNvSpPr>
          <p:nvPr>
            <p:ph type="title"/>
          </p:nvPr>
        </p:nvSpPr>
        <p:spPr>
          <a:xfrm>
            <a:off x="551688" y="238607"/>
            <a:ext cx="11390734" cy="365760"/>
          </a:xfrm>
        </p:spPr>
        <p:txBody>
          <a:bodyPr/>
          <a:lstStyle/>
          <a:p>
            <a:r>
              <a:rPr lang="en-US">
                <a:latin typeface="Open Sans Semibold"/>
                <a:ea typeface="Open Sans Semibold"/>
                <a:cs typeface="Open Sans Semibold"/>
              </a:rPr>
              <a:t>Reporting</a:t>
            </a:r>
            <a:br>
              <a:rPr lang="en-US">
                <a:latin typeface="Open Sans Semibold"/>
                <a:ea typeface="Open Sans Semibold"/>
                <a:cs typeface="Open Sans Semibold"/>
              </a:rPr>
            </a:br>
            <a:endParaRPr lang="en-US"/>
          </a:p>
        </p:txBody>
      </p:sp>
      <p:sp>
        <p:nvSpPr>
          <p:cNvPr id="18" name="TextBox 17">
            <a:extLst>
              <a:ext uri="{FF2B5EF4-FFF2-40B4-BE49-F238E27FC236}">
                <a16:creationId xmlns:a16="http://schemas.microsoft.com/office/drawing/2014/main" id="{247285DC-0A95-EDCB-96F1-16B3D5353B7B}"/>
              </a:ext>
            </a:extLst>
          </p:cNvPr>
          <p:cNvSpPr txBox="1"/>
          <p:nvPr/>
        </p:nvSpPr>
        <p:spPr>
          <a:xfrm>
            <a:off x="473098" y="1290308"/>
            <a:ext cx="5541174" cy="430887"/>
          </a:xfrm>
          <a:prstGeom prst="rect">
            <a:avLst/>
          </a:prstGeom>
          <a:noFill/>
        </p:spPr>
        <p:txBody>
          <a:bodyPr wrap="square" lIns="182880" tIns="45720" rIns="91440" bIns="45720" anchor="t">
            <a:spAutoFit/>
          </a:bodyPr>
          <a:lstStyle/>
          <a:p>
            <a:pPr>
              <a:defRPr/>
            </a:pPr>
            <a:r>
              <a:rPr lang="en-US" sz="1100" dirty="0">
                <a:solidFill>
                  <a:prstClr val="black"/>
                </a:solidFill>
                <a:latin typeface="Open Sans"/>
              </a:rPr>
              <a:t>Here are the key achievements for July 2025, highlighting our significant progress and milestones:</a:t>
            </a:r>
            <a:endParaRPr lang="en-US" dirty="0">
              <a:solidFill>
                <a:prstClr val="black"/>
              </a:solidFill>
            </a:endParaRPr>
          </a:p>
        </p:txBody>
      </p:sp>
      <p:grpSp>
        <p:nvGrpSpPr>
          <p:cNvPr id="4" name="Group 3">
            <a:extLst>
              <a:ext uri="{FF2B5EF4-FFF2-40B4-BE49-F238E27FC236}">
                <a16:creationId xmlns:a16="http://schemas.microsoft.com/office/drawing/2014/main" id="{D21DA333-1807-087D-5F2B-BCE24FD3DAF7}"/>
              </a:ext>
            </a:extLst>
          </p:cNvPr>
          <p:cNvGrpSpPr/>
          <p:nvPr/>
        </p:nvGrpSpPr>
        <p:grpSpPr>
          <a:xfrm>
            <a:off x="472378" y="1730949"/>
            <a:ext cx="1560087" cy="261978"/>
            <a:chOff x="531376" y="1966488"/>
            <a:chExt cx="1795647" cy="299288"/>
          </a:xfrm>
        </p:grpSpPr>
        <p:sp>
          <p:nvSpPr>
            <p:cNvPr id="22" name="Rectangle: Top Corners Rounded 21">
              <a:extLst>
                <a:ext uri="{FF2B5EF4-FFF2-40B4-BE49-F238E27FC236}">
                  <a16:creationId xmlns:a16="http://schemas.microsoft.com/office/drawing/2014/main" id="{50DBD6B7-225D-A8A1-3EF3-BD283CAF7B08}"/>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24" name="TextBox 23">
              <a:extLst>
                <a:ext uri="{FF2B5EF4-FFF2-40B4-BE49-F238E27FC236}">
                  <a16:creationId xmlns:a16="http://schemas.microsoft.com/office/drawing/2014/main" id="{BB7F546E-F270-0A4D-6FEE-E94A52F1623D}"/>
                </a:ext>
              </a:extLst>
            </p:cNvPr>
            <p:cNvSpPr txBox="1"/>
            <p:nvPr/>
          </p:nvSpPr>
          <p:spPr>
            <a:xfrm>
              <a:off x="531376" y="1974521"/>
              <a:ext cx="1795647" cy="283045"/>
            </a:xfrm>
            <a:prstGeom prst="rect">
              <a:avLst/>
            </a:prstGeom>
            <a:noFill/>
          </p:spPr>
          <p:txBody>
            <a:bodyPr wrap="square" lIns="91440" tIns="45720" rIns="91440" bIns="45720" anchor="t">
              <a:spAutoFit/>
            </a:bodyPr>
            <a:lstStyle/>
            <a:p>
              <a:pPr algn="ctr">
                <a:lnSpc>
                  <a:spcPct val="106000"/>
                </a:lnSpc>
                <a:buFont typeface="Wingdings 2" pitchFamily="18" charset="2"/>
                <a:defRPr/>
              </a:pPr>
              <a:r>
                <a:rPr kumimoji="0" lang="en-US" sz="1000" b="1" i="0" u="none" strike="noStrike" kern="1200" cap="none" spc="0" normalizeH="0" baseline="0" noProof="0">
                  <a:ln>
                    <a:noFill/>
                  </a:ln>
                  <a:solidFill>
                    <a:prstClr val="white"/>
                  </a:solidFill>
                  <a:effectLst/>
                  <a:uLnTx/>
                  <a:uFillTx/>
                  <a:latin typeface="Open Sans"/>
                  <a:ea typeface="+mn-ea"/>
                  <a:cs typeface="+mn-cs"/>
                </a:rPr>
                <a:t>Solution &amp; </a:t>
              </a:r>
              <a:r>
                <a:rPr lang="en-US" sz="1000" b="1">
                  <a:solidFill>
                    <a:prstClr val="white"/>
                  </a:solidFill>
                  <a:latin typeface="Open Sans"/>
                </a:rPr>
                <a:t>Delivery</a:t>
              </a:r>
              <a:endParaRPr lang="en-US">
                <a:ea typeface="+mn-ea"/>
                <a:cs typeface="+mn-cs"/>
              </a:endParaRPr>
            </a:p>
          </p:txBody>
        </p:sp>
      </p:grpSp>
      <p:sp>
        <p:nvSpPr>
          <p:cNvPr id="34" name="TextBox 33">
            <a:extLst>
              <a:ext uri="{FF2B5EF4-FFF2-40B4-BE49-F238E27FC236}">
                <a16:creationId xmlns:a16="http://schemas.microsoft.com/office/drawing/2014/main" id="{CB9C586E-85B7-8393-BF2C-78EB37CD06F6}"/>
              </a:ext>
            </a:extLst>
          </p:cNvPr>
          <p:cNvSpPr txBox="1"/>
          <p:nvPr/>
        </p:nvSpPr>
        <p:spPr>
          <a:xfrm>
            <a:off x="2032198" y="1678342"/>
            <a:ext cx="3934022" cy="261610"/>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100" dirty="0">
                <a:solidFill>
                  <a:prstClr val="black"/>
                </a:solidFill>
                <a:ea typeface="Open Sans"/>
                <a:cs typeface="Open Sans"/>
              </a:rPr>
              <a:t> </a:t>
            </a:r>
          </a:p>
        </p:txBody>
      </p:sp>
      <p:sp>
        <p:nvSpPr>
          <p:cNvPr id="36" name="TextBox 35">
            <a:extLst>
              <a:ext uri="{FF2B5EF4-FFF2-40B4-BE49-F238E27FC236}">
                <a16:creationId xmlns:a16="http://schemas.microsoft.com/office/drawing/2014/main" id="{0E65D53E-1D45-C91E-A0ED-016C8695E759}"/>
              </a:ext>
            </a:extLst>
          </p:cNvPr>
          <p:cNvSpPr txBox="1"/>
          <p:nvPr/>
        </p:nvSpPr>
        <p:spPr>
          <a:xfrm>
            <a:off x="2026403" y="2061667"/>
            <a:ext cx="3895888" cy="507831"/>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dirty="0">
                <a:solidFill>
                  <a:prstClr val="black"/>
                </a:solidFill>
                <a:ea typeface="+mn-lt"/>
                <a:cs typeface="+mn-lt"/>
              </a:rPr>
              <a:t> </a:t>
            </a:r>
          </a:p>
          <a:p>
            <a:pPr>
              <a:spcBef>
                <a:spcPts val="600"/>
              </a:spcBef>
              <a:buSzPct val="100000"/>
              <a:defRPr/>
            </a:pPr>
            <a:endParaRPr lang="en-US" sz="1100" dirty="0">
              <a:solidFill>
                <a:prstClr val="black"/>
              </a:solidFill>
              <a:ea typeface="Open Sans"/>
              <a:cs typeface="Open Sans"/>
            </a:endParaRPr>
          </a:p>
        </p:txBody>
      </p:sp>
      <p:sp>
        <p:nvSpPr>
          <p:cNvPr id="44" name="TextBox 43">
            <a:extLst>
              <a:ext uri="{FF2B5EF4-FFF2-40B4-BE49-F238E27FC236}">
                <a16:creationId xmlns:a16="http://schemas.microsoft.com/office/drawing/2014/main" id="{36ED602D-E704-994B-5F34-6FD6E924823E}"/>
              </a:ext>
            </a:extLst>
          </p:cNvPr>
          <p:cNvSpPr txBox="1"/>
          <p:nvPr/>
        </p:nvSpPr>
        <p:spPr>
          <a:xfrm>
            <a:off x="603872" y="3670202"/>
            <a:ext cx="5362348" cy="2462213"/>
          </a:xfrm>
          <a:prstGeom prst="rect">
            <a:avLst/>
          </a:prstGeom>
          <a:noFill/>
        </p:spPr>
        <p:txBody>
          <a:bodyPr wrap="square" lIns="91440" tIns="45720" rIns="91440" bIns="45720" anchor="t">
            <a:spAutoFit/>
          </a:bodyPr>
          <a:lstStyle/>
          <a:p>
            <a:pPr algn="just">
              <a:defRPr/>
            </a:pPr>
            <a:endParaRPr lang="en-US" sz="1100" b="1" dirty="0">
              <a:solidFill>
                <a:srgbClr val="000000"/>
              </a:solidFill>
              <a:ea typeface="Open Sans"/>
              <a:cs typeface="Open Sans"/>
            </a:endParaRPr>
          </a:p>
          <a:p>
            <a:pPr algn="just">
              <a:defRPr/>
            </a:pPr>
            <a:r>
              <a:rPr lang="en-US" sz="1100" b="1" dirty="0">
                <a:solidFill>
                  <a:srgbClr val="000000"/>
                </a:solidFill>
                <a:ea typeface="Open Sans"/>
                <a:cs typeface="Open Sans"/>
              </a:rPr>
              <a:t>Primary Responsibility for Ticket Triaging:</a:t>
            </a:r>
            <a:r>
              <a:rPr lang="en-US" sz="1100" b="1" dirty="0">
                <a:solidFill>
                  <a:srgbClr val="000000"/>
                </a:solidFill>
                <a:ea typeface="+mn-lt"/>
                <a:cs typeface="+mn-lt"/>
              </a:rPr>
              <a:t> </a:t>
            </a:r>
          </a:p>
          <a:p>
            <a:pPr algn="just">
              <a:defRPr/>
            </a:pPr>
            <a:endParaRPr lang="en-US" sz="1100" b="1" dirty="0">
              <a:solidFill>
                <a:srgbClr val="000000"/>
              </a:solidFill>
              <a:ea typeface="+mn-lt"/>
              <a:cs typeface="+mn-lt"/>
            </a:endParaRPr>
          </a:p>
          <a:p>
            <a:pPr algn="just">
              <a:defRPr/>
            </a:pPr>
            <a:endParaRPr lang="en-US" sz="1100" b="1" dirty="0">
              <a:solidFill>
                <a:srgbClr val="000000"/>
              </a:solidFill>
              <a:ea typeface="+mn-lt"/>
              <a:cs typeface="+mn-lt"/>
            </a:endParaRPr>
          </a:p>
          <a:p>
            <a:pPr algn="just">
              <a:defRPr/>
            </a:pPr>
            <a:endParaRPr lang="en-US" sz="1100" b="1" dirty="0">
              <a:solidFill>
                <a:srgbClr val="000000"/>
              </a:solidFill>
              <a:ea typeface="Open Sans"/>
              <a:cs typeface="Open Sans"/>
            </a:endParaRPr>
          </a:p>
          <a:p>
            <a:pPr algn="just">
              <a:defRPr/>
            </a:pPr>
            <a:r>
              <a:rPr lang="en-US" sz="1100" b="1" dirty="0">
                <a:solidFill>
                  <a:srgbClr val="000000"/>
                </a:solidFill>
                <a:ea typeface="Open Sans"/>
                <a:cs typeface="Open Sans"/>
              </a:rPr>
              <a:t>Backlog clearance:</a:t>
            </a:r>
          </a:p>
          <a:p>
            <a:pPr algn="just">
              <a:defRPr/>
            </a:pPr>
            <a:endParaRPr lang="en-US" sz="1100" b="1" dirty="0">
              <a:solidFill>
                <a:srgbClr val="000000"/>
              </a:solidFill>
              <a:ea typeface="Open Sans"/>
              <a:cs typeface="Open Sans"/>
            </a:endParaRPr>
          </a:p>
          <a:p>
            <a:pPr algn="just">
              <a:defRPr/>
            </a:pPr>
            <a:endParaRPr lang="en-US" sz="1100" b="1" dirty="0">
              <a:solidFill>
                <a:srgbClr val="000000"/>
              </a:solidFill>
              <a:ea typeface="Open Sans"/>
              <a:cs typeface="Open Sans"/>
            </a:endParaRPr>
          </a:p>
          <a:p>
            <a:pPr algn="just">
              <a:defRPr/>
            </a:pPr>
            <a:endParaRPr lang="en-US" sz="1100" dirty="0">
              <a:solidFill>
                <a:prstClr val="black"/>
              </a:solidFill>
              <a:ea typeface="Open Sans"/>
              <a:cs typeface="Open Sans"/>
            </a:endParaRPr>
          </a:p>
          <a:p>
            <a:pPr algn="just">
              <a:defRPr/>
            </a:pPr>
            <a:r>
              <a:rPr lang="en-US" sz="1100" b="1" dirty="0">
                <a:solidFill>
                  <a:prstClr val="black"/>
                </a:solidFill>
                <a:ea typeface="Open Sans"/>
                <a:cs typeface="Open Sans"/>
              </a:rPr>
              <a:t>New Learning:</a:t>
            </a:r>
          </a:p>
          <a:p>
            <a:pPr algn="just">
              <a:defRPr/>
            </a:pPr>
            <a:endParaRPr lang="en-US" sz="1100" b="1" dirty="0">
              <a:solidFill>
                <a:prstClr val="black"/>
              </a:solidFill>
              <a:ea typeface="Open Sans"/>
              <a:cs typeface="Open Sans"/>
            </a:endParaRPr>
          </a:p>
          <a:p>
            <a:pPr algn="just">
              <a:defRPr/>
            </a:pPr>
            <a:endParaRPr lang="en-US" sz="1100" b="1" dirty="0">
              <a:solidFill>
                <a:prstClr val="black"/>
              </a:solidFill>
              <a:ea typeface="Open Sans"/>
              <a:cs typeface="Open Sans"/>
            </a:endParaRPr>
          </a:p>
          <a:p>
            <a:pPr algn="just">
              <a:defRPr/>
            </a:pPr>
            <a:endParaRPr lang="en-US" sz="1100" b="1" dirty="0">
              <a:solidFill>
                <a:prstClr val="black"/>
              </a:solidFill>
              <a:ea typeface="Open Sans"/>
              <a:cs typeface="Open Sans"/>
            </a:endParaRPr>
          </a:p>
          <a:p>
            <a:pPr algn="just">
              <a:defRPr/>
            </a:pPr>
            <a:r>
              <a:rPr lang="en-US" sz="1100" b="1" dirty="0">
                <a:solidFill>
                  <a:prstClr val="black"/>
                </a:solidFill>
                <a:ea typeface="Open Sans"/>
                <a:cs typeface="Open Sans"/>
              </a:rPr>
              <a:t>SQL Support for SER Team</a:t>
            </a:r>
            <a:r>
              <a:rPr lang="en-US" sz="1100" b="1" dirty="0">
                <a:solidFill>
                  <a:prstClr val="black"/>
                </a:solidFill>
                <a:ea typeface="+mn-lt"/>
                <a:cs typeface="+mn-lt"/>
              </a:rPr>
              <a:t>:</a:t>
            </a:r>
            <a:endParaRPr lang="en-US" dirty="0">
              <a:solidFill>
                <a:prstClr val="black"/>
              </a:solidFill>
              <a:ea typeface="Open Sans"/>
              <a:cs typeface="Open Sans"/>
            </a:endParaRPr>
          </a:p>
        </p:txBody>
      </p:sp>
      <p:sp>
        <p:nvSpPr>
          <p:cNvPr id="52" name="Rectangle 51">
            <a:extLst>
              <a:ext uri="{FF2B5EF4-FFF2-40B4-BE49-F238E27FC236}">
                <a16:creationId xmlns:a16="http://schemas.microsoft.com/office/drawing/2014/main" id="{70BB7A83-2179-56A1-EC21-66FE58D5ED89}"/>
              </a:ext>
            </a:extLst>
          </p:cNvPr>
          <p:cNvSpPr/>
          <p:nvPr/>
        </p:nvSpPr>
        <p:spPr bwMode="gray">
          <a:xfrm>
            <a:off x="469900" y="1192159"/>
            <a:ext cx="5500579" cy="1937382"/>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4" name="Rectangle 53">
            <a:extLst>
              <a:ext uri="{FF2B5EF4-FFF2-40B4-BE49-F238E27FC236}">
                <a16:creationId xmlns:a16="http://schemas.microsoft.com/office/drawing/2014/main" id="{803158E1-0F12-18DA-15FA-EB19E5A1B051}"/>
              </a:ext>
            </a:extLst>
          </p:cNvPr>
          <p:cNvSpPr/>
          <p:nvPr/>
        </p:nvSpPr>
        <p:spPr bwMode="gray">
          <a:xfrm>
            <a:off x="473556" y="3251079"/>
            <a:ext cx="5495792" cy="353361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320BD7F9-FB2C-8EEF-195E-0C0FB8E70F8A}"/>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8" name="TextBox 57">
            <a:extLst>
              <a:ext uri="{FF2B5EF4-FFF2-40B4-BE49-F238E27FC236}">
                <a16:creationId xmlns:a16="http://schemas.microsoft.com/office/drawing/2014/main" id="{CB49C767-8828-487F-C001-1488817CFE6C}"/>
              </a:ext>
            </a:extLst>
          </p:cNvPr>
          <p:cNvSpPr txBox="1"/>
          <p:nvPr/>
        </p:nvSpPr>
        <p:spPr>
          <a:xfrm>
            <a:off x="561026" y="3333220"/>
            <a:ext cx="3446464" cy="215444"/>
          </a:xfrm>
          <a:prstGeom prst="rect">
            <a:avLst/>
          </a:prstGeom>
          <a:solidFill>
            <a:schemeClr val="bg1"/>
          </a:solidFill>
        </p:spPr>
        <p:txBody>
          <a:bodyPr vert="horz" wrap="square" lIns="91440" tIns="0" rIns="0" bIns="0" rtlCol="0" anchor="t">
            <a:spAutoFit/>
          </a:bodyPr>
          <a:lstStyle/>
          <a:p>
            <a:pPr>
              <a:spcBef>
                <a:spcPts val="200"/>
              </a:spcBef>
              <a:defRPr/>
            </a:pPr>
            <a:r>
              <a:rPr lang="en-US" sz="1400" spc="200" dirty="0">
                <a:solidFill>
                  <a:srgbClr val="7030A0"/>
                </a:solidFill>
                <a:latin typeface="Open Sans Extrabold"/>
                <a:ea typeface="Open Sans Extrabold"/>
                <a:cs typeface="Open Sans Extrabold"/>
              </a:rPr>
              <a:t>Highlights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for </a:t>
            </a:r>
            <a:r>
              <a:rPr lang="en-US" sz="1400" spc="200" dirty="0" err="1">
                <a:solidFill>
                  <a:srgbClr val="7030A0"/>
                </a:solidFill>
                <a:latin typeface="Open Sans Extrabold"/>
                <a:ea typeface="Open Sans Extrabold"/>
                <a:cs typeface="Open Sans Extrabold"/>
              </a:rPr>
              <a:t>monthyear</a:t>
            </a:r>
            <a:endParaRPr lang="en-US" dirty="0"/>
          </a:p>
        </p:txBody>
      </p:sp>
      <p:grpSp>
        <p:nvGrpSpPr>
          <p:cNvPr id="63" name="Group 62">
            <a:extLst>
              <a:ext uri="{FF2B5EF4-FFF2-40B4-BE49-F238E27FC236}">
                <a16:creationId xmlns:a16="http://schemas.microsoft.com/office/drawing/2014/main" id="{AB91D4F9-75FA-2573-1055-FE4EB403DF23}"/>
              </a:ext>
            </a:extLst>
          </p:cNvPr>
          <p:cNvGrpSpPr/>
          <p:nvPr/>
        </p:nvGrpSpPr>
        <p:grpSpPr>
          <a:xfrm>
            <a:off x="6430814" y="1434728"/>
            <a:ext cx="1714998" cy="299288"/>
            <a:chOff x="6278414" y="1568078"/>
            <a:chExt cx="1714998" cy="299288"/>
          </a:xfrm>
        </p:grpSpPr>
        <p:sp>
          <p:nvSpPr>
            <p:cNvPr id="60" name="Rectangle: Top Corners Rounded 59">
              <a:extLst>
                <a:ext uri="{FF2B5EF4-FFF2-40B4-BE49-F238E27FC236}">
                  <a16:creationId xmlns:a16="http://schemas.microsoft.com/office/drawing/2014/main" id="{9ECA62C1-2ACC-8D4A-0EE3-11347D1DD938}"/>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1" name="TextBox 60">
              <a:extLst>
                <a:ext uri="{FF2B5EF4-FFF2-40B4-BE49-F238E27FC236}">
                  <a16:creationId xmlns:a16="http://schemas.microsoft.com/office/drawing/2014/main" id="{2C0462D2-FC4E-64D7-957F-45B1CF4CF776}"/>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131" name="TextBox 130">
            <a:extLst>
              <a:ext uri="{FF2B5EF4-FFF2-40B4-BE49-F238E27FC236}">
                <a16:creationId xmlns:a16="http://schemas.microsoft.com/office/drawing/2014/main" id="{AE1D7F62-EC06-5EC0-B741-344F69A6CE59}"/>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pSp>
        <p:nvGrpSpPr>
          <p:cNvPr id="2" name="Group 1">
            <a:extLst>
              <a:ext uri="{FF2B5EF4-FFF2-40B4-BE49-F238E27FC236}">
                <a16:creationId xmlns:a16="http://schemas.microsoft.com/office/drawing/2014/main" id="{A0C5B7CA-DC48-E840-BBC5-78A5B0757F53}"/>
              </a:ext>
            </a:extLst>
          </p:cNvPr>
          <p:cNvGrpSpPr/>
          <p:nvPr/>
        </p:nvGrpSpPr>
        <p:grpSpPr>
          <a:xfrm>
            <a:off x="463618" y="2063776"/>
            <a:ext cx="1560087" cy="261978"/>
            <a:chOff x="531376" y="1966488"/>
            <a:chExt cx="1795647" cy="299288"/>
          </a:xfrm>
        </p:grpSpPr>
        <p:sp>
          <p:nvSpPr>
            <p:cNvPr id="3" name="Rectangle: Top Corners Rounded 2">
              <a:extLst>
                <a:ext uri="{FF2B5EF4-FFF2-40B4-BE49-F238E27FC236}">
                  <a16:creationId xmlns:a16="http://schemas.microsoft.com/office/drawing/2014/main" id="{1F486E23-D2AD-3338-F802-BECB81F60F3B}"/>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EE03F287-124E-5D02-0D4A-4DADC769D921}"/>
                </a:ext>
              </a:extLst>
            </p:cNvPr>
            <p:cNvSpPr txBox="1"/>
            <p:nvPr/>
          </p:nvSpPr>
          <p:spPr>
            <a:xfrm>
              <a:off x="531376" y="1974524"/>
              <a:ext cx="1795647" cy="283045"/>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Ticket Triaging</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grpSp>
      <p:grpSp>
        <p:nvGrpSpPr>
          <p:cNvPr id="31" name="Group 30">
            <a:extLst>
              <a:ext uri="{FF2B5EF4-FFF2-40B4-BE49-F238E27FC236}">
                <a16:creationId xmlns:a16="http://schemas.microsoft.com/office/drawing/2014/main" id="{E2AD70DC-EFFB-AFC7-470F-CFB5DD2CD815}"/>
              </a:ext>
            </a:extLst>
          </p:cNvPr>
          <p:cNvGrpSpPr/>
          <p:nvPr/>
        </p:nvGrpSpPr>
        <p:grpSpPr>
          <a:xfrm>
            <a:off x="472376" y="2449155"/>
            <a:ext cx="1560087" cy="261978"/>
            <a:chOff x="531376" y="1966488"/>
            <a:chExt cx="1795647" cy="299288"/>
          </a:xfrm>
        </p:grpSpPr>
        <p:sp>
          <p:nvSpPr>
            <p:cNvPr id="33" name="Rectangle: Top Corners Rounded 32">
              <a:extLst>
                <a:ext uri="{FF2B5EF4-FFF2-40B4-BE49-F238E27FC236}">
                  <a16:creationId xmlns:a16="http://schemas.microsoft.com/office/drawing/2014/main" id="{F84A3E9F-70CB-41A4-3420-C98583F8DAD6}"/>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defRPr/>
              </a:pPr>
              <a:endParaRPr lang="en-US" sz="12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35" name="TextBox 34">
              <a:extLst>
                <a:ext uri="{FF2B5EF4-FFF2-40B4-BE49-F238E27FC236}">
                  <a16:creationId xmlns:a16="http://schemas.microsoft.com/office/drawing/2014/main" id="{4B6C4692-2B6D-39A0-2E70-4BB809AF3AE1}"/>
                </a:ext>
              </a:extLst>
            </p:cNvPr>
            <p:cNvSpPr txBox="1"/>
            <p:nvPr/>
          </p:nvSpPr>
          <p:spPr>
            <a:xfrm>
              <a:off x="531376" y="1974522"/>
              <a:ext cx="1795647" cy="283045"/>
            </a:xfrm>
            <a:prstGeom prst="rect">
              <a:avLst/>
            </a:prstGeom>
            <a:noFill/>
          </p:spPr>
          <p:txBody>
            <a:bodyPr wrap="square" lIns="91440" tIns="45720" rIns="91440" bIns="45720" anchor="t">
              <a:spAutoFit/>
            </a:bodyPr>
            <a:lstStyle/>
            <a:p>
              <a:pPr algn="ctr">
                <a:lnSpc>
                  <a:spcPct val="106000"/>
                </a:lnSpc>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grpSp>
      <p:sp>
        <p:nvSpPr>
          <p:cNvPr id="39" name="TextBox 38">
            <a:extLst>
              <a:ext uri="{FF2B5EF4-FFF2-40B4-BE49-F238E27FC236}">
                <a16:creationId xmlns:a16="http://schemas.microsoft.com/office/drawing/2014/main" id="{56618455-C059-C85A-D712-9A73E5F1797C}"/>
              </a:ext>
            </a:extLst>
          </p:cNvPr>
          <p:cNvSpPr txBox="1"/>
          <p:nvPr/>
        </p:nvSpPr>
        <p:spPr>
          <a:xfrm>
            <a:off x="405811" y="2459693"/>
            <a:ext cx="1700224"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ea typeface="+mn-lt"/>
                <a:cs typeface="+mn-lt"/>
              </a:rPr>
              <a:t>Order Report </a:t>
            </a:r>
            <a:endParaRPr lang="en-US" b="1">
              <a:solidFill>
                <a:prstClr val="white"/>
              </a:solidFill>
              <a:ea typeface="Open Sans"/>
              <a:cs typeface="Open Sans"/>
            </a:endParaRPr>
          </a:p>
        </p:txBody>
      </p:sp>
      <p:pic>
        <p:nvPicPr>
          <p:cNvPr id="13" name="Picture 12" descr="A green rectangular object with white text&#10;&#10;AI-generated content may be incorrect.">
            <a:extLst>
              <a:ext uri="{FF2B5EF4-FFF2-40B4-BE49-F238E27FC236}">
                <a16:creationId xmlns:a16="http://schemas.microsoft.com/office/drawing/2014/main" id="{54E8B733-3D61-3442-E900-98C34603EFD4}"/>
              </a:ext>
            </a:extLst>
          </p:cNvPr>
          <p:cNvPicPr>
            <a:picLocks noChangeAspect="1"/>
          </p:cNvPicPr>
          <p:nvPr/>
        </p:nvPicPr>
        <p:blipFill>
          <a:blip r:embed="rId2"/>
          <a:stretch>
            <a:fillRect/>
          </a:stretch>
        </p:blipFill>
        <p:spPr>
          <a:xfrm>
            <a:off x="6247055" y="1891922"/>
            <a:ext cx="5284404" cy="2838998"/>
          </a:xfrm>
          <a:prstGeom prst="rect">
            <a:avLst/>
          </a:prstGeom>
        </p:spPr>
      </p:pic>
      <p:sp>
        <p:nvSpPr>
          <p:cNvPr id="5" name="TextBox 4">
            <a:extLst>
              <a:ext uri="{FF2B5EF4-FFF2-40B4-BE49-F238E27FC236}">
                <a16:creationId xmlns:a16="http://schemas.microsoft.com/office/drawing/2014/main" id="{F9AFA8FB-0964-B5B0-3CB9-B20FC9967DAB}"/>
              </a:ext>
            </a:extLst>
          </p:cNvPr>
          <p:cNvSpPr txBox="1"/>
          <p:nvPr/>
        </p:nvSpPr>
        <p:spPr>
          <a:xfrm>
            <a:off x="2046571" y="2437120"/>
            <a:ext cx="3895888" cy="507831"/>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dirty="0">
                <a:solidFill>
                  <a:prstClr val="black"/>
                </a:solidFill>
                <a:ea typeface="+mn-lt"/>
                <a:cs typeface="+mn-lt"/>
              </a:rPr>
              <a:t> </a:t>
            </a:r>
          </a:p>
          <a:p>
            <a:pPr>
              <a:spcBef>
                <a:spcPts val="600"/>
              </a:spcBef>
              <a:buSzPct val="100000"/>
              <a:defRPr/>
            </a:pPr>
            <a:endParaRPr lang="en-US" sz="1100" dirty="0">
              <a:solidFill>
                <a:prstClr val="black"/>
              </a:solidFill>
              <a:ea typeface="Open Sans"/>
              <a:cs typeface="Open Sans"/>
            </a:endParaRPr>
          </a:p>
        </p:txBody>
      </p:sp>
    </p:spTree>
    <p:extLst>
      <p:ext uri="{BB962C8B-B14F-4D97-AF65-F5344CB8AC3E}">
        <p14:creationId xmlns:p14="http://schemas.microsoft.com/office/powerpoint/2010/main" val="2850292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CE08E-C121-C937-6473-CC8549E914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7A6251-23A1-91C3-3B43-B671C7196180}"/>
              </a:ext>
            </a:extLst>
          </p:cNvPr>
          <p:cNvSpPr>
            <a:spLocks noGrp="1"/>
          </p:cNvSpPr>
          <p:nvPr>
            <p:ph type="title"/>
          </p:nvPr>
        </p:nvSpPr>
        <p:spPr>
          <a:xfrm>
            <a:off x="487112" y="238607"/>
            <a:ext cx="11455310" cy="675726"/>
          </a:xfrm>
        </p:spPr>
        <p:txBody>
          <a:bodyPr/>
          <a:lstStyle/>
          <a:p>
            <a:r>
              <a:rPr lang="en-US" sz="2800" err="1">
                <a:latin typeface="Open Sans Semibold"/>
                <a:ea typeface="Open Sans Semibold"/>
                <a:cs typeface="Open Sans Semibold"/>
              </a:rPr>
              <a:t>ECLink</a:t>
            </a:r>
            <a:endParaRPr lang="en-US" sz="2800" err="1"/>
          </a:p>
        </p:txBody>
      </p:sp>
      <p:sp>
        <p:nvSpPr>
          <p:cNvPr id="9" name="TextBox 8">
            <a:extLst>
              <a:ext uri="{FF2B5EF4-FFF2-40B4-BE49-F238E27FC236}">
                <a16:creationId xmlns:a16="http://schemas.microsoft.com/office/drawing/2014/main" id="{F3E1E99E-A91A-5058-A87A-6C313BCFC78F}"/>
              </a:ext>
            </a:extLst>
          </p:cNvPr>
          <p:cNvSpPr txBox="1"/>
          <p:nvPr/>
        </p:nvSpPr>
        <p:spPr>
          <a:xfrm>
            <a:off x="464339" y="1439205"/>
            <a:ext cx="5541174" cy="261610"/>
          </a:xfrm>
          <a:prstGeom prst="rect">
            <a:avLst/>
          </a:prstGeom>
          <a:noFill/>
        </p:spPr>
        <p:txBody>
          <a:bodyPr wrap="square" lIns="182880" tIns="45720" rIns="91440" bIns="45720" anchor="t">
            <a:spAutoFit/>
          </a:bodyPr>
          <a:lstStyle/>
          <a:p>
            <a:pPr>
              <a:spcAft>
                <a:spcPts val="1200"/>
              </a:spcAft>
              <a:buSzPct val="100000"/>
              <a:defRPr/>
            </a:pPr>
            <a:r>
              <a:rPr lang="en-US" sz="1100" i="1">
                <a:solidFill>
                  <a:prstClr val="black"/>
                </a:solidFill>
                <a:latin typeface="Open Sans"/>
              </a:rPr>
              <a:t>Built 65+ Sites, 65+ EAF's, 65+ DEP's .</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1D9E9C5A-A0F4-5EFD-1C16-1DBD99A22BE7}"/>
              </a:ext>
            </a:extLst>
          </p:cNvPr>
          <p:cNvSpPr txBox="1"/>
          <p:nvPr/>
        </p:nvSpPr>
        <p:spPr>
          <a:xfrm>
            <a:off x="479217" y="4182060"/>
            <a:ext cx="5528259" cy="2292935"/>
          </a:xfrm>
          <a:prstGeom prst="rect">
            <a:avLst/>
          </a:prstGeom>
          <a:noFill/>
        </p:spPr>
        <p:txBody>
          <a:bodyPr wrap="square" lIns="182880" tIns="45720" rIns="91440" bIns="45720" anchor="t">
            <a:spAutoFit/>
          </a:bodyPr>
          <a:lstStyle/>
          <a:p>
            <a:pPr>
              <a:buSzPct val="100000"/>
              <a:defRPr/>
            </a:pPr>
            <a:r>
              <a:rPr lang="en-US" sz="1100" b="1" dirty="0">
                <a:solidFill>
                  <a:prstClr val="black"/>
                </a:solidFill>
                <a:ea typeface="+mn-lt"/>
                <a:cs typeface="+mn-lt"/>
              </a:rPr>
              <a:t>1. Site Creations in </a:t>
            </a:r>
            <a:r>
              <a:rPr lang="en-US" sz="1100" b="1" dirty="0" err="1">
                <a:solidFill>
                  <a:prstClr val="black"/>
                </a:solidFill>
                <a:ea typeface="+mn-lt"/>
                <a:cs typeface="+mn-lt"/>
              </a:rPr>
              <a:t>ECLink</a:t>
            </a:r>
            <a:endParaRPr lang="en-US" dirty="0">
              <a:solidFill>
                <a:prstClr val="black"/>
              </a:solidFill>
              <a:ea typeface="Open Sans"/>
              <a:cs typeface="Open Sans"/>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a:defRPr/>
            </a:pPr>
            <a:endParaRPr lang="en-US" sz="1100" b="1" dirty="0">
              <a:solidFill>
                <a:prstClr val="black"/>
              </a:solidFill>
              <a:ea typeface="+mn-lt"/>
              <a:cs typeface="+mn-lt"/>
            </a:endParaRPr>
          </a:p>
          <a:p>
            <a:pPr>
              <a:defRPr/>
            </a:pPr>
            <a:r>
              <a:rPr lang="en-US" sz="1100" b="1" dirty="0">
                <a:solidFill>
                  <a:prstClr val="black"/>
                </a:solidFill>
                <a:ea typeface="+mn-lt"/>
                <a:cs typeface="+mn-lt"/>
              </a:rPr>
              <a:t>2. DEP Builds</a:t>
            </a:r>
            <a:endParaRPr lang="en-US" dirty="0">
              <a:solidFill>
                <a:prstClr val="black"/>
              </a:solidFill>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a:defRPr/>
            </a:pPr>
            <a:endParaRPr lang="en-US" sz="1100" b="1" dirty="0">
              <a:solidFill>
                <a:prstClr val="black"/>
              </a:solidFill>
              <a:ea typeface="+mn-lt"/>
              <a:cs typeface="+mn-lt"/>
            </a:endParaRPr>
          </a:p>
          <a:p>
            <a:pPr>
              <a:defRPr/>
            </a:pPr>
            <a:r>
              <a:rPr lang="en-US" sz="1100" b="1" dirty="0">
                <a:solidFill>
                  <a:prstClr val="black"/>
                </a:solidFill>
                <a:ea typeface="+mn-lt"/>
                <a:cs typeface="+mn-lt"/>
              </a:rPr>
              <a:t>3. Migration Collaboration</a:t>
            </a:r>
            <a:endParaRPr lang="en-US" dirty="0">
              <a:solidFill>
                <a:prstClr val="black"/>
              </a:solidFill>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marL="742950" lvl="1" indent="-285750">
              <a:buFont typeface="Arial"/>
              <a:buChar char="•"/>
              <a:defRPr/>
            </a:pPr>
            <a:r>
              <a:rPr lang="en-US" sz="1100" dirty="0">
                <a:solidFill>
                  <a:prstClr val="black"/>
                </a:solidFill>
                <a:ea typeface="+mn-lt"/>
                <a:cs typeface="+mn-lt"/>
              </a:rPr>
              <a:t> </a:t>
            </a:r>
            <a:endParaRPr lang="en-US" dirty="0">
              <a:solidFill>
                <a:prstClr val="black"/>
              </a:solidFill>
            </a:endParaRPr>
          </a:p>
          <a:p>
            <a:pPr>
              <a:spcAft>
                <a:spcPts val="600"/>
              </a:spcAft>
              <a:defRPr/>
            </a:pPr>
            <a:endParaRPr lang="en-US" sz="1100" b="1" i="0" u="none" strike="noStrike" kern="1200" cap="none" spc="0" normalizeH="0" baseline="0" noProof="0" dirty="0">
              <a:ln>
                <a:noFill/>
              </a:ln>
              <a:solidFill>
                <a:prstClr val="black"/>
              </a:solidFill>
              <a:effectLst/>
              <a:uLnTx/>
              <a:uFillTx/>
              <a:latin typeface="Open Sans"/>
              <a:ea typeface="Open Sans"/>
              <a:cs typeface="Open Sans"/>
            </a:endParaRPr>
          </a:p>
        </p:txBody>
      </p:sp>
      <p:sp>
        <p:nvSpPr>
          <p:cNvPr id="39" name="Rectangle: Top Corners Rounded 38">
            <a:extLst>
              <a:ext uri="{FF2B5EF4-FFF2-40B4-BE49-F238E27FC236}">
                <a16:creationId xmlns:a16="http://schemas.microsoft.com/office/drawing/2014/main" id="{9790D733-9AA8-5FED-7A20-8087269DBBB2}"/>
              </a:ext>
            </a:extLst>
          </p:cNvPr>
          <p:cNvSpPr/>
          <p:nvPr/>
        </p:nvSpPr>
        <p:spPr bwMode="gray">
          <a:xfrm rot="10800000">
            <a:off x="703226" y="1980612"/>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9F63D212-209D-B118-5A10-CB896D08634F}"/>
              </a:ext>
            </a:extLst>
          </p:cNvPr>
          <p:cNvSpPr txBox="1"/>
          <p:nvPr/>
        </p:nvSpPr>
        <p:spPr>
          <a:xfrm>
            <a:off x="685800" y="2007437"/>
            <a:ext cx="1714998"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Solution and Delivery</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42" name="Rectangle: Top Corners Rounded 41">
            <a:extLst>
              <a:ext uri="{FF2B5EF4-FFF2-40B4-BE49-F238E27FC236}">
                <a16:creationId xmlns:a16="http://schemas.microsoft.com/office/drawing/2014/main" id="{2597C747-7F0D-2E1D-C3D7-227CF3B90E8F}"/>
              </a:ext>
            </a:extLst>
          </p:cNvPr>
          <p:cNvSpPr/>
          <p:nvPr/>
        </p:nvSpPr>
        <p:spPr bwMode="gray">
          <a:xfrm rot="10800000">
            <a:off x="703226" y="2325244"/>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3" name="TextBox 42">
            <a:extLst>
              <a:ext uri="{FF2B5EF4-FFF2-40B4-BE49-F238E27FC236}">
                <a16:creationId xmlns:a16="http://schemas.microsoft.com/office/drawing/2014/main" id="{3402093F-6A9A-9CDB-699F-031169B79920}"/>
              </a:ext>
            </a:extLst>
          </p:cNvPr>
          <p:cNvSpPr txBox="1"/>
          <p:nvPr/>
        </p:nvSpPr>
        <p:spPr>
          <a:xfrm>
            <a:off x="685800" y="2352069"/>
            <a:ext cx="1714998"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Site creations</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46" name="Rectangle: Top Corners Rounded 45">
            <a:extLst>
              <a:ext uri="{FF2B5EF4-FFF2-40B4-BE49-F238E27FC236}">
                <a16:creationId xmlns:a16="http://schemas.microsoft.com/office/drawing/2014/main" id="{DEC4B54B-C481-175B-E669-ED6B6CBF9C4E}"/>
              </a:ext>
            </a:extLst>
          </p:cNvPr>
          <p:cNvSpPr/>
          <p:nvPr/>
        </p:nvSpPr>
        <p:spPr bwMode="gray">
          <a:xfrm rot="10800000">
            <a:off x="703226" y="2657816"/>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FA814F3D-3047-916E-130E-ED2CBA80B968}"/>
              </a:ext>
            </a:extLst>
          </p:cNvPr>
          <p:cNvSpPr txBox="1"/>
          <p:nvPr/>
        </p:nvSpPr>
        <p:spPr>
          <a:xfrm>
            <a:off x="685800" y="2684641"/>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51" name="TextBox 50">
            <a:extLst>
              <a:ext uri="{FF2B5EF4-FFF2-40B4-BE49-F238E27FC236}">
                <a16:creationId xmlns:a16="http://schemas.microsoft.com/office/drawing/2014/main" id="{9FEE9CA4-EE6D-EC17-B6AE-0D278737A170}"/>
              </a:ext>
            </a:extLst>
          </p:cNvPr>
          <p:cNvSpPr txBox="1"/>
          <p:nvPr/>
        </p:nvSpPr>
        <p:spPr>
          <a:xfrm>
            <a:off x="2400798" y="1990258"/>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dirty="0">
                <a:solidFill>
                  <a:prstClr val="black"/>
                </a:solidFill>
                <a:ea typeface="Open Sans"/>
                <a:cs typeface="Open Sans"/>
              </a:rPr>
              <a:t> </a:t>
            </a:r>
          </a:p>
        </p:txBody>
      </p:sp>
      <p:sp>
        <p:nvSpPr>
          <p:cNvPr id="52" name="TextBox 51">
            <a:extLst>
              <a:ext uri="{FF2B5EF4-FFF2-40B4-BE49-F238E27FC236}">
                <a16:creationId xmlns:a16="http://schemas.microsoft.com/office/drawing/2014/main" id="{52ED849B-BEB3-4A3B-F57A-8DF442DF540B}"/>
              </a:ext>
            </a:extLst>
          </p:cNvPr>
          <p:cNvSpPr txBox="1"/>
          <p:nvPr/>
        </p:nvSpPr>
        <p:spPr>
          <a:xfrm>
            <a:off x="2400797" y="2272872"/>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dirty="0">
                <a:solidFill>
                  <a:prstClr val="black"/>
                </a:solidFill>
                <a:ea typeface="Open Sans"/>
                <a:cs typeface="Open Sans"/>
              </a:rPr>
              <a:t> </a:t>
            </a:r>
          </a:p>
        </p:txBody>
      </p:sp>
      <p:sp>
        <p:nvSpPr>
          <p:cNvPr id="53" name="TextBox 52">
            <a:extLst>
              <a:ext uri="{FF2B5EF4-FFF2-40B4-BE49-F238E27FC236}">
                <a16:creationId xmlns:a16="http://schemas.microsoft.com/office/drawing/2014/main" id="{3E7B8742-D31B-1A1E-F580-227B18FA730D}"/>
              </a:ext>
            </a:extLst>
          </p:cNvPr>
          <p:cNvSpPr txBox="1"/>
          <p:nvPr/>
        </p:nvSpPr>
        <p:spPr>
          <a:xfrm>
            <a:off x="2400797" y="2665583"/>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dirty="0">
                <a:solidFill>
                  <a:prstClr val="black"/>
                </a:solidFill>
                <a:ea typeface="Open Sans"/>
                <a:cs typeface="Open Sans"/>
              </a:rPr>
              <a:t> </a:t>
            </a:r>
          </a:p>
        </p:txBody>
      </p:sp>
      <p:sp>
        <p:nvSpPr>
          <p:cNvPr id="54" name="Rectangle: Top Corners Rounded 53">
            <a:extLst>
              <a:ext uri="{FF2B5EF4-FFF2-40B4-BE49-F238E27FC236}">
                <a16:creationId xmlns:a16="http://schemas.microsoft.com/office/drawing/2014/main" id="{435A9565-F876-38C7-011F-C665E2D08AA7}"/>
              </a:ext>
            </a:extLst>
          </p:cNvPr>
          <p:cNvSpPr/>
          <p:nvPr/>
        </p:nvSpPr>
        <p:spPr bwMode="gray">
          <a:xfrm rot="10800000">
            <a:off x="703226" y="300175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075090D4-40CF-BFD1-F185-DB6F35423C60}"/>
              </a:ext>
            </a:extLst>
          </p:cNvPr>
          <p:cNvSpPr txBox="1"/>
          <p:nvPr/>
        </p:nvSpPr>
        <p:spPr>
          <a:xfrm>
            <a:off x="685800" y="3028578"/>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Knowledge Transition</a:t>
            </a:r>
          </a:p>
        </p:txBody>
      </p:sp>
      <p:sp>
        <p:nvSpPr>
          <p:cNvPr id="56" name="TextBox 55">
            <a:extLst>
              <a:ext uri="{FF2B5EF4-FFF2-40B4-BE49-F238E27FC236}">
                <a16:creationId xmlns:a16="http://schemas.microsoft.com/office/drawing/2014/main" id="{6F5740C0-4E83-3600-F532-87D88063DCB7}"/>
              </a:ext>
            </a:extLst>
          </p:cNvPr>
          <p:cNvSpPr txBox="1"/>
          <p:nvPr/>
        </p:nvSpPr>
        <p:spPr>
          <a:xfrm>
            <a:off x="2400797" y="3009520"/>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dirty="0">
                <a:solidFill>
                  <a:prstClr val="black"/>
                </a:solidFill>
                <a:ea typeface="Open Sans"/>
                <a:cs typeface="Open Sans"/>
              </a:rPr>
              <a:t> </a:t>
            </a:r>
          </a:p>
        </p:txBody>
      </p:sp>
      <p:sp>
        <p:nvSpPr>
          <p:cNvPr id="90" name="Rectangle 89">
            <a:extLst>
              <a:ext uri="{FF2B5EF4-FFF2-40B4-BE49-F238E27FC236}">
                <a16:creationId xmlns:a16="http://schemas.microsoft.com/office/drawing/2014/main" id="{BA0253C5-C359-3963-D93E-AF9880CFE31D}"/>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55FC9A95-9227-283E-6680-5C0336AC0762}"/>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A63EE38B-D6FA-284A-F755-60A0514FA17F}"/>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AB6A-25FD-F7F1-E51C-25BB62DFB058}"/>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71C37392-4D73-AEB9-8853-F65574BCD056}"/>
              </a:ext>
            </a:extLst>
          </p:cNvPr>
          <p:cNvSpPr txBox="1"/>
          <p:nvPr/>
        </p:nvSpPr>
        <p:spPr>
          <a:xfrm>
            <a:off x="913300" y="3845376"/>
            <a:ext cx="3523458"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Highlights of </a:t>
            </a:r>
            <a:r>
              <a:rPr lang="en-US" sz="1400" spc="200" dirty="0" err="1">
                <a:solidFill>
                  <a:srgbClr val="7030A0"/>
                </a:solidFill>
                <a:latin typeface="Open Sans Extrabold"/>
                <a:ea typeface="Open Sans Extrabold"/>
                <a:cs typeface="Open Sans Extrabold"/>
              </a:rPr>
              <a:t>monthyear</a:t>
            </a:r>
            <a:endPar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grpSp>
        <p:nvGrpSpPr>
          <p:cNvPr id="8" name="Group 7">
            <a:extLst>
              <a:ext uri="{FF2B5EF4-FFF2-40B4-BE49-F238E27FC236}">
                <a16:creationId xmlns:a16="http://schemas.microsoft.com/office/drawing/2014/main" id="{88163F5B-44EE-E797-E27B-FE318F374374}"/>
              </a:ext>
            </a:extLst>
          </p:cNvPr>
          <p:cNvGrpSpPr/>
          <p:nvPr/>
        </p:nvGrpSpPr>
        <p:grpSpPr>
          <a:xfrm>
            <a:off x="6364139" y="1691903"/>
            <a:ext cx="1714998" cy="299288"/>
            <a:chOff x="6278414" y="1568078"/>
            <a:chExt cx="1714998" cy="299288"/>
          </a:xfrm>
        </p:grpSpPr>
        <p:sp>
          <p:nvSpPr>
            <p:cNvPr id="66" name="Rectangle: Top Corners Rounded 65">
              <a:extLst>
                <a:ext uri="{FF2B5EF4-FFF2-40B4-BE49-F238E27FC236}">
                  <a16:creationId xmlns:a16="http://schemas.microsoft.com/office/drawing/2014/main" id="{0E62BACB-443F-E21A-131C-82331B7D0533}"/>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7" name="TextBox 66">
              <a:extLst>
                <a:ext uri="{FF2B5EF4-FFF2-40B4-BE49-F238E27FC236}">
                  <a16:creationId xmlns:a16="http://schemas.microsoft.com/office/drawing/2014/main" id="{6CB0B853-1C66-FA7B-210E-59D96ECAF086}"/>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68" name="TextBox 67">
            <a:extLst>
              <a:ext uri="{FF2B5EF4-FFF2-40B4-BE49-F238E27FC236}">
                <a16:creationId xmlns:a16="http://schemas.microsoft.com/office/drawing/2014/main" id="{CD154C06-CB87-FF73-9E7D-D91B8FE050CF}"/>
              </a:ext>
            </a:extLst>
          </p:cNvPr>
          <p:cNvSpPr txBox="1"/>
          <p:nvPr/>
        </p:nvSpPr>
        <p:spPr>
          <a:xfrm>
            <a:off x="6429803" y="1092155"/>
            <a:ext cx="4800171" cy="184666"/>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dirty="0">
                <a:solidFill>
                  <a:srgbClr val="7030A0"/>
                </a:solidFill>
                <a:latin typeface="Open Sans Extrabold"/>
                <a:ea typeface="Open Sans Extrabold"/>
                <a:cs typeface="Open Sans Extrabold"/>
              </a:rPr>
              <a:t>Ticket inflow for </a:t>
            </a:r>
            <a:r>
              <a:rPr lang="en-US" sz="1200" spc="200" dirty="0" err="1">
                <a:solidFill>
                  <a:srgbClr val="7030A0"/>
                </a:solidFill>
                <a:latin typeface="Open Sans Extrabold"/>
                <a:ea typeface="Open Sans Extrabold"/>
                <a:cs typeface="Open Sans Extrabold"/>
              </a:rPr>
              <a:t>monthyear</a:t>
            </a:r>
            <a:endParaRPr kumimoji="0" lang="en-US" sz="12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aphicFrame>
        <p:nvGraphicFramePr>
          <p:cNvPr id="7" name="Chart 6">
            <a:extLst>
              <a:ext uri="{FF2B5EF4-FFF2-40B4-BE49-F238E27FC236}">
                <a16:creationId xmlns:a16="http://schemas.microsoft.com/office/drawing/2014/main" id="{2270DC9F-64C0-5C19-87A2-493874214081}"/>
              </a:ext>
            </a:extLst>
          </p:cNvPr>
          <p:cNvGraphicFramePr/>
          <p:nvPr>
            <p:extLst>
              <p:ext uri="{D42A27DB-BD31-4B8C-83A1-F6EECF244321}">
                <p14:modId xmlns:p14="http://schemas.microsoft.com/office/powerpoint/2010/main" val="411570475"/>
              </p:ext>
            </p:extLst>
          </p:nvPr>
        </p:nvGraphicFramePr>
        <p:xfrm>
          <a:off x="6733366" y="2130256"/>
          <a:ext cx="4193043" cy="41718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23088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jeOR88Ncyr1_albzh0M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20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c8cfcba-b016-4e30-8556-6f1cb7c975af" xsi:nil="true"/>
    <lcf76f155ced4ddcb4097134ff3c332f xmlns="21eabdcc-72ab-4064-9f46-5100b1dc17a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5E5BA06A902547B72725678B9AC8F3" ma:contentTypeVersion="16" ma:contentTypeDescription="Create a new document." ma:contentTypeScope="" ma:versionID="271747c30a1d0c6f35a5932e18e305f5">
  <xsd:schema xmlns:xsd="http://www.w3.org/2001/XMLSchema" xmlns:xs="http://www.w3.org/2001/XMLSchema" xmlns:p="http://schemas.microsoft.com/office/2006/metadata/properties" xmlns:ns2="21eabdcc-72ab-4064-9f46-5100b1dc17a4" xmlns:ns3="0c8cfcba-b016-4e30-8556-6f1cb7c975af" targetNamespace="http://schemas.microsoft.com/office/2006/metadata/properties" ma:root="true" ma:fieldsID="0af4f099e4a2bd447a847ed71e35eb91" ns2:_="" ns3:_="">
    <xsd:import namespace="21eabdcc-72ab-4064-9f46-5100b1dc17a4"/>
    <xsd:import namespace="0c8cfcba-b016-4e30-8556-6f1cb7c975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abdcc-72ab-4064-9f46-5100b1dc1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8cfcba-b016-4e30-8556-6f1cb7c975a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b69687-e3b3-42f9-8e99-a69d61ab0aa7}" ma:internalName="TaxCatchAll" ma:showField="CatchAllData" ma:web="0c8cfcba-b016-4e30-8556-6f1cb7c975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F8F47-D3B2-48EC-BB02-F9845486AF64}">
  <ds:schemaRefs>
    <ds:schemaRef ds:uri="http://www.w3.org/XML/1998/namespace"/>
    <ds:schemaRef ds:uri="http://purl.org/dc/terms/"/>
    <ds:schemaRef ds:uri="http://purl.org/dc/elements/1.1/"/>
    <ds:schemaRef ds:uri="21eabdcc-72ab-4064-9f46-5100b1dc17a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0c8cfcba-b016-4e30-8556-6f1cb7c975af"/>
    <ds:schemaRef ds:uri="http://purl.org/dc/dcmitype/"/>
  </ds:schemaRefs>
</ds:datastoreItem>
</file>

<file path=customXml/itemProps2.xml><?xml version="1.0" encoding="utf-8"?>
<ds:datastoreItem xmlns:ds="http://schemas.openxmlformats.org/officeDocument/2006/customXml" ds:itemID="{0BD1ED60-BEAE-4952-A359-6B07497836C6}">
  <ds:schemaRefs>
    <ds:schemaRef ds:uri="http://schemas.microsoft.com/sharepoint/v3/contenttype/forms"/>
  </ds:schemaRefs>
</ds:datastoreItem>
</file>

<file path=customXml/itemProps3.xml><?xml version="1.0" encoding="utf-8"?>
<ds:datastoreItem xmlns:ds="http://schemas.openxmlformats.org/officeDocument/2006/customXml" ds:itemID="{11495562-A4E5-4446-92AE-9CBFCEDEF8D5}">
  <ds:schemaRefs>
    <ds:schemaRef ds:uri="0c8cfcba-b016-4e30-8556-6f1cb7c975af"/>
    <ds:schemaRef ds:uri="21eabdcc-72ab-4064-9f46-5100b1dc17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40</TotalTime>
  <Words>488</Words>
  <Application>Microsoft Office PowerPoint</Application>
  <PresentationFormat>Widescreen</PresentationFormat>
  <Paragraphs>200</Paragraphs>
  <Slides>7</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3" baseType="lpstr">
      <vt:lpstr>Arial</vt:lpstr>
      <vt:lpstr>Calibri</vt:lpstr>
      <vt:lpstr>Calibri Light</vt:lpstr>
      <vt:lpstr>Garamond</vt:lpstr>
      <vt:lpstr>Nexa Black</vt:lpstr>
      <vt:lpstr>Open Sans</vt:lpstr>
      <vt:lpstr>Open Sans Extrabold</vt:lpstr>
      <vt:lpstr>Open Sans Light</vt:lpstr>
      <vt:lpstr>Open Sans Semibold</vt:lpstr>
      <vt:lpstr>Times New Roman</vt:lpstr>
      <vt:lpstr>Verdana</vt:lpstr>
      <vt:lpstr>Wingdings</vt:lpstr>
      <vt:lpstr>Wingdings 2</vt:lpstr>
      <vt:lpstr>Deloitte_US_Onscreen</vt:lpstr>
      <vt:lpstr>20_Deloitte_US_Onscreen</vt:lpstr>
      <vt:lpstr>think-cell Slide</vt:lpstr>
      <vt:lpstr>PowerPoint Presentation</vt:lpstr>
      <vt:lpstr>Role Based Access</vt:lpstr>
      <vt:lpstr>MyChart </vt:lpstr>
      <vt:lpstr>MyChart</vt:lpstr>
      <vt:lpstr>Bridges (Interoperability)</vt:lpstr>
      <vt:lpstr>Reporting </vt:lpstr>
      <vt:lpstr>ECLink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Malpani, Harshit</dc:creator>
  <cp:lastModifiedBy>Kumar, Akshaya</cp:lastModifiedBy>
  <cp:revision>11</cp:revision>
  <dcterms:created xsi:type="dcterms:W3CDTF">2025-02-03T09:17:33Z</dcterms:created>
  <dcterms:modified xsi:type="dcterms:W3CDTF">2025-10-26T17:57:21Z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2025-02-03T09:28:26Z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3f168778-721b-41b4-a10d-441be222052b</vt:lpwstr>
  </property>
  <property fmtid="{D5CDD505-2E9C-101B-9397-08002B2CF9AE}" pid="8" name="MSIP_Label_ea60d57e-af5b-4752-ac57-3e4f28ca11dc_ContentBits">
    <vt:lpwstr>0</vt:lpwstr>
  </property>
  <property fmtid="{D5CDD505-2E9C-101B-9397-08002B2CF9AE}" pid="9" name="ContentTypeId">
    <vt:lpwstr>0x010100BE5E5BA06A902547B72725678B9AC8F3</vt:lpwstr>
  </property>
  <property fmtid="{D5CDD505-2E9C-101B-9397-08002B2CF9AE}" pid="10" name="MediaServiceImageTags">
    <vt:lpwstr/>
  </property>
</Properties>
</file>