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703" r:id="rId5"/>
  </p:sldMasterIdLst>
  <p:notesMasterIdLst>
    <p:notesMasterId r:id="rId10"/>
  </p:notesMasterIdLst>
  <p:sldIdLst>
    <p:sldId id="341" r:id="rId6"/>
    <p:sldId id="2147308224" r:id="rId7"/>
    <p:sldId id="2147308235" r:id="rId8"/>
    <p:sldId id="214730823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9D0904-8F18-C927-0012-2C789813EF35}" name="Rawat, Pragati" initials="PR" userId="S::pragrawat@deloitte.com::9b4df913-7eb4-456c-8eee-342fbb4de8cb" providerId="AD"/>
  <p188:author id="{2C108949-F49F-D0F9-EFB8-8E7688ABE62E}" name="Kumar, Nitish" initials="NK" userId="S::nitishkumar44@deloitte.com::a8398cf0-a0f8-4fd6-ac2e-c367d0f58972" providerId="AD"/>
  <p188:author id="{025AA5CB-28FE-54DE-4CE5-665B8E781502}" name="Gupta, Tanu" initials="GT" userId="S::tgupta10@deloitte.com::4974e56d-c64b-4d79-9c56-1c72db121f1c" providerId="AD"/>
  <p188:author id="{46D126CD-EA8D-23E1-BF8F-4553E81F1A84}" name="Zalavadia, Parth" initials="PZ" userId="S::pjagdishzalavadia@deloitte.com::f6ed9717-0e3e-4b6f-b56b-4d9d3d94e88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IN" sz="1400"/>
              <a:t>Data Courier Requests</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175026889368541"/>
          <c:y val="0.2475071960287708"/>
          <c:w val="0.53649946221262923"/>
          <c:h val="0.70379781801293184"/>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470-4ED1-A9F5-278C759A9DB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470-4ED1-A9F5-278C759A9DB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470-4ED1-A9F5-278C759A9DBD}"/>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1-0470-4ED1-A9F5-278C759A9DBD}"/>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layout>
                    <c:manualLayout>
                      <c:w val="0.21864648862259112"/>
                      <c:h val="0.11120090362605725"/>
                    </c:manualLayout>
                  </c15:layout>
                </c:ext>
                <c:ext xmlns:c16="http://schemas.microsoft.com/office/drawing/2014/chart" uri="{C3380CC4-5D6E-409C-BE32-E72D297353CC}">
                  <c16:uniqueId val="{00000003-0470-4ED1-A9F5-278C759A9DBD}"/>
                </c:ext>
              </c:extLst>
            </c:dLbl>
            <c:dLbl>
              <c:idx val="2"/>
              <c:layout>
                <c:manualLayout>
                  <c:x val="8.4094803316381202E-3"/>
                  <c:y val="2.20636713543764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470-4ED1-A9F5-278C759A9DBD}"/>
                </c:ext>
              </c:extLst>
            </c:dLbl>
            <c:spPr>
              <a:noFill/>
              <a:ln>
                <a:noFill/>
              </a:ln>
              <a:effectLst/>
            </c:sp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Sheet1!$A$1:$C$1</c:f>
              <c:strCache>
                <c:ptCount val="3"/>
                <c:pt idx="0">
                  <c:v>POC to TST</c:v>
                </c:pt>
                <c:pt idx="1">
                  <c:v>TST to PRD</c:v>
                </c:pt>
                <c:pt idx="2">
                  <c:v>Others</c:v>
                </c:pt>
              </c:strCache>
            </c:strRef>
          </c:cat>
          <c:val>
            <c:numRef>
              <c:f>Sheet1!$A$2:$C$2</c:f>
              <c:numCache>
                <c:formatCode>General</c:formatCode>
                <c:ptCount val="3"/>
                <c:pt idx="0">
                  <c:v>77</c:v>
                </c:pt>
                <c:pt idx="1">
                  <c:v>76</c:v>
                </c:pt>
                <c:pt idx="2">
                  <c:v>1</c:v>
                </c:pt>
              </c:numCache>
            </c:numRef>
          </c:val>
          <c:extLst>
            <c:ext xmlns:c16="http://schemas.microsoft.com/office/drawing/2014/chart" uri="{C3380CC4-5D6E-409C-BE32-E72D297353CC}">
              <c16:uniqueId val="{00000006-0470-4ED1-A9F5-278C759A9DBD}"/>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97D90-7FEB-4D5D-A93F-98C879121476}" type="datetimeFigureOut">
              <a:rPr lang="en-US" smtClean="0"/>
              <a:t>10/26/2025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1BB92-0BD7-4B7C-BF6D-BAF223B3ED49}" type="slidenum">
              <a:rPr lang="en-US" smtClean="0"/>
              <a:t>‹#›</a:t>
            </a:fld>
            <a:endParaRPr lang="en-US"/>
          </a:p>
        </p:txBody>
      </p:sp>
    </p:spTree>
    <p:extLst>
      <p:ext uri="{BB962C8B-B14F-4D97-AF65-F5344CB8AC3E}">
        <p14:creationId xmlns:p14="http://schemas.microsoft.com/office/powerpoint/2010/main" val="662135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E1BB92-0BD7-4B7C-BF6D-BAF223B3ED49}" type="slidenum">
              <a:rPr lang="en-US" smtClean="0"/>
              <a:t>2</a:t>
            </a:fld>
            <a:endParaRPr lang="en-US"/>
          </a:p>
        </p:txBody>
      </p:sp>
    </p:spTree>
    <p:extLst>
      <p:ext uri="{BB962C8B-B14F-4D97-AF65-F5344CB8AC3E}">
        <p14:creationId xmlns:p14="http://schemas.microsoft.com/office/powerpoint/2010/main" val="556762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2.emf"/></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10.emf"/></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2304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59607550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90671861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6562598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20458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5557217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25719432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278238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3609401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4193553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4" y="1705672"/>
            <a:ext cx="10418233" cy="1592403"/>
          </a:xfrm>
        </p:spPr>
        <p:txBody>
          <a:bodyPr anchor="b"/>
          <a:lstStyle>
            <a:lvl1pPr>
              <a:lnSpc>
                <a:spcPct val="95000"/>
              </a:lnSpc>
              <a:defRPr sz="3851"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1">
                <a:solidFill>
                  <a:schemeClr val="tx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5091216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3" name="TextBox 12"/>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9680946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9169293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58392798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1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9" name="TextBox 18"/>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0" name="TextBox 19"/>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90596413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1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02888707"/>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2" y="1590679"/>
            <a:ext cx="9029604" cy="4708525"/>
          </a:xfrm>
          <a:prstGeom prst="rect">
            <a:avLst/>
          </a:prstGeom>
        </p:spPr>
        <p:txBody>
          <a:bodyPr>
            <a:noAutofit/>
          </a:bodyPr>
          <a:lstStyle>
            <a:lvl1pPr>
              <a:spcBef>
                <a:spcPts val="4800"/>
              </a:spcBef>
              <a:defRPr sz="2800">
                <a:solidFill>
                  <a:schemeClr val="tx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084222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70"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3" y="1665290"/>
            <a:ext cx="4333663" cy="4633911"/>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2781631"/>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67390649"/>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1652096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5"/>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92004516"/>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2003"/>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2002"/>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2003"/>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2544305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92"/>
            <a:ext cx="5328000" cy="4622507"/>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4"/>
            <a:ext cx="5328000" cy="4631795"/>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6829448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8409047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12911953"/>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6" y="1655764"/>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54428653"/>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7" y="1654032"/>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6"/>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900" y="1665290"/>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69971257"/>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2" y="1665289"/>
            <a:ext cx="4431857" cy="4633913"/>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5"/>
            <a:ext cx="6240000" cy="4598989"/>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5361725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9" y="1626103"/>
            <a:ext cx="4266983" cy="4673101"/>
          </a:xfrm>
          <a:prstGeom prst="rect">
            <a:avLst/>
          </a:prstGeom>
        </p:spPr>
        <p:txBody>
          <a:bodyPr>
            <a:noAutofit/>
          </a:bodyPr>
          <a:lstStyle>
            <a:lvl1pPr>
              <a:tabLst>
                <a:tab pos="6705264" algn="r"/>
              </a:tabLst>
              <a:defRPr sz="2400">
                <a:solidFill>
                  <a:schemeClr val="accent3"/>
                </a:solidFill>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1" y="1665288"/>
            <a:ext cx="6660867" cy="4633913"/>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5419258"/>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3"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9"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4895835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3768309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2" y="1700213"/>
            <a:ext cx="3627439"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6" y="1700217"/>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9" y="1700216"/>
            <a:ext cx="3636963" cy="2057767"/>
          </a:xfrm>
        </p:spPr>
        <p:txBody>
          <a:bodyPr/>
          <a:lstStyle/>
          <a:p>
            <a:r>
              <a:rPr lang="en-US" noProof="0"/>
              <a:t>Click icon to add picture</a:t>
            </a:r>
          </a:p>
        </p:txBody>
      </p:sp>
      <p:sp>
        <p:nvSpPr>
          <p:cNvPr id="9" name="Text Placeholder 18"/>
          <p:cNvSpPr>
            <a:spLocks noGrp="1"/>
          </p:cNvSpPr>
          <p:nvPr>
            <p:ph idx="1" hasCustomPrompt="1"/>
          </p:nvPr>
        </p:nvSpPr>
        <p:spPr>
          <a:xfrm>
            <a:off x="469902" y="3832225"/>
            <a:ext cx="3627439"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3"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6" y="3832228"/>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26380842"/>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3"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8" y="1857896"/>
            <a:ext cx="1244161"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6" y="1863921"/>
            <a:ext cx="1244907"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129925363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3"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8" y="1857896"/>
            <a:ext cx="1244161"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8" y="4249687"/>
            <a:ext cx="1274916"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13"/>
            <a:ext cx="1244160"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6" y="1863921"/>
            <a:ext cx="1244907"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54844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58944960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2" y="1705968"/>
            <a:ext cx="362743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8"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3"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2" y="1851441"/>
            <a:ext cx="3627439"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8"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23179461"/>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91474828"/>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5"/>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501655"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11382381" y="6477002"/>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662762148"/>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90"/>
            <a:ext cx="1124712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78702888"/>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0142711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87455575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42503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60050986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8867570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8" name="TextBox 7"/>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50540220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324935347"/>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3_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629872"/>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userDrawn="1">
  <p:cSld name="1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80681311"/>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778868670"/>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55029656"/>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6_Title &amp; 1 column text">
    <p:bg>
      <p:bgPr>
        <a:solidFill>
          <a:schemeClr val="tx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8134008"/>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2680757"/>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4_Title Only">
    <p:bg>
      <p:bgPr>
        <a:solidFill>
          <a:schemeClr val="tx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1195545"/>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9286445"/>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4_Title, subtitle &amp; 1 column text">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483405"/>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mp; subtitle">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7002851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4259506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87680" y="295683"/>
            <a:ext cx="7193280" cy="1243584"/>
          </a:xfrm>
          <a:prstGeom prst="rect">
            <a:avLst/>
          </a:prstGeom>
        </p:spPr>
        <p:txBody>
          <a:bodyPr vert="horz" lIns="0" tIns="0" rIns="0" bIns="0" rtlCol="0" anchor="t" anchorCtr="0">
            <a:noAutofit/>
          </a:bodyPr>
          <a:lstStyle/>
          <a:p>
            <a:r>
              <a:rPr lang="en-US"/>
              <a:t>Click to edit Master title style</a:t>
            </a:r>
          </a:p>
        </p:txBody>
      </p:sp>
      <p:sp>
        <p:nvSpPr>
          <p:cNvPr id="4" name="Content Placeholder 3"/>
          <p:cNvSpPr>
            <a:spLocks noGrp="1"/>
          </p:cNvSpPr>
          <p:nvPr>
            <p:ph sz="quarter" idx="10"/>
          </p:nvPr>
        </p:nvSpPr>
        <p:spPr>
          <a:xfrm>
            <a:off x="487680" y="1611314"/>
            <a:ext cx="7193280" cy="4735487"/>
          </a:xfr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7801807"/>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2026311"/>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Title, subtitle &amp; 2 columns of text">
    <p:bg>
      <p:bgPr>
        <a:solidFill>
          <a:schemeClr val="tx2"/>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861218"/>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9052642"/>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4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0"/>
            <a:ext cx="11216640" cy="766749"/>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86113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815440"/>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854419669"/>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2_Divider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755194253"/>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8000" baseline="0">
                <a:solidFill>
                  <a:schemeClr val="accent2"/>
                </a:solidFill>
              </a:defRPr>
            </a:lvl1pPr>
            <a:lvl2pPr>
              <a:defRPr sz="8000">
                <a:solidFill>
                  <a:schemeClr val="accent2"/>
                </a:solidFill>
              </a:defRPr>
            </a:lvl2pPr>
            <a:lvl3pPr>
              <a:defRPr sz="8000">
                <a:solidFill>
                  <a:schemeClr val="accent2"/>
                </a:solidFill>
              </a:defRPr>
            </a:lvl3pPr>
            <a:lvl4pPr>
              <a:defRPr sz="8000">
                <a:solidFill>
                  <a:schemeClr val="accent2"/>
                </a:solidFill>
              </a:defRPr>
            </a:lvl4pPr>
            <a:lvl5pPr>
              <a:defRPr sz="80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848404616"/>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7" y="1818069"/>
            <a:ext cx="3748097" cy="3007407"/>
          </a:xfrm>
        </p:spPr>
        <p:txBody>
          <a:bodyPr/>
          <a:lstStyle>
            <a:lvl1pPr>
              <a:defRPr sz="6400">
                <a:solidFill>
                  <a:schemeClr val="accent2"/>
                </a:solidFill>
              </a:defRPr>
            </a:lvl1pPr>
            <a:lvl2pPr>
              <a:defRPr sz="6400">
                <a:solidFill>
                  <a:schemeClr val="accent2"/>
                </a:solidFill>
              </a:defRPr>
            </a:lvl2pPr>
            <a:lvl3pPr>
              <a:defRPr sz="6400">
                <a:solidFill>
                  <a:schemeClr val="accent2"/>
                </a:solidFill>
              </a:defRPr>
            </a:lvl3pPr>
            <a:lvl4pPr>
              <a:defRPr sz="6400">
                <a:solidFill>
                  <a:schemeClr val="accent2"/>
                </a:solidFill>
              </a:defRPr>
            </a:lvl4pPr>
            <a:lvl5pPr>
              <a:defRPr sz="64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2429988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174327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55274887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3_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19679065"/>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539059468"/>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5196" y="3904493"/>
            <a:ext cx="2294400" cy="322531"/>
          </a:xfrm>
          <a:prstGeom prst="rect">
            <a:avLst/>
          </a:prstGeom>
        </p:spPr>
      </p:pic>
    </p:spTree>
    <p:extLst>
      <p:ext uri="{BB962C8B-B14F-4D97-AF65-F5344CB8AC3E}">
        <p14:creationId xmlns:p14="http://schemas.microsoft.com/office/powerpoint/2010/main" val="3503546779"/>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6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345328383"/>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3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2908236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61140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4305582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6177732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781821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09989139"/>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8115312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4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605159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2311691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1136615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4"/>
            <a:ext cx="4896560" cy="100156"/>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Program Leadership Deck</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7128043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065535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6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1895525995"/>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7746384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10128933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7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476315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0859302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578632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5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8676669"/>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7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737685819"/>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5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9" name="TextBox 18"/>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65907186"/>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5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85792758"/>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7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14696778"/>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5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47364734"/>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5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3245762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5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298759307"/>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5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644091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8460629"/>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5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15304852"/>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5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7862598"/>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5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501653"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082161491"/>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userDrawn="1">
  <p:cSld name="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383600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userDrawn="1">
  <p:cSld name="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250034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22028073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8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43721977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9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4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458923299"/>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0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3840127826"/>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Only Custom">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12034151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039012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77195406"/>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9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54728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7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1057073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9282326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563699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8224631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644411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4195946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10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068915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8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5602729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42703675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7511802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7375031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13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029641798"/>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userDrawn="1">
  <p:cSld name="1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995675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preserve="1" userDrawn="1">
  <p:cSld name="9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9846186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6888440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2871734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1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069737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10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31991997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225319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20664326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8952309"/>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1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597841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5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66662402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preserve="1" userDrawn="1">
  <p:cSld name="1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2929559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userDrawn="1">
  <p:cSld name="1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566047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142132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6596924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1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4171898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1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1152762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97304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766655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57091748"/>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1798015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16626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0231044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16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881448322"/>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16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317807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16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26666263"/>
      </p:ext>
    </p:extLst>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46503692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3_2 content with quot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object 10">
            <a:extLst>
              <a:ext uri="{FF2B5EF4-FFF2-40B4-BE49-F238E27FC236}">
                <a16:creationId xmlns:a16="http://schemas.microsoft.com/office/drawing/2014/main" id="{9F019FF0-0A91-4040-BE63-06C383BA70FF}"/>
              </a:ext>
            </a:extLst>
          </p:cNvPr>
          <p:cNvSpPr txBox="1">
            <a:spLocks/>
          </p:cNvSpPr>
          <p:nvPr userDrawn="1"/>
        </p:nvSpPr>
        <p:spPr bwMode="gray">
          <a:xfrm rot="10800000">
            <a:off x="0" y="0"/>
            <a:ext cx="12192000" cy="45719"/>
          </a:xfrm>
          <a:prstGeom prst="rect">
            <a:avLst/>
          </a:prstGeom>
          <a:gradFill>
            <a:gsLst>
              <a:gs pos="98000">
                <a:srgbClr val="0076A8"/>
              </a:gs>
              <a:gs pos="75000">
                <a:srgbClr val="0097A9">
                  <a:alpha val="70000"/>
                </a:srgbClr>
              </a:gs>
              <a:gs pos="23000">
                <a:srgbClr val="86BC25">
                  <a:alpha val="59000"/>
                </a:srgbClr>
              </a:gs>
              <a:gs pos="0">
                <a:srgbClr val="C4D600"/>
              </a:gs>
              <a:gs pos="52000">
                <a:srgbClr val="00A3E0">
                  <a:alpha val="57000"/>
                </a:srgbClr>
              </a:gs>
            </a:gsLst>
            <a:lin ang="6600000" scaled="0"/>
          </a:gradFill>
          <a:ln w="28575">
            <a:noFill/>
          </a:ln>
        </p:spPr>
        <p:txBody>
          <a:bodyPr vert="horz" wrap="square" lIns="182880" tIns="0" rIns="0" bIns="0" rtlCol="0" anchor="ctr" anchorCtr="0">
            <a:noAutofit/>
          </a:bodyPr>
          <a:lstStyle>
            <a:lvl1pPr algn="l" defTabSz="1219170" rtl="0" eaLnBrk="1" latinLnBrk="0" hangingPunct="1">
              <a:spcBef>
                <a:spcPct val="0"/>
              </a:spcBef>
              <a:buNone/>
              <a:defRPr sz="2000" b="0" i="0" kern="1200">
                <a:solidFill>
                  <a:schemeClr val="tx1"/>
                </a:solidFill>
                <a:latin typeface="Verdana"/>
                <a:ea typeface="+mj-ea"/>
                <a:cs typeface="Verdana"/>
              </a:defRPr>
            </a:lvl1pPr>
          </a:lstStyle>
          <a:p>
            <a:pPr marL="17145" marR="0" lvl="0" indent="0" algn="l" defTabSz="1219170" rtl="0" eaLnBrk="1" fontAlgn="auto" latinLnBrk="0" hangingPunct="1">
              <a:lnSpc>
                <a:spcPct val="100000"/>
              </a:lnSpc>
              <a:spcBef>
                <a:spcPct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27302729"/>
      </p:ext>
    </p:extLst>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Monitor Red 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304793" y="0"/>
            <a:ext cx="10972800" cy="841248"/>
          </a:xfrm>
        </p:spPr>
        <p:txBody>
          <a:bodyPr/>
          <a:lstStyle/>
          <a:p>
            <a:r>
              <a:rPr lang="en-US"/>
              <a:t>Click to edit Master title style</a:t>
            </a:r>
          </a:p>
        </p:txBody>
      </p:sp>
      <p:sp>
        <p:nvSpPr>
          <p:cNvPr id="4" name="Text Placeholder 3"/>
          <p:cNvSpPr>
            <a:spLocks noGrp="1"/>
          </p:cNvSpPr>
          <p:nvPr>
            <p:ph type="body" sz="quarter" idx="10"/>
          </p:nvPr>
        </p:nvSpPr>
        <p:spPr>
          <a:xfrm>
            <a:off x="304793" y="992996"/>
            <a:ext cx="10972800" cy="726077"/>
          </a:xfrm>
        </p:spPr>
        <p:txBody>
          <a:bodyPr/>
          <a:lstStyle>
            <a:lvl1pPr>
              <a:defRPr sz="1600" i="1">
                <a:latin typeface="Calibri" pitchFamily="34" charset="0"/>
                <a:cs typeface="Calibri" pitchFamily="34" charset="0"/>
              </a:defRPr>
            </a:lvl1pPr>
            <a:lvl2pPr marL="342900" indent="-228600">
              <a:buSzPct val="100000"/>
              <a:buFont typeface="Arial" pitchFamily="34" charset="0"/>
              <a:buChar char="•"/>
              <a:defRPr sz="1600" i="1">
                <a:latin typeface="Calibri" pitchFamily="34" charset="0"/>
                <a:cs typeface="Calibri" pitchFamily="34" charset="0"/>
              </a:defRPr>
            </a:lvl2pPr>
            <a:lvl3pPr>
              <a:defRPr sz="1600" i="1">
                <a:latin typeface="Calibri" pitchFamily="34" charset="0"/>
                <a:cs typeface="Calibri" pitchFamily="34" charset="0"/>
              </a:defRPr>
            </a:lvl3pPr>
            <a:lvl4pPr>
              <a:defRPr sz="1400" i="1">
                <a:latin typeface="Calibri" pitchFamily="34" charset="0"/>
                <a:cs typeface="Calibri" pitchFamily="34" charset="0"/>
              </a:defRPr>
            </a:lvl4pPr>
            <a:lvl5pPr>
              <a:defRPr sz="1400" i="1">
                <a:latin typeface="Calibri"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96565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2_Title, subtitle, 1 column text with charts">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noProof="0"/>
              <a:t>Click to edit Master title style</a:t>
            </a:r>
          </a:p>
        </p:txBody>
      </p:sp>
    </p:spTree>
    <p:extLst>
      <p:ext uri="{BB962C8B-B14F-4D97-AF65-F5344CB8AC3E}">
        <p14:creationId xmlns:p14="http://schemas.microsoft.com/office/powerpoint/2010/main" val="37774052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1531301"/>
      </p:ext>
    </p:extLst>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5_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80270936"/>
      </p:ext>
    </p:extLst>
  </p:cSld>
  <p:clrMapOvr>
    <a:masterClrMapping/>
  </p:clrMapOvr>
  <p:transition>
    <p:fade/>
  </p:transition>
  <p:extLst>
    <p:ext uri="{DCECCB84-F9BA-43D5-87BE-67443E8EF086}">
      <p15:sldGuideLst xmlns:p15="http://schemas.microsoft.com/office/powerpoint/2012/main"/>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age Image">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tx1"/>
                </a:solidFill>
              </a:defRPr>
            </a:lvl1pPr>
          </a:lstStyle>
          <a:p>
            <a:r>
              <a:rPr lang="en-US" noProof="0"/>
              <a:t>Click icon to add picture</a:t>
            </a:r>
          </a:p>
        </p:txBody>
      </p:sp>
      <p:sp>
        <p:nvSpPr>
          <p:cNvPr id="30" name="Title 1">
            <a:extLst>
              <a:ext uri="{FF2B5EF4-FFF2-40B4-BE49-F238E27FC236}">
                <a16:creationId xmlns:a16="http://schemas.microsoft.com/office/drawing/2014/main" id="{33F3218B-282D-9C42-A036-99F9AA02CD99}"/>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31" name="Text Placeholder 4">
            <a:extLst>
              <a:ext uri="{FF2B5EF4-FFF2-40B4-BE49-F238E27FC236}">
                <a16:creationId xmlns:a16="http://schemas.microsoft.com/office/drawing/2014/main" id="{6707EF1E-C66B-E943-9968-239C2FC47741}"/>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32" name="Group 31">
            <a:extLst>
              <a:ext uri="{FF2B5EF4-FFF2-40B4-BE49-F238E27FC236}">
                <a16:creationId xmlns:a16="http://schemas.microsoft.com/office/drawing/2014/main" id="{7A31D534-3B30-8D41-B7D4-FBA1E96B9370}"/>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33" name="Oval 5">
              <a:extLst>
                <a:ext uri="{FF2B5EF4-FFF2-40B4-BE49-F238E27FC236}">
                  <a16:creationId xmlns:a16="http://schemas.microsoft.com/office/drawing/2014/main" id="{F9EAE4C2-FDC3-2248-92D0-DFF9B0BEE7C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4" name="Freeform 6">
              <a:extLst>
                <a:ext uri="{FF2B5EF4-FFF2-40B4-BE49-F238E27FC236}">
                  <a16:creationId xmlns:a16="http://schemas.microsoft.com/office/drawing/2014/main" id="{529BA35E-28CE-324A-83CC-26EEBFA707C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5" name="Rectangle 7">
              <a:extLst>
                <a:ext uri="{FF2B5EF4-FFF2-40B4-BE49-F238E27FC236}">
                  <a16:creationId xmlns:a16="http://schemas.microsoft.com/office/drawing/2014/main" id="{A92355DF-C977-A24D-9C71-968724D691A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6" name="Freeform 8">
              <a:extLst>
                <a:ext uri="{FF2B5EF4-FFF2-40B4-BE49-F238E27FC236}">
                  <a16:creationId xmlns:a16="http://schemas.microsoft.com/office/drawing/2014/main" id="{1707270F-3667-1E45-9FD7-EB61B63D469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7" name="Rectangle 9">
              <a:extLst>
                <a:ext uri="{FF2B5EF4-FFF2-40B4-BE49-F238E27FC236}">
                  <a16:creationId xmlns:a16="http://schemas.microsoft.com/office/drawing/2014/main" id="{9357A920-993E-A84F-84F0-E0F8B717A2F7}"/>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8" name="Rectangle 10">
              <a:extLst>
                <a:ext uri="{FF2B5EF4-FFF2-40B4-BE49-F238E27FC236}">
                  <a16:creationId xmlns:a16="http://schemas.microsoft.com/office/drawing/2014/main" id="{B417042F-8074-284D-812F-0F4F1687251C}"/>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9" name="Freeform 11">
              <a:extLst>
                <a:ext uri="{FF2B5EF4-FFF2-40B4-BE49-F238E27FC236}">
                  <a16:creationId xmlns:a16="http://schemas.microsoft.com/office/drawing/2014/main" id="{F670A509-E09A-F247-B8D8-A59F8C40507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2">
              <a:extLst>
                <a:ext uri="{FF2B5EF4-FFF2-40B4-BE49-F238E27FC236}">
                  <a16:creationId xmlns:a16="http://schemas.microsoft.com/office/drawing/2014/main" id="{4A1E327F-AA16-DD4F-B777-D8DD85C29BF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2" name="Freeform 13">
              <a:extLst>
                <a:ext uri="{FF2B5EF4-FFF2-40B4-BE49-F238E27FC236}">
                  <a16:creationId xmlns:a16="http://schemas.microsoft.com/office/drawing/2014/main" id="{00AC5D30-250C-DD44-9A96-6826F7513B68}"/>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3" name="Freeform 14">
              <a:extLst>
                <a:ext uri="{FF2B5EF4-FFF2-40B4-BE49-F238E27FC236}">
                  <a16:creationId xmlns:a16="http://schemas.microsoft.com/office/drawing/2014/main" id="{B0F843B4-8C16-4E4A-BAD2-35EF79342CE6}"/>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4137834679"/>
      </p:ext>
    </p:extLst>
  </p:cSld>
  <p:clrMapOvr>
    <a:masterClrMapping/>
  </p:clrMapOvr>
  <p:transition>
    <p:fade/>
  </p:transition>
  <p:extLst>
    <p:ext uri="{DCECCB84-F9BA-43D5-87BE-67443E8EF086}">
      <p15:sldGuideLst xmlns:p15="http://schemas.microsoft.com/office/powerpoint/2012/main"/>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bg1"/>
                </a:solidFill>
              </a:defRPr>
            </a:lvl1pPr>
          </a:lstStyle>
          <a:p>
            <a:r>
              <a:rPr lang="en-US" noProof="0"/>
              <a:t>Click icon to add picture</a:t>
            </a:r>
          </a:p>
        </p:txBody>
      </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463296" y="6364224"/>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18" name="Group 17">
            <a:extLst>
              <a:ext uri="{FF2B5EF4-FFF2-40B4-BE49-F238E27FC236}">
                <a16:creationId xmlns:a16="http://schemas.microsoft.com/office/drawing/2014/main" id="{A2ADDA35-0590-4771-9879-88CE0238551F}"/>
              </a:ext>
            </a:extLst>
          </p:cNvPr>
          <p:cNvGrpSpPr/>
          <p:nvPr userDrawn="1"/>
        </p:nvGrpSpPr>
        <p:grpSpPr>
          <a:xfrm>
            <a:off x="463296" y="341312"/>
            <a:ext cx="1819656" cy="347472"/>
            <a:chOff x="398463" y="404813"/>
            <a:chExt cx="1627187" cy="307976"/>
          </a:xfrm>
          <a:solidFill>
            <a:schemeClr val="bg1"/>
          </a:solidFill>
        </p:grpSpPr>
        <p:sp>
          <p:nvSpPr>
            <p:cNvPr id="19" name="Oval 5">
              <a:extLst>
                <a:ext uri="{FF2B5EF4-FFF2-40B4-BE49-F238E27FC236}">
                  <a16:creationId xmlns:a16="http://schemas.microsoft.com/office/drawing/2014/main" id="{3FD17B1A-A918-439D-AFAD-ECE9421735F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0" name="Freeform 6">
              <a:extLst>
                <a:ext uri="{FF2B5EF4-FFF2-40B4-BE49-F238E27FC236}">
                  <a16:creationId xmlns:a16="http://schemas.microsoft.com/office/drawing/2014/main" id="{79359716-9ACF-4041-A7F0-2E04E36D861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1" name="Rectangle 7">
              <a:extLst>
                <a:ext uri="{FF2B5EF4-FFF2-40B4-BE49-F238E27FC236}">
                  <a16:creationId xmlns:a16="http://schemas.microsoft.com/office/drawing/2014/main" id="{EE3C6AB2-FF26-4D74-983F-E8C9540B703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2" name="Freeform 8">
              <a:extLst>
                <a:ext uri="{FF2B5EF4-FFF2-40B4-BE49-F238E27FC236}">
                  <a16:creationId xmlns:a16="http://schemas.microsoft.com/office/drawing/2014/main" id="{B600C838-AB18-404F-AF64-5BE6309AC23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3" name="Rectangle 9">
              <a:extLst>
                <a:ext uri="{FF2B5EF4-FFF2-40B4-BE49-F238E27FC236}">
                  <a16:creationId xmlns:a16="http://schemas.microsoft.com/office/drawing/2014/main" id="{37EF79B8-3321-4A68-A438-F7CA9AB20D0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4" name="Rectangle 10">
              <a:extLst>
                <a:ext uri="{FF2B5EF4-FFF2-40B4-BE49-F238E27FC236}">
                  <a16:creationId xmlns:a16="http://schemas.microsoft.com/office/drawing/2014/main" id="{9EB266B0-2723-40E9-BD24-9B88F113710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5" name="Freeform 11">
              <a:extLst>
                <a:ext uri="{FF2B5EF4-FFF2-40B4-BE49-F238E27FC236}">
                  <a16:creationId xmlns:a16="http://schemas.microsoft.com/office/drawing/2014/main" id="{90C5C28F-BB95-44AD-9700-55D9AE2BE2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6" name="Freeform 12">
              <a:extLst>
                <a:ext uri="{FF2B5EF4-FFF2-40B4-BE49-F238E27FC236}">
                  <a16:creationId xmlns:a16="http://schemas.microsoft.com/office/drawing/2014/main" id="{42500885-66FF-4752-A3E1-7C0FA9778A8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7" name="Freeform 13">
              <a:extLst>
                <a:ext uri="{FF2B5EF4-FFF2-40B4-BE49-F238E27FC236}">
                  <a16:creationId xmlns:a16="http://schemas.microsoft.com/office/drawing/2014/main" id="{165DB8AE-A24F-4086-963B-1C7F379D216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1" name="Freeform 14">
              <a:extLst>
                <a:ext uri="{FF2B5EF4-FFF2-40B4-BE49-F238E27FC236}">
                  <a16:creationId xmlns:a16="http://schemas.microsoft.com/office/drawing/2014/main" id="{282083A4-2C11-43E4-9516-9622E1E74D9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1331324624"/>
      </p:ext>
    </p:extLst>
  </p:cSld>
  <p:clrMapOvr>
    <a:masterClrMapping/>
  </p:clrMapOvr>
  <p:transition>
    <p:fade/>
  </p:transition>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8B9DDECB-90E6-4132-BCD8-24EBC3764DB9}"/>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grpSp>
        <p:nvGrpSpPr>
          <p:cNvPr id="18" name="Group 17">
            <a:extLst>
              <a:ext uri="{FF2B5EF4-FFF2-40B4-BE49-F238E27FC236}">
                <a16:creationId xmlns:a16="http://schemas.microsoft.com/office/drawing/2014/main" id="{C68220B9-53D3-434F-999D-90F07DAA232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9" name="Oval 5">
              <a:extLst>
                <a:ext uri="{FF2B5EF4-FFF2-40B4-BE49-F238E27FC236}">
                  <a16:creationId xmlns:a16="http://schemas.microsoft.com/office/drawing/2014/main" id="{8B229135-140E-4C82-9088-DB80D93F74F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6">
              <a:extLst>
                <a:ext uri="{FF2B5EF4-FFF2-40B4-BE49-F238E27FC236}">
                  <a16:creationId xmlns:a16="http://schemas.microsoft.com/office/drawing/2014/main" id="{C0B69BD4-36A4-4DB1-B5FD-89FB06A52E6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7">
              <a:extLst>
                <a:ext uri="{FF2B5EF4-FFF2-40B4-BE49-F238E27FC236}">
                  <a16:creationId xmlns:a16="http://schemas.microsoft.com/office/drawing/2014/main" id="{49F4DC4F-9DBA-44B7-B892-0083CA88927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8">
              <a:extLst>
                <a:ext uri="{FF2B5EF4-FFF2-40B4-BE49-F238E27FC236}">
                  <a16:creationId xmlns:a16="http://schemas.microsoft.com/office/drawing/2014/main" id="{67D5F0A5-5E6C-4963-9090-4DAF5F01D2A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9">
              <a:extLst>
                <a:ext uri="{FF2B5EF4-FFF2-40B4-BE49-F238E27FC236}">
                  <a16:creationId xmlns:a16="http://schemas.microsoft.com/office/drawing/2014/main" id="{22C7545E-5780-4586-9808-699BCCFD7CE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Rectangle 10">
              <a:extLst>
                <a:ext uri="{FF2B5EF4-FFF2-40B4-BE49-F238E27FC236}">
                  <a16:creationId xmlns:a16="http://schemas.microsoft.com/office/drawing/2014/main" id="{489CD93F-3551-40B6-A00B-6CC2A8F5F4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1">
              <a:extLst>
                <a:ext uri="{FF2B5EF4-FFF2-40B4-BE49-F238E27FC236}">
                  <a16:creationId xmlns:a16="http://schemas.microsoft.com/office/drawing/2014/main" id="{B6557C16-D6D6-4B71-81E6-ADCF6CEB19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2">
              <a:extLst>
                <a:ext uri="{FF2B5EF4-FFF2-40B4-BE49-F238E27FC236}">
                  <a16:creationId xmlns:a16="http://schemas.microsoft.com/office/drawing/2014/main" id="{E187CACC-821A-4265-91F5-84823A98F3C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31AAFBBA-1DE2-4D95-9B71-B343B106504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D7679E8F-E1FF-41C4-93DF-F6A97D92D117}"/>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1" name="Title 1">
            <a:extLst>
              <a:ext uri="{FF2B5EF4-FFF2-40B4-BE49-F238E27FC236}">
                <a16:creationId xmlns:a16="http://schemas.microsoft.com/office/drawing/2014/main" id="{70F15D73-40F4-4F95-9E2A-7A67F615DB4A}"/>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4" name="Text Placeholder 4">
            <a:extLst>
              <a:ext uri="{FF2B5EF4-FFF2-40B4-BE49-F238E27FC236}">
                <a16:creationId xmlns:a16="http://schemas.microsoft.com/office/drawing/2014/main" id="{E65ED79E-D6FD-4D90-9073-C8776CB6AD10}"/>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248854618"/>
      </p:ext>
    </p:extLst>
  </p:cSld>
  <p:clrMapOvr>
    <a:masterClrMapping/>
  </p:clrMapOvr>
  <p:transition>
    <p:fade/>
  </p:transition>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6" name="Picture Placeholder 8">
            <a:extLst>
              <a:ext uri="{FF2B5EF4-FFF2-40B4-BE49-F238E27FC236}">
                <a16:creationId xmlns:a16="http://schemas.microsoft.com/office/drawing/2014/main" id="{5F52D250-AC77-534C-8E2A-4D394DFE3BC7}"/>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506504059"/>
      </p:ext>
    </p:extLst>
  </p:cSld>
  <p:clrMapOvr>
    <a:masterClrMapping/>
  </p:clrMapOvr>
  <p:transition>
    <p:fade/>
  </p:transition>
  <p:extLst>
    <p:ext uri="{DCECCB84-F9BA-43D5-87BE-67443E8EF086}">
      <p15:sldGuideLst xmlns:p15="http://schemas.microsoft.com/office/powerpoint/2012/main"/>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2_2 columns - large">
    <p:spTree>
      <p:nvGrpSpPr>
        <p:cNvPr id="1" name=""/>
        <p:cNvGrpSpPr/>
        <p:nvPr/>
      </p:nvGrpSpPr>
      <p:grpSpPr>
        <a:xfrm>
          <a:off x="0" y="0"/>
          <a:ext cx="0" cy="0"/>
          <a:chOff x="0" y="0"/>
          <a:chExt cx="0" cy="0"/>
        </a:xfrm>
      </p:grpSpPr>
      <p:sp>
        <p:nvSpPr>
          <p:cNvPr id="21" name="Text Placeholder 8">
            <a:extLst>
              <a:ext uri="{FF2B5EF4-FFF2-40B4-BE49-F238E27FC236}">
                <a16:creationId xmlns:a16="http://schemas.microsoft.com/office/drawing/2014/main" id="{59A021DD-F549-41C3-B366-CFCBDD85997E}"/>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ECC1F342-3C5A-4884-B063-1F96DE727F3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3" name="Content Placeholder 3">
            <a:extLst>
              <a:ext uri="{FF2B5EF4-FFF2-40B4-BE49-F238E27FC236}">
                <a16:creationId xmlns:a16="http://schemas.microsoft.com/office/drawing/2014/main" id="{BFED540D-3BF1-4047-9D69-9C3EB9B94551}"/>
              </a:ext>
            </a:extLst>
          </p:cNvPr>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2159D59-FAF6-4904-B82D-440C56566D86}"/>
              </a:ext>
            </a:extLst>
          </p:cNvPr>
          <p:cNvSpPr>
            <a:spLocks noGrp="1"/>
          </p:cNvSpPr>
          <p:nvPr>
            <p:ph sz="quarter" idx="14"/>
          </p:nvPr>
        </p:nvSpPr>
        <p:spPr>
          <a:xfrm>
            <a:off x="6260591" y="1714500"/>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45852072"/>
      </p:ext>
    </p:extLst>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2_Text and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56871" y="2137713"/>
            <a:ext cx="5480304" cy="3983302"/>
          </a:xfrm>
        </p:spPr>
        <p:txBody>
          <a:bodyPr>
            <a:noAutofit/>
          </a:bodyPr>
          <a:lstStyle>
            <a:lvl1pPr>
              <a:defRPr sz="1300"/>
            </a:lvl1pPr>
          </a:lstStyle>
          <a:p>
            <a:r>
              <a:rPr lang="en-US" noProof="0"/>
              <a:t>Click icon to add chart</a:t>
            </a:r>
          </a:p>
        </p:txBody>
      </p:sp>
      <p:sp>
        <p:nvSpPr>
          <p:cNvPr id="6" name="Text Placeholder 5"/>
          <p:cNvSpPr>
            <a:spLocks noGrp="1"/>
          </p:cNvSpPr>
          <p:nvPr>
            <p:ph type="body" sz="quarter" idx="22"/>
          </p:nvPr>
        </p:nvSpPr>
        <p:spPr>
          <a:xfrm>
            <a:off x="6256871" y="1719074"/>
            <a:ext cx="5480304" cy="405940"/>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63297" y="6121016"/>
            <a:ext cx="11273879" cy="241685"/>
          </a:xfrm>
        </p:spPr>
        <p:txBody>
          <a:bodyPr>
            <a:noAutofit/>
          </a:bodyPr>
          <a:lstStyle>
            <a:lvl1pPr>
              <a:spcAft>
                <a:spcPts val="0"/>
              </a:spcAft>
              <a:defRPr sz="900"/>
            </a:lvl1pPr>
          </a:lstStyle>
          <a:p>
            <a:pPr lvl="0"/>
            <a:r>
              <a:rPr lang="en-US"/>
              <a:t>Click to edit Master text styles</a:t>
            </a:r>
          </a:p>
        </p:txBody>
      </p:sp>
      <p:sp>
        <p:nvSpPr>
          <p:cNvPr id="10" name="Text Placeholder 8">
            <a:extLst>
              <a:ext uri="{FF2B5EF4-FFF2-40B4-BE49-F238E27FC236}">
                <a16:creationId xmlns:a16="http://schemas.microsoft.com/office/drawing/2014/main" id="{CD00439A-130B-4E04-85CB-DABD856B2FA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33B9B3F6-9F40-4388-9B79-8E0961AD2B9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3" name="Content Placeholder 3">
            <a:extLst>
              <a:ext uri="{FF2B5EF4-FFF2-40B4-BE49-F238E27FC236}">
                <a16:creationId xmlns:a16="http://schemas.microsoft.com/office/drawing/2014/main" id="{81AD6F48-ECFC-4B93-B043-AEA877E0937F}"/>
              </a:ext>
            </a:extLst>
          </p:cNvPr>
          <p:cNvSpPr>
            <a:spLocks noGrp="1"/>
          </p:cNvSpPr>
          <p:nvPr>
            <p:ph sz="quarter" idx="10"/>
          </p:nvPr>
        </p:nvSpPr>
        <p:spPr>
          <a:xfrm>
            <a:off x="463296" y="1719073"/>
            <a:ext cx="5480304" cy="440194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2337417"/>
      </p:ext>
    </p:extLst>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2_2 chart">
    <p:spTree>
      <p:nvGrpSpPr>
        <p:cNvPr id="1" name=""/>
        <p:cNvGrpSpPr/>
        <p:nvPr/>
      </p:nvGrpSpPr>
      <p:grpSpPr>
        <a:xfrm>
          <a:off x="0" y="0"/>
          <a:ext cx="0" cy="0"/>
          <a:chOff x="0" y="0"/>
          <a:chExt cx="0" cy="0"/>
        </a:xfrm>
      </p:grpSpPr>
      <p:sp>
        <p:nvSpPr>
          <p:cNvPr id="6" name="Text Placeholder 5"/>
          <p:cNvSpPr>
            <a:spLocks noGrp="1"/>
          </p:cNvSpPr>
          <p:nvPr>
            <p:ph type="body" sz="quarter" idx="22"/>
          </p:nvPr>
        </p:nvSpPr>
        <p:spPr>
          <a:xfrm>
            <a:off x="6254379" y="1719073"/>
            <a:ext cx="5486516" cy="405939"/>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460271" y="2125011"/>
            <a:ext cx="5480304" cy="3996002"/>
          </a:xfrm>
        </p:spPr>
        <p:txBody>
          <a:bodyPr>
            <a:noAutofit/>
          </a:bodyPr>
          <a:lstStyle>
            <a:lvl1pPr>
              <a:defRPr sz="1300"/>
            </a:lvl1pPr>
          </a:lstStyle>
          <a:p>
            <a:r>
              <a:rPr lang="en-US"/>
              <a:t>Click icon to add chart</a:t>
            </a:r>
            <a:endParaRPr lang="en-GB"/>
          </a:p>
        </p:txBody>
      </p:sp>
      <p:sp>
        <p:nvSpPr>
          <p:cNvPr id="12" name="Text Placeholder 5"/>
          <p:cNvSpPr>
            <a:spLocks noGrp="1"/>
          </p:cNvSpPr>
          <p:nvPr>
            <p:ph type="body" sz="quarter" idx="25"/>
          </p:nvPr>
        </p:nvSpPr>
        <p:spPr>
          <a:xfrm>
            <a:off x="463296" y="1719073"/>
            <a:ext cx="5480304" cy="405939"/>
          </a:xfrm>
        </p:spPr>
        <p:txBody>
          <a:bodyPr>
            <a:noAutofit/>
          </a:bodyPr>
          <a:lstStyle>
            <a:lvl1pPr>
              <a:defRPr sz="1300"/>
            </a:lvl1pPr>
          </a:lstStyle>
          <a:p>
            <a:pPr lvl="0"/>
            <a:r>
              <a:rPr lang="en-US" noProof="0"/>
              <a:t>Click to edit Master text styles</a:t>
            </a:r>
          </a:p>
        </p:txBody>
      </p:sp>
      <p:sp>
        <p:nvSpPr>
          <p:cNvPr id="11" name="Chart Placeholder 2">
            <a:extLst>
              <a:ext uri="{FF2B5EF4-FFF2-40B4-BE49-F238E27FC236}">
                <a16:creationId xmlns:a16="http://schemas.microsoft.com/office/drawing/2014/main" id="{F1BD57FD-600D-430A-AB0C-89DFCC950E21}"/>
              </a:ext>
            </a:extLst>
          </p:cNvPr>
          <p:cNvSpPr>
            <a:spLocks noGrp="1"/>
          </p:cNvSpPr>
          <p:nvPr>
            <p:ph type="chart" sz="quarter" idx="26"/>
          </p:nvPr>
        </p:nvSpPr>
        <p:spPr>
          <a:xfrm>
            <a:off x="6248403" y="2125011"/>
            <a:ext cx="5486397" cy="3996000"/>
          </a:xfrm>
        </p:spPr>
        <p:txBody>
          <a:bodyPr>
            <a:noAutofit/>
          </a:bodyPr>
          <a:lstStyle>
            <a:lvl1pPr>
              <a:defRPr sz="1300"/>
            </a:lvl1pPr>
          </a:lstStyle>
          <a:p>
            <a:r>
              <a:rPr lang="en-US"/>
              <a:t>Click icon to add chart</a:t>
            </a:r>
            <a:endParaRPr lang="en-GB"/>
          </a:p>
        </p:txBody>
      </p:sp>
      <p:sp>
        <p:nvSpPr>
          <p:cNvPr id="13" name="Text Placeholder 8">
            <a:extLst>
              <a:ext uri="{FF2B5EF4-FFF2-40B4-BE49-F238E27FC236}">
                <a16:creationId xmlns:a16="http://schemas.microsoft.com/office/drawing/2014/main" id="{ACD26822-93FD-4865-A5E4-053695247E8C}"/>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6" name="Title Placeholder 1">
            <a:extLst>
              <a:ext uri="{FF2B5EF4-FFF2-40B4-BE49-F238E27FC236}">
                <a16:creationId xmlns:a16="http://schemas.microsoft.com/office/drawing/2014/main" id="{B7DE9340-98F1-4431-9CA2-BA6425441E8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025733516"/>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2_2 column content">
    <p:spTree>
      <p:nvGrpSpPr>
        <p:cNvPr id="1" name=""/>
        <p:cNvGrpSpPr/>
        <p:nvPr/>
      </p:nvGrpSpPr>
      <p:grpSpPr>
        <a:xfrm>
          <a:off x="0" y="0"/>
          <a:ext cx="0" cy="0"/>
          <a:chOff x="0" y="0"/>
          <a:chExt cx="0" cy="0"/>
        </a:xfrm>
      </p:grpSpPr>
      <p:sp>
        <p:nvSpPr>
          <p:cNvPr id="8" name="Content Placeholder 3"/>
          <p:cNvSpPr>
            <a:spLocks noGrp="1"/>
          </p:cNvSpPr>
          <p:nvPr>
            <p:ph sz="quarter" idx="16"/>
          </p:nvPr>
        </p:nvSpPr>
        <p:spPr>
          <a:xfrm>
            <a:off x="5450349" y="1718455"/>
            <a:ext cx="6290545" cy="471646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834EAC11-4B6F-4989-ADAB-DCA27D91F55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15E83D0-63FA-4C06-8888-31EF80337E8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Content Placeholder 3">
            <a:extLst>
              <a:ext uri="{FF2B5EF4-FFF2-40B4-BE49-F238E27FC236}">
                <a16:creationId xmlns:a16="http://schemas.microsoft.com/office/drawing/2014/main" id="{593F994E-D5B3-4236-9E8D-771F764DB8E8}"/>
              </a:ext>
            </a:extLst>
          </p:cNvPr>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300">
                <a:latin typeface="+mn-lt"/>
              </a:defRPr>
            </a:lvl1pPr>
            <a:lvl2pPr marL="104775" indent="-104775" algn="l">
              <a:buClrTx/>
              <a:buSzPct val="100000"/>
              <a:buFont typeface="Arial" panose="020B0604020202020204" pitchFamily="34" charset="0"/>
              <a:buChar char="•"/>
              <a:tabLst>
                <a:tab pos="3771900" algn="r"/>
              </a:tabLst>
              <a:defRPr sz="1300">
                <a:latin typeface="+mj-lt"/>
              </a:defRPr>
            </a:lvl2pPr>
            <a:lvl3pPr marL="228600" indent="-104775" algn="l">
              <a:buClrTx/>
              <a:buSzPct val="100000"/>
              <a:buFont typeface="Arial" panose="020B0604020202020204" pitchFamily="34" charset="0"/>
              <a:buChar char="−"/>
              <a:tabLst>
                <a:tab pos="3771900" algn="r"/>
              </a:tabLst>
              <a:defRPr sz="1300">
                <a:latin typeface="+mn-lt"/>
              </a:defRPr>
            </a:lvl3pPr>
            <a:lvl4pPr marL="352425" indent="-104775" algn="l">
              <a:buClrTx/>
              <a:buSzPct val="100000"/>
              <a:buFont typeface="Arial" panose="020B0604020202020204" pitchFamily="34" charset="0"/>
              <a:buChar char="◦"/>
              <a:tabLst>
                <a:tab pos="3771900" algn="r"/>
              </a:tabLst>
              <a:defRPr sz="1300">
                <a:latin typeface="+mn-lt"/>
              </a:defRPr>
            </a:lvl4pPr>
            <a:lvl5pPr marL="476250" indent="-104775" algn="l">
              <a:buClrTx/>
              <a:buSzPct val="100000"/>
              <a:buFont typeface="Arial" panose="020B0604020202020204" pitchFamily="34" charset="0"/>
              <a:buChar char="−"/>
              <a:tabLst>
                <a:tab pos="3771900" algn="r"/>
              </a:tabLst>
              <a:defRPr sz="13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29727099"/>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4_2 content with quote ">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E47085DF-436B-4928-8326-9E1FED7E8EEE}"/>
              </a:ext>
            </a:extLst>
          </p:cNvPr>
          <p:cNvSpPr/>
          <p:nvPr userDrawn="1">
            <p:custDataLst>
              <p:tags r:id="rId1"/>
            </p:custDataLst>
          </p:nvPr>
        </p:nvSpPr>
        <p:spPr bwMode="gray">
          <a:xfrm>
            <a:off x="0" y="0"/>
            <a:ext cx="12700" cy="12700"/>
          </a:xfrm>
          <a:prstGeom prst="octagon">
            <a:avLst/>
          </a:prstGeom>
          <a:noFill/>
          <a:ln w="19050" algn="ctr">
            <a:noFill/>
            <a:miter lim="800000"/>
            <a:headEnd/>
            <a:tailEnd/>
          </a:ln>
          <a:extLst>
            <a:ext uri="{909E8E84-426E-40DD-AFC4-6F175D3DCCD1}">
              <a14:hiddenFill xmlns:a14="http://schemas.microsoft.com/office/drawing/2010/main">
                <a:solidFill>
                  <a:schemeClr val="accent3"/>
                </a:solidFill>
              </a14:hiddenFill>
            </a:ext>
          </a:ex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 name="Content Placeholder 3"/>
          <p:cNvSpPr>
            <a:spLocks noGrp="1"/>
          </p:cNvSpPr>
          <p:nvPr>
            <p:ph sz="quarter" idx="10"/>
          </p:nvPr>
        </p:nvSpPr>
        <p:spPr>
          <a:xfrm>
            <a:off x="8192978" y="1737504"/>
            <a:ext cx="3547917" cy="4644248"/>
          </a:xfrm>
          <a:prstGeom prst="rect">
            <a:avLst/>
          </a:prstGeom>
        </p:spPr>
        <p:txBody>
          <a:bodyPr>
            <a:noAutofit/>
          </a:bodyPr>
          <a:lstStyle>
            <a:lvl1pPr>
              <a:tabLst>
                <a:tab pos="3771900" algn="r"/>
              </a:tabLst>
              <a:defRPr sz="1600">
                <a:solidFill>
                  <a:schemeClr val="accent3"/>
                </a:solidFill>
              </a:defRPr>
            </a:lvl1pPr>
            <a:lvl2pPr>
              <a:tabLst>
                <a:tab pos="3771900" algn="r"/>
              </a:tabLst>
              <a:defRPr/>
            </a:lvl2pPr>
            <a:lvl3pPr>
              <a:tabLst>
                <a:tab pos="3771900" algn="r"/>
              </a:tabLst>
              <a:defRPr/>
            </a:lvl3pPr>
            <a:lvl4pPr>
              <a:tabLst>
                <a:tab pos="3771900" algn="r"/>
              </a:tabLst>
              <a:defRPr/>
            </a:lvl4pPr>
            <a:lvl5pPr>
              <a:tabLst>
                <a:tab pos="37719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73296" y="1718454"/>
            <a:ext cx="7400704" cy="4644247"/>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D58FC9CF-4F37-4309-BF5F-E64AE49426F2}"/>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999054A-E358-4B12-B841-DE440A68D9B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584146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7962553"/>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2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1468" y="2115797"/>
            <a:ext cx="3549549" cy="4005216"/>
          </a:xfrm>
          <a:prstGeom prst="rect">
            <a:avLst/>
          </a:prstGeom>
        </p:spPr>
        <p:txBody>
          <a:bodyPr>
            <a:noAutofit/>
          </a:bodyPr>
          <a:lstStyle>
            <a:lvl1pPr>
              <a:defRPr sz="1300"/>
            </a:lvl1pPr>
          </a:lstStyle>
          <a:p>
            <a:r>
              <a:rPr lang="en-US" noProof="0"/>
              <a:t>Click icon to add chart</a:t>
            </a:r>
          </a:p>
        </p:txBody>
      </p:sp>
      <p:sp>
        <p:nvSpPr>
          <p:cNvPr id="18" name="Text Placeholder 8"/>
          <p:cNvSpPr>
            <a:spLocks noGrp="1"/>
          </p:cNvSpPr>
          <p:nvPr>
            <p:ph type="body" sz="quarter" idx="18"/>
          </p:nvPr>
        </p:nvSpPr>
        <p:spPr>
          <a:xfrm>
            <a:off x="459119" y="1722943"/>
            <a:ext cx="3549549" cy="392112"/>
          </a:xfrm>
        </p:spPr>
        <p:txBody>
          <a:bodyPr>
            <a:noAutofit/>
          </a:bodyPr>
          <a:lstStyle>
            <a:lvl1pPr>
              <a:defRPr sz="1300"/>
            </a:lvl1pPr>
          </a:lstStyle>
          <a:p>
            <a:pPr lvl="0"/>
            <a:r>
              <a:rPr lang="en-US" noProof="0"/>
              <a:t>Click to edit Master text styles</a:t>
            </a:r>
          </a:p>
        </p:txBody>
      </p:sp>
      <p:sp>
        <p:nvSpPr>
          <p:cNvPr id="12" name="Text Placeholder 7"/>
          <p:cNvSpPr>
            <a:spLocks noGrp="1"/>
          </p:cNvSpPr>
          <p:nvPr>
            <p:ph type="body" sz="quarter" idx="23"/>
          </p:nvPr>
        </p:nvSpPr>
        <p:spPr>
          <a:xfrm>
            <a:off x="461468" y="6121016"/>
            <a:ext cx="11277600" cy="241685"/>
          </a:xfrm>
        </p:spPr>
        <p:txBody>
          <a:bodyPr>
            <a:noAutofit/>
          </a:bodyPr>
          <a:lstStyle>
            <a:lvl1pPr>
              <a:spcAft>
                <a:spcPts val="0"/>
              </a:spcAft>
              <a:defRPr sz="900"/>
            </a:lvl1pPr>
          </a:lstStyle>
          <a:p>
            <a:pPr lvl="0"/>
            <a:r>
              <a:rPr lang="en-US" noProof="0"/>
              <a:t>Click to edit Master text styles</a:t>
            </a:r>
          </a:p>
        </p:txBody>
      </p:sp>
      <p:sp>
        <p:nvSpPr>
          <p:cNvPr id="19" name="Chart Placeholder 3">
            <a:extLst>
              <a:ext uri="{FF2B5EF4-FFF2-40B4-BE49-F238E27FC236}">
                <a16:creationId xmlns:a16="http://schemas.microsoft.com/office/drawing/2014/main" id="{16889619-7368-4B21-B502-003FD717C954}"/>
              </a:ext>
            </a:extLst>
          </p:cNvPr>
          <p:cNvSpPr>
            <a:spLocks noGrp="1"/>
          </p:cNvSpPr>
          <p:nvPr>
            <p:ph type="chart" sz="quarter" idx="24"/>
          </p:nvPr>
        </p:nvSpPr>
        <p:spPr>
          <a:xfrm>
            <a:off x="4323575" y="2115798"/>
            <a:ext cx="3549549" cy="4005216"/>
          </a:xfrm>
          <a:prstGeom prst="rect">
            <a:avLst/>
          </a:prstGeom>
        </p:spPr>
        <p:txBody>
          <a:bodyPr>
            <a:noAutofit/>
          </a:bodyPr>
          <a:lstStyle>
            <a:lvl1pPr>
              <a:defRPr sz="1300"/>
            </a:lvl1pPr>
          </a:lstStyle>
          <a:p>
            <a:r>
              <a:rPr lang="en-US" noProof="0"/>
              <a:t>Click icon to add chart</a:t>
            </a:r>
          </a:p>
        </p:txBody>
      </p:sp>
      <p:sp>
        <p:nvSpPr>
          <p:cNvPr id="20" name="Text Placeholder 8">
            <a:extLst>
              <a:ext uri="{FF2B5EF4-FFF2-40B4-BE49-F238E27FC236}">
                <a16:creationId xmlns:a16="http://schemas.microsoft.com/office/drawing/2014/main" id="{7536B633-26E6-47E5-A809-A97D26199C41}"/>
              </a:ext>
            </a:extLst>
          </p:cNvPr>
          <p:cNvSpPr>
            <a:spLocks noGrp="1"/>
          </p:cNvSpPr>
          <p:nvPr>
            <p:ph type="body" sz="quarter" idx="25"/>
          </p:nvPr>
        </p:nvSpPr>
        <p:spPr>
          <a:xfrm>
            <a:off x="4321226" y="1722944"/>
            <a:ext cx="3549549" cy="392112"/>
          </a:xfrm>
        </p:spPr>
        <p:txBody>
          <a:bodyPr>
            <a:noAutofit/>
          </a:bodyPr>
          <a:lstStyle>
            <a:lvl1pPr>
              <a:defRPr sz="1300"/>
            </a:lvl1pPr>
          </a:lstStyle>
          <a:p>
            <a:pPr lvl="0"/>
            <a:r>
              <a:rPr lang="en-US" noProof="0"/>
              <a:t>Click to edit Master text styles</a:t>
            </a:r>
          </a:p>
        </p:txBody>
      </p:sp>
      <p:sp>
        <p:nvSpPr>
          <p:cNvPr id="21" name="Chart Placeholder 3">
            <a:extLst>
              <a:ext uri="{FF2B5EF4-FFF2-40B4-BE49-F238E27FC236}">
                <a16:creationId xmlns:a16="http://schemas.microsoft.com/office/drawing/2014/main" id="{B4691CB5-FF7F-4DAF-80B3-769541086497}"/>
              </a:ext>
            </a:extLst>
          </p:cNvPr>
          <p:cNvSpPr>
            <a:spLocks noGrp="1"/>
          </p:cNvSpPr>
          <p:nvPr>
            <p:ph type="chart" sz="quarter" idx="26"/>
          </p:nvPr>
        </p:nvSpPr>
        <p:spPr>
          <a:xfrm>
            <a:off x="8193695" y="2115798"/>
            <a:ext cx="3549549" cy="4005216"/>
          </a:xfrm>
          <a:prstGeom prst="rect">
            <a:avLst/>
          </a:prstGeom>
        </p:spPr>
        <p:txBody>
          <a:bodyPr>
            <a:noAutofit/>
          </a:bodyPr>
          <a:lstStyle>
            <a:lvl1pPr>
              <a:defRPr sz="1300"/>
            </a:lvl1pPr>
          </a:lstStyle>
          <a:p>
            <a:r>
              <a:rPr lang="en-US" noProof="0"/>
              <a:t>Click icon to add chart</a:t>
            </a:r>
          </a:p>
        </p:txBody>
      </p:sp>
      <p:sp>
        <p:nvSpPr>
          <p:cNvPr id="22" name="Text Placeholder 8">
            <a:extLst>
              <a:ext uri="{FF2B5EF4-FFF2-40B4-BE49-F238E27FC236}">
                <a16:creationId xmlns:a16="http://schemas.microsoft.com/office/drawing/2014/main" id="{D8875204-BB59-4C5F-ABB1-D0ECEC5A0701}"/>
              </a:ext>
            </a:extLst>
          </p:cNvPr>
          <p:cNvSpPr>
            <a:spLocks noGrp="1"/>
          </p:cNvSpPr>
          <p:nvPr>
            <p:ph type="body" sz="quarter" idx="27"/>
          </p:nvPr>
        </p:nvSpPr>
        <p:spPr>
          <a:xfrm>
            <a:off x="8191346" y="1722944"/>
            <a:ext cx="3549549" cy="392112"/>
          </a:xfrm>
        </p:spPr>
        <p:txBody>
          <a:bodyPr>
            <a:noAutofit/>
          </a:bodyPr>
          <a:lstStyle>
            <a:lvl1pPr>
              <a:defRPr sz="1300"/>
            </a:lvl1pPr>
          </a:lstStyle>
          <a:p>
            <a:pPr lvl="0"/>
            <a:r>
              <a:rPr lang="en-US" noProof="0"/>
              <a:t>Click to edit Master text styles</a:t>
            </a:r>
          </a:p>
        </p:txBody>
      </p:sp>
      <p:sp>
        <p:nvSpPr>
          <p:cNvPr id="23" name="Text Placeholder 8">
            <a:extLst>
              <a:ext uri="{FF2B5EF4-FFF2-40B4-BE49-F238E27FC236}">
                <a16:creationId xmlns:a16="http://schemas.microsoft.com/office/drawing/2014/main" id="{272C8D47-97C8-4E6F-91CC-C3AB406C1C2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4" name="Title Placeholder 1">
            <a:extLst>
              <a:ext uri="{FF2B5EF4-FFF2-40B4-BE49-F238E27FC236}">
                <a16:creationId xmlns:a16="http://schemas.microsoft.com/office/drawing/2014/main" id="{D65F0445-032D-4E6A-83EC-59A2184ED5F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194217115"/>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2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1764" y="1727251"/>
            <a:ext cx="2712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30040" y="1727251"/>
            <a:ext cx="2712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71687" y="1727251"/>
            <a:ext cx="2712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20883" y="1727251"/>
            <a:ext cx="2712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73297" y="3124200"/>
            <a:ext cx="2720468"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71687" y="3120553"/>
            <a:ext cx="2712000"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2"/>
            <a:ext cx="2712000" cy="3238499"/>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35701" y="3108508"/>
            <a:ext cx="2697183" cy="3254192"/>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81DFAED1-3C69-4431-8715-026D730F1B57}"/>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48C662B-0462-4963-B666-2976F675A1B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903283639"/>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2_Team profile 2">
    <p:spTree>
      <p:nvGrpSpPr>
        <p:cNvPr id="1" name=""/>
        <p:cNvGrpSpPr/>
        <p:nvPr/>
      </p:nvGrpSpPr>
      <p:grpSpPr>
        <a:xfrm>
          <a:off x="0" y="0"/>
          <a:ext cx="0" cy="0"/>
          <a:chOff x="0" y="0"/>
          <a:chExt cx="0" cy="0"/>
        </a:xfrm>
      </p:grpSpPr>
      <p:sp>
        <p:nvSpPr>
          <p:cNvPr id="8" name="Picture Placeholder 11"/>
          <p:cNvSpPr>
            <a:spLocks noGrp="1"/>
          </p:cNvSpPr>
          <p:nvPr>
            <p:ph type="pic" sz="quarter" idx="25"/>
          </p:nvPr>
        </p:nvSpPr>
        <p:spPr>
          <a:xfrm>
            <a:off x="475645" y="1845377"/>
            <a:ext cx="1968000" cy="1476000"/>
          </a:xfrm>
        </p:spPr>
        <p:txBody>
          <a:bodyPr/>
          <a:lstStyle>
            <a:lvl1pPr algn="ctr">
              <a:defRPr/>
            </a:lvl1pPr>
          </a:lstStyle>
          <a:p>
            <a:r>
              <a:rPr lang="en-US"/>
              <a:t>Click icon to add picture</a:t>
            </a:r>
            <a:endParaRPr lang="en-GB"/>
          </a:p>
        </p:txBody>
      </p:sp>
      <p:sp>
        <p:nvSpPr>
          <p:cNvPr id="9" name="Picture Placeholder 11"/>
          <p:cNvSpPr>
            <a:spLocks noGrp="1"/>
          </p:cNvSpPr>
          <p:nvPr>
            <p:ph type="pic" sz="quarter" idx="27"/>
          </p:nvPr>
        </p:nvSpPr>
        <p:spPr>
          <a:xfrm>
            <a:off x="6266617" y="1845377"/>
            <a:ext cx="1968000" cy="1476000"/>
          </a:xfrm>
        </p:spPr>
        <p:txBody>
          <a:bodyPr/>
          <a:lstStyle>
            <a:lvl1pPr algn="ctr">
              <a:defRPr/>
            </a:lvl1pPr>
          </a:lstStyle>
          <a:p>
            <a:r>
              <a:rPr lang="en-US"/>
              <a:t>Click icon to add picture</a:t>
            </a:r>
            <a:endParaRPr lang="en-GB"/>
          </a:p>
        </p:txBody>
      </p:sp>
      <p:sp>
        <p:nvSpPr>
          <p:cNvPr id="10" name="Picture Placeholder 11"/>
          <p:cNvSpPr>
            <a:spLocks noGrp="1"/>
          </p:cNvSpPr>
          <p:nvPr>
            <p:ph type="pic" sz="quarter" idx="29"/>
          </p:nvPr>
        </p:nvSpPr>
        <p:spPr>
          <a:xfrm>
            <a:off x="475645" y="4256213"/>
            <a:ext cx="1968000" cy="1476000"/>
          </a:xfr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266617" y="4256213"/>
            <a:ext cx="1968000" cy="1476000"/>
          </a:xfrm>
        </p:spPr>
        <p:txBody>
          <a:bodyPr/>
          <a:lstStyle>
            <a:lvl1pPr algn="ctr">
              <a:defRPr/>
            </a:lvl1pPr>
          </a:lstStyle>
          <a:p>
            <a:r>
              <a:rPr lang="en-US"/>
              <a:t>Click icon to add picture</a:t>
            </a:r>
            <a:endParaRPr lang="en-GB"/>
          </a:p>
        </p:txBody>
      </p:sp>
      <p:sp>
        <p:nvSpPr>
          <p:cNvPr id="13" name="Text Placeholder 12"/>
          <p:cNvSpPr>
            <a:spLocks noGrp="1"/>
          </p:cNvSpPr>
          <p:nvPr>
            <p:ph type="body" sz="quarter" idx="32"/>
          </p:nvPr>
        </p:nvSpPr>
        <p:spPr>
          <a:xfrm>
            <a:off x="2655128" y="1845377"/>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439092" y="1845377"/>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55128" y="4256213"/>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439092" y="4256213"/>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0" name="Rectangle 29">
            <a:extLst>
              <a:ext uri="{FF2B5EF4-FFF2-40B4-BE49-F238E27FC236}">
                <a16:creationId xmlns:a16="http://schemas.microsoft.com/office/drawing/2014/main" id="{5DAFD084-463A-44C6-B882-24EE18CC2B98}"/>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1" name="Rectangle 30">
            <a:extLst>
              <a:ext uri="{FF2B5EF4-FFF2-40B4-BE49-F238E27FC236}">
                <a16:creationId xmlns:a16="http://schemas.microsoft.com/office/drawing/2014/main" id="{21E7FDC9-AC67-4CA4-86DE-4DFAAEE0DFF9}"/>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2" name="Rectangle 31">
            <a:extLst>
              <a:ext uri="{FF2B5EF4-FFF2-40B4-BE49-F238E27FC236}">
                <a16:creationId xmlns:a16="http://schemas.microsoft.com/office/drawing/2014/main" id="{E0BFD11F-868A-4204-947B-D205C842DFE0}"/>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3" name="Rectangle 32">
            <a:extLst>
              <a:ext uri="{FF2B5EF4-FFF2-40B4-BE49-F238E27FC236}">
                <a16:creationId xmlns:a16="http://schemas.microsoft.com/office/drawing/2014/main" id="{DCD1FA4C-A499-4E17-B3FC-CC3DA6E8CF7C}"/>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4104728268"/>
      </p:ext>
    </p:extLst>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2_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70343"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5" name="Rectangle 4"/>
          <p:cNvSpPr/>
          <p:nvPr/>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6" name="Picture Placeholder 29"/>
          <p:cNvSpPr>
            <a:spLocks noGrp="1"/>
          </p:cNvSpPr>
          <p:nvPr>
            <p:ph type="pic" sz="quarter" idx="19" hasCustomPrompt="1"/>
          </p:nvPr>
        </p:nvSpPr>
        <p:spPr>
          <a:xfrm>
            <a:off x="4734090"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88434" y="1857894"/>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16" name="Text Placeholder 8">
            <a:extLst>
              <a:ext uri="{FF2B5EF4-FFF2-40B4-BE49-F238E27FC236}">
                <a16:creationId xmlns:a16="http://schemas.microsoft.com/office/drawing/2014/main" id="{C2FDA775-7453-495D-ABC5-C379E37806BE}"/>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Title Placeholder 1">
            <a:extLst>
              <a:ext uri="{FF2B5EF4-FFF2-40B4-BE49-F238E27FC236}">
                <a16:creationId xmlns:a16="http://schemas.microsoft.com/office/drawing/2014/main" id="{D55BC33C-2B71-4E68-81E3-F520AB4629F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984827928"/>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7_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419956132"/>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055220556"/>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ivider-Full Bleed Image White">
    <p:bg>
      <p:bgPr>
        <a:solidFill>
          <a:schemeClr val="bg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tx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36472717"/>
      </p:ext>
    </p:extLst>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ivider-Full Bleed Image Black">
    <p:bg>
      <p:bgPr>
        <a:solidFill>
          <a:schemeClr val="tx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1683257952"/>
      </p:ext>
    </p:extLst>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2_Title, subtitle &amp; 1 column text">
    <p:bg>
      <p:bgPr>
        <a:solidFill>
          <a:schemeClr val="tx1"/>
        </a:solidFill>
        <a:effectLst/>
      </p:bgPr>
    </p:bg>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300">
                <a:solidFill>
                  <a:schemeClr val="bg1"/>
                </a:solidFill>
                <a:latin typeface="+mn-lt"/>
              </a:defRPr>
            </a:lvl1pPr>
            <a:lvl2pPr>
              <a:defRPr sz="1300">
                <a:solidFill>
                  <a:schemeClr val="bg1"/>
                </a:solidFill>
                <a:latin typeface="+mn-lt"/>
              </a:defRPr>
            </a:lvl2pPr>
            <a:lvl3pPr>
              <a:defRPr sz="1300">
                <a:solidFill>
                  <a:schemeClr val="bg1"/>
                </a:solidFill>
                <a:latin typeface="+mn-lt"/>
              </a:defRPr>
            </a:lvl3pPr>
            <a:lvl4pPr>
              <a:defRPr sz="1300">
                <a:solidFill>
                  <a:schemeClr val="bg1"/>
                </a:solidFill>
                <a:latin typeface="+mn-lt"/>
              </a:defRPr>
            </a:lvl4pPr>
            <a:lvl5pPr>
              <a:defRPr sz="130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lumMod val="85000"/>
                  </a:schemeClr>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306340128"/>
      </p:ext>
    </p:extLst>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8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200" b="0">
                <a:solidFill>
                  <a:srgbClr val="575757"/>
                </a:solidFill>
              </a:defRPr>
            </a:lvl1pPr>
          </a:lstStyle>
          <a:p>
            <a:pPr lvl="0"/>
            <a:r>
              <a:rPr lang="en-US" noProof="0"/>
              <a:t>Click to add subtitle</a:t>
            </a:r>
          </a:p>
        </p:txBody>
      </p:sp>
      <p:sp>
        <p:nvSpPr>
          <p:cNvPr id="2" name="Title 1">
            <a:extLst>
              <a:ext uri="{FF2B5EF4-FFF2-40B4-BE49-F238E27FC236}">
                <a16:creationId xmlns:a16="http://schemas.microsoft.com/office/drawing/2014/main" id="{0D620039-B78E-45AE-B4BD-C20DF98BF07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78107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88934741"/>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userDrawn="1">
  <p:cSld name="8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0460014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1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Tree>
    <p:extLst>
      <p:ext uri="{BB962C8B-B14F-4D97-AF65-F5344CB8AC3E}">
        <p14:creationId xmlns:p14="http://schemas.microsoft.com/office/powerpoint/2010/main" val="4013779547"/>
      </p:ext>
    </p:extLst>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12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
        <p:nvSpPr>
          <p:cNvPr id="8" name="Text Placeholder 4">
            <a:extLst>
              <a:ext uri="{FF2B5EF4-FFF2-40B4-BE49-F238E27FC236}">
                <a16:creationId xmlns:a16="http://schemas.microsoft.com/office/drawing/2014/main" id="{A511F987-E171-45C8-AA17-FAABAE8B7646}"/>
              </a:ext>
            </a:extLst>
          </p:cNvPr>
          <p:cNvSpPr>
            <a:spLocks noGrp="1"/>
          </p:cNvSpPr>
          <p:nvPr>
            <p:ph type="body" sz="quarter" idx="10" hasCustomPrompt="1"/>
          </p:nvPr>
        </p:nvSpPr>
        <p:spPr>
          <a:xfrm>
            <a:off x="475200" y="6362699"/>
            <a:ext cx="5594349" cy="298451"/>
          </a:xfrm>
          <a:prstGeom prst="rect">
            <a:avLst/>
          </a:prstGeom>
        </p:spPr>
        <p:txBody>
          <a:bodyPr/>
          <a:lstStyle>
            <a:lvl1pPr>
              <a:spcAft>
                <a:spcPts val="0"/>
              </a:spcAft>
              <a:defRPr sz="1200">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sz="800" spc="-5">
                <a:solidFill>
                  <a:schemeClr val="bg1"/>
                </a:solidFill>
                <a:latin typeface="+mn-lt"/>
                <a:cs typeface="Verdana"/>
              </a:rPr>
              <a:t>© </a:t>
            </a:r>
            <a:r>
              <a:rPr lang="fr-FR" sz="800" spc="-10">
                <a:solidFill>
                  <a:schemeClr val="bg1"/>
                </a:solidFill>
                <a:latin typeface="+mn-lt"/>
                <a:cs typeface="Verdana"/>
              </a:rPr>
              <a:t>2019. </a:t>
            </a:r>
            <a:r>
              <a:rPr lang="fr-FR" sz="800" spc="-5">
                <a:solidFill>
                  <a:schemeClr val="bg1"/>
                </a:solidFill>
                <a:latin typeface="+mn-lt"/>
                <a:cs typeface="Verdana"/>
              </a:rPr>
              <a:t>For information, </a:t>
            </a:r>
            <a:r>
              <a:rPr lang="fr-FR" sz="800" spc="-10">
                <a:solidFill>
                  <a:schemeClr val="bg1"/>
                </a:solidFill>
                <a:latin typeface="+mn-lt"/>
                <a:cs typeface="Verdana"/>
              </a:rPr>
              <a:t>contact </a:t>
            </a:r>
            <a:r>
              <a:rPr lang="fr-FR" sz="800" spc="-5">
                <a:solidFill>
                  <a:schemeClr val="bg1"/>
                </a:solidFill>
                <a:latin typeface="+mn-lt"/>
                <a:cs typeface="Verdana"/>
              </a:rPr>
              <a:t>Deloitte Touche </a:t>
            </a:r>
            <a:r>
              <a:rPr lang="fr-FR" sz="800" spc="-5" err="1">
                <a:solidFill>
                  <a:schemeClr val="bg1"/>
                </a:solidFill>
                <a:latin typeface="+mn-lt"/>
                <a:cs typeface="Verdana"/>
              </a:rPr>
              <a:t>Tohmatsu</a:t>
            </a:r>
            <a:r>
              <a:rPr lang="fr-FR" sz="800" spc="95">
                <a:solidFill>
                  <a:schemeClr val="bg1"/>
                </a:solidFill>
                <a:latin typeface="+mn-lt"/>
                <a:cs typeface="Verdana"/>
              </a:rPr>
              <a:t> </a:t>
            </a:r>
            <a:r>
              <a:rPr lang="fr-FR" sz="800" spc="-5">
                <a:solidFill>
                  <a:schemeClr val="bg1"/>
                </a:solidFill>
                <a:latin typeface="+mn-lt"/>
                <a:cs typeface="Verdana"/>
              </a:rPr>
              <a:t>Limited.</a:t>
            </a:r>
            <a:endParaRPr lang="en-US" noProof="0"/>
          </a:p>
        </p:txBody>
      </p:sp>
    </p:spTree>
    <p:extLst>
      <p:ext uri="{BB962C8B-B14F-4D97-AF65-F5344CB8AC3E}">
        <p14:creationId xmlns:p14="http://schemas.microsoft.com/office/powerpoint/2010/main" val="1297945348"/>
      </p:ext>
    </p:extLst>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userDrawn="1">
  <p:cSld name="5_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332396"/>
            <a:ext cx="4446269" cy="464044"/>
          </a:xfrm>
        </p:spPr>
        <p:txBody>
          <a:bodyPr anchor="t" anchorCtr="0">
            <a:noAutofit/>
          </a:bodyPr>
          <a:lstStyle>
            <a:lvl1pPr algn="l">
              <a:lnSpc>
                <a:spcPct val="100000"/>
              </a:lnSpc>
              <a:defRPr sz="2100" b="0">
                <a:solidFill>
                  <a:schemeClr val="accent1"/>
                </a:solidFill>
                <a:latin typeface="+mn-lt"/>
                <a:ea typeface="Open Sans" panose="020B0606030504020204" pitchFamily="34" charset="0"/>
                <a:cs typeface="Calibri" panose="020F05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oAutofit/>
          </a:bodyPr>
          <a:lstStyle>
            <a:lvl1pPr>
              <a:spcAft>
                <a:spcPts val="0"/>
              </a:spcAft>
              <a:defRPr sz="1600">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Tree>
    <p:extLst>
      <p:ext uri="{BB962C8B-B14F-4D97-AF65-F5344CB8AC3E}">
        <p14:creationId xmlns:p14="http://schemas.microsoft.com/office/powerpoint/2010/main" val="2771790684"/>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userDrawn="1">
  <p:cSld name="3_Divider - Deloitte green">
    <p:bg bwMode="gray">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73E56B-D0C2-FB48-BC2E-100F6C6F40A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B667CF09-9B0E-CC47-BB92-7C878843F029}"/>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A55EA8B4-D220-A442-9C46-F7F967A148C8}"/>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1645055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07835952"/>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p:cSld name="Main Content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3" name="Footer Placeholder 4"/>
          <p:cNvSpPr>
            <a:spLocks noGrp="1"/>
          </p:cNvSpPr>
          <p:nvPr>
            <p:ph type="ftr" sz="quarter" idx="3"/>
          </p:nvPr>
        </p:nvSpPr>
        <p:spPr>
          <a:xfrm>
            <a:off x="8145644" y="6477000"/>
            <a:ext cx="3086100" cy="138499"/>
          </a:xfrm>
          <a:prstGeom prst="rect">
            <a:avLst/>
          </a:prstGeom>
          <a:noFill/>
        </p:spPr>
        <p:txBody>
          <a:bodyPr wrap="square" lIns="0" tIns="0" rIns="0" bIns="0" rtlCol="0">
            <a:spAutoFit/>
          </a:bodyPr>
          <a:lstStyle>
            <a:lvl1pPr>
              <a:defRPr lang="en-US" sz="900">
                <a:latin typeface="Calibri" panose="020F0502020204030204" pitchFamily="34" charset="0"/>
                <a:cs typeface="Calibri" panose="020F0502020204030204" pitchFamily="34" charset="0"/>
              </a:defRPr>
            </a:lvl1pPr>
          </a:lstStyle>
          <a:p>
            <a:pPr algn="r">
              <a:buSzPct val="100000"/>
              <a:buFont typeface="Arial"/>
              <a:buNone/>
            </a:pPr>
            <a:r>
              <a:rPr lang="en-US"/>
              <a:t>Presentation title</a:t>
            </a:r>
          </a:p>
        </p:txBody>
      </p:sp>
      <p:sp>
        <p:nvSpPr>
          <p:cNvPr id="5" name="Slide Number Placeholder 5"/>
          <p:cNvSpPr>
            <a:spLocks noGrp="1"/>
          </p:cNvSpPr>
          <p:nvPr>
            <p:ph type="sldNum" sz="quarter" idx="4"/>
          </p:nvPr>
        </p:nvSpPr>
        <p:spPr>
          <a:xfrm>
            <a:off x="11346395" y="6477000"/>
            <a:ext cx="343955" cy="138499"/>
          </a:xfrm>
          <a:prstGeom prst="rect">
            <a:avLst/>
          </a:prstGeom>
          <a:noFill/>
        </p:spPr>
        <p:txBody>
          <a:bodyPr wrap="square" lIns="0" tIns="0" rIns="0" bIns="0" rtlCol="0">
            <a:spAutoFit/>
          </a:bodyPr>
          <a:lstStyle>
            <a:lvl1pPr>
              <a:defRPr lang="en-US" sz="900" smtClean="0">
                <a:latin typeface="Calibri" panose="020F0502020204030204" pitchFamily="34" charset="0"/>
                <a:cs typeface="Calibri" panose="020F0502020204030204" pitchFamily="34" charset="0"/>
              </a:defRPr>
            </a:lvl1pPr>
          </a:lstStyle>
          <a:p>
            <a:pPr algn="r">
              <a:spcBef>
                <a:spcPts val="600"/>
              </a:spcBef>
              <a:buSzPct val="100000"/>
              <a:buFont typeface="Arial"/>
              <a:buNone/>
            </a:pPr>
            <a:fld id="{A463779A-5FA6-46BB-A830-682585DD6BBA}" type="slidenum">
              <a:rPr lang="en-US" smtClean="0"/>
              <a:pPr algn="r">
                <a:spcBef>
                  <a:spcPts val="600"/>
                </a:spcBef>
                <a:buSzPct val="100000"/>
                <a:buFont typeface="Arial"/>
                <a:buNone/>
              </a:pPr>
              <a:t>‹#›</a:t>
            </a:fld>
            <a:endParaRPr lang="en-US"/>
          </a:p>
        </p:txBody>
      </p:sp>
    </p:spTree>
    <p:extLst>
      <p:ext uri="{BB962C8B-B14F-4D97-AF65-F5344CB8AC3E}">
        <p14:creationId xmlns:p14="http://schemas.microsoft.com/office/powerpoint/2010/main" val="396492458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3379265"/>
      </p:ext>
    </p:extLst>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p:cSld name="1_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456878" y="694944"/>
            <a:ext cx="11233473" cy="417576"/>
          </a:xfrm>
        </p:spPr>
        <p:txBody>
          <a:bodyPr vert="horz" lIns="0" tIns="45720" rIns="0" bIns="0" rtlCol="0" anchor="b" anchorCtr="0">
            <a:noAutofit/>
          </a:bodyPr>
          <a:lstStyle>
            <a:lvl1pPr>
              <a:defRPr lang="en-US" sz="280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457200" y="1168908"/>
            <a:ext cx="11233126" cy="475488"/>
          </a:xfrm>
          <a:prstGeom prst="rect">
            <a:avLst/>
          </a:prstGeom>
        </p:spPr>
        <p:txBody>
          <a:bodyPr vert="horz" lIns="0" tIns="0" rIns="0" bIns="0" rtlCol="0">
            <a:noAutofit/>
          </a:bodyPr>
          <a:lstStyle>
            <a:lvl1pPr marL="0" indent="0">
              <a:buNone/>
              <a:defRPr lang="en-US" sz="1600">
                <a:latin typeface="Open Sans Light" panose="020B0306030504020204" pitchFamily="34" charset="0"/>
                <a:ea typeface="Open Sans Light" panose="020B0306030504020204" pitchFamily="34" charset="0"/>
                <a:cs typeface="Open Sans Light" panose="020B0306030504020204" pitchFamily="34" charset="0"/>
              </a:defRPr>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457450" y="350520"/>
            <a:ext cx="4206240" cy="203200"/>
          </a:xfrm>
          <a:prstGeom prst="rect">
            <a:avLst/>
          </a:prstGeom>
        </p:spPr>
        <p:txBody>
          <a:bodyPr vert="horz" lIns="0" tIns="0" rIns="0" bIns="0" rtlCol="0">
            <a:noAutofit/>
          </a:bodyPr>
          <a:lstStyle>
            <a:lvl1pPr marL="0" indent="0">
              <a:buNone/>
              <a:defRPr lang="en-US" sz="1200" b="1" kern="0" cap="none" spc="0" baseline="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r>
              <a:rPr lang="en-US"/>
              <a:t>Breadcrumbs</a:t>
            </a:r>
          </a:p>
        </p:txBody>
      </p:sp>
    </p:spTree>
    <p:extLst>
      <p:ext uri="{BB962C8B-B14F-4D97-AF65-F5344CB8AC3E}">
        <p14:creationId xmlns:p14="http://schemas.microsoft.com/office/powerpoint/2010/main" val="203038654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8372-30DC-498E-A962-C2146F026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E83B1-9B50-4A84-9D56-7B674AD07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4BA24C-E19A-48B6-8FB8-57E9671AFD81}"/>
              </a:ext>
            </a:extLst>
          </p:cNvPr>
          <p:cNvSpPr>
            <a:spLocks noGrp="1"/>
          </p:cNvSpPr>
          <p:nvPr>
            <p:ph type="dt" sz="half" idx="10"/>
          </p:nvPr>
        </p:nvSpPr>
        <p:spPr/>
        <p:txBody>
          <a:bodyPr/>
          <a:lstStyle/>
          <a:p>
            <a:fld id="{DC61667E-BB1A-4BF8-B726-84B4454EA401}" type="datetimeFigureOut">
              <a:rPr lang="en-US" smtClean="0"/>
              <a:t>10/26/2025</a:t>
            </a:fld>
            <a:endParaRPr lang="en-US"/>
          </a:p>
        </p:txBody>
      </p:sp>
      <p:sp>
        <p:nvSpPr>
          <p:cNvPr id="5" name="Footer Placeholder 4">
            <a:extLst>
              <a:ext uri="{FF2B5EF4-FFF2-40B4-BE49-F238E27FC236}">
                <a16:creationId xmlns:a16="http://schemas.microsoft.com/office/drawing/2014/main" id="{9D504AA0-2563-4E15-A2A0-77CFDCD37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D7255-3D93-4212-A210-B93EB4AB5263}"/>
              </a:ext>
            </a:extLst>
          </p:cNvPr>
          <p:cNvSpPr>
            <a:spLocks noGrp="1"/>
          </p:cNvSpPr>
          <p:nvPr>
            <p:ph type="sldNum" sz="quarter" idx="12"/>
          </p:nvPr>
        </p:nvSpPr>
        <p:spPr/>
        <p:txBody>
          <a:bodyPr/>
          <a:lstStyle/>
          <a:p>
            <a:fld id="{96333AE1-B63C-416E-8927-B95B4B5E646E}" type="slidenum">
              <a:rPr lang="en-US" smtClean="0"/>
              <a:t>‹#›</a:t>
            </a:fld>
            <a:endParaRPr lang="en-US"/>
          </a:p>
        </p:txBody>
      </p:sp>
    </p:spTree>
    <p:extLst>
      <p:ext uri="{BB962C8B-B14F-4D97-AF65-F5344CB8AC3E}">
        <p14:creationId xmlns:p14="http://schemas.microsoft.com/office/powerpoint/2010/main" val="2751429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68864711"/>
      </p:ext>
    </p:extLst>
  </p:cSld>
  <p:clrMapOvr>
    <a:masterClrMapping/>
  </p:clrMapOvr>
  <p:transition>
    <p:fade/>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Title and Tag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0877-EAD9-2644-9B08-3D6DE13EC129}"/>
              </a:ext>
            </a:extLst>
          </p:cNvPr>
          <p:cNvSpPr>
            <a:spLocks noGrp="1"/>
          </p:cNvSpPr>
          <p:nvPr>
            <p:ph type="title"/>
          </p:nvPr>
        </p:nvSpPr>
        <p:spPr>
          <a:xfrm>
            <a:off x="469900" y="236981"/>
            <a:ext cx="11252200" cy="543640"/>
          </a:xfrm>
          <a:prstGeom prst="rect">
            <a:avLst/>
          </a:prstGeom>
        </p:spPr>
        <p:txBody>
          <a:bodyPr lIns="0" rIns="0"/>
          <a:lstStyle>
            <a:lvl1pPr>
              <a:defRPr sz="28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9" name="Text Placeholder 8">
            <a:extLst>
              <a:ext uri="{FF2B5EF4-FFF2-40B4-BE49-F238E27FC236}">
                <a16:creationId xmlns:a16="http://schemas.microsoft.com/office/drawing/2014/main" id="{E304D32C-DE3E-7D4C-8A40-2E96240E9025}"/>
              </a:ext>
            </a:extLst>
          </p:cNvPr>
          <p:cNvSpPr>
            <a:spLocks noGrp="1"/>
          </p:cNvSpPr>
          <p:nvPr>
            <p:ph type="body" sz="quarter" idx="13" hasCustomPrompt="1"/>
          </p:nvPr>
        </p:nvSpPr>
        <p:spPr>
          <a:xfrm>
            <a:off x="469900" y="701490"/>
            <a:ext cx="11252200" cy="419326"/>
          </a:xfrm>
          <a:prstGeom prst="rect">
            <a:avLst/>
          </a:prstGeom>
        </p:spPr>
        <p:txBody>
          <a:bodyPr lIns="0" tIns="45720" rIns="0" bIns="45720" anchor="t" anchorCtr="0">
            <a:noAutofit/>
          </a:bodyPr>
          <a:lstStyle>
            <a:lvl1pPr marL="0" indent="0">
              <a:buNone/>
              <a:defRPr sz="1400" b="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noProof="0"/>
              <a:t>Click to add subtitle</a:t>
            </a:r>
          </a:p>
        </p:txBody>
      </p:sp>
      <p:sp>
        <p:nvSpPr>
          <p:cNvPr id="4" name="TextBox 3">
            <a:extLst>
              <a:ext uri="{FF2B5EF4-FFF2-40B4-BE49-F238E27FC236}">
                <a16:creationId xmlns:a16="http://schemas.microsoft.com/office/drawing/2014/main" id="{9E0E7DF7-61E0-4681-877E-85AF6DC63B07}"/>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5" name="Rectangle 4">
            <a:extLst>
              <a:ext uri="{FF2B5EF4-FFF2-40B4-BE49-F238E27FC236}">
                <a16:creationId xmlns:a16="http://schemas.microsoft.com/office/drawing/2014/main" id="{223E7BB2-FB25-4D37-BF78-6F89D3C49891}"/>
              </a:ext>
            </a:extLst>
          </p:cNvPr>
          <p:cNvSpPr/>
          <p:nvPr userDrawn="1"/>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5EA88D-6B62-429A-ADBD-EB4ED102CFF3}"/>
              </a:ext>
            </a:extLst>
          </p:cNvPr>
          <p:cNvSpPr/>
          <p:nvPr userDrawn="1"/>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5A155E-9CFB-47B4-B619-54602055AF5D}"/>
              </a:ext>
            </a:extLst>
          </p:cNvPr>
          <p:cNvSpPr/>
          <p:nvPr userDrawn="1"/>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AC83F8-9A64-424D-B107-8BB967E008B2}"/>
              </a:ext>
            </a:extLst>
          </p:cNvPr>
          <p:cNvSpPr/>
          <p:nvPr userDrawn="1"/>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AFE1F7-D845-4182-A45E-B209A43172D6}"/>
              </a:ext>
            </a:extLst>
          </p:cNvPr>
          <p:cNvSpPr/>
          <p:nvPr userDrawn="1"/>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11EBD02-7058-4144-9E01-C45861C2DB8A}"/>
              </a:ext>
            </a:extLst>
          </p:cNvPr>
          <p:cNvSpPr txBox="1"/>
          <p:nvPr userDrawn="1"/>
        </p:nvSpPr>
        <p:spPr>
          <a:xfrm>
            <a:off x="11410953"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DRAFT</a:t>
            </a:r>
          </a:p>
        </p:txBody>
      </p:sp>
    </p:spTree>
    <p:extLst>
      <p:ext uri="{BB962C8B-B14F-4D97-AF65-F5344CB8AC3E}">
        <p14:creationId xmlns:p14="http://schemas.microsoft.com/office/powerpoint/2010/main" val="3937573438"/>
      </p:ext>
    </p:extLst>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userDrawn="1">
  <p:cSld name="8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40037925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4526" y="-12640"/>
            <a:ext cx="10515600" cy="421071"/>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C9A293D0-6013-1641-953D-D73688F544FF}" type="datetime1">
              <a:rPr lang="en-US" smtClean="0"/>
              <a:t>10/26/2025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6A9BC-339E-FD40-A715-91DC4CAEEF5A}" type="slidenum">
              <a:rPr lang="en-US" smtClean="0"/>
              <a:t>‹#›</a:t>
            </a:fld>
            <a:endParaRPr lang="en-US"/>
          </a:p>
        </p:txBody>
      </p:sp>
    </p:spTree>
    <p:extLst>
      <p:ext uri="{BB962C8B-B14F-4D97-AF65-F5344CB8AC3E}">
        <p14:creationId xmlns:p14="http://schemas.microsoft.com/office/powerpoint/2010/main" val="4435064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413177597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4526" y="27137"/>
            <a:ext cx="10515600" cy="365125"/>
          </a:xfrm>
          <a:prstGeom prst="rect">
            <a:avLst/>
          </a:prstGeom>
        </p:spPr>
        <p:txBody>
          <a:bodyPr anchor="ctr"/>
          <a:lstStyle/>
          <a:p>
            <a:r>
              <a:rPr lang="en-US"/>
              <a:t>Click to edit Master title style</a:t>
            </a:r>
          </a:p>
        </p:txBody>
      </p:sp>
      <p:sp>
        <p:nvSpPr>
          <p:cNvPr id="3" name="Content Placeholder 2"/>
          <p:cNvSpPr>
            <a:spLocks noGrp="1"/>
          </p:cNvSpPr>
          <p:nvPr>
            <p:ph idx="1"/>
          </p:nvPr>
        </p:nvSpPr>
        <p:spPr>
          <a:xfrm>
            <a:off x="666750" y="1253331"/>
            <a:ext cx="10687050" cy="4351338"/>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BB1D00-4131-48CA-A511-B7F2B32BA466}" type="datetime1">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10/26/2025</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B66A9BC-339E-FD40-A715-91DC4CAEEF5A}" type="slidenum">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 name="Text Placeholder 10">
            <a:extLst>
              <a:ext uri="{FF2B5EF4-FFF2-40B4-BE49-F238E27FC236}">
                <a16:creationId xmlns:a16="http://schemas.microsoft.com/office/drawing/2014/main" id="{14DE4139-A19E-42CE-A485-9B832081CA65}"/>
              </a:ext>
            </a:extLst>
          </p:cNvPr>
          <p:cNvSpPr>
            <a:spLocks noGrp="1"/>
          </p:cNvSpPr>
          <p:nvPr>
            <p:ph type="body" sz="quarter" idx="13" hasCustomPrompt="1"/>
          </p:nvPr>
        </p:nvSpPr>
        <p:spPr>
          <a:xfrm>
            <a:off x="666750" y="612775"/>
            <a:ext cx="10687050" cy="531168"/>
          </a:xfrm>
          <a:prstGeom prst="rect">
            <a:avLst/>
          </a:prstGeom>
        </p:spPr>
        <p:txBody>
          <a:bodyPr/>
          <a:lstStyle>
            <a:lvl1pPr marL="0" indent="0">
              <a:buNone/>
              <a:defRPr>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Click to edit Title</a:t>
            </a:r>
          </a:p>
        </p:txBody>
      </p:sp>
    </p:spTree>
    <p:extLst>
      <p:ext uri="{BB962C8B-B14F-4D97-AF65-F5344CB8AC3E}">
        <p14:creationId xmlns:p14="http://schemas.microsoft.com/office/powerpoint/2010/main" val="377443345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274867C-C62D-4F4A-922C-4A83C82B88B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B848915A-5C7B-416F-B5B0-7693F5EE0BF9}"/>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CA6CAC-7815-469B-9315-157CA98B8F2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AF41DF-170C-4192-8044-63BF6EC31434}"/>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18193-4099-4965-AA2B-941FE751E927}"/>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9FF898-7DE9-4674-9DB8-43092012686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406522329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840592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617135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4172245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290662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999282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829559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56231118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65618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255743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115355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9530161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650653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849261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379857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10988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8503012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4" name="Picture 3" descr="A picture containing plant&#10;&#10;Description automatically generated">
            <a:extLst>
              <a:ext uri="{FF2B5EF4-FFF2-40B4-BE49-F238E27FC236}">
                <a16:creationId xmlns:a16="http://schemas.microsoft.com/office/drawing/2014/main" id="{F66BE470-C8BF-4238-A5E8-75CAFDD302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5626" y="1364196"/>
            <a:ext cx="4200748" cy="4129609"/>
          </a:xfrm>
          <a:prstGeom prst="rect">
            <a:avLst/>
          </a:prstGeom>
        </p:spPr>
      </p:pic>
    </p:spTree>
    <p:extLst>
      <p:ext uri="{BB962C8B-B14F-4D97-AF65-F5344CB8AC3E}">
        <p14:creationId xmlns:p14="http://schemas.microsoft.com/office/powerpoint/2010/main" val="2667818825"/>
      </p:ext>
    </p:extLst>
  </p:cSld>
  <p:clrMapOvr>
    <a:masterClrMapping/>
  </p:clrMapOvr>
  <p:transition>
    <p:fade/>
  </p:transition>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32284C-860E-42DD-BBA5-426D0FC10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2027" y="0"/>
            <a:ext cx="12192000" cy="6858000"/>
          </a:xfrm>
          <a:prstGeom prst="rect">
            <a:avLst/>
          </a:prstGeom>
          <a:solidFill>
            <a:schemeClr val="accent5"/>
          </a:solidFill>
        </p:spPr>
      </p:pic>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mj-lt"/>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8" name="TextBox 7">
            <a:extLst>
              <a:ext uri="{FF2B5EF4-FFF2-40B4-BE49-F238E27FC236}">
                <a16:creationId xmlns:a16="http://schemas.microsoft.com/office/drawing/2014/main" id="{9EF341B1-E9D0-46FF-8108-3DAD5BFD0467}"/>
              </a:ext>
            </a:extLst>
          </p:cNvPr>
          <p:cNvSpPr txBox="1"/>
          <p:nvPr userDrawn="1"/>
        </p:nvSpPr>
        <p:spPr>
          <a:xfrm>
            <a:off x="10169006"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TO BE COMPLETED</a:t>
            </a:r>
          </a:p>
        </p:txBody>
      </p:sp>
    </p:spTree>
    <p:extLst>
      <p:ext uri="{BB962C8B-B14F-4D97-AF65-F5344CB8AC3E}">
        <p14:creationId xmlns:p14="http://schemas.microsoft.com/office/powerpoint/2010/main" val="4097412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742428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_E&amp;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1"/>
                </a:solidFill>
                <a:ea typeface="Nexa Black" charset="0"/>
                <a:cs typeface="Nexa Black" charset="0"/>
              </a:defRPr>
            </a:lvl1pPr>
          </a:lstStyle>
          <a:p>
            <a:pPr marL="228600" lvl="0" indent="-228600"/>
            <a:r>
              <a:rPr lang="en-US"/>
              <a:t>Date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pic>
        <p:nvPicPr>
          <p:cNvPr id="9" name="Picture Placeholder 10">
            <a:extLst>
              <a:ext uri="{FF2B5EF4-FFF2-40B4-BE49-F238E27FC236}">
                <a16:creationId xmlns:a16="http://schemas.microsoft.com/office/drawing/2014/main" id="{2BFF498D-72AB-2247-8A9F-49FCDAD3C402}"/>
              </a:ext>
            </a:extLst>
          </p:cNvPr>
          <p:cNvPicPr>
            <a:picLocks noChangeAspect="1"/>
          </p:cNvPicPr>
          <p:nvPr userDrawn="1"/>
        </p:nvPicPr>
        <p:blipFill>
          <a:blip r:embed="rId4">
            <a:extLst>
              <a:ext uri="{28A0092B-C50C-407E-A947-70E740481C1C}">
                <a14:useLocalDpi xmlns:a14="http://schemas.microsoft.com/office/drawing/2010/main" val="0"/>
              </a:ext>
            </a:extLst>
          </a:blip>
          <a:srcRect t="700" b="700"/>
          <a:stretch>
            <a:fillRect/>
          </a:stretch>
        </p:blipFill>
        <p:spPr>
          <a:xfrm>
            <a:off x="5596128" y="757501"/>
            <a:ext cx="5352288" cy="5342998"/>
          </a:xfrm>
          <a:prstGeom prst="rect">
            <a:avLst/>
          </a:prstGeom>
        </p:spPr>
      </p:pic>
    </p:spTree>
    <p:extLst>
      <p:ext uri="{BB962C8B-B14F-4D97-AF65-F5344CB8AC3E}">
        <p14:creationId xmlns:p14="http://schemas.microsoft.com/office/powerpoint/2010/main" val="4181981904"/>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Cover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spTree>
    <p:extLst>
      <p:ext uri="{BB962C8B-B14F-4D97-AF65-F5344CB8AC3E}">
        <p14:creationId xmlns:p14="http://schemas.microsoft.com/office/powerpoint/2010/main" val="4035525596"/>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29B326-FACA-AD45-806F-F00D18F394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7939480"/>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4" name="Text Placeholder 8"/>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3980051"/>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 &amp; Breadcrumb">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49426E-4B84-3C46-AADD-0CADF7680F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5" name="Title 1">
            <a:extLst>
              <a:ext uri="{FF2B5EF4-FFF2-40B4-BE49-F238E27FC236}">
                <a16:creationId xmlns:a16="http://schemas.microsoft.com/office/drawing/2014/main" id="{A97EFE2E-0DA7-4B48-A0EA-C40A5F6540F6}"/>
              </a:ext>
            </a:extLst>
          </p:cNvPr>
          <p:cNvSpPr>
            <a:spLocks noGrp="1"/>
          </p:cNvSpPr>
          <p:nvPr>
            <p:ph type="title"/>
          </p:nvPr>
        </p:nvSpPr>
        <p:spPr>
          <a:xfrm>
            <a:off x="914400" y="548640"/>
            <a:ext cx="10363200" cy="594360"/>
          </a:xfrm>
        </p:spPr>
        <p:txBody>
          <a:bodyPr vert="horz" lIns="0" tIns="45720" rIns="0" bIns="0" rtlCol="0" anchor="b"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7" name="Text Placeholder 8">
            <a:extLst>
              <a:ext uri="{FF2B5EF4-FFF2-40B4-BE49-F238E27FC236}">
                <a16:creationId xmlns:a16="http://schemas.microsoft.com/office/drawing/2014/main" id="{0FFC2FBF-56AB-A447-9411-5EBB50FBDD1E}"/>
              </a:ext>
            </a:extLst>
          </p:cNvPr>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ext Placeholder 5">
            <a:extLst>
              <a:ext uri="{FF2B5EF4-FFF2-40B4-BE49-F238E27FC236}">
                <a16:creationId xmlns:a16="http://schemas.microsoft.com/office/drawing/2014/main" id="{9E822992-F9E9-DE49-A5CF-E81CC1710D67}"/>
              </a:ext>
            </a:extLst>
          </p:cNvPr>
          <p:cNvSpPr>
            <a:spLocks noGrp="1"/>
          </p:cNvSpPr>
          <p:nvPr>
            <p:ph type="body" sz="quarter" idx="15" hasCustomPrompt="1"/>
          </p:nvPr>
        </p:nvSpPr>
        <p:spPr>
          <a:xfrm>
            <a:off x="914971" y="345440"/>
            <a:ext cx="3355848" cy="203200"/>
          </a:xfrm>
          <a:prstGeom prst="rect">
            <a:avLst/>
          </a:prstGeo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7365481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5942844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3067192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Left, Subhead &amp; Breadcrumb">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1067501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3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BB93-0D5D-2D4E-B428-DC22F81B73D7}"/>
              </a:ext>
            </a:extLst>
          </p:cNvPr>
          <p:cNvSpPr>
            <a:spLocks noGrp="1"/>
          </p:cNvSpPr>
          <p:nvPr>
            <p:ph type="title"/>
          </p:nvPr>
        </p:nvSpPr>
        <p:spPr>
          <a:xfrm>
            <a:off x="4979284" y="725421"/>
            <a:ext cx="6298316" cy="879756"/>
          </a:xfrm>
        </p:spPr>
        <p:txBody>
          <a:bodyPr/>
          <a:lstStyle>
            <a:lvl1pPr>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10" name="Text Placeholder 9">
            <a:extLst>
              <a:ext uri="{FF2B5EF4-FFF2-40B4-BE49-F238E27FC236}">
                <a16:creationId xmlns:a16="http://schemas.microsoft.com/office/drawing/2014/main" id="{6BD61765-D247-FE4A-BEF7-FC2A4B48E74B}"/>
              </a:ext>
            </a:extLst>
          </p:cNvPr>
          <p:cNvSpPr>
            <a:spLocks noGrp="1"/>
          </p:cNvSpPr>
          <p:nvPr>
            <p:ph type="body" sz="quarter" idx="10"/>
          </p:nvPr>
        </p:nvSpPr>
        <p:spPr>
          <a:xfrm>
            <a:off x="4979988" y="1889125"/>
            <a:ext cx="6297612" cy="424345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C19285A8-1CB5-1048-8722-FE61DEDF7EA1}"/>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40382827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4770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4739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7837270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7924800" y="0"/>
            <a:ext cx="4267200" cy="6858000"/>
          </a:xfrm>
          <a:prstGeom prst="rect">
            <a:avLst/>
          </a:prstGeom>
          <a:solidFill>
            <a:srgbClr val="00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84018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83987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0006474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638407AD-291F-2949-90E5-2F6B83B71C2E}"/>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298383937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5360902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ue">
    <p:bg bwMode="gray">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82E1E643-9172-2E4A-B1E4-756E48CA8745}"/>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9009316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blue">
    <p:bg bwMode="gray">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CF19CD8D-2C31-9E48-9592-29DB6C8CEB1A}"/>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00227417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0A95D9-BBCA-6A4A-9B53-148371045DC0}"/>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5" name="Text Placeholder 2">
            <a:extLst>
              <a:ext uri="{FF2B5EF4-FFF2-40B4-BE49-F238E27FC236}">
                <a16:creationId xmlns:a16="http://schemas.microsoft.com/office/drawing/2014/main" id="{BD3718A7-D83C-7C43-935A-0F1BACB2133E}"/>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6" name="Rectangle 2">
            <a:extLst>
              <a:ext uri="{FF2B5EF4-FFF2-40B4-BE49-F238E27FC236}">
                <a16:creationId xmlns:a16="http://schemas.microsoft.com/office/drawing/2014/main" id="{745A6B15-EC08-E643-822D-D3650B1ECEE1}"/>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8079225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782455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3B0C5-EC18-3844-9EC1-6743BD4C04B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651"/>
          <a:stretch/>
        </p:blipFill>
        <p:spPr>
          <a:xfrm>
            <a:off x="0" y="0"/>
            <a:ext cx="12191999" cy="4609389"/>
          </a:xfrm>
          <a:prstGeom prst="rect">
            <a:avLst/>
          </a:prstGeom>
        </p:spPr>
      </p:pic>
      <p:sp>
        <p:nvSpPr>
          <p:cNvPr id="5" name="Rectangle 4">
            <a:extLst>
              <a:ext uri="{FF2B5EF4-FFF2-40B4-BE49-F238E27FC236}">
                <a16:creationId xmlns:a16="http://schemas.microsoft.com/office/drawing/2014/main" id="{A17DBC56-16A2-8A45-ADAB-86FB8A52DEDF}"/>
              </a:ext>
            </a:extLst>
          </p:cNvPr>
          <p:cNvSpPr/>
          <p:nvPr userDrawn="1"/>
        </p:nvSpPr>
        <p:spPr>
          <a:xfrm>
            <a:off x="4267200" y="4918427"/>
            <a:ext cx="7010400" cy="1421928"/>
          </a:xfrm>
          <a:prstGeom prst="rect">
            <a:avLst/>
          </a:prstGeom>
        </p:spPr>
        <p:txBody>
          <a:bodyPr wrap="square" lIns="0" rIns="0"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©2021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Touche Tohmatsu Limited</a:t>
            </a:r>
          </a:p>
        </p:txBody>
      </p:sp>
      <p:grpSp>
        <p:nvGrpSpPr>
          <p:cNvPr id="6" name="Group 5">
            <a:extLst>
              <a:ext uri="{FF2B5EF4-FFF2-40B4-BE49-F238E27FC236}">
                <a16:creationId xmlns:a16="http://schemas.microsoft.com/office/drawing/2014/main" id="{6848709A-E1B1-2B4B-AC88-B2670CC61B67}"/>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7" name="Oval 5">
              <a:extLst>
                <a:ext uri="{FF2B5EF4-FFF2-40B4-BE49-F238E27FC236}">
                  <a16:creationId xmlns:a16="http://schemas.microsoft.com/office/drawing/2014/main" id="{F566D77F-A4A5-AF45-844A-924758F27C6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8" name="Freeform 6">
              <a:extLst>
                <a:ext uri="{FF2B5EF4-FFF2-40B4-BE49-F238E27FC236}">
                  <a16:creationId xmlns:a16="http://schemas.microsoft.com/office/drawing/2014/main" id="{47D602E8-F15C-AC4A-8B02-CCB8C021451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9" name="Rectangle 7">
              <a:extLst>
                <a:ext uri="{FF2B5EF4-FFF2-40B4-BE49-F238E27FC236}">
                  <a16:creationId xmlns:a16="http://schemas.microsoft.com/office/drawing/2014/main" id="{C746EFBD-73CD-C845-AB42-8FD3DA51265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0" name="Freeform 8">
              <a:extLst>
                <a:ext uri="{FF2B5EF4-FFF2-40B4-BE49-F238E27FC236}">
                  <a16:creationId xmlns:a16="http://schemas.microsoft.com/office/drawing/2014/main" id="{12514846-1941-5945-A6E8-0FE7CBE5D32E}"/>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1" name="Rectangle 9">
              <a:extLst>
                <a:ext uri="{FF2B5EF4-FFF2-40B4-BE49-F238E27FC236}">
                  <a16:creationId xmlns:a16="http://schemas.microsoft.com/office/drawing/2014/main" id="{2BEED3FE-CC45-AB49-8FF4-C9AB02079E7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2" name="Rectangle 10">
              <a:extLst>
                <a:ext uri="{FF2B5EF4-FFF2-40B4-BE49-F238E27FC236}">
                  <a16:creationId xmlns:a16="http://schemas.microsoft.com/office/drawing/2014/main" id="{E35922ED-5B22-8441-8343-7455702BC72D}"/>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3" name="Freeform 11">
              <a:extLst>
                <a:ext uri="{FF2B5EF4-FFF2-40B4-BE49-F238E27FC236}">
                  <a16:creationId xmlns:a16="http://schemas.microsoft.com/office/drawing/2014/main" id="{E6E7B97F-BD16-314D-AB5E-DCB06950541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4" name="Freeform 12">
              <a:extLst>
                <a:ext uri="{FF2B5EF4-FFF2-40B4-BE49-F238E27FC236}">
                  <a16:creationId xmlns:a16="http://schemas.microsoft.com/office/drawing/2014/main" id="{E8843039-5438-7F4F-90AE-BC1D82ED58B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5" name="Freeform 13">
              <a:extLst>
                <a:ext uri="{FF2B5EF4-FFF2-40B4-BE49-F238E27FC236}">
                  <a16:creationId xmlns:a16="http://schemas.microsoft.com/office/drawing/2014/main" id="{1A7BE6E8-800C-1343-8273-B08FC4083F7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6" name="Freeform 14">
              <a:extLst>
                <a:ext uri="{FF2B5EF4-FFF2-40B4-BE49-F238E27FC236}">
                  <a16:creationId xmlns:a16="http://schemas.microsoft.com/office/drawing/2014/main" id="{84A6892B-7A85-AB4B-903F-6E77E45B470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grpSp>
      <p:sp>
        <p:nvSpPr>
          <p:cNvPr id="20" name="Text Placeholder 19">
            <a:extLst>
              <a:ext uri="{FF2B5EF4-FFF2-40B4-BE49-F238E27FC236}">
                <a16:creationId xmlns:a16="http://schemas.microsoft.com/office/drawing/2014/main" id="{C9C3938E-ADBB-E643-A54A-CD3E35D590C0}"/>
              </a:ext>
            </a:extLst>
          </p:cNvPr>
          <p:cNvSpPr>
            <a:spLocks noGrp="1"/>
          </p:cNvSpPr>
          <p:nvPr>
            <p:ph type="body" sz="quarter" idx="10"/>
          </p:nvPr>
        </p:nvSpPr>
        <p:spPr>
          <a:xfrm>
            <a:off x="4267200" y="2489200"/>
            <a:ext cx="4040187" cy="947738"/>
          </a:xfrm>
          <a:prstGeom prst="rect">
            <a:avLst/>
          </a:prstGeom>
        </p:spPr>
        <p:txBody>
          <a:bodyPr/>
          <a:lstStyle>
            <a:lvl1pPr marL="0" indent="0">
              <a:buNone/>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Edit Master text style</a:t>
            </a:r>
          </a:p>
        </p:txBody>
      </p:sp>
      <p:sp>
        <p:nvSpPr>
          <p:cNvPr id="22" name="Text Placeholder 21">
            <a:extLst>
              <a:ext uri="{FF2B5EF4-FFF2-40B4-BE49-F238E27FC236}">
                <a16:creationId xmlns:a16="http://schemas.microsoft.com/office/drawing/2014/main" id="{665597FE-E0A9-EC40-9439-4B233014B30C}"/>
              </a:ext>
            </a:extLst>
          </p:cNvPr>
          <p:cNvSpPr>
            <a:spLocks noGrp="1"/>
          </p:cNvSpPr>
          <p:nvPr>
            <p:ph type="body" sz="quarter" idx="11"/>
          </p:nvPr>
        </p:nvSpPr>
        <p:spPr>
          <a:xfrm>
            <a:off x="4267200" y="3436938"/>
            <a:ext cx="4040187" cy="1003300"/>
          </a:xfrm>
          <a:prstGeom prst="rect">
            <a:avLst/>
          </a:prstGeom>
        </p:spPr>
        <p:txBody>
          <a:bodyPr/>
          <a:lstStyle>
            <a:lvl1pPr marL="0" indent="0">
              <a:buNone/>
              <a:defRPr sz="1800" b="1" i="0">
                <a:latin typeface="Open Sans" panose="020B0606030504020204" pitchFamily="34" charset="0"/>
                <a:ea typeface="Open Sans" panose="020B0606030504020204" pitchFamily="34" charset="0"/>
                <a:cs typeface="Open Sans" panose="020B0606030504020204" pitchFamily="34" charset="0"/>
              </a:defRPr>
            </a:lvl1pPr>
            <a:lvl2pPr marL="0" indent="0">
              <a:buNone/>
              <a:defRPr b="0" i="0">
                <a:latin typeface="Open Sans" panose="020B0606030504020204" pitchFamily="34" charset="0"/>
                <a:ea typeface="Open Sans" panose="020B0606030504020204" pitchFamily="34" charset="0"/>
                <a:cs typeface="Open Sans" panose="020B0606030504020204" pitchFamily="34" charset="0"/>
              </a:defRPr>
            </a:lvl2pPr>
          </a:lstStyle>
          <a:p>
            <a:pPr lvl="0"/>
            <a:r>
              <a:rPr lang="en-US"/>
              <a:t>Edit Master text styles</a:t>
            </a:r>
          </a:p>
          <a:p>
            <a:pPr lvl="1"/>
            <a:r>
              <a:rPr lang="en-US"/>
              <a:t>Second level</a:t>
            </a:r>
          </a:p>
        </p:txBody>
      </p:sp>
      <p:pic>
        <p:nvPicPr>
          <p:cNvPr id="18" name="Picture 17">
            <a:extLst>
              <a:ext uri="{FF2B5EF4-FFF2-40B4-BE49-F238E27FC236}">
                <a16:creationId xmlns:a16="http://schemas.microsoft.com/office/drawing/2014/main" id="{5C9C6A3F-1D71-A240-BB29-E4948885DFF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Tree>
    <p:extLst>
      <p:ext uri="{BB962C8B-B14F-4D97-AF65-F5344CB8AC3E}">
        <p14:creationId xmlns:p14="http://schemas.microsoft.com/office/powerpoint/2010/main" val="840588594"/>
      </p:ext>
    </p:extLst>
  </p:cSld>
  <p:clrMapOvr>
    <a:masterClrMapping/>
  </p:clrMapOvr>
  <p:transition>
    <p:fade/>
  </p:transition>
  <p:extLst>
    <p:ext uri="{DCECCB84-F9BA-43D5-87BE-67443E8EF086}">
      <p15:sldGuideLst xmlns:p15="http://schemas.microsoft.com/office/powerpoint/2012/main">
        <p15:guide id="1" orient="horz" pos="43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0" i="0">
                <a:latin typeface="Open Sans" panose="020B0606030504020204" pitchFamily="34" charset="0"/>
              </a:rPr>
              <a:t>Do not use this</a:t>
            </a:r>
            <a:r>
              <a:rPr lang="en-US" sz="11500" b="0" i="0" baseline="0">
                <a:latin typeface="Open Sans" panose="020B0606030504020204" pitchFamily="34" charset="0"/>
              </a:rPr>
              <a:t> layout</a:t>
            </a:r>
          </a:p>
          <a:p>
            <a:pPr algn="ctr"/>
            <a:endParaRPr lang="en-US" sz="3200" b="0" i="0" baseline="0">
              <a:latin typeface="Open Sans" panose="020B0606030504020204" pitchFamily="34" charset="0"/>
            </a:endParaRPr>
          </a:p>
          <a:p>
            <a:pPr algn="ctr"/>
            <a:r>
              <a:rPr lang="en-US" sz="3200" b="0" i="0" baseline="0">
                <a:latin typeface="Open Sans" panose="020B0606030504020204" pitchFamily="34" charset="0"/>
              </a:rPr>
              <a:t>Delete any master slides that occur after this layout</a:t>
            </a:r>
            <a:endParaRPr lang="en-US" sz="3200" b="0" i="0">
              <a:latin typeface="Open Sans" panose="020B0606030504020204" pitchFamily="34" charset="0"/>
            </a:endParaRPr>
          </a:p>
        </p:txBody>
      </p:sp>
    </p:spTree>
    <p:extLst>
      <p:ext uri="{BB962C8B-B14F-4D97-AF65-F5344CB8AC3E}">
        <p14:creationId xmlns:p14="http://schemas.microsoft.com/office/powerpoint/2010/main" val="94421221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41501974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814478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6087427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78055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4783992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1479611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2021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5496591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751365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18236181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41676936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6905675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214450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98023945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6223519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4617145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0928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829279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8612474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726267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845121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896891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1304786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624200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4189658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5686902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5873398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89221180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7287845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215834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80414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034299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12741502"/>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30" imgH="528" progId="TCLayout.ActiveDocument.1">
                  <p:embed/>
                </p:oleObj>
              </mc:Choice>
              <mc:Fallback>
                <p:oleObj name="think-cell Slide" r:id="rId3" imgW="530" imgH="528"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8174155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296973654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8714474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701391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00416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83484928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243833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731942"/>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837193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58.xml"/><Relationship Id="rId21" Type="http://schemas.openxmlformats.org/officeDocument/2006/relationships/slideLayout" Target="../slideLayouts/slideLayout62.xml"/><Relationship Id="rId42" Type="http://schemas.openxmlformats.org/officeDocument/2006/relationships/slideLayout" Target="../slideLayouts/slideLayout83.xml"/><Relationship Id="rId63" Type="http://schemas.openxmlformats.org/officeDocument/2006/relationships/slideLayout" Target="../slideLayouts/slideLayout104.xml"/><Relationship Id="rId84" Type="http://schemas.openxmlformats.org/officeDocument/2006/relationships/slideLayout" Target="../slideLayouts/slideLayout125.xml"/><Relationship Id="rId138" Type="http://schemas.openxmlformats.org/officeDocument/2006/relationships/slideLayout" Target="../slideLayouts/slideLayout179.xml"/><Relationship Id="rId159" Type="http://schemas.openxmlformats.org/officeDocument/2006/relationships/slideLayout" Target="../slideLayouts/slideLayout200.xml"/><Relationship Id="rId170" Type="http://schemas.openxmlformats.org/officeDocument/2006/relationships/slideLayout" Target="../slideLayouts/slideLayout211.xml"/><Relationship Id="rId191" Type="http://schemas.openxmlformats.org/officeDocument/2006/relationships/slideLayout" Target="../slideLayouts/slideLayout232.xml"/><Relationship Id="rId205" Type="http://schemas.openxmlformats.org/officeDocument/2006/relationships/slideLayout" Target="../slideLayouts/slideLayout246.xml"/><Relationship Id="rId226" Type="http://schemas.openxmlformats.org/officeDocument/2006/relationships/slideLayout" Target="../slideLayouts/slideLayout267.xml"/><Relationship Id="rId107" Type="http://schemas.openxmlformats.org/officeDocument/2006/relationships/slideLayout" Target="../slideLayouts/slideLayout148.xml"/><Relationship Id="rId11" Type="http://schemas.openxmlformats.org/officeDocument/2006/relationships/slideLayout" Target="../slideLayouts/slideLayout52.xml"/><Relationship Id="rId32" Type="http://schemas.openxmlformats.org/officeDocument/2006/relationships/slideLayout" Target="../slideLayouts/slideLayout73.xml"/><Relationship Id="rId53" Type="http://schemas.openxmlformats.org/officeDocument/2006/relationships/slideLayout" Target="../slideLayouts/slideLayout94.xml"/><Relationship Id="rId74" Type="http://schemas.openxmlformats.org/officeDocument/2006/relationships/slideLayout" Target="../slideLayouts/slideLayout115.xml"/><Relationship Id="rId128" Type="http://schemas.openxmlformats.org/officeDocument/2006/relationships/slideLayout" Target="../slideLayouts/slideLayout169.xml"/><Relationship Id="rId149" Type="http://schemas.openxmlformats.org/officeDocument/2006/relationships/slideLayout" Target="../slideLayouts/slideLayout190.xml"/><Relationship Id="rId5" Type="http://schemas.openxmlformats.org/officeDocument/2006/relationships/slideLayout" Target="../slideLayouts/slideLayout46.xml"/><Relationship Id="rId95" Type="http://schemas.openxmlformats.org/officeDocument/2006/relationships/slideLayout" Target="../slideLayouts/slideLayout136.xml"/><Relationship Id="rId160" Type="http://schemas.openxmlformats.org/officeDocument/2006/relationships/slideLayout" Target="../slideLayouts/slideLayout201.xml"/><Relationship Id="rId181" Type="http://schemas.openxmlformats.org/officeDocument/2006/relationships/slideLayout" Target="../slideLayouts/slideLayout222.xml"/><Relationship Id="rId216" Type="http://schemas.openxmlformats.org/officeDocument/2006/relationships/slideLayout" Target="../slideLayouts/slideLayout257.xml"/><Relationship Id="rId237" Type="http://schemas.openxmlformats.org/officeDocument/2006/relationships/tags" Target="../tags/tag3.xml"/><Relationship Id="rId22" Type="http://schemas.openxmlformats.org/officeDocument/2006/relationships/slideLayout" Target="../slideLayouts/slideLayout63.xml"/><Relationship Id="rId43" Type="http://schemas.openxmlformats.org/officeDocument/2006/relationships/slideLayout" Target="../slideLayouts/slideLayout84.xml"/><Relationship Id="rId64" Type="http://schemas.openxmlformats.org/officeDocument/2006/relationships/slideLayout" Target="../slideLayouts/slideLayout105.xml"/><Relationship Id="rId118" Type="http://schemas.openxmlformats.org/officeDocument/2006/relationships/slideLayout" Target="../slideLayouts/slideLayout159.xml"/><Relationship Id="rId139" Type="http://schemas.openxmlformats.org/officeDocument/2006/relationships/slideLayout" Target="../slideLayouts/slideLayout180.xml"/><Relationship Id="rId85" Type="http://schemas.openxmlformats.org/officeDocument/2006/relationships/slideLayout" Target="../slideLayouts/slideLayout126.xml"/><Relationship Id="rId150" Type="http://schemas.openxmlformats.org/officeDocument/2006/relationships/slideLayout" Target="../slideLayouts/slideLayout191.xml"/><Relationship Id="rId171" Type="http://schemas.openxmlformats.org/officeDocument/2006/relationships/slideLayout" Target="../slideLayouts/slideLayout212.xml"/><Relationship Id="rId192" Type="http://schemas.openxmlformats.org/officeDocument/2006/relationships/slideLayout" Target="../slideLayouts/slideLayout233.xml"/><Relationship Id="rId206" Type="http://schemas.openxmlformats.org/officeDocument/2006/relationships/slideLayout" Target="../slideLayouts/slideLayout247.xml"/><Relationship Id="rId227" Type="http://schemas.openxmlformats.org/officeDocument/2006/relationships/slideLayout" Target="../slideLayouts/slideLayout268.xml"/><Relationship Id="rId12" Type="http://schemas.openxmlformats.org/officeDocument/2006/relationships/slideLayout" Target="../slideLayouts/slideLayout53.xml"/><Relationship Id="rId33" Type="http://schemas.openxmlformats.org/officeDocument/2006/relationships/slideLayout" Target="../slideLayouts/slideLayout74.xml"/><Relationship Id="rId108" Type="http://schemas.openxmlformats.org/officeDocument/2006/relationships/slideLayout" Target="../slideLayouts/slideLayout149.xml"/><Relationship Id="rId129" Type="http://schemas.openxmlformats.org/officeDocument/2006/relationships/slideLayout" Target="../slideLayouts/slideLayout170.xml"/><Relationship Id="rId54" Type="http://schemas.openxmlformats.org/officeDocument/2006/relationships/slideLayout" Target="../slideLayouts/slideLayout95.xml"/><Relationship Id="rId75" Type="http://schemas.openxmlformats.org/officeDocument/2006/relationships/slideLayout" Target="../slideLayouts/slideLayout116.xml"/><Relationship Id="rId96" Type="http://schemas.openxmlformats.org/officeDocument/2006/relationships/slideLayout" Target="../slideLayouts/slideLayout137.xml"/><Relationship Id="rId140" Type="http://schemas.openxmlformats.org/officeDocument/2006/relationships/slideLayout" Target="../slideLayouts/slideLayout181.xml"/><Relationship Id="rId161" Type="http://schemas.openxmlformats.org/officeDocument/2006/relationships/slideLayout" Target="../slideLayouts/slideLayout202.xml"/><Relationship Id="rId182" Type="http://schemas.openxmlformats.org/officeDocument/2006/relationships/slideLayout" Target="../slideLayouts/slideLayout223.xml"/><Relationship Id="rId217" Type="http://schemas.openxmlformats.org/officeDocument/2006/relationships/slideLayout" Target="../slideLayouts/slideLayout258.xml"/><Relationship Id="rId6" Type="http://schemas.openxmlformats.org/officeDocument/2006/relationships/slideLayout" Target="../slideLayouts/slideLayout47.xml"/><Relationship Id="rId238" Type="http://schemas.openxmlformats.org/officeDocument/2006/relationships/oleObject" Target="../embeddings/oleObject2.bin"/><Relationship Id="rId23" Type="http://schemas.openxmlformats.org/officeDocument/2006/relationships/slideLayout" Target="../slideLayouts/slideLayout64.xml"/><Relationship Id="rId119" Type="http://schemas.openxmlformats.org/officeDocument/2006/relationships/slideLayout" Target="../slideLayouts/slideLayout160.xml"/><Relationship Id="rId44" Type="http://schemas.openxmlformats.org/officeDocument/2006/relationships/slideLayout" Target="../slideLayouts/slideLayout85.xml"/><Relationship Id="rId65" Type="http://schemas.openxmlformats.org/officeDocument/2006/relationships/slideLayout" Target="../slideLayouts/slideLayout106.xml"/><Relationship Id="rId86" Type="http://schemas.openxmlformats.org/officeDocument/2006/relationships/slideLayout" Target="../slideLayouts/slideLayout127.xml"/><Relationship Id="rId130" Type="http://schemas.openxmlformats.org/officeDocument/2006/relationships/slideLayout" Target="../slideLayouts/slideLayout171.xml"/><Relationship Id="rId151" Type="http://schemas.openxmlformats.org/officeDocument/2006/relationships/slideLayout" Target="../slideLayouts/slideLayout192.xml"/><Relationship Id="rId172" Type="http://schemas.openxmlformats.org/officeDocument/2006/relationships/slideLayout" Target="../slideLayouts/slideLayout213.xml"/><Relationship Id="rId193" Type="http://schemas.openxmlformats.org/officeDocument/2006/relationships/slideLayout" Target="../slideLayouts/slideLayout234.xml"/><Relationship Id="rId207" Type="http://schemas.openxmlformats.org/officeDocument/2006/relationships/slideLayout" Target="../slideLayouts/slideLayout248.xml"/><Relationship Id="rId228" Type="http://schemas.openxmlformats.org/officeDocument/2006/relationships/slideLayout" Target="../slideLayouts/slideLayout269.xml"/><Relationship Id="rId13" Type="http://schemas.openxmlformats.org/officeDocument/2006/relationships/slideLayout" Target="../slideLayouts/slideLayout54.xml"/><Relationship Id="rId109" Type="http://schemas.openxmlformats.org/officeDocument/2006/relationships/slideLayout" Target="../slideLayouts/slideLayout150.xml"/><Relationship Id="rId34" Type="http://schemas.openxmlformats.org/officeDocument/2006/relationships/slideLayout" Target="../slideLayouts/slideLayout75.xml"/><Relationship Id="rId55" Type="http://schemas.openxmlformats.org/officeDocument/2006/relationships/slideLayout" Target="../slideLayouts/slideLayout96.xml"/><Relationship Id="rId76" Type="http://schemas.openxmlformats.org/officeDocument/2006/relationships/slideLayout" Target="../slideLayouts/slideLayout117.xml"/><Relationship Id="rId97" Type="http://schemas.openxmlformats.org/officeDocument/2006/relationships/slideLayout" Target="../slideLayouts/slideLayout138.xml"/><Relationship Id="rId120" Type="http://schemas.openxmlformats.org/officeDocument/2006/relationships/slideLayout" Target="../slideLayouts/slideLayout161.xml"/><Relationship Id="rId141" Type="http://schemas.openxmlformats.org/officeDocument/2006/relationships/slideLayout" Target="../slideLayouts/slideLayout182.xml"/><Relationship Id="rId7" Type="http://schemas.openxmlformats.org/officeDocument/2006/relationships/slideLayout" Target="../slideLayouts/slideLayout48.xml"/><Relationship Id="rId162" Type="http://schemas.openxmlformats.org/officeDocument/2006/relationships/slideLayout" Target="../slideLayouts/slideLayout203.xml"/><Relationship Id="rId183" Type="http://schemas.openxmlformats.org/officeDocument/2006/relationships/slideLayout" Target="../slideLayouts/slideLayout224.xml"/><Relationship Id="rId218" Type="http://schemas.openxmlformats.org/officeDocument/2006/relationships/slideLayout" Target="../slideLayouts/slideLayout259.xml"/><Relationship Id="rId239" Type="http://schemas.openxmlformats.org/officeDocument/2006/relationships/image" Target="../media/image1.emf"/><Relationship Id="rId24" Type="http://schemas.openxmlformats.org/officeDocument/2006/relationships/slideLayout" Target="../slideLayouts/slideLayout65.xml"/><Relationship Id="rId45" Type="http://schemas.openxmlformats.org/officeDocument/2006/relationships/slideLayout" Target="../slideLayouts/slideLayout86.xml"/><Relationship Id="rId66" Type="http://schemas.openxmlformats.org/officeDocument/2006/relationships/slideLayout" Target="../slideLayouts/slideLayout107.xml"/><Relationship Id="rId87" Type="http://schemas.openxmlformats.org/officeDocument/2006/relationships/slideLayout" Target="../slideLayouts/slideLayout128.xml"/><Relationship Id="rId110" Type="http://schemas.openxmlformats.org/officeDocument/2006/relationships/slideLayout" Target="../slideLayouts/slideLayout151.xml"/><Relationship Id="rId131" Type="http://schemas.openxmlformats.org/officeDocument/2006/relationships/slideLayout" Target="../slideLayouts/slideLayout172.xml"/><Relationship Id="rId152" Type="http://schemas.openxmlformats.org/officeDocument/2006/relationships/slideLayout" Target="../slideLayouts/slideLayout193.xml"/><Relationship Id="rId173" Type="http://schemas.openxmlformats.org/officeDocument/2006/relationships/slideLayout" Target="../slideLayouts/slideLayout214.xml"/><Relationship Id="rId194" Type="http://schemas.openxmlformats.org/officeDocument/2006/relationships/slideLayout" Target="../slideLayouts/slideLayout235.xml"/><Relationship Id="rId208" Type="http://schemas.openxmlformats.org/officeDocument/2006/relationships/slideLayout" Target="../slideLayouts/slideLayout249.xml"/><Relationship Id="rId229" Type="http://schemas.openxmlformats.org/officeDocument/2006/relationships/slideLayout" Target="../slideLayouts/slideLayout270.xml"/><Relationship Id="rId14" Type="http://schemas.openxmlformats.org/officeDocument/2006/relationships/slideLayout" Target="../slideLayouts/slideLayout55.xml"/><Relationship Id="rId35" Type="http://schemas.openxmlformats.org/officeDocument/2006/relationships/slideLayout" Target="../slideLayouts/slideLayout76.xml"/><Relationship Id="rId56" Type="http://schemas.openxmlformats.org/officeDocument/2006/relationships/slideLayout" Target="../slideLayouts/slideLayout97.xml"/><Relationship Id="rId77" Type="http://schemas.openxmlformats.org/officeDocument/2006/relationships/slideLayout" Target="../slideLayouts/slideLayout118.xml"/><Relationship Id="rId100" Type="http://schemas.openxmlformats.org/officeDocument/2006/relationships/slideLayout" Target="../slideLayouts/slideLayout141.xml"/><Relationship Id="rId8" Type="http://schemas.openxmlformats.org/officeDocument/2006/relationships/slideLayout" Target="../slideLayouts/slideLayout49.xml"/><Relationship Id="rId98" Type="http://schemas.openxmlformats.org/officeDocument/2006/relationships/slideLayout" Target="../slideLayouts/slideLayout139.xml"/><Relationship Id="rId121" Type="http://schemas.openxmlformats.org/officeDocument/2006/relationships/slideLayout" Target="../slideLayouts/slideLayout162.xml"/><Relationship Id="rId142" Type="http://schemas.openxmlformats.org/officeDocument/2006/relationships/slideLayout" Target="../slideLayouts/slideLayout183.xml"/><Relationship Id="rId163" Type="http://schemas.openxmlformats.org/officeDocument/2006/relationships/slideLayout" Target="../slideLayouts/slideLayout204.xml"/><Relationship Id="rId184" Type="http://schemas.openxmlformats.org/officeDocument/2006/relationships/slideLayout" Target="../slideLayouts/slideLayout225.xml"/><Relationship Id="rId219" Type="http://schemas.openxmlformats.org/officeDocument/2006/relationships/slideLayout" Target="../slideLayouts/slideLayout260.xml"/><Relationship Id="rId230" Type="http://schemas.openxmlformats.org/officeDocument/2006/relationships/slideLayout" Target="../slideLayouts/slideLayout271.xml"/><Relationship Id="rId25" Type="http://schemas.openxmlformats.org/officeDocument/2006/relationships/slideLayout" Target="../slideLayouts/slideLayout66.xml"/><Relationship Id="rId46" Type="http://schemas.openxmlformats.org/officeDocument/2006/relationships/slideLayout" Target="../slideLayouts/slideLayout87.xml"/><Relationship Id="rId67" Type="http://schemas.openxmlformats.org/officeDocument/2006/relationships/slideLayout" Target="../slideLayouts/slideLayout108.xml"/><Relationship Id="rId88" Type="http://schemas.openxmlformats.org/officeDocument/2006/relationships/slideLayout" Target="../slideLayouts/slideLayout129.xml"/><Relationship Id="rId111" Type="http://schemas.openxmlformats.org/officeDocument/2006/relationships/slideLayout" Target="../slideLayouts/slideLayout152.xml"/><Relationship Id="rId132" Type="http://schemas.openxmlformats.org/officeDocument/2006/relationships/slideLayout" Target="../slideLayouts/slideLayout173.xml"/><Relationship Id="rId153" Type="http://schemas.openxmlformats.org/officeDocument/2006/relationships/slideLayout" Target="../slideLayouts/slideLayout194.xml"/><Relationship Id="rId174" Type="http://schemas.openxmlformats.org/officeDocument/2006/relationships/slideLayout" Target="../slideLayouts/slideLayout215.xml"/><Relationship Id="rId195" Type="http://schemas.openxmlformats.org/officeDocument/2006/relationships/slideLayout" Target="../slideLayouts/slideLayout236.xml"/><Relationship Id="rId209" Type="http://schemas.openxmlformats.org/officeDocument/2006/relationships/slideLayout" Target="../slideLayouts/slideLayout250.xml"/><Relationship Id="rId190" Type="http://schemas.openxmlformats.org/officeDocument/2006/relationships/slideLayout" Target="../slideLayouts/slideLayout231.xml"/><Relationship Id="rId204" Type="http://schemas.openxmlformats.org/officeDocument/2006/relationships/slideLayout" Target="../slideLayouts/slideLayout245.xml"/><Relationship Id="rId220" Type="http://schemas.openxmlformats.org/officeDocument/2006/relationships/slideLayout" Target="../slideLayouts/slideLayout261.xml"/><Relationship Id="rId225" Type="http://schemas.openxmlformats.org/officeDocument/2006/relationships/slideLayout" Target="../slideLayouts/slideLayout266.xml"/><Relationship Id="rId15" Type="http://schemas.openxmlformats.org/officeDocument/2006/relationships/slideLayout" Target="../slideLayouts/slideLayout56.xml"/><Relationship Id="rId36" Type="http://schemas.openxmlformats.org/officeDocument/2006/relationships/slideLayout" Target="../slideLayouts/slideLayout77.xml"/><Relationship Id="rId57" Type="http://schemas.openxmlformats.org/officeDocument/2006/relationships/slideLayout" Target="../slideLayouts/slideLayout98.xml"/><Relationship Id="rId106" Type="http://schemas.openxmlformats.org/officeDocument/2006/relationships/slideLayout" Target="../slideLayouts/slideLayout147.xml"/><Relationship Id="rId127" Type="http://schemas.openxmlformats.org/officeDocument/2006/relationships/slideLayout" Target="../slideLayouts/slideLayout168.xml"/><Relationship Id="rId10" Type="http://schemas.openxmlformats.org/officeDocument/2006/relationships/slideLayout" Target="../slideLayouts/slideLayout51.xml"/><Relationship Id="rId31" Type="http://schemas.openxmlformats.org/officeDocument/2006/relationships/slideLayout" Target="../slideLayouts/slideLayout72.xml"/><Relationship Id="rId52" Type="http://schemas.openxmlformats.org/officeDocument/2006/relationships/slideLayout" Target="../slideLayouts/slideLayout93.xml"/><Relationship Id="rId73" Type="http://schemas.openxmlformats.org/officeDocument/2006/relationships/slideLayout" Target="../slideLayouts/slideLayout114.xml"/><Relationship Id="rId78" Type="http://schemas.openxmlformats.org/officeDocument/2006/relationships/slideLayout" Target="../slideLayouts/slideLayout119.xml"/><Relationship Id="rId94" Type="http://schemas.openxmlformats.org/officeDocument/2006/relationships/slideLayout" Target="../slideLayouts/slideLayout135.xml"/><Relationship Id="rId99" Type="http://schemas.openxmlformats.org/officeDocument/2006/relationships/slideLayout" Target="../slideLayouts/slideLayout140.xml"/><Relationship Id="rId101" Type="http://schemas.openxmlformats.org/officeDocument/2006/relationships/slideLayout" Target="../slideLayouts/slideLayout142.xml"/><Relationship Id="rId122" Type="http://schemas.openxmlformats.org/officeDocument/2006/relationships/slideLayout" Target="../slideLayouts/slideLayout163.xml"/><Relationship Id="rId143" Type="http://schemas.openxmlformats.org/officeDocument/2006/relationships/slideLayout" Target="../slideLayouts/slideLayout184.xml"/><Relationship Id="rId148" Type="http://schemas.openxmlformats.org/officeDocument/2006/relationships/slideLayout" Target="../slideLayouts/slideLayout189.xml"/><Relationship Id="rId164" Type="http://schemas.openxmlformats.org/officeDocument/2006/relationships/slideLayout" Target="../slideLayouts/slideLayout205.xml"/><Relationship Id="rId169" Type="http://schemas.openxmlformats.org/officeDocument/2006/relationships/slideLayout" Target="../slideLayouts/slideLayout210.xml"/><Relationship Id="rId185" Type="http://schemas.openxmlformats.org/officeDocument/2006/relationships/slideLayout" Target="../slideLayouts/slideLayout226.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80" Type="http://schemas.openxmlformats.org/officeDocument/2006/relationships/slideLayout" Target="../slideLayouts/slideLayout221.xml"/><Relationship Id="rId210" Type="http://schemas.openxmlformats.org/officeDocument/2006/relationships/slideLayout" Target="../slideLayouts/slideLayout251.xml"/><Relationship Id="rId215" Type="http://schemas.openxmlformats.org/officeDocument/2006/relationships/slideLayout" Target="../slideLayouts/slideLayout256.xml"/><Relationship Id="rId236" Type="http://schemas.openxmlformats.org/officeDocument/2006/relationships/tags" Target="../tags/tag2.xml"/><Relationship Id="rId26" Type="http://schemas.openxmlformats.org/officeDocument/2006/relationships/slideLayout" Target="../slideLayouts/slideLayout67.xml"/><Relationship Id="rId231" Type="http://schemas.openxmlformats.org/officeDocument/2006/relationships/slideLayout" Target="../slideLayouts/slideLayout272.xml"/><Relationship Id="rId47" Type="http://schemas.openxmlformats.org/officeDocument/2006/relationships/slideLayout" Target="../slideLayouts/slideLayout88.xml"/><Relationship Id="rId68" Type="http://schemas.openxmlformats.org/officeDocument/2006/relationships/slideLayout" Target="../slideLayouts/slideLayout109.xml"/><Relationship Id="rId89" Type="http://schemas.openxmlformats.org/officeDocument/2006/relationships/slideLayout" Target="../slideLayouts/slideLayout130.xml"/><Relationship Id="rId112" Type="http://schemas.openxmlformats.org/officeDocument/2006/relationships/slideLayout" Target="../slideLayouts/slideLayout153.xml"/><Relationship Id="rId133" Type="http://schemas.openxmlformats.org/officeDocument/2006/relationships/slideLayout" Target="../slideLayouts/slideLayout174.xml"/><Relationship Id="rId154" Type="http://schemas.openxmlformats.org/officeDocument/2006/relationships/slideLayout" Target="../slideLayouts/slideLayout195.xml"/><Relationship Id="rId175" Type="http://schemas.openxmlformats.org/officeDocument/2006/relationships/slideLayout" Target="../slideLayouts/slideLayout216.xml"/><Relationship Id="rId196" Type="http://schemas.openxmlformats.org/officeDocument/2006/relationships/slideLayout" Target="../slideLayouts/slideLayout237.xml"/><Relationship Id="rId200" Type="http://schemas.openxmlformats.org/officeDocument/2006/relationships/slideLayout" Target="../slideLayouts/slideLayout241.xml"/><Relationship Id="rId16" Type="http://schemas.openxmlformats.org/officeDocument/2006/relationships/slideLayout" Target="../slideLayouts/slideLayout57.xml"/><Relationship Id="rId221" Type="http://schemas.openxmlformats.org/officeDocument/2006/relationships/slideLayout" Target="../slideLayouts/slideLayout262.xml"/><Relationship Id="rId37" Type="http://schemas.openxmlformats.org/officeDocument/2006/relationships/slideLayout" Target="../slideLayouts/slideLayout78.xml"/><Relationship Id="rId58" Type="http://schemas.openxmlformats.org/officeDocument/2006/relationships/slideLayout" Target="../slideLayouts/slideLayout99.xml"/><Relationship Id="rId79" Type="http://schemas.openxmlformats.org/officeDocument/2006/relationships/slideLayout" Target="../slideLayouts/slideLayout120.xml"/><Relationship Id="rId102" Type="http://schemas.openxmlformats.org/officeDocument/2006/relationships/slideLayout" Target="../slideLayouts/slideLayout143.xml"/><Relationship Id="rId123" Type="http://schemas.openxmlformats.org/officeDocument/2006/relationships/slideLayout" Target="../slideLayouts/slideLayout164.xml"/><Relationship Id="rId144" Type="http://schemas.openxmlformats.org/officeDocument/2006/relationships/slideLayout" Target="../slideLayouts/slideLayout185.xml"/><Relationship Id="rId90" Type="http://schemas.openxmlformats.org/officeDocument/2006/relationships/slideLayout" Target="../slideLayouts/slideLayout131.xml"/><Relationship Id="rId165" Type="http://schemas.openxmlformats.org/officeDocument/2006/relationships/slideLayout" Target="../slideLayouts/slideLayout206.xml"/><Relationship Id="rId186" Type="http://schemas.openxmlformats.org/officeDocument/2006/relationships/slideLayout" Target="../slideLayouts/slideLayout227.xml"/><Relationship Id="rId211" Type="http://schemas.openxmlformats.org/officeDocument/2006/relationships/slideLayout" Target="../slideLayouts/slideLayout252.xml"/><Relationship Id="rId232" Type="http://schemas.openxmlformats.org/officeDocument/2006/relationships/slideLayout" Target="../slideLayouts/slideLayout273.xml"/><Relationship Id="rId27" Type="http://schemas.openxmlformats.org/officeDocument/2006/relationships/slideLayout" Target="../slideLayouts/slideLayout68.xml"/><Relationship Id="rId48" Type="http://schemas.openxmlformats.org/officeDocument/2006/relationships/slideLayout" Target="../slideLayouts/slideLayout89.xml"/><Relationship Id="rId69" Type="http://schemas.openxmlformats.org/officeDocument/2006/relationships/slideLayout" Target="../slideLayouts/slideLayout110.xml"/><Relationship Id="rId113" Type="http://schemas.openxmlformats.org/officeDocument/2006/relationships/slideLayout" Target="../slideLayouts/slideLayout154.xml"/><Relationship Id="rId134" Type="http://schemas.openxmlformats.org/officeDocument/2006/relationships/slideLayout" Target="../slideLayouts/slideLayout175.xml"/><Relationship Id="rId80" Type="http://schemas.openxmlformats.org/officeDocument/2006/relationships/slideLayout" Target="../slideLayouts/slideLayout121.xml"/><Relationship Id="rId155" Type="http://schemas.openxmlformats.org/officeDocument/2006/relationships/slideLayout" Target="../slideLayouts/slideLayout196.xml"/><Relationship Id="rId176" Type="http://schemas.openxmlformats.org/officeDocument/2006/relationships/slideLayout" Target="../slideLayouts/slideLayout217.xml"/><Relationship Id="rId197" Type="http://schemas.openxmlformats.org/officeDocument/2006/relationships/slideLayout" Target="../slideLayouts/slideLayout238.xml"/><Relationship Id="rId201" Type="http://schemas.openxmlformats.org/officeDocument/2006/relationships/slideLayout" Target="../slideLayouts/slideLayout242.xml"/><Relationship Id="rId222" Type="http://schemas.openxmlformats.org/officeDocument/2006/relationships/slideLayout" Target="../slideLayouts/slideLayout263.xml"/><Relationship Id="rId17" Type="http://schemas.openxmlformats.org/officeDocument/2006/relationships/slideLayout" Target="../slideLayouts/slideLayout58.xml"/><Relationship Id="rId38" Type="http://schemas.openxmlformats.org/officeDocument/2006/relationships/slideLayout" Target="../slideLayouts/slideLayout79.xml"/><Relationship Id="rId59" Type="http://schemas.openxmlformats.org/officeDocument/2006/relationships/slideLayout" Target="../slideLayouts/slideLayout100.xml"/><Relationship Id="rId103" Type="http://schemas.openxmlformats.org/officeDocument/2006/relationships/slideLayout" Target="../slideLayouts/slideLayout144.xml"/><Relationship Id="rId124" Type="http://schemas.openxmlformats.org/officeDocument/2006/relationships/slideLayout" Target="../slideLayouts/slideLayout165.xml"/><Relationship Id="rId70" Type="http://schemas.openxmlformats.org/officeDocument/2006/relationships/slideLayout" Target="../slideLayouts/slideLayout111.xml"/><Relationship Id="rId91" Type="http://schemas.openxmlformats.org/officeDocument/2006/relationships/slideLayout" Target="../slideLayouts/slideLayout132.xml"/><Relationship Id="rId145" Type="http://schemas.openxmlformats.org/officeDocument/2006/relationships/slideLayout" Target="../slideLayouts/slideLayout186.xml"/><Relationship Id="rId166" Type="http://schemas.openxmlformats.org/officeDocument/2006/relationships/slideLayout" Target="../slideLayouts/slideLayout207.xml"/><Relationship Id="rId187" Type="http://schemas.openxmlformats.org/officeDocument/2006/relationships/slideLayout" Target="../slideLayouts/slideLayout228.xml"/><Relationship Id="rId1" Type="http://schemas.openxmlformats.org/officeDocument/2006/relationships/slideLayout" Target="../slideLayouts/slideLayout42.xml"/><Relationship Id="rId212" Type="http://schemas.openxmlformats.org/officeDocument/2006/relationships/slideLayout" Target="../slideLayouts/slideLayout253.xml"/><Relationship Id="rId233" Type="http://schemas.openxmlformats.org/officeDocument/2006/relationships/slideLayout" Target="../slideLayouts/slideLayout274.xml"/><Relationship Id="rId28" Type="http://schemas.openxmlformats.org/officeDocument/2006/relationships/slideLayout" Target="../slideLayouts/slideLayout69.xml"/><Relationship Id="rId49" Type="http://schemas.openxmlformats.org/officeDocument/2006/relationships/slideLayout" Target="../slideLayouts/slideLayout90.xml"/><Relationship Id="rId114" Type="http://schemas.openxmlformats.org/officeDocument/2006/relationships/slideLayout" Target="../slideLayouts/slideLayout155.xml"/><Relationship Id="rId60" Type="http://schemas.openxmlformats.org/officeDocument/2006/relationships/slideLayout" Target="../slideLayouts/slideLayout101.xml"/><Relationship Id="rId81" Type="http://schemas.openxmlformats.org/officeDocument/2006/relationships/slideLayout" Target="../slideLayouts/slideLayout122.xml"/><Relationship Id="rId135" Type="http://schemas.openxmlformats.org/officeDocument/2006/relationships/slideLayout" Target="../slideLayouts/slideLayout176.xml"/><Relationship Id="rId156" Type="http://schemas.openxmlformats.org/officeDocument/2006/relationships/slideLayout" Target="../slideLayouts/slideLayout197.xml"/><Relationship Id="rId177" Type="http://schemas.openxmlformats.org/officeDocument/2006/relationships/slideLayout" Target="../slideLayouts/slideLayout218.xml"/><Relationship Id="rId198" Type="http://schemas.openxmlformats.org/officeDocument/2006/relationships/slideLayout" Target="../slideLayouts/slideLayout239.xml"/><Relationship Id="rId202" Type="http://schemas.openxmlformats.org/officeDocument/2006/relationships/slideLayout" Target="../slideLayouts/slideLayout243.xml"/><Relationship Id="rId223" Type="http://schemas.openxmlformats.org/officeDocument/2006/relationships/slideLayout" Target="../slideLayouts/slideLayout264.xml"/><Relationship Id="rId18" Type="http://schemas.openxmlformats.org/officeDocument/2006/relationships/slideLayout" Target="../slideLayouts/slideLayout59.xml"/><Relationship Id="rId39" Type="http://schemas.openxmlformats.org/officeDocument/2006/relationships/slideLayout" Target="../slideLayouts/slideLayout80.xml"/><Relationship Id="rId50" Type="http://schemas.openxmlformats.org/officeDocument/2006/relationships/slideLayout" Target="../slideLayouts/slideLayout91.xml"/><Relationship Id="rId104" Type="http://schemas.openxmlformats.org/officeDocument/2006/relationships/slideLayout" Target="../slideLayouts/slideLayout145.xml"/><Relationship Id="rId125" Type="http://schemas.openxmlformats.org/officeDocument/2006/relationships/slideLayout" Target="../slideLayouts/slideLayout166.xml"/><Relationship Id="rId146" Type="http://schemas.openxmlformats.org/officeDocument/2006/relationships/slideLayout" Target="../slideLayouts/slideLayout187.xml"/><Relationship Id="rId167" Type="http://schemas.openxmlformats.org/officeDocument/2006/relationships/slideLayout" Target="../slideLayouts/slideLayout208.xml"/><Relationship Id="rId188" Type="http://schemas.openxmlformats.org/officeDocument/2006/relationships/slideLayout" Target="../slideLayouts/slideLayout229.xml"/><Relationship Id="rId71" Type="http://schemas.openxmlformats.org/officeDocument/2006/relationships/slideLayout" Target="../slideLayouts/slideLayout112.xml"/><Relationship Id="rId92" Type="http://schemas.openxmlformats.org/officeDocument/2006/relationships/slideLayout" Target="../slideLayouts/slideLayout133.xml"/><Relationship Id="rId213" Type="http://schemas.openxmlformats.org/officeDocument/2006/relationships/slideLayout" Target="../slideLayouts/slideLayout254.xml"/><Relationship Id="rId234" Type="http://schemas.openxmlformats.org/officeDocument/2006/relationships/slideLayout" Target="../slideLayouts/slideLayout275.xml"/><Relationship Id="rId2" Type="http://schemas.openxmlformats.org/officeDocument/2006/relationships/slideLayout" Target="../slideLayouts/slideLayout43.xml"/><Relationship Id="rId29" Type="http://schemas.openxmlformats.org/officeDocument/2006/relationships/slideLayout" Target="../slideLayouts/slideLayout70.xml"/><Relationship Id="rId40" Type="http://schemas.openxmlformats.org/officeDocument/2006/relationships/slideLayout" Target="../slideLayouts/slideLayout81.xml"/><Relationship Id="rId115" Type="http://schemas.openxmlformats.org/officeDocument/2006/relationships/slideLayout" Target="../slideLayouts/slideLayout156.xml"/><Relationship Id="rId136" Type="http://schemas.openxmlformats.org/officeDocument/2006/relationships/slideLayout" Target="../slideLayouts/slideLayout177.xml"/><Relationship Id="rId157" Type="http://schemas.openxmlformats.org/officeDocument/2006/relationships/slideLayout" Target="../slideLayouts/slideLayout198.xml"/><Relationship Id="rId178" Type="http://schemas.openxmlformats.org/officeDocument/2006/relationships/slideLayout" Target="../slideLayouts/slideLayout219.xml"/><Relationship Id="rId61" Type="http://schemas.openxmlformats.org/officeDocument/2006/relationships/slideLayout" Target="../slideLayouts/slideLayout102.xml"/><Relationship Id="rId82" Type="http://schemas.openxmlformats.org/officeDocument/2006/relationships/slideLayout" Target="../slideLayouts/slideLayout123.xml"/><Relationship Id="rId199" Type="http://schemas.openxmlformats.org/officeDocument/2006/relationships/slideLayout" Target="../slideLayouts/slideLayout240.xml"/><Relationship Id="rId203" Type="http://schemas.openxmlformats.org/officeDocument/2006/relationships/slideLayout" Target="../slideLayouts/slideLayout244.xml"/><Relationship Id="rId19" Type="http://schemas.openxmlformats.org/officeDocument/2006/relationships/slideLayout" Target="../slideLayouts/slideLayout60.xml"/><Relationship Id="rId224" Type="http://schemas.openxmlformats.org/officeDocument/2006/relationships/slideLayout" Target="../slideLayouts/slideLayout265.xml"/><Relationship Id="rId30" Type="http://schemas.openxmlformats.org/officeDocument/2006/relationships/slideLayout" Target="../slideLayouts/slideLayout71.xml"/><Relationship Id="rId105" Type="http://schemas.openxmlformats.org/officeDocument/2006/relationships/slideLayout" Target="../slideLayouts/slideLayout146.xml"/><Relationship Id="rId126" Type="http://schemas.openxmlformats.org/officeDocument/2006/relationships/slideLayout" Target="../slideLayouts/slideLayout167.xml"/><Relationship Id="rId147" Type="http://schemas.openxmlformats.org/officeDocument/2006/relationships/slideLayout" Target="../slideLayouts/slideLayout188.xml"/><Relationship Id="rId168" Type="http://schemas.openxmlformats.org/officeDocument/2006/relationships/slideLayout" Target="../slideLayouts/slideLayout209.xml"/><Relationship Id="rId51" Type="http://schemas.openxmlformats.org/officeDocument/2006/relationships/slideLayout" Target="../slideLayouts/slideLayout92.xml"/><Relationship Id="rId72" Type="http://schemas.openxmlformats.org/officeDocument/2006/relationships/slideLayout" Target="../slideLayouts/slideLayout113.xml"/><Relationship Id="rId93" Type="http://schemas.openxmlformats.org/officeDocument/2006/relationships/slideLayout" Target="../slideLayouts/slideLayout134.xml"/><Relationship Id="rId189" Type="http://schemas.openxmlformats.org/officeDocument/2006/relationships/slideLayout" Target="../slideLayouts/slideLayout230.xml"/><Relationship Id="rId3" Type="http://schemas.openxmlformats.org/officeDocument/2006/relationships/slideLayout" Target="../slideLayouts/slideLayout44.xml"/><Relationship Id="rId214" Type="http://schemas.openxmlformats.org/officeDocument/2006/relationships/slideLayout" Target="../slideLayouts/slideLayout255.xml"/><Relationship Id="rId235" Type="http://schemas.openxmlformats.org/officeDocument/2006/relationships/theme" Target="../theme/theme2.xml"/><Relationship Id="rId116" Type="http://schemas.openxmlformats.org/officeDocument/2006/relationships/slideLayout" Target="../slideLayouts/slideLayout157.xml"/><Relationship Id="rId137" Type="http://schemas.openxmlformats.org/officeDocument/2006/relationships/slideLayout" Target="../slideLayouts/slideLayout178.xml"/><Relationship Id="rId158" Type="http://schemas.openxmlformats.org/officeDocument/2006/relationships/slideLayout" Target="../slideLayouts/slideLayout199.xml"/><Relationship Id="rId20" Type="http://schemas.openxmlformats.org/officeDocument/2006/relationships/slideLayout" Target="../slideLayouts/slideLayout61.xml"/><Relationship Id="rId41" Type="http://schemas.openxmlformats.org/officeDocument/2006/relationships/slideLayout" Target="../slideLayouts/slideLayout82.xml"/><Relationship Id="rId62" Type="http://schemas.openxmlformats.org/officeDocument/2006/relationships/slideLayout" Target="../slideLayouts/slideLayout103.xml"/><Relationship Id="rId83" Type="http://schemas.openxmlformats.org/officeDocument/2006/relationships/slideLayout" Target="../slideLayouts/slideLayout124.xml"/><Relationship Id="rId179" Type="http://schemas.openxmlformats.org/officeDocument/2006/relationships/slideLayout" Target="../slideLayouts/slideLayout2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417776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36"/>
            </p:custDataLst>
            <p:extLst>
              <p:ext uri="{D42A27DB-BD31-4B8C-83A1-F6EECF244321}">
                <p14:modId xmlns:p14="http://schemas.microsoft.com/office/powerpoint/2010/main" val="4139612501"/>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238" imgW="270" imgH="270" progId="TCLayout.ActiveDocument.1">
                  <p:embed/>
                </p:oleObj>
              </mc:Choice>
              <mc:Fallback>
                <p:oleObj name="think-cell Slide" r:id="rId238" imgW="270" imgH="270" progId="TCLayout.ActiveDocument.1">
                  <p:embed/>
                  <p:pic>
                    <p:nvPicPr>
                      <p:cNvPr id="4" name="Object 3" hidden="1"/>
                      <p:cNvPicPr/>
                      <p:nvPr/>
                    </p:nvPicPr>
                    <p:blipFill>
                      <a:blip r:embed="rId239"/>
                      <a:stretch>
                        <a:fillRect/>
                      </a:stretch>
                    </p:blipFill>
                    <p:spPr>
                      <a:xfrm>
                        <a:off x="2119" y="1589"/>
                        <a:ext cx="2116"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6E2585C-B772-44C1-AB70-BDAABE137B1A}"/>
              </a:ext>
            </a:extLst>
          </p:cNvPr>
          <p:cNvSpPr/>
          <p:nvPr userDrawn="1">
            <p:custDataLst>
              <p:tags r:id="rId237"/>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000" b="0" i="0" baseline="0">
              <a:solidFill>
                <a:schemeClr val="bg1"/>
              </a:solidFill>
              <a:latin typeface="Open Sans" panose="020B0606030504020204" pitchFamily="34" charset="0"/>
              <a:ea typeface="+mj-ea"/>
              <a:cs typeface="+mj-cs"/>
              <a:sym typeface="Open Sans" panose="020B060603050402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8" name="Rectangle 7">
            <a:extLst>
              <a:ext uri="{FF2B5EF4-FFF2-40B4-BE49-F238E27FC236}">
                <a16:creationId xmlns:a16="http://schemas.microsoft.com/office/drawing/2014/main" id="{F2963A3D-F64E-40A8-94B5-97FE83DCEF71}"/>
              </a:ext>
            </a:extLst>
          </p:cNvPr>
          <p:cNvSpPr/>
          <p:nvPr/>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84504F-1351-46B9-A00B-491243E17420}"/>
              </a:ext>
            </a:extLst>
          </p:cNvPr>
          <p:cNvSpPr/>
          <p:nvPr/>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BFCE6A-4AA4-48BB-828A-11F4417C75CE}"/>
              </a:ext>
            </a:extLst>
          </p:cNvPr>
          <p:cNvSpPr/>
          <p:nvPr/>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1EC301-73A3-466B-BB84-277E90E678DB}"/>
              </a:ext>
            </a:extLst>
          </p:cNvPr>
          <p:cNvSpPr/>
          <p:nvPr/>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DF01FD-4928-4D80-9AAF-FC198CA0D111}"/>
              </a:ext>
            </a:extLst>
          </p:cNvPr>
          <p:cNvSpPr/>
          <p:nvPr/>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41481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 id="2147483751" r:id="rId48"/>
    <p:sldLayoutId id="2147483752" r:id="rId49"/>
    <p:sldLayoutId id="2147483753" r:id="rId50"/>
    <p:sldLayoutId id="2147483754" r:id="rId51"/>
    <p:sldLayoutId id="2147483755" r:id="rId52"/>
    <p:sldLayoutId id="2147483756" r:id="rId53"/>
    <p:sldLayoutId id="2147483757" r:id="rId54"/>
    <p:sldLayoutId id="2147483758" r:id="rId55"/>
    <p:sldLayoutId id="2147483759" r:id="rId56"/>
    <p:sldLayoutId id="2147483760" r:id="rId57"/>
    <p:sldLayoutId id="2147483761" r:id="rId58"/>
    <p:sldLayoutId id="2147483762" r:id="rId59"/>
    <p:sldLayoutId id="2147483763" r:id="rId60"/>
    <p:sldLayoutId id="2147483764" r:id="rId61"/>
    <p:sldLayoutId id="2147483765" r:id="rId62"/>
    <p:sldLayoutId id="2147483766" r:id="rId63"/>
    <p:sldLayoutId id="2147483767" r:id="rId64"/>
    <p:sldLayoutId id="2147483768" r:id="rId65"/>
    <p:sldLayoutId id="2147483769" r:id="rId66"/>
    <p:sldLayoutId id="2147483770" r:id="rId67"/>
    <p:sldLayoutId id="2147483771" r:id="rId68"/>
    <p:sldLayoutId id="2147483772" r:id="rId69"/>
    <p:sldLayoutId id="2147483773" r:id="rId70"/>
    <p:sldLayoutId id="2147483774" r:id="rId71"/>
    <p:sldLayoutId id="2147483775" r:id="rId72"/>
    <p:sldLayoutId id="2147483776" r:id="rId73"/>
    <p:sldLayoutId id="2147483777" r:id="rId74"/>
    <p:sldLayoutId id="2147483778" r:id="rId75"/>
    <p:sldLayoutId id="2147483779" r:id="rId76"/>
    <p:sldLayoutId id="2147483780" r:id="rId77"/>
    <p:sldLayoutId id="2147483781" r:id="rId78"/>
    <p:sldLayoutId id="2147483782" r:id="rId79"/>
    <p:sldLayoutId id="2147483783" r:id="rId80"/>
    <p:sldLayoutId id="2147483784" r:id="rId81"/>
    <p:sldLayoutId id="2147483785" r:id="rId82"/>
    <p:sldLayoutId id="2147483786" r:id="rId83"/>
    <p:sldLayoutId id="2147483787" r:id="rId84"/>
    <p:sldLayoutId id="2147483788" r:id="rId85"/>
    <p:sldLayoutId id="2147483789" r:id="rId86"/>
    <p:sldLayoutId id="2147483790" r:id="rId87"/>
    <p:sldLayoutId id="2147483791" r:id="rId88"/>
    <p:sldLayoutId id="2147483792" r:id="rId89"/>
    <p:sldLayoutId id="2147483793" r:id="rId90"/>
    <p:sldLayoutId id="2147483794" r:id="rId91"/>
    <p:sldLayoutId id="2147483795" r:id="rId92"/>
    <p:sldLayoutId id="2147483796" r:id="rId93"/>
    <p:sldLayoutId id="2147483797" r:id="rId94"/>
    <p:sldLayoutId id="2147483798" r:id="rId95"/>
    <p:sldLayoutId id="2147483799" r:id="rId96"/>
    <p:sldLayoutId id="2147483800" r:id="rId97"/>
    <p:sldLayoutId id="2147483801" r:id="rId98"/>
    <p:sldLayoutId id="2147483802" r:id="rId99"/>
    <p:sldLayoutId id="2147483803" r:id="rId100"/>
    <p:sldLayoutId id="2147483804" r:id="rId101"/>
    <p:sldLayoutId id="2147483805" r:id="rId102"/>
    <p:sldLayoutId id="2147483806" r:id="rId103"/>
    <p:sldLayoutId id="2147483807" r:id="rId104"/>
    <p:sldLayoutId id="2147483808" r:id="rId105"/>
    <p:sldLayoutId id="2147483809" r:id="rId106"/>
    <p:sldLayoutId id="2147483810" r:id="rId107"/>
    <p:sldLayoutId id="2147483811" r:id="rId108"/>
    <p:sldLayoutId id="2147483812" r:id="rId109"/>
    <p:sldLayoutId id="2147483813" r:id="rId110"/>
    <p:sldLayoutId id="2147483814" r:id="rId111"/>
    <p:sldLayoutId id="2147483815" r:id="rId112"/>
    <p:sldLayoutId id="2147483816" r:id="rId113"/>
    <p:sldLayoutId id="2147483817" r:id="rId114"/>
    <p:sldLayoutId id="2147483818" r:id="rId115"/>
    <p:sldLayoutId id="2147483819" r:id="rId116"/>
    <p:sldLayoutId id="2147483820" r:id="rId117"/>
    <p:sldLayoutId id="2147483821" r:id="rId118"/>
    <p:sldLayoutId id="2147483822" r:id="rId119"/>
    <p:sldLayoutId id="2147483823" r:id="rId120"/>
    <p:sldLayoutId id="2147483824" r:id="rId121"/>
    <p:sldLayoutId id="2147483825" r:id="rId122"/>
    <p:sldLayoutId id="2147483826" r:id="rId123"/>
    <p:sldLayoutId id="2147483827" r:id="rId124"/>
    <p:sldLayoutId id="2147483828" r:id="rId125"/>
    <p:sldLayoutId id="2147483829" r:id="rId126"/>
    <p:sldLayoutId id="2147483830" r:id="rId127"/>
    <p:sldLayoutId id="2147483831" r:id="rId128"/>
    <p:sldLayoutId id="2147483832" r:id="rId129"/>
    <p:sldLayoutId id="2147483833" r:id="rId130"/>
    <p:sldLayoutId id="2147483834" r:id="rId131"/>
    <p:sldLayoutId id="2147483835" r:id="rId132"/>
    <p:sldLayoutId id="2147483836" r:id="rId133"/>
    <p:sldLayoutId id="2147483837" r:id="rId134"/>
    <p:sldLayoutId id="2147483838" r:id="rId135"/>
    <p:sldLayoutId id="2147483839" r:id="rId136"/>
    <p:sldLayoutId id="2147483840" r:id="rId137"/>
    <p:sldLayoutId id="2147483841" r:id="rId138"/>
    <p:sldLayoutId id="2147483842" r:id="rId139"/>
    <p:sldLayoutId id="2147483843" r:id="rId140"/>
    <p:sldLayoutId id="2147483844" r:id="rId141"/>
    <p:sldLayoutId id="2147483845" r:id="rId142"/>
    <p:sldLayoutId id="2147483846" r:id="rId143"/>
    <p:sldLayoutId id="2147483847" r:id="rId144"/>
    <p:sldLayoutId id="2147483848" r:id="rId145"/>
    <p:sldLayoutId id="2147483849" r:id="rId146"/>
    <p:sldLayoutId id="2147483850" r:id="rId147"/>
    <p:sldLayoutId id="2147483851" r:id="rId148"/>
    <p:sldLayoutId id="2147483852" r:id="rId149"/>
    <p:sldLayoutId id="2147483853" r:id="rId150"/>
    <p:sldLayoutId id="2147483854" r:id="rId151"/>
    <p:sldLayoutId id="2147483855" r:id="rId152"/>
    <p:sldLayoutId id="2147483856" r:id="rId153"/>
    <p:sldLayoutId id="2147483857" r:id="rId154"/>
    <p:sldLayoutId id="2147483858" r:id="rId155"/>
    <p:sldLayoutId id="2147483859" r:id="rId156"/>
    <p:sldLayoutId id="2147483860" r:id="rId157"/>
    <p:sldLayoutId id="2147483861" r:id="rId158"/>
    <p:sldLayoutId id="2147483862" r:id="rId159"/>
    <p:sldLayoutId id="2147483863" r:id="rId160"/>
    <p:sldLayoutId id="2147483864" r:id="rId161"/>
    <p:sldLayoutId id="2147483865" r:id="rId162"/>
    <p:sldLayoutId id="2147483866" r:id="rId163"/>
    <p:sldLayoutId id="2147483867" r:id="rId164"/>
    <p:sldLayoutId id="2147483868" r:id="rId165"/>
    <p:sldLayoutId id="2147483869" r:id="rId166"/>
    <p:sldLayoutId id="2147483870" r:id="rId167"/>
    <p:sldLayoutId id="2147483871" r:id="rId168"/>
    <p:sldLayoutId id="2147483872" r:id="rId169"/>
    <p:sldLayoutId id="2147483873" r:id="rId170"/>
    <p:sldLayoutId id="2147483874" r:id="rId171"/>
    <p:sldLayoutId id="2147483875" r:id="rId172"/>
    <p:sldLayoutId id="2147483876" r:id="rId173"/>
    <p:sldLayoutId id="2147483877" r:id="rId174"/>
    <p:sldLayoutId id="2147483878" r:id="rId175"/>
    <p:sldLayoutId id="2147483879" r:id="rId176"/>
    <p:sldLayoutId id="2147483880" r:id="rId177"/>
    <p:sldLayoutId id="2147483881" r:id="rId178"/>
    <p:sldLayoutId id="2147483882" r:id="rId179"/>
    <p:sldLayoutId id="2147483883" r:id="rId180"/>
    <p:sldLayoutId id="2147483884" r:id="rId181"/>
    <p:sldLayoutId id="2147483885" r:id="rId182"/>
    <p:sldLayoutId id="2147483886" r:id="rId183"/>
    <p:sldLayoutId id="2147483887" r:id="rId184"/>
    <p:sldLayoutId id="2147483888" r:id="rId185"/>
    <p:sldLayoutId id="2147483889" r:id="rId186"/>
    <p:sldLayoutId id="2147483890" r:id="rId187"/>
    <p:sldLayoutId id="2147483891" r:id="rId188"/>
    <p:sldLayoutId id="2147483892" r:id="rId189"/>
    <p:sldLayoutId id="2147483893" r:id="rId190"/>
    <p:sldLayoutId id="2147483894" r:id="rId191"/>
    <p:sldLayoutId id="2147483895" r:id="rId192"/>
    <p:sldLayoutId id="2147483896" r:id="rId193"/>
    <p:sldLayoutId id="2147483897" r:id="rId194"/>
    <p:sldLayoutId id="2147483898" r:id="rId195"/>
    <p:sldLayoutId id="2147483899" r:id="rId196"/>
    <p:sldLayoutId id="2147483900" r:id="rId197"/>
    <p:sldLayoutId id="2147483901" r:id="rId198"/>
    <p:sldLayoutId id="2147483902" r:id="rId199"/>
    <p:sldLayoutId id="2147483903" r:id="rId200"/>
    <p:sldLayoutId id="2147483904" r:id="rId201"/>
    <p:sldLayoutId id="2147483905" r:id="rId202"/>
    <p:sldLayoutId id="2147483906" r:id="rId203"/>
    <p:sldLayoutId id="2147483907" r:id="rId204"/>
    <p:sldLayoutId id="2147483908" r:id="rId205"/>
    <p:sldLayoutId id="2147483909" r:id="rId206"/>
    <p:sldLayoutId id="2147483910" r:id="rId207"/>
    <p:sldLayoutId id="2147483911" r:id="rId208"/>
    <p:sldLayoutId id="2147483912" r:id="rId209"/>
    <p:sldLayoutId id="2147483913" r:id="rId210"/>
    <p:sldLayoutId id="2147483914" r:id="rId211"/>
    <p:sldLayoutId id="2147483915" r:id="rId212"/>
    <p:sldLayoutId id="2147483916" r:id="rId213"/>
    <p:sldLayoutId id="2147483917" r:id="rId214"/>
    <p:sldLayoutId id="2147483918" r:id="rId215"/>
    <p:sldLayoutId id="2147483919" r:id="rId216"/>
    <p:sldLayoutId id="2147483920" r:id="rId217"/>
    <p:sldLayoutId id="2147483921" r:id="rId218"/>
    <p:sldLayoutId id="2147483922" r:id="rId219"/>
    <p:sldLayoutId id="2147483923" r:id="rId220"/>
    <p:sldLayoutId id="2147483924" r:id="rId221"/>
    <p:sldLayoutId id="2147483925" r:id="rId222"/>
    <p:sldLayoutId id="2147483926" r:id="rId223"/>
    <p:sldLayoutId id="2147483927" r:id="rId224"/>
    <p:sldLayoutId id="2147483928" r:id="rId225"/>
    <p:sldLayoutId id="2147483929" r:id="rId226"/>
    <p:sldLayoutId id="2147483930" r:id="rId227"/>
    <p:sldLayoutId id="2147483931" r:id="rId228"/>
    <p:sldLayoutId id="2147483932" r:id="rId229"/>
    <p:sldLayoutId id="2147483933" r:id="rId230"/>
    <p:sldLayoutId id="2147483934" r:id="rId231"/>
    <p:sldLayoutId id="2147483935" r:id="rId232"/>
    <p:sldLayoutId id="2147483936" r:id="rId233"/>
    <p:sldLayoutId id="2147483937" r:id="rId234"/>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75.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pp.powerbi.com/links/iiFL3Nx93y?ctid=36da45f1-dd2c-4d1f-af13-5abe46b99921&amp;pbi_source=linkShare" TargetMode="External"/><Relationship Id="rId1" Type="http://schemas.openxmlformats.org/officeDocument/2006/relationships/slideLayout" Target="../slideLayouts/slideLayout275.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23240" y="3307174"/>
            <a:ext cx="5572760" cy="1048869"/>
          </a:xfrm>
        </p:spPr>
        <p:txBody>
          <a:bodyPr/>
          <a:lstStyle/>
          <a:p>
            <a:r>
              <a:rPr lang="en-US" sz="4000" noProof="0" dirty="0">
                <a:solidFill>
                  <a:srgbClr val="7030A0"/>
                </a:solidFill>
                <a:latin typeface="Garamond"/>
                <a:ea typeface="Calibri"/>
                <a:cs typeface="Calibri"/>
              </a:rPr>
              <a:t>CHRISTUS Health</a:t>
            </a:r>
          </a:p>
          <a:p>
            <a:endParaRPr lang="en-US" sz="1400" noProof="0" dirty="0">
              <a:solidFill>
                <a:srgbClr val="7030A0"/>
              </a:solidFill>
              <a:latin typeface="Garamond" panose="02020404030301010803" pitchFamily="18" charset="0"/>
              <a:ea typeface="Calibri" panose="020F0502020204030204" pitchFamily="34" charset="0"/>
              <a:cs typeface="Calibri" panose="020F0502020204030204" pitchFamily="34" charset="0"/>
            </a:endParaRPr>
          </a:p>
          <a:p>
            <a:r>
              <a:rPr lang="en-US" sz="2400" dirty="0">
                <a:latin typeface="Garamond"/>
                <a:ea typeface="Calibri"/>
                <a:cs typeface="Calibri"/>
              </a:rPr>
              <a:t>Monthly Status- </a:t>
            </a:r>
            <a:r>
              <a:rPr lang="en-US" sz="2400" dirty="0" err="1">
                <a:latin typeface="Garamond" panose="02020404030301010803" pitchFamily="18" charset="0"/>
                <a:ea typeface="Calibri" panose="020F0502020204030204" pitchFamily="34" charset="0"/>
                <a:cs typeface="Calibri" panose="020F0502020204030204" pitchFamily="34" charset="0"/>
              </a:rPr>
              <a:t>monthyear</a:t>
            </a:r>
            <a:endParaRPr lang="en-US" sz="2400" noProof="0" dirty="0">
              <a:latin typeface="Garamond" panose="02020404030301010803" pitchFamily="18" charset="0"/>
              <a:ea typeface="Calibri" panose="020F0502020204030204" pitchFamily="34" charset="0"/>
              <a:cs typeface="Calibri" panose="020F0502020204030204" pitchFamily="34" charset="0"/>
            </a:endParaRPr>
          </a:p>
        </p:txBody>
      </p:sp>
      <p:pic>
        <p:nvPicPr>
          <p:cNvPr id="1026" name="Picture 2" descr="油气行业上游领域改革全面启动| 德勤中国| 能源、资源及工业行业">
            <a:extLst>
              <a:ext uri="{FF2B5EF4-FFF2-40B4-BE49-F238E27FC236}">
                <a16:creationId xmlns:a16="http://schemas.microsoft.com/office/drawing/2014/main" id="{F3B72171-8BF3-2AAD-8D5C-9FABFE1EE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124" y="215348"/>
            <a:ext cx="6427304" cy="642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7952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D42E20-920E-4866-B47F-2BF5A9BD72A3}"/>
              </a:ext>
            </a:extLst>
          </p:cNvPr>
          <p:cNvSpPr>
            <a:spLocks noGrp="1"/>
          </p:cNvSpPr>
          <p:nvPr>
            <p:ph type="title"/>
          </p:nvPr>
        </p:nvSpPr>
        <p:spPr/>
        <p:txBody>
          <a:bodyPr/>
          <a:lstStyle/>
          <a:p>
            <a:r>
              <a:rPr lang="en-US">
                <a:latin typeface="Open Sans Semibold"/>
                <a:ea typeface="Open Sans Semibold"/>
                <a:cs typeface="Open Sans Semibold"/>
              </a:rPr>
              <a:t>Test Automation</a:t>
            </a:r>
            <a:endParaRPr lang="en-US"/>
          </a:p>
        </p:txBody>
      </p:sp>
      <p:sp>
        <p:nvSpPr>
          <p:cNvPr id="52" name="TextBox 51">
            <a:extLst>
              <a:ext uri="{FF2B5EF4-FFF2-40B4-BE49-F238E27FC236}">
                <a16:creationId xmlns:a16="http://schemas.microsoft.com/office/drawing/2014/main" id="{180DD7AE-F914-4651-BF09-5EFCA5A356AC}"/>
              </a:ext>
            </a:extLst>
          </p:cNvPr>
          <p:cNvSpPr txBox="1"/>
          <p:nvPr/>
        </p:nvSpPr>
        <p:spPr>
          <a:xfrm>
            <a:off x="546279" y="1059055"/>
            <a:ext cx="5419201" cy="236988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dirty="0">
                <a:solidFill>
                  <a:prstClr val="black"/>
                </a:solidFill>
                <a:latin typeface="Calibri"/>
                <a:ea typeface="Calibri"/>
                <a:cs typeface="Calibri"/>
              </a:rPr>
              <a:t> </a:t>
            </a:r>
          </a:p>
          <a:p>
            <a:pPr>
              <a:spcBef>
                <a:spcPts val="600"/>
              </a:spcBef>
              <a:buSzPct val="100000"/>
              <a:defRPr/>
            </a:pPr>
            <a:r>
              <a:rPr lang="en-US" sz="1200" dirty="0">
                <a:solidFill>
                  <a:prstClr val="black"/>
                </a:solidFill>
                <a:latin typeface="Open Sans"/>
                <a:ea typeface="Open Sans"/>
                <a:cs typeface="Open Sans"/>
              </a:rPr>
              <a:t> </a:t>
            </a:r>
            <a:endParaRPr lang="en-US" sz="1200" dirty="0">
              <a:solidFill>
                <a:prstClr val="black"/>
              </a:solidFill>
              <a:latin typeface="Calibri"/>
              <a:ea typeface="Calibri"/>
              <a:cs typeface="Calibri"/>
            </a:endParaRPr>
          </a:p>
          <a:p>
            <a:pPr marL="118745" indent="-118745">
              <a:spcBef>
                <a:spcPts val="600"/>
              </a:spcBef>
              <a:buSzPct val="100000"/>
              <a:buFont typeface="Wingdings" panose="05000000000000000000" pitchFamily="2" charset="2"/>
              <a:buChar char="Ø"/>
              <a:defRPr/>
            </a:pPr>
            <a:r>
              <a:rPr lang="en-US" sz="1200" dirty="0">
                <a:solidFill>
                  <a:prstClr val="black"/>
                </a:solidFill>
                <a:latin typeface="Calibri"/>
                <a:ea typeface="+mn-lt"/>
                <a:cs typeface="+mn-lt"/>
              </a:rPr>
              <a:t> </a:t>
            </a:r>
          </a:p>
          <a:p>
            <a:pPr marL="118745" indent="-118745">
              <a:spcBef>
                <a:spcPts val="600"/>
              </a:spcBef>
              <a:buSzPct val="100000"/>
              <a:buFont typeface="Wingdings" panose="05000000000000000000" pitchFamily="2" charset="2"/>
              <a:buChar char="Ø"/>
              <a:defRPr/>
            </a:pPr>
            <a:endParaRPr lang="en-US" sz="1200" dirty="0">
              <a:solidFill>
                <a:prstClr val="black"/>
              </a:solidFill>
              <a:latin typeface="Calibri"/>
              <a:ea typeface="Calibri"/>
              <a:cs typeface="Calibri"/>
            </a:endParaRPr>
          </a:p>
          <a:p>
            <a:pPr marL="118745" indent="-118745">
              <a:spcBef>
                <a:spcPts val="600"/>
              </a:spcBef>
              <a:buSzPct val="100000"/>
              <a:buFont typeface="Wingdings" panose="05000000000000000000" pitchFamily="2" charset="2"/>
              <a:buChar char="Ø"/>
              <a:defRPr/>
            </a:pPr>
            <a:r>
              <a:rPr lang="en-US" sz="1200" b="1" dirty="0">
                <a:latin typeface="Calibri"/>
                <a:ea typeface="+mn-lt"/>
                <a:cs typeface="+mn-lt"/>
              </a:rPr>
              <a:t> </a:t>
            </a:r>
          </a:p>
          <a:p>
            <a:pPr>
              <a:spcBef>
                <a:spcPts val="600"/>
              </a:spcBef>
              <a:buSzPct val="100000"/>
              <a:defRPr/>
            </a:pPr>
            <a:r>
              <a:rPr lang="en-US" sz="1200" b="1" dirty="0">
                <a:latin typeface="Calibri"/>
                <a:ea typeface="Calibri"/>
                <a:cs typeface="Calibri"/>
              </a:rPr>
              <a:t>      </a:t>
            </a:r>
          </a:p>
          <a:p>
            <a:pPr marL="118745" indent="-118745">
              <a:spcBef>
                <a:spcPts val="600"/>
              </a:spcBef>
              <a:buSzPct val="100000"/>
              <a:buFont typeface="Wingdings" panose="05000000000000000000" pitchFamily="2" charset="2"/>
              <a:buChar char="Ø"/>
              <a:defRPr/>
            </a:pPr>
            <a:r>
              <a:rPr lang="en-US" sz="1200" dirty="0">
                <a:solidFill>
                  <a:prstClr val="black"/>
                </a:solidFill>
                <a:latin typeface="Calibri"/>
                <a:ea typeface="Calibri"/>
                <a:cs typeface="Calibri"/>
              </a:rPr>
              <a:t> </a:t>
            </a:r>
          </a:p>
          <a:p>
            <a:pPr>
              <a:spcBef>
                <a:spcPts val="600"/>
              </a:spcBef>
              <a:buSzPct val="100000"/>
              <a:defRPr/>
            </a:pPr>
            <a:endParaRPr lang="en-US" sz="1200" dirty="0">
              <a:solidFill>
                <a:prstClr val="black"/>
              </a:solidFill>
              <a:latin typeface="Calibri"/>
              <a:ea typeface="Calibri"/>
              <a:cs typeface="Calibri"/>
            </a:endParaRPr>
          </a:p>
          <a:p>
            <a:pPr marL="118745" indent="-118745">
              <a:spcBef>
                <a:spcPts val="600"/>
              </a:spcBef>
              <a:buSzPct val="100000"/>
              <a:buFont typeface="Wingdings" panose="05000000000000000000" pitchFamily="2" charset="2"/>
              <a:buChar char="Ø"/>
              <a:defRPr/>
            </a:pPr>
            <a:r>
              <a:rPr lang="en-US" sz="1200" dirty="0">
                <a:solidFill>
                  <a:prstClr val="black"/>
                </a:solidFill>
                <a:latin typeface="Calibri"/>
                <a:ea typeface="Calibri"/>
                <a:cs typeface="Calibri"/>
              </a:rPr>
              <a:t> </a:t>
            </a:r>
          </a:p>
        </p:txBody>
      </p:sp>
      <p:sp>
        <p:nvSpPr>
          <p:cNvPr id="76" name="TextBox 75">
            <a:extLst>
              <a:ext uri="{FF2B5EF4-FFF2-40B4-BE49-F238E27FC236}">
                <a16:creationId xmlns:a16="http://schemas.microsoft.com/office/drawing/2014/main" id="{5AC67DD2-CAE5-419D-923E-6F5A1E286D53}"/>
              </a:ext>
            </a:extLst>
          </p:cNvPr>
          <p:cNvSpPr txBox="1"/>
          <p:nvPr/>
        </p:nvSpPr>
        <p:spPr>
          <a:xfrm>
            <a:off x="698191" y="4535608"/>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200" b="1">
                <a:solidFill>
                  <a:schemeClr val="bg1"/>
                </a:solidFill>
                <a:latin typeface="Calibri"/>
                <a:ea typeface="Calibri"/>
                <a:cs typeface="Calibri"/>
              </a:rPr>
              <a:t>Scope</a:t>
            </a:r>
            <a:endParaRPr lang="en-US" sz="1200" b="1" i="0" u="none" strike="noStrike" kern="1200" cap="none" spc="0" normalizeH="0" baseline="0" noProof="0">
              <a:ln>
                <a:noFill/>
              </a:ln>
              <a:solidFill>
                <a:schemeClr val="bg1"/>
              </a:solidFill>
              <a:effectLst/>
              <a:uLnTx/>
              <a:uFillTx/>
              <a:latin typeface="Calibri"/>
              <a:ea typeface="Calibri"/>
              <a:cs typeface="Calibri"/>
            </a:endParaRPr>
          </a:p>
        </p:txBody>
      </p:sp>
      <p:sp>
        <p:nvSpPr>
          <p:cNvPr id="78" name="TextBox 77">
            <a:extLst>
              <a:ext uri="{FF2B5EF4-FFF2-40B4-BE49-F238E27FC236}">
                <a16:creationId xmlns:a16="http://schemas.microsoft.com/office/drawing/2014/main" id="{002AAA26-8166-44F5-96C0-C4C493FD5EFF}"/>
              </a:ext>
            </a:extLst>
          </p:cNvPr>
          <p:cNvSpPr txBox="1"/>
          <p:nvPr/>
        </p:nvSpPr>
        <p:spPr>
          <a:xfrm>
            <a:off x="698191" y="4938856"/>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200" b="1">
                <a:solidFill>
                  <a:schemeClr val="bg1"/>
                </a:solidFill>
                <a:latin typeface="Calibri"/>
                <a:ea typeface="Calibri"/>
                <a:cs typeface="Calibri"/>
              </a:rPr>
              <a:t>Monitor</a:t>
            </a:r>
            <a:endParaRPr kumimoji="0" lang="en-US" sz="1200" b="1" i="0" u="none" strike="noStrike" kern="1200" cap="none" spc="0" normalizeH="0" baseline="0" noProof="0">
              <a:ln>
                <a:noFill/>
              </a:ln>
              <a:solidFill>
                <a:schemeClr val="bg1"/>
              </a:solidFill>
              <a:effectLst/>
              <a:uLnTx/>
              <a:uFillTx/>
              <a:latin typeface="Calibri"/>
              <a:ea typeface="Calibri"/>
              <a:cs typeface="Calibri"/>
            </a:endParaRPr>
          </a:p>
        </p:txBody>
      </p:sp>
      <p:sp>
        <p:nvSpPr>
          <p:cNvPr id="81" name="TextBox 80">
            <a:extLst>
              <a:ext uri="{FF2B5EF4-FFF2-40B4-BE49-F238E27FC236}">
                <a16:creationId xmlns:a16="http://schemas.microsoft.com/office/drawing/2014/main" id="{485F0F9D-E488-4A8A-98F3-CB5FB1ED530A}"/>
              </a:ext>
            </a:extLst>
          </p:cNvPr>
          <p:cNvSpPr txBox="1"/>
          <p:nvPr/>
        </p:nvSpPr>
        <p:spPr>
          <a:xfrm>
            <a:off x="2423714" y="4506706"/>
            <a:ext cx="3566160" cy="276999"/>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dirty="0">
                <a:solidFill>
                  <a:schemeClr val="bg2">
                    <a:lumMod val="10000"/>
                  </a:schemeClr>
                </a:solidFill>
                <a:latin typeface="Calibri"/>
                <a:ea typeface="Calibri"/>
                <a:cs typeface="Calibri"/>
              </a:rPr>
              <a:t> </a:t>
            </a:r>
          </a:p>
        </p:txBody>
      </p:sp>
      <p:sp>
        <p:nvSpPr>
          <p:cNvPr id="82" name="TextBox 81">
            <a:extLst>
              <a:ext uri="{FF2B5EF4-FFF2-40B4-BE49-F238E27FC236}">
                <a16:creationId xmlns:a16="http://schemas.microsoft.com/office/drawing/2014/main" id="{571D36A1-D30E-47B6-B314-AEF33E17E237}"/>
              </a:ext>
            </a:extLst>
          </p:cNvPr>
          <p:cNvSpPr txBox="1"/>
          <p:nvPr/>
        </p:nvSpPr>
        <p:spPr>
          <a:xfrm>
            <a:off x="2458882" y="4923932"/>
            <a:ext cx="3566160" cy="276999"/>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dirty="0">
                <a:solidFill>
                  <a:schemeClr val="bg2">
                    <a:lumMod val="10000"/>
                  </a:schemeClr>
                </a:solidFill>
                <a:latin typeface="Calibri"/>
                <a:ea typeface="Calibri"/>
                <a:cs typeface="Calibri"/>
              </a:rPr>
              <a:t> </a:t>
            </a:r>
            <a:endParaRPr lang="en-US" dirty="0">
              <a:solidFill>
                <a:schemeClr val="bg2">
                  <a:lumMod val="10000"/>
                </a:schemeClr>
              </a:solidFill>
            </a:endParaRPr>
          </a:p>
        </p:txBody>
      </p:sp>
      <p:sp>
        <p:nvSpPr>
          <p:cNvPr id="85" name="TextBox 84">
            <a:extLst>
              <a:ext uri="{FF2B5EF4-FFF2-40B4-BE49-F238E27FC236}">
                <a16:creationId xmlns:a16="http://schemas.microsoft.com/office/drawing/2014/main" id="{81A8FCE7-0BD1-42CF-A86A-28218AA0E319}"/>
              </a:ext>
            </a:extLst>
          </p:cNvPr>
          <p:cNvSpPr txBox="1"/>
          <p:nvPr/>
        </p:nvSpPr>
        <p:spPr>
          <a:xfrm>
            <a:off x="698191" y="5880599"/>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chemeClr val="bg1"/>
                </a:solidFill>
                <a:effectLst/>
                <a:uLnTx/>
                <a:uFillTx/>
                <a:latin typeface="Calibri"/>
                <a:ea typeface="Calibri"/>
                <a:cs typeface="Calibri"/>
              </a:rPr>
              <a:t>Trackin</a:t>
            </a:r>
            <a:r>
              <a:rPr lang="en-US" sz="1200" b="1">
                <a:solidFill>
                  <a:schemeClr val="bg1"/>
                </a:solidFill>
                <a:latin typeface="Calibri"/>
                <a:ea typeface="Calibri"/>
                <a:cs typeface="Calibri"/>
              </a:rPr>
              <a:t>g</a:t>
            </a:r>
          </a:p>
        </p:txBody>
      </p:sp>
      <p:sp>
        <p:nvSpPr>
          <p:cNvPr id="86" name="TextBox 85">
            <a:extLst>
              <a:ext uri="{FF2B5EF4-FFF2-40B4-BE49-F238E27FC236}">
                <a16:creationId xmlns:a16="http://schemas.microsoft.com/office/drawing/2014/main" id="{BAB6C66A-677D-475C-8BA5-3A76E276E031}"/>
              </a:ext>
            </a:extLst>
          </p:cNvPr>
          <p:cNvSpPr txBox="1"/>
          <p:nvPr/>
        </p:nvSpPr>
        <p:spPr>
          <a:xfrm>
            <a:off x="2453791" y="5871385"/>
            <a:ext cx="3566160" cy="276999"/>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dirty="0">
                <a:solidFill>
                  <a:prstClr val="black"/>
                </a:solidFill>
                <a:latin typeface="Calibri"/>
                <a:ea typeface="Calibri"/>
                <a:cs typeface="Calibri"/>
              </a:rPr>
              <a:t>  </a:t>
            </a:r>
          </a:p>
        </p:txBody>
      </p:sp>
      <p:sp>
        <p:nvSpPr>
          <p:cNvPr id="90" name="Rectangle 89">
            <a:extLst>
              <a:ext uri="{FF2B5EF4-FFF2-40B4-BE49-F238E27FC236}">
                <a16:creationId xmlns:a16="http://schemas.microsoft.com/office/drawing/2014/main" id="{E7E86ECC-328A-4C3C-B1BB-443DD6BEDE42}"/>
              </a:ext>
            </a:extLst>
          </p:cNvPr>
          <p:cNvSpPr/>
          <p:nvPr/>
        </p:nvSpPr>
        <p:spPr bwMode="gray">
          <a:xfrm>
            <a:off x="6234675" y="425733"/>
            <a:ext cx="5701296" cy="6195295"/>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F10D5A67-6DBE-4A8A-AD5F-CEEA2AC906D1}"/>
              </a:ext>
            </a:extLst>
          </p:cNvPr>
          <p:cNvSpPr/>
          <p:nvPr/>
        </p:nvSpPr>
        <p:spPr bwMode="gray">
          <a:xfrm>
            <a:off x="461064" y="3943009"/>
            <a:ext cx="5539585" cy="2679288"/>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Calibri"/>
              <a:ea typeface="Calibri"/>
              <a:cs typeface="Calibri"/>
            </a:endParaRPr>
          </a:p>
        </p:txBody>
      </p:sp>
      <p:sp>
        <p:nvSpPr>
          <p:cNvPr id="59" name="TextBox 58">
            <a:extLst>
              <a:ext uri="{FF2B5EF4-FFF2-40B4-BE49-F238E27FC236}">
                <a16:creationId xmlns:a16="http://schemas.microsoft.com/office/drawing/2014/main" id="{0DF3AE89-F443-4E9B-858E-0CAD651185F6}"/>
              </a:ext>
            </a:extLst>
          </p:cNvPr>
          <p:cNvSpPr txBox="1"/>
          <p:nvPr/>
        </p:nvSpPr>
        <p:spPr>
          <a:xfrm>
            <a:off x="771232" y="3832461"/>
            <a:ext cx="3065272"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dirty="0">
                <a:solidFill>
                  <a:srgbClr val="7030A0"/>
                </a:solidFill>
                <a:latin typeface="Open Sans Extrabold"/>
                <a:ea typeface="Open Sans Extrabold"/>
                <a:cs typeface="Open Sans Extrabold"/>
              </a:rPr>
              <a:t>Goals-</a:t>
            </a: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 </a:t>
            </a:r>
            <a:r>
              <a:rPr lang="en-US" sz="1400" spc="200" dirty="0" err="1">
                <a:solidFill>
                  <a:srgbClr val="7030A0"/>
                </a:solidFill>
                <a:latin typeface="Open Sans Extrabold"/>
                <a:ea typeface="Open Sans Extrabold"/>
                <a:cs typeface="Open Sans Extrabold"/>
              </a:rPr>
              <a:t>nextMY</a:t>
            </a:r>
            <a:endParaRPr kumimoji="0"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 name="TextBox 1">
            <a:extLst>
              <a:ext uri="{FF2B5EF4-FFF2-40B4-BE49-F238E27FC236}">
                <a16:creationId xmlns:a16="http://schemas.microsoft.com/office/drawing/2014/main" id="{43347F70-EC7F-033E-0F0A-0BA3D78D7260}"/>
              </a:ext>
            </a:extLst>
          </p:cNvPr>
          <p:cNvSpPr txBox="1"/>
          <p:nvPr/>
        </p:nvSpPr>
        <p:spPr>
          <a:xfrm>
            <a:off x="698190" y="5407778"/>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200" b="1">
                <a:solidFill>
                  <a:schemeClr val="bg1"/>
                </a:solidFill>
                <a:latin typeface="Calibri"/>
                <a:ea typeface="Calibri"/>
                <a:cs typeface="Calibri"/>
              </a:rPr>
              <a:t>Collaborate</a:t>
            </a:r>
            <a:endParaRPr lang="en-US" sz="1200" b="1" i="0" strike="noStrike" kern="1200" cap="none" spc="0" normalizeH="0" baseline="0" noProof="0">
              <a:ln>
                <a:noFill/>
              </a:ln>
              <a:solidFill>
                <a:schemeClr val="bg1"/>
              </a:solidFill>
              <a:effectLst/>
              <a:uLnTx/>
              <a:uFillTx/>
              <a:latin typeface="Calibri"/>
              <a:ea typeface="Calibri"/>
              <a:cs typeface="Calibri"/>
            </a:endParaRPr>
          </a:p>
        </p:txBody>
      </p:sp>
      <p:sp>
        <p:nvSpPr>
          <p:cNvPr id="15" name="Rectangle 14">
            <a:extLst>
              <a:ext uri="{FF2B5EF4-FFF2-40B4-BE49-F238E27FC236}">
                <a16:creationId xmlns:a16="http://schemas.microsoft.com/office/drawing/2014/main" id="{A864882C-96D9-D77A-291E-4AED46BB8162}"/>
              </a:ext>
            </a:extLst>
          </p:cNvPr>
          <p:cNvSpPr/>
          <p:nvPr/>
        </p:nvSpPr>
        <p:spPr bwMode="gray">
          <a:xfrm>
            <a:off x="456466" y="925059"/>
            <a:ext cx="5538093" cy="265596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8" name="TextBox 17">
            <a:extLst>
              <a:ext uri="{FF2B5EF4-FFF2-40B4-BE49-F238E27FC236}">
                <a16:creationId xmlns:a16="http://schemas.microsoft.com/office/drawing/2014/main" id="{36BDD142-62DE-0E97-247D-600D2F5F5DA8}"/>
              </a:ext>
            </a:extLst>
          </p:cNvPr>
          <p:cNvSpPr txBox="1"/>
          <p:nvPr/>
        </p:nvSpPr>
        <p:spPr>
          <a:xfrm>
            <a:off x="554619" y="815797"/>
            <a:ext cx="3111856"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200" spc="200">
                <a:solidFill>
                  <a:srgbClr val="7030A0"/>
                </a:solidFill>
                <a:latin typeface="Open Sans Extrabold"/>
                <a:ea typeface="Open Sans Extrabold"/>
                <a:cs typeface="Open Sans Extrabold"/>
              </a:rPr>
              <a:t>       </a:t>
            </a:r>
            <a:r>
              <a:rPr lang="en-US" sz="1400" spc="200">
                <a:solidFill>
                  <a:srgbClr val="7030A0"/>
                </a:solidFill>
                <a:latin typeface="Open Sans Extrabold"/>
                <a:ea typeface="Open Sans Extrabold"/>
                <a:cs typeface="Open Sans Extrabold"/>
              </a:rPr>
              <a:t>Key Achievements</a:t>
            </a:r>
            <a:endParaRPr lang="en-US" sz="1400" b="1" i="0" u="none" strike="noStrike" kern="1200" cap="none" spc="200" normalizeH="0" baseline="0" noProof="0">
              <a:ln>
                <a:noFill/>
              </a:ln>
              <a:solidFill>
                <a:srgbClr val="7030A0"/>
              </a:solidFill>
              <a:effectLst/>
              <a:uLnTx/>
              <a:uFillTx/>
              <a:latin typeface="Open Sans Extrabold"/>
              <a:ea typeface="Open Sans Extrabold"/>
              <a:cs typeface="Open Sans Extrabold"/>
            </a:endParaRPr>
          </a:p>
        </p:txBody>
      </p:sp>
      <p:sp>
        <p:nvSpPr>
          <p:cNvPr id="21" name="TextBox 5">
            <a:extLst>
              <a:ext uri="{FF2B5EF4-FFF2-40B4-BE49-F238E27FC236}">
                <a16:creationId xmlns:a16="http://schemas.microsoft.com/office/drawing/2014/main" id="{94B528B5-2C3E-69A0-A833-1F3C8AC2D467}"/>
              </a:ext>
            </a:extLst>
          </p:cNvPr>
          <p:cNvSpPr txBox="1"/>
          <p:nvPr/>
        </p:nvSpPr>
        <p:spPr>
          <a:xfrm>
            <a:off x="6387551" y="1030848"/>
            <a:ext cx="5562336" cy="579646"/>
          </a:xfrm>
          <a:prstGeom prst="rect">
            <a:avLst/>
          </a:prstGeom>
          <a:noFill/>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200" b="1">
              <a:solidFill>
                <a:prstClr val="black"/>
              </a:solidFill>
              <a:latin typeface="Calibri"/>
              <a:ea typeface="Calibri"/>
              <a:cs typeface="Calibri"/>
            </a:endParaRPr>
          </a:p>
          <a:p>
            <a:pPr marL="171450" indent="-171450">
              <a:buFont typeface="Wingdings"/>
              <a:buChar char="Ø"/>
              <a:defRPr/>
            </a:pPr>
            <a:endParaRPr lang="en-US" sz="1200">
              <a:solidFill>
                <a:prstClr val="black"/>
              </a:solidFill>
              <a:latin typeface="Calibri"/>
              <a:ea typeface="Open Sans"/>
              <a:cs typeface="Open Sans"/>
            </a:endParaRPr>
          </a:p>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1" i="0" u="none" strike="noStrike" kern="1200" cap="none" spc="0" normalizeH="0" baseline="0" noProof="0">
                <a:ln>
                  <a:noFill/>
                </a:ln>
                <a:solidFill>
                  <a:prstClr val="black"/>
                </a:solidFill>
                <a:effectLst/>
                <a:uLnTx/>
                <a:uFillTx/>
                <a:latin typeface="Calibri"/>
                <a:ea typeface="Calibri"/>
                <a:cs typeface="Calibri"/>
              </a:rPr>
              <a:t> </a:t>
            </a:r>
            <a:endParaRPr lang="en-US" sz="1200" b="1" i="0" u="none" strike="noStrike" kern="1200" cap="none" spc="0" normalizeH="0" baseline="0" noProof="0">
              <a:ln>
                <a:noFill/>
              </a:ln>
              <a:solidFill>
                <a:prstClr val="black"/>
              </a:solidFill>
              <a:effectLst/>
              <a:uLnTx/>
              <a:uFillTx/>
              <a:latin typeface="Calibri"/>
              <a:ea typeface="Calibri"/>
              <a:cs typeface="Calibri"/>
            </a:endParaRPr>
          </a:p>
        </p:txBody>
      </p:sp>
      <p:sp>
        <p:nvSpPr>
          <p:cNvPr id="5" name="TextBox 4">
            <a:extLst>
              <a:ext uri="{FF2B5EF4-FFF2-40B4-BE49-F238E27FC236}">
                <a16:creationId xmlns:a16="http://schemas.microsoft.com/office/drawing/2014/main" id="{D2A339D4-4C75-EE75-DA85-3FF315B13E99}"/>
              </a:ext>
            </a:extLst>
          </p:cNvPr>
          <p:cNvSpPr txBox="1"/>
          <p:nvPr/>
        </p:nvSpPr>
        <p:spPr>
          <a:xfrm>
            <a:off x="2458881" y="5404577"/>
            <a:ext cx="3566160" cy="276999"/>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dirty="0">
                <a:solidFill>
                  <a:schemeClr val="bg2">
                    <a:lumMod val="10000"/>
                  </a:schemeClr>
                </a:solidFill>
                <a:latin typeface="Calibri"/>
                <a:ea typeface="Calibri"/>
                <a:cs typeface="Calibri"/>
              </a:rPr>
              <a:t> </a:t>
            </a:r>
          </a:p>
        </p:txBody>
      </p:sp>
      <p:sp>
        <p:nvSpPr>
          <p:cNvPr id="9" name="TextBox 5">
            <a:extLst>
              <a:ext uri="{FF2B5EF4-FFF2-40B4-BE49-F238E27FC236}">
                <a16:creationId xmlns:a16="http://schemas.microsoft.com/office/drawing/2014/main" id="{2DE6E6F4-4B5E-CA26-1439-CBAF2595CF88}"/>
              </a:ext>
            </a:extLst>
          </p:cNvPr>
          <p:cNvSpPr txBox="1"/>
          <p:nvPr/>
        </p:nvSpPr>
        <p:spPr>
          <a:xfrm>
            <a:off x="7723982" y="6013155"/>
            <a:ext cx="3159106" cy="759182"/>
          </a:xfrm>
          <a:prstGeom prst="rect">
            <a:avLst/>
          </a:prstGeom>
          <a:noFill/>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100">
                <a:solidFill>
                  <a:prstClr val="black"/>
                </a:solidFill>
                <a:ea typeface="+mn-lt"/>
                <a:cs typeface="+mn-lt"/>
              </a:rPr>
              <a:t>Note: The data reflects the status per the month    of August, considering modules involved </a:t>
            </a:r>
            <a:endParaRPr lang="en-US" sz="1100" i="0" u="none" strike="noStrike" kern="1200" cap="none" spc="0" normalizeH="0" baseline="0" noProof="0">
              <a:ln>
                <a:noFill/>
              </a:ln>
              <a:solidFill>
                <a:prstClr val="black"/>
              </a:solidFill>
              <a:effectLst/>
              <a:uLnTx/>
              <a:uFillTx/>
              <a:latin typeface="Open Sans"/>
              <a:ea typeface="Open Sans"/>
              <a:cs typeface="Open Sans"/>
            </a:endParaRPr>
          </a:p>
          <a:p>
            <a:pPr marL="171450" indent="-171450">
              <a:spcBef>
                <a:spcPts val="200"/>
              </a:spcBef>
              <a:buSzPct val="100000"/>
              <a:buFont typeface="Arial"/>
              <a:buChar char="•"/>
              <a:defRPr/>
            </a:pPr>
            <a:endParaRPr lang="en-US" sz="1200" b="1">
              <a:solidFill>
                <a:prstClr val="black"/>
              </a:solidFill>
              <a:latin typeface="Calibri"/>
              <a:ea typeface="Calibri"/>
              <a:cs typeface="Calibri"/>
            </a:endParaRPr>
          </a:p>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1" i="0" u="none" strike="noStrike" kern="1200" cap="none" spc="0" normalizeH="0" baseline="0" noProof="0">
                <a:ln>
                  <a:noFill/>
                </a:ln>
                <a:solidFill>
                  <a:prstClr val="black"/>
                </a:solidFill>
                <a:effectLst/>
                <a:uLnTx/>
                <a:uFillTx/>
                <a:latin typeface="Calibri"/>
                <a:ea typeface="Calibri"/>
                <a:cs typeface="Calibri"/>
              </a:rPr>
              <a:t> </a:t>
            </a:r>
            <a:endParaRPr lang="en-US" sz="1200" b="1" i="0" u="none" strike="noStrike" kern="1200" cap="none" spc="0" normalizeH="0" baseline="0" noProof="0">
              <a:ln>
                <a:noFill/>
              </a:ln>
              <a:solidFill>
                <a:prstClr val="black"/>
              </a:solidFill>
              <a:effectLst/>
              <a:uLnTx/>
              <a:uFillTx/>
              <a:latin typeface="Calibri"/>
              <a:ea typeface="Calibri"/>
              <a:cs typeface="Calibri"/>
            </a:endParaRPr>
          </a:p>
        </p:txBody>
      </p:sp>
      <p:pic>
        <p:nvPicPr>
          <p:cNvPr id="12" name="Picture 11" descr="A diagram of a pie chart&#10;&#10;AI-generated content may be incorrect.">
            <a:extLst>
              <a:ext uri="{FF2B5EF4-FFF2-40B4-BE49-F238E27FC236}">
                <a16:creationId xmlns:a16="http://schemas.microsoft.com/office/drawing/2014/main" id="{BDDE04D9-0474-AED1-4DBE-6084D27394CA}"/>
              </a:ext>
            </a:extLst>
          </p:cNvPr>
          <p:cNvPicPr>
            <a:picLocks noChangeAspect="1"/>
          </p:cNvPicPr>
          <p:nvPr/>
        </p:nvPicPr>
        <p:blipFill>
          <a:blip r:embed="rId3"/>
          <a:stretch>
            <a:fillRect/>
          </a:stretch>
        </p:blipFill>
        <p:spPr>
          <a:xfrm>
            <a:off x="6955922" y="3432189"/>
            <a:ext cx="4438736" cy="2672861"/>
          </a:xfrm>
          <a:prstGeom prst="rect">
            <a:avLst/>
          </a:prstGeom>
          <a:ln>
            <a:noFill/>
          </a:ln>
          <a:effectLst>
            <a:softEdge rad="112500"/>
          </a:effectLst>
        </p:spPr>
      </p:pic>
      <p:pic>
        <p:nvPicPr>
          <p:cNvPr id="6" name="Picture 5" descr="A graph showing different colored bars&#10;&#10;AI-generated content may be incorrect.">
            <a:extLst>
              <a:ext uri="{FF2B5EF4-FFF2-40B4-BE49-F238E27FC236}">
                <a16:creationId xmlns:a16="http://schemas.microsoft.com/office/drawing/2014/main" id="{DBDDE3C3-DD97-FE30-6DAB-BD4943072612}"/>
              </a:ext>
            </a:extLst>
          </p:cNvPr>
          <p:cNvPicPr>
            <a:picLocks noChangeAspect="1"/>
          </p:cNvPicPr>
          <p:nvPr/>
        </p:nvPicPr>
        <p:blipFill>
          <a:blip r:embed="rId4"/>
          <a:stretch>
            <a:fillRect/>
          </a:stretch>
        </p:blipFill>
        <p:spPr>
          <a:xfrm>
            <a:off x="6862482" y="603996"/>
            <a:ext cx="4697506" cy="2658036"/>
          </a:xfrm>
          <a:prstGeom prst="rect">
            <a:avLst/>
          </a:prstGeom>
        </p:spPr>
      </p:pic>
    </p:spTree>
    <p:extLst>
      <p:ext uri="{BB962C8B-B14F-4D97-AF65-F5344CB8AC3E}">
        <p14:creationId xmlns:p14="http://schemas.microsoft.com/office/powerpoint/2010/main" val="311183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83E49-56AA-345D-3A65-87FEFAF1BD34}"/>
            </a:ext>
          </a:extLst>
        </p:cNvPr>
        <p:cNvGrpSpPr/>
        <p:nvPr/>
      </p:nvGrpSpPr>
      <p:grpSpPr>
        <a:xfrm>
          <a:off x="0" y="0"/>
          <a:ext cx="0" cy="0"/>
          <a:chOff x="0" y="0"/>
          <a:chExt cx="0" cy="0"/>
        </a:xfrm>
      </p:grpSpPr>
      <p:sp>
        <p:nvSpPr>
          <p:cNvPr id="55" name="TextBox 54">
            <a:extLst>
              <a:ext uri="{FF2B5EF4-FFF2-40B4-BE49-F238E27FC236}">
                <a16:creationId xmlns:a16="http://schemas.microsoft.com/office/drawing/2014/main" id="{004A278A-41DE-161B-341E-A8A8A4C9DD34}"/>
              </a:ext>
            </a:extLst>
          </p:cNvPr>
          <p:cNvSpPr txBox="1"/>
          <p:nvPr/>
        </p:nvSpPr>
        <p:spPr>
          <a:xfrm>
            <a:off x="565918" y="2977440"/>
            <a:ext cx="2049023" cy="278923"/>
          </a:xfrm>
          <a:prstGeom prst="rect">
            <a:avLst/>
          </a:prstGeom>
          <a:noFill/>
        </p:spPr>
        <p:txBody>
          <a:bodyPr wrap="square" lIns="91440" tIns="45720" rIns="91440" bIns="45720" anchor="t">
            <a:spAutoFit/>
          </a:bodyPr>
          <a:lstStyle/>
          <a:p>
            <a:pPr algn="just">
              <a:lnSpc>
                <a:spcPct val="106000"/>
              </a:lnSpc>
              <a:defRPr/>
            </a:pPr>
            <a:r>
              <a:rPr lang="en-US" sz="1200" b="1">
                <a:solidFill>
                  <a:prstClr val="white"/>
                </a:solidFill>
                <a:latin typeface="Open Sans"/>
                <a:ea typeface="Open Sans"/>
                <a:cs typeface="Open Sans"/>
              </a:rPr>
              <a:t>     </a:t>
            </a:r>
            <a:endParaRPr lang="en-US" sz="12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75" name="Rectangle: Top Corners Rounded 74">
            <a:extLst>
              <a:ext uri="{FF2B5EF4-FFF2-40B4-BE49-F238E27FC236}">
                <a16:creationId xmlns:a16="http://schemas.microsoft.com/office/drawing/2014/main" id="{6302E71E-49BB-6B6D-0249-09129F9D817A}"/>
              </a:ext>
            </a:extLst>
          </p:cNvPr>
          <p:cNvSpPr/>
          <p:nvPr/>
        </p:nvSpPr>
        <p:spPr bwMode="gray">
          <a:xfrm rot="10800000">
            <a:off x="6325082" y="1035702"/>
            <a:ext cx="1605530" cy="253593"/>
          </a:xfrm>
          <a:prstGeom prst="round2SameRect">
            <a:avLst/>
          </a:prstGeom>
          <a:solidFill>
            <a:schemeClr val="bg2">
              <a:lumMod val="90000"/>
            </a:schemeClr>
          </a:solidFill>
          <a:ln w="19050" algn="ctr">
            <a:no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6" name="TextBox 75">
            <a:extLst>
              <a:ext uri="{FF2B5EF4-FFF2-40B4-BE49-F238E27FC236}">
                <a16:creationId xmlns:a16="http://schemas.microsoft.com/office/drawing/2014/main" id="{4BD7C84E-43D4-5B6F-48D4-C554236595B3}"/>
              </a:ext>
            </a:extLst>
          </p:cNvPr>
          <p:cNvSpPr txBox="1"/>
          <p:nvPr/>
        </p:nvSpPr>
        <p:spPr>
          <a:xfrm>
            <a:off x="6213437" y="1021685"/>
            <a:ext cx="2467352" cy="278923"/>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r>
              <a:rPr lang="en-US"/>
              <a:t>        </a:t>
            </a:r>
            <a:r>
              <a:rPr lang="en-US" sz="1100"/>
              <a:t>Task Capture</a:t>
            </a:r>
            <a:r>
              <a:rPr lang="en-US"/>
              <a:t> </a:t>
            </a:r>
          </a:p>
        </p:txBody>
      </p:sp>
      <p:sp>
        <p:nvSpPr>
          <p:cNvPr id="81" name="TextBox 80">
            <a:extLst>
              <a:ext uri="{FF2B5EF4-FFF2-40B4-BE49-F238E27FC236}">
                <a16:creationId xmlns:a16="http://schemas.microsoft.com/office/drawing/2014/main" id="{A6822B06-7FE8-3F43-C271-F1F8DC239C40}"/>
              </a:ext>
            </a:extLst>
          </p:cNvPr>
          <p:cNvSpPr txBox="1"/>
          <p:nvPr/>
        </p:nvSpPr>
        <p:spPr>
          <a:xfrm>
            <a:off x="8634513" y="1000854"/>
            <a:ext cx="2885057" cy="276999"/>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dirty="0">
                <a:latin typeface="Calibri"/>
                <a:ea typeface="Calibri"/>
                <a:cs typeface="Calibri"/>
              </a:rPr>
              <a:t> </a:t>
            </a:r>
          </a:p>
        </p:txBody>
      </p:sp>
      <p:sp>
        <p:nvSpPr>
          <p:cNvPr id="90" name="Rectangle 89">
            <a:extLst>
              <a:ext uri="{FF2B5EF4-FFF2-40B4-BE49-F238E27FC236}">
                <a16:creationId xmlns:a16="http://schemas.microsoft.com/office/drawing/2014/main" id="{1304142B-9A2D-0D9A-4FF5-330E1B5F99CF}"/>
              </a:ext>
            </a:extLst>
          </p:cNvPr>
          <p:cNvSpPr/>
          <p:nvPr/>
        </p:nvSpPr>
        <p:spPr bwMode="gray">
          <a:xfrm>
            <a:off x="6201822" y="3398084"/>
            <a:ext cx="5371047" cy="335143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85CAED3C-EA29-C587-83FE-BC545977F0A4}"/>
              </a:ext>
            </a:extLst>
          </p:cNvPr>
          <p:cNvSpPr/>
          <p:nvPr/>
        </p:nvSpPr>
        <p:spPr bwMode="gray">
          <a:xfrm>
            <a:off x="557704" y="641455"/>
            <a:ext cx="5347724" cy="6102710"/>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C489A5AB-633C-E27F-4D43-05C1DD0B46DC}"/>
              </a:ext>
            </a:extLst>
          </p:cNvPr>
          <p:cNvSpPr/>
          <p:nvPr/>
        </p:nvSpPr>
        <p:spPr bwMode="gray">
          <a:xfrm>
            <a:off x="6145666" y="639958"/>
            <a:ext cx="5394493" cy="2491187"/>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4DB00085-4FE3-833A-3C2D-D67C149A713C}"/>
              </a:ext>
            </a:extLst>
          </p:cNvPr>
          <p:cNvSpPr txBox="1"/>
          <p:nvPr/>
        </p:nvSpPr>
        <p:spPr>
          <a:xfrm>
            <a:off x="703704" y="536100"/>
            <a:ext cx="2681558" cy="215444"/>
          </a:xfrm>
          <a:prstGeom prst="rect">
            <a:avLst/>
          </a:prstGeom>
          <a:solidFill>
            <a:schemeClr val="bg1"/>
          </a:solidFill>
        </p:spPr>
        <p:txBody>
          <a:bodyPr vert="horz" wrap="square" lIns="91440" tIns="0" rIns="0" bIns="0" rtlCol="0" anchor="t">
            <a:spAutoFit/>
          </a:bodyPr>
          <a:lstStyle/>
          <a:p>
            <a:pPr marL="0" marR="0" lvl="0" indent="0"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E942A9C8-8666-CC1B-26BD-2D6FE0A5732B}"/>
              </a:ext>
            </a:extLst>
          </p:cNvPr>
          <p:cNvSpPr txBox="1"/>
          <p:nvPr/>
        </p:nvSpPr>
        <p:spPr>
          <a:xfrm>
            <a:off x="6729045" y="557066"/>
            <a:ext cx="3109221"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kumimoji="0" lang="en-US" sz="1400" b="1" i="0" u="none" strike="noStrike" kern="1200" cap="none" spc="200" normalizeH="0" baseline="0" noProof="0" dirty="0">
                <a:ln>
                  <a:noFill/>
                </a:ln>
                <a:solidFill>
                  <a:srgbClr val="7030A0"/>
                </a:solidFill>
                <a:effectLst/>
                <a:uLnTx/>
                <a:uFillTx/>
                <a:latin typeface="Open Sans Extrabold"/>
                <a:ea typeface="Open Sans Extrabold"/>
                <a:cs typeface="Open Sans Extrabold"/>
              </a:rPr>
              <a:t>Goals for </a:t>
            </a:r>
            <a:r>
              <a:rPr lang="en-US" sz="1400" spc="200" dirty="0" err="1">
                <a:solidFill>
                  <a:srgbClr val="7030A0"/>
                </a:solidFill>
                <a:latin typeface="Open Sans Extrabold"/>
                <a:ea typeface="Open Sans Extrabold"/>
                <a:cs typeface="Open Sans Extrabold"/>
              </a:rPr>
              <a:t>nextMY</a:t>
            </a:r>
            <a:endParaRPr kumimoji="0" lang="en-US" sz="1400" b="1" i="0" u="none" strike="noStrike" kern="1200" cap="none" spc="200" normalizeH="0" baseline="0" noProof="0" dirty="0">
              <a:ln>
                <a:noFill/>
              </a:ln>
              <a:solidFill>
                <a:srgbClr val="7030A0"/>
              </a:solidFill>
              <a:effectLst/>
              <a:uLnTx/>
              <a:uFillTx/>
              <a:latin typeface="Open Sans Extrabold"/>
              <a:ea typeface="Open Sans Extrabold"/>
              <a:cs typeface="Open Sans Extrabold"/>
            </a:endParaRPr>
          </a:p>
        </p:txBody>
      </p:sp>
      <p:sp>
        <p:nvSpPr>
          <p:cNvPr id="68" name="TextBox 67">
            <a:extLst>
              <a:ext uri="{FF2B5EF4-FFF2-40B4-BE49-F238E27FC236}">
                <a16:creationId xmlns:a16="http://schemas.microsoft.com/office/drawing/2014/main" id="{E52D4018-504C-A0F6-D79B-276E8B261237}"/>
              </a:ext>
            </a:extLst>
          </p:cNvPr>
          <p:cNvSpPr txBox="1"/>
          <p:nvPr/>
        </p:nvSpPr>
        <p:spPr>
          <a:xfrm>
            <a:off x="7608161" y="3289151"/>
            <a:ext cx="2468881" cy="215444"/>
          </a:xfrm>
          <a:prstGeom prst="rect">
            <a:avLst/>
          </a:prstGeom>
          <a:solidFill>
            <a:schemeClr val="bg1"/>
          </a:solidFill>
        </p:spPr>
        <p:txBody>
          <a:bodyPr vert="horz" wrap="square" lIns="91440" tIns="0" rIns="0" bIns="0" rtlCol="0" anchor="t">
            <a:spAutoFit/>
          </a:bodyPr>
          <a:lstStyle/>
          <a:p>
            <a:pPr marL="0" marR="0" lvl="0" indent="0"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a:t>
            </a:r>
          </a:p>
        </p:txBody>
      </p:sp>
      <p:sp>
        <p:nvSpPr>
          <p:cNvPr id="7" name="TextBox 6">
            <a:extLst>
              <a:ext uri="{FF2B5EF4-FFF2-40B4-BE49-F238E27FC236}">
                <a16:creationId xmlns:a16="http://schemas.microsoft.com/office/drawing/2014/main" id="{DEC42A0C-8771-458B-6F4C-51104F497E98}"/>
              </a:ext>
            </a:extLst>
          </p:cNvPr>
          <p:cNvSpPr txBox="1"/>
          <p:nvPr/>
        </p:nvSpPr>
        <p:spPr>
          <a:xfrm>
            <a:off x="592443" y="1852959"/>
            <a:ext cx="1878170" cy="34033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spcBef>
                <a:spcPts val="200"/>
              </a:spcBef>
              <a:buSzPct val="100000"/>
            </a:pPr>
            <a:endParaRPr lang="en-US" sz="1200"/>
          </a:p>
        </p:txBody>
      </p:sp>
      <p:sp>
        <p:nvSpPr>
          <p:cNvPr id="6" name="TextBox 5">
            <a:extLst>
              <a:ext uri="{FF2B5EF4-FFF2-40B4-BE49-F238E27FC236}">
                <a16:creationId xmlns:a16="http://schemas.microsoft.com/office/drawing/2014/main" id="{81747590-D306-145F-A50E-A99C8C02A77B}"/>
              </a:ext>
            </a:extLst>
          </p:cNvPr>
          <p:cNvSpPr txBox="1"/>
          <p:nvPr/>
        </p:nvSpPr>
        <p:spPr>
          <a:xfrm>
            <a:off x="6324071" y="3214972"/>
            <a:ext cx="5067829" cy="646331"/>
          </a:xfrm>
          <a:prstGeom prst="rect">
            <a:avLst/>
          </a:prstGeom>
          <a:noFill/>
        </p:spPr>
        <p:txBody>
          <a:bodyPr wrap="square" lIns="91440" tIns="45720" rIns="91440" bIns="45720" anchor="t">
            <a:spAutoFit/>
          </a:bodyPr>
          <a:lstStyle/>
          <a:p>
            <a:r>
              <a:rPr lang="en-US" sz="1200">
                <a:latin typeface="Calibri"/>
                <a:ea typeface="Calibri"/>
                <a:cs typeface="Calibri"/>
              </a:rPr>
              <a:t> </a:t>
            </a:r>
            <a:endParaRPr lang="en-US"/>
          </a:p>
          <a:p>
            <a:pPr marL="171450" indent="-171450">
              <a:buFont typeface="Wingdings" panose="05000000000000000000" pitchFamily="2" charset="2"/>
              <a:buChar char="ü"/>
            </a:pPr>
            <a:endParaRPr lang="en-US" sz="1200">
              <a:latin typeface="Calibri" panose="020F0502020204030204" pitchFamily="34" charset="0"/>
              <a:ea typeface="Calibri" panose="020F0502020204030204" pitchFamily="34" charset="0"/>
              <a:cs typeface="Calibri" panose="020F0502020204030204" pitchFamily="34" charset="0"/>
            </a:endParaRPr>
          </a:p>
          <a:p>
            <a:pPr marL="171450" indent="-171450">
              <a:buFont typeface="Wingdings" panose="05000000000000000000" pitchFamily="2" charset="2"/>
              <a:buChar char="ü"/>
            </a:pPr>
            <a:endParaRPr lang="en-US" sz="120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9CB3C96-E58B-DBA5-8DCD-7CB57066AC76}"/>
              </a:ext>
            </a:extLst>
          </p:cNvPr>
          <p:cNvSpPr txBox="1"/>
          <p:nvPr/>
        </p:nvSpPr>
        <p:spPr>
          <a:xfrm>
            <a:off x="6365168" y="6094180"/>
            <a:ext cx="4954869" cy="461665"/>
          </a:xfrm>
          <a:prstGeom prst="rect">
            <a:avLst/>
          </a:prstGeom>
          <a:noFill/>
        </p:spPr>
        <p:txBody>
          <a:bodyPr wrap="square" lIns="91440" tIns="45720" rIns="91440" bIns="45720" anchor="t">
            <a:spAutoFit/>
          </a:bodyPr>
          <a:lstStyle/>
          <a:p>
            <a:endParaRPr lang="en-US" sz="1200">
              <a:ea typeface="+mn-lt"/>
              <a:cs typeface="+mn-lt"/>
            </a:endParaRPr>
          </a:p>
          <a:p>
            <a:r>
              <a:rPr lang="en-US" sz="1200">
                <a:ea typeface="+mn-lt"/>
                <a:cs typeface="+mn-lt"/>
              </a:rPr>
              <a:t>Link to QA interactive Dashboard: </a:t>
            </a:r>
            <a:r>
              <a:rPr lang="en-US" sz="1200">
                <a:hlinkClick r:id="rId2"/>
              </a:rPr>
              <a:t>Power BI Report for QA</a:t>
            </a:r>
            <a:endParaRPr lang="en-US" sz="1200">
              <a:ea typeface="Open Sans"/>
              <a:cs typeface="Open Sans"/>
            </a:endParaRPr>
          </a:p>
        </p:txBody>
      </p:sp>
      <p:sp>
        <p:nvSpPr>
          <p:cNvPr id="8" name="Title 7">
            <a:extLst>
              <a:ext uri="{FF2B5EF4-FFF2-40B4-BE49-F238E27FC236}">
                <a16:creationId xmlns:a16="http://schemas.microsoft.com/office/drawing/2014/main" id="{CCFEC51D-6FC5-1A5F-50F4-47CBFF6C4FA7}"/>
              </a:ext>
            </a:extLst>
          </p:cNvPr>
          <p:cNvSpPr>
            <a:spLocks noGrp="1"/>
          </p:cNvSpPr>
          <p:nvPr>
            <p:ph type="title"/>
          </p:nvPr>
        </p:nvSpPr>
        <p:spPr>
          <a:xfrm>
            <a:off x="518070" y="115342"/>
            <a:ext cx="11390734" cy="365760"/>
          </a:xfrm>
        </p:spPr>
        <p:txBody>
          <a:bodyPr/>
          <a:lstStyle/>
          <a:p>
            <a:r>
              <a:rPr lang="en-US"/>
              <a:t>Quality Assurance</a:t>
            </a:r>
          </a:p>
        </p:txBody>
      </p:sp>
      <p:sp>
        <p:nvSpPr>
          <p:cNvPr id="5" name="TextBox 4">
            <a:extLst>
              <a:ext uri="{FF2B5EF4-FFF2-40B4-BE49-F238E27FC236}">
                <a16:creationId xmlns:a16="http://schemas.microsoft.com/office/drawing/2014/main" id="{373C9EA5-0A19-58D0-442E-C88094E2CD46}"/>
              </a:ext>
            </a:extLst>
          </p:cNvPr>
          <p:cNvSpPr txBox="1"/>
          <p:nvPr/>
        </p:nvSpPr>
        <p:spPr>
          <a:xfrm>
            <a:off x="592443" y="945316"/>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Task Capture Script Review</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19" name="TextBox 18">
            <a:extLst>
              <a:ext uri="{FF2B5EF4-FFF2-40B4-BE49-F238E27FC236}">
                <a16:creationId xmlns:a16="http://schemas.microsoft.com/office/drawing/2014/main" id="{6279D37D-298C-D59C-A1B6-20AF89636C83}"/>
              </a:ext>
            </a:extLst>
          </p:cNvPr>
          <p:cNvSpPr txBox="1"/>
          <p:nvPr/>
        </p:nvSpPr>
        <p:spPr>
          <a:xfrm>
            <a:off x="2976998" y="911323"/>
            <a:ext cx="2928430" cy="276999"/>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dirty="0">
                <a:solidFill>
                  <a:prstClr val="black"/>
                </a:solidFill>
                <a:latin typeface="Calibri"/>
                <a:ea typeface="Calibri"/>
                <a:cs typeface="Calibri"/>
              </a:rPr>
              <a:t> </a:t>
            </a:r>
            <a:endParaRPr lang="en-US" dirty="0">
              <a:solidFill>
                <a:prstClr val="black"/>
              </a:solidFill>
            </a:endParaRPr>
          </a:p>
        </p:txBody>
      </p:sp>
      <p:sp>
        <p:nvSpPr>
          <p:cNvPr id="20" name="TextBox 19">
            <a:extLst>
              <a:ext uri="{FF2B5EF4-FFF2-40B4-BE49-F238E27FC236}">
                <a16:creationId xmlns:a16="http://schemas.microsoft.com/office/drawing/2014/main" id="{1A89BEC0-78A1-9E6B-00E6-C6C864CCEEF6}"/>
              </a:ext>
            </a:extLst>
          </p:cNvPr>
          <p:cNvSpPr txBox="1"/>
          <p:nvPr/>
        </p:nvSpPr>
        <p:spPr>
          <a:xfrm>
            <a:off x="512927" y="2175528"/>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Task Capture Script update</a:t>
            </a:r>
            <a:endParaRPr lang="en-US" sz="1000" b="1" i="0" u="none" strike="noStrike" kern="1200" cap="none" spc="0" normalizeH="0" baseline="0" noProof="0">
              <a:ln>
                <a:noFill/>
              </a:ln>
              <a:effectLst/>
              <a:uLnTx/>
              <a:uFillTx/>
              <a:latin typeface="Open Sans"/>
              <a:ea typeface="Open Sans"/>
              <a:cs typeface="Open Sans"/>
            </a:endParaRPr>
          </a:p>
        </p:txBody>
      </p:sp>
      <p:sp>
        <p:nvSpPr>
          <p:cNvPr id="21" name="TextBox 20">
            <a:extLst>
              <a:ext uri="{FF2B5EF4-FFF2-40B4-BE49-F238E27FC236}">
                <a16:creationId xmlns:a16="http://schemas.microsoft.com/office/drawing/2014/main" id="{D073097B-8826-015B-D7F3-F504FA3AF0A7}"/>
              </a:ext>
            </a:extLst>
          </p:cNvPr>
          <p:cNvSpPr txBox="1"/>
          <p:nvPr/>
        </p:nvSpPr>
        <p:spPr>
          <a:xfrm>
            <a:off x="2986707" y="2174561"/>
            <a:ext cx="2858092" cy="276999"/>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dirty="0">
                <a:solidFill>
                  <a:prstClr val="black"/>
                </a:solidFill>
                <a:latin typeface="Calibri"/>
                <a:ea typeface="Calibri"/>
                <a:cs typeface="Calibri"/>
              </a:rPr>
              <a:t> </a:t>
            </a:r>
          </a:p>
        </p:txBody>
      </p:sp>
      <p:sp>
        <p:nvSpPr>
          <p:cNvPr id="22" name="TextBox 21">
            <a:extLst>
              <a:ext uri="{FF2B5EF4-FFF2-40B4-BE49-F238E27FC236}">
                <a16:creationId xmlns:a16="http://schemas.microsoft.com/office/drawing/2014/main" id="{803EDB59-565F-8863-9742-7B91882C4EBA}"/>
              </a:ext>
            </a:extLst>
          </p:cNvPr>
          <p:cNvSpPr txBox="1"/>
          <p:nvPr/>
        </p:nvSpPr>
        <p:spPr>
          <a:xfrm>
            <a:off x="592443" y="3417033"/>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Task Capture</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23" name="TextBox 22">
            <a:extLst>
              <a:ext uri="{FF2B5EF4-FFF2-40B4-BE49-F238E27FC236}">
                <a16:creationId xmlns:a16="http://schemas.microsoft.com/office/drawing/2014/main" id="{5E6F6934-BA12-D70D-69E3-EF21EA342A8E}"/>
              </a:ext>
            </a:extLst>
          </p:cNvPr>
          <p:cNvSpPr txBox="1"/>
          <p:nvPr/>
        </p:nvSpPr>
        <p:spPr>
          <a:xfrm>
            <a:off x="2977356" y="3397182"/>
            <a:ext cx="2928430" cy="2108269"/>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dirty="0">
                <a:solidFill>
                  <a:srgbClr val="000000"/>
                </a:solidFill>
                <a:latin typeface="Calibri"/>
                <a:ea typeface="Calibri"/>
                <a:cs typeface="Calibri"/>
              </a:rPr>
              <a:t> </a:t>
            </a:r>
            <a:endParaRPr kumimoji="0" lang="en-US" sz="1200" b="0" i="0" u="none" strike="noStrike" kern="1200" cap="none" spc="0" normalizeH="0" baseline="0" noProof="0" dirty="0">
              <a:ln>
                <a:noFill/>
              </a:ln>
              <a:solidFill>
                <a:srgbClr val="000000"/>
              </a:solidFill>
              <a:effectLst/>
              <a:uLnTx/>
              <a:uFillTx/>
              <a:latin typeface="Calibri"/>
              <a:ea typeface="Calibri"/>
              <a:cs typeface="Calibri"/>
            </a:endParaRPr>
          </a:p>
          <a:p>
            <a:pPr algn="just">
              <a:spcBef>
                <a:spcPts val="600"/>
              </a:spcBef>
              <a:buSzPct val="100000"/>
              <a:defRPr/>
            </a:pPr>
            <a:r>
              <a:rPr lang="en-US" sz="1200" dirty="0">
                <a:solidFill>
                  <a:srgbClr val="000000"/>
                </a:solidFill>
                <a:latin typeface="Calibri"/>
                <a:ea typeface="Calibri"/>
                <a:cs typeface="Calibri"/>
              </a:rPr>
              <a:t>         </a:t>
            </a:r>
          </a:p>
          <a:p>
            <a:pPr algn="just">
              <a:spcBef>
                <a:spcPts val="600"/>
              </a:spcBef>
              <a:buSzPct val="100000"/>
              <a:defRPr/>
            </a:pPr>
            <a:r>
              <a:rPr lang="en-US" sz="1200" dirty="0">
                <a:solidFill>
                  <a:srgbClr val="000000"/>
                </a:solidFill>
                <a:latin typeface="Calibri"/>
                <a:ea typeface="Calibri"/>
                <a:cs typeface="Calibri"/>
              </a:rPr>
              <a:t>         Total: </a:t>
            </a:r>
          </a:p>
          <a:p>
            <a:pPr algn="just">
              <a:spcBef>
                <a:spcPts val="600"/>
              </a:spcBef>
              <a:defRPr/>
            </a:pPr>
            <a:r>
              <a:rPr lang="en-US" sz="1200" dirty="0">
                <a:solidFill>
                  <a:srgbClr val="000000"/>
                </a:solidFill>
                <a:latin typeface="Calibri"/>
                <a:ea typeface="Calibri"/>
                <a:cs typeface="Calibri"/>
              </a:rPr>
              <a:t>         Completed: </a:t>
            </a:r>
          </a:p>
          <a:p>
            <a:pPr algn="just">
              <a:spcBef>
                <a:spcPts val="600"/>
              </a:spcBef>
              <a:defRPr/>
            </a:pPr>
            <a:r>
              <a:rPr lang="en-US" sz="1200" dirty="0">
                <a:solidFill>
                  <a:srgbClr val="000000"/>
                </a:solidFill>
                <a:latin typeface="Calibri"/>
                <a:ea typeface="Calibri"/>
                <a:cs typeface="Calibri"/>
              </a:rPr>
              <a:t>         In Progress: </a:t>
            </a:r>
          </a:p>
          <a:p>
            <a:pPr algn="just">
              <a:spcBef>
                <a:spcPts val="600"/>
              </a:spcBef>
              <a:defRPr/>
            </a:pPr>
            <a:r>
              <a:rPr lang="en-US" sz="1200" dirty="0">
                <a:solidFill>
                  <a:srgbClr val="000000"/>
                </a:solidFill>
                <a:latin typeface="Calibri"/>
                <a:ea typeface="Calibri"/>
                <a:cs typeface="Calibri"/>
              </a:rPr>
              <a:t>         Not Started: </a:t>
            </a:r>
          </a:p>
          <a:p>
            <a:pPr algn="just">
              <a:spcBef>
                <a:spcPts val="600"/>
              </a:spcBef>
              <a:defRPr/>
            </a:pPr>
            <a:endParaRPr lang="en-US" sz="1200" dirty="0">
              <a:solidFill>
                <a:srgbClr val="000000"/>
              </a:solidFill>
              <a:latin typeface="Calibri"/>
              <a:ea typeface="Calibri"/>
              <a:cs typeface="Calibri"/>
            </a:endParaRPr>
          </a:p>
          <a:p>
            <a:pPr algn="just">
              <a:spcBef>
                <a:spcPts val="600"/>
              </a:spcBef>
              <a:defRPr/>
            </a:pPr>
            <a:r>
              <a:rPr lang="en-US" sz="1200" dirty="0">
                <a:solidFill>
                  <a:srgbClr val="000000"/>
                </a:solidFill>
                <a:latin typeface="Calibri"/>
                <a:ea typeface="Calibri"/>
                <a:cs typeface="Calibri"/>
              </a:rPr>
              <a:t>         </a:t>
            </a:r>
          </a:p>
        </p:txBody>
      </p:sp>
      <p:sp>
        <p:nvSpPr>
          <p:cNvPr id="25" name="TextBox 24">
            <a:extLst>
              <a:ext uri="{FF2B5EF4-FFF2-40B4-BE49-F238E27FC236}">
                <a16:creationId xmlns:a16="http://schemas.microsoft.com/office/drawing/2014/main" id="{C792CF59-CEDB-139D-5E5B-D5BBCB32D06E}"/>
              </a:ext>
            </a:extLst>
          </p:cNvPr>
          <p:cNvSpPr txBox="1"/>
          <p:nvPr/>
        </p:nvSpPr>
        <p:spPr>
          <a:xfrm>
            <a:off x="562549" y="4989488"/>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Short Scripts Review</a:t>
            </a:r>
            <a:endParaRPr lang="en-US" sz="1000" b="1" i="0" u="none" strike="noStrike" kern="1200" cap="none" spc="0" normalizeH="0" baseline="0" noProof="0">
              <a:ln>
                <a:noFill/>
              </a:ln>
              <a:effectLst/>
              <a:uLnTx/>
              <a:uFillTx/>
              <a:latin typeface="Open Sans"/>
              <a:ea typeface="Open Sans"/>
              <a:cs typeface="Open Sans"/>
            </a:endParaRPr>
          </a:p>
        </p:txBody>
      </p:sp>
      <p:sp>
        <p:nvSpPr>
          <p:cNvPr id="29" name="TextBox 28">
            <a:extLst>
              <a:ext uri="{FF2B5EF4-FFF2-40B4-BE49-F238E27FC236}">
                <a16:creationId xmlns:a16="http://schemas.microsoft.com/office/drawing/2014/main" id="{AA6E1795-5003-9E60-389D-B871DB381C76}"/>
              </a:ext>
            </a:extLst>
          </p:cNvPr>
          <p:cNvSpPr txBox="1"/>
          <p:nvPr/>
        </p:nvSpPr>
        <p:spPr>
          <a:xfrm>
            <a:off x="3055018" y="4991127"/>
            <a:ext cx="2928430" cy="276999"/>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dirty="0">
                <a:solidFill>
                  <a:prstClr val="black"/>
                </a:solidFill>
                <a:latin typeface="Calibri"/>
                <a:ea typeface="Calibri"/>
                <a:cs typeface="Calibri"/>
              </a:rPr>
              <a:t> </a:t>
            </a:r>
          </a:p>
        </p:txBody>
      </p:sp>
      <p:sp>
        <p:nvSpPr>
          <p:cNvPr id="30" name="TextBox 29">
            <a:extLst>
              <a:ext uri="{FF2B5EF4-FFF2-40B4-BE49-F238E27FC236}">
                <a16:creationId xmlns:a16="http://schemas.microsoft.com/office/drawing/2014/main" id="{08242E11-C2E9-454D-EDD7-9804F8EF2327}"/>
              </a:ext>
            </a:extLst>
          </p:cNvPr>
          <p:cNvSpPr txBox="1"/>
          <p:nvPr/>
        </p:nvSpPr>
        <p:spPr>
          <a:xfrm>
            <a:off x="585995" y="5875720"/>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Automation Collaboration</a:t>
            </a:r>
            <a:endParaRPr kumimoji="0"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31" name="TextBox 30">
            <a:extLst>
              <a:ext uri="{FF2B5EF4-FFF2-40B4-BE49-F238E27FC236}">
                <a16:creationId xmlns:a16="http://schemas.microsoft.com/office/drawing/2014/main" id="{A6253532-C4EF-7D39-BBE9-A7E7B38B98E6}"/>
              </a:ext>
            </a:extLst>
          </p:cNvPr>
          <p:cNvSpPr txBox="1"/>
          <p:nvPr/>
        </p:nvSpPr>
        <p:spPr>
          <a:xfrm>
            <a:off x="3075318" y="5880675"/>
            <a:ext cx="2993456" cy="276999"/>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dirty="0">
                <a:solidFill>
                  <a:prstClr val="black"/>
                </a:solidFill>
                <a:latin typeface="Calibri"/>
                <a:ea typeface="Calibri"/>
                <a:cs typeface="Calibri"/>
              </a:rPr>
              <a:t> </a:t>
            </a:r>
            <a:endParaRPr kumimoji="0" lang="en-US" sz="11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15" name="TextBox 14">
            <a:extLst>
              <a:ext uri="{FF2B5EF4-FFF2-40B4-BE49-F238E27FC236}">
                <a16:creationId xmlns:a16="http://schemas.microsoft.com/office/drawing/2014/main" id="{44A047B3-33A6-2C21-BCE2-95136E017647}"/>
              </a:ext>
            </a:extLst>
          </p:cNvPr>
          <p:cNvSpPr txBox="1"/>
          <p:nvPr/>
        </p:nvSpPr>
        <p:spPr>
          <a:xfrm>
            <a:off x="6213437" y="2170547"/>
            <a:ext cx="2467352" cy="263342"/>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r>
              <a:rPr lang="en-US" sz="1100"/>
              <a:t>Triple Upgrade  Testing</a:t>
            </a:r>
          </a:p>
        </p:txBody>
      </p:sp>
      <p:sp>
        <p:nvSpPr>
          <p:cNvPr id="16" name="TextBox 15">
            <a:extLst>
              <a:ext uri="{FF2B5EF4-FFF2-40B4-BE49-F238E27FC236}">
                <a16:creationId xmlns:a16="http://schemas.microsoft.com/office/drawing/2014/main" id="{E75E099C-1284-1F81-34B8-EAF86F00A840}"/>
              </a:ext>
            </a:extLst>
          </p:cNvPr>
          <p:cNvSpPr txBox="1"/>
          <p:nvPr/>
        </p:nvSpPr>
        <p:spPr>
          <a:xfrm>
            <a:off x="8738874" y="2220727"/>
            <a:ext cx="2743200" cy="1846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71450" indent="-171450" algn="just">
              <a:spcBef>
                <a:spcPts val="200"/>
              </a:spcBef>
              <a:buSzPct val="100000"/>
              <a:buFont typeface="Wingdings,Sans-Serif"/>
              <a:buChar char="Ø"/>
            </a:pPr>
            <a:r>
              <a:rPr lang="en-US" sz="1200" dirty="0">
                <a:latin typeface="Calibri"/>
                <a:ea typeface="Calibri"/>
                <a:cs typeface="Arial"/>
              </a:rPr>
              <a:t> </a:t>
            </a:r>
            <a:endParaRPr lang="en-US" dirty="0">
              <a:latin typeface="Open Sans"/>
              <a:ea typeface="Open Sans"/>
              <a:cs typeface="Open Sans"/>
            </a:endParaRPr>
          </a:p>
        </p:txBody>
      </p:sp>
      <p:pic>
        <p:nvPicPr>
          <p:cNvPr id="17" name="Picture 16" descr="A graph with different colored bars&#10;&#10;AI-generated content may be incorrect.">
            <a:extLst>
              <a:ext uri="{FF2B5EF4-FFF2-40B4-BE49-F238E27FC236}">
                <a16:creationId xmlns:a16="http://schemas.microsoft.com/office/drawing/2014/main" id="{EC092D6C-F36E-D66F-6BE9-B2A629B62FC5}"/>
              </a:ext>
            </a:extLst>
          </p:cNvPr>
          <p:cNvPicPr>
            <a:picLocks noChangeAspect="1"/>
          </p:cNvPicPr>
          <p:nvPr/>
        </p:nvPicPr>
        <p:blipFill>
          <a:blip r:embed="rId3"/>
          <a:stretch>
            <a:fillRect/>
          </a:stretch>
        </p:blipFill>
        <p:spPr>
          <a:xfrm>
            <a:off x="6383215" y="3609242"/>
            <a:ext cx="5040924" cy="2511671"/>
          </a:xfrm>
          <a:prstGeom prst="rect">
            <a:avLst/>
          </a:prstGeom>
        </p:spPr>
      </p:pic>
    </p:spTree>
    <p:extLst>
      <p:ext uri="{BB962C8B-B14F-4D97-AF65-F5344CB8AC3E}">
        <p14:creationId xmlns:p14="http://schemas.microsoft.com/office/powerpoint/2010/main" val="3243158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CF3A3-8950-C4F6-28F1-CCCD8B5122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93BDBCA-E2DA-8471-4A3E-646188E931DC}"/>
              </a:ext>
            </a:extLst>
          </p:cNvPr>
          <p:cNvSpPr>
            <a:spLocks noGrp="1"/>
          </p:cNvSpPr>
          <p:nvPr>
            <p:ph type="title"/>
          </p:nvPr>
        </p:nvSpPr>
        <p:spPr>
          <a:xfrm>
            <a:off x="487784" y="133622"/>
            <a:ext cx="11390734" cy="365760"/>
          </a:xfrm>
        </p:spPr>
        <p:txBody>
          <a:bodyPr/>
          <a:lstStyle/>
          <a:p>
            <a:r>
              <a:rPr lang="en-US">
                <a:latin typeface="Open Sans Semibold"/>
                <a:ea typeface="Open Sans Semibold"/>
                <a:cs typeface="Open Sans Semibold"/>
              </a:rPr>
              <a:t>EC-DC</a:t>
            </a:r>
            <a:endParaRPr lang="en-US"/>
          </a:p>
        </p:txBody>
      </p:sp>
      <p:sp>
        <p:nvSpPr>
          <p:cNvPr id="40" name="TextBox 39">
            <a:extLst>
              <a:ext uri="{FF2B5EF4-FFF2-40B4-BE49-F238E27FC236}">
                <a16:creationId xmlns:a16="http://schemas.microsoft.com/office/drawing/2014/main" id="{C4A59C00-9F04-EE1E-9E28-3945A93A83D6}"/>
              </a:ext>
            </a:extLst>
          </p:cNvPr>
          <p:cNvSpPr txBox="1"/>
          <p:nvPr/>
        </p:nvSpPr>
        <p:spPr>
          <a:xfrm>
            <a:off x="753807" y="2279887"/>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Solution &amp; Delivery</a:t>
            </a:r>
          </a:p>
        </p:txBody>
      </p:sp>
      <p:sp>
        <p:nvSpPr>
          <p:cNvPr id="43" name="TextBox 42">
            <a:extLst>
              <a:ext uri="{FF2B5EF4-FFF2-40B4-BE49-F238E27FC236}">
                <a16:creationId xmlns:a16="http://schemas.microsoft.com/office/drawing/2014/main" id="{A429CFB8-4FA9-5C0F-BC7C-42681E341953}"/>
              </a:ext>
            </a:extLst>
          </p:cNvPr>
          <p:cNvSpPr txBox="1"/>
          <p:nvPr/>
        </p:nvSpPr>
        <p:spPr>
          <a:xfrm>
            <a:off x="753807" y="2624519"/>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Implementations</a:t>
            </a:r>
          </a:p>
        </p:txBody>
      </p:sp>
      <p:sp>
        <p:nvSpPr>
          <p:cNvPr id="47" name="TextBox 46">
            <a:extLst>
              <a:ext uri="{FF2B5EF4-FFF2-40B4-BE49-F238E27FC236}">
                <a16:creationId xmlns:a16="http://schemas.microsoft.com/office/drawing/2014/main" id="{51DD96B2-641B-B453-C84B-5C1A0CD721BF}"/>
              </a:ext>
            </a:extLst>
          </p:cNvPr>
          <p:cNvSpPr txBox="1"/>
          <p:nvPr/>
        </p:nvSpPr>
        <p:spPr>
          <a:xfrm>
            <a:off x="753807" y="2957091"/>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sp>
        <p:nvSpPr>
          <p:cNvPr id="90" name="Rectangle 89">
            <a:extLst>
              <a:ext uri="{FF2B5EF4-FFF2-40B4-BE49-F238E27FC236}">
                <a16:creationId xmlns:a16="http://schemas.microsoft.com/office/drawing/2014/main" id="{AD7D9C7C-F65E-1EAD-CBE3-A0D73174D4FF}"/>
              </a:ext>
            </a:extLst>
          </p:cNvPr>
          <p:cNvSpPr/>
          <p:nvPr/>
        </p:nvSpPr>
        <p:spPr bwMode="gray">
          <a:xfrm>
            <a:off x="7217996" y="629502"/>
            <a:ext cx="4482870" cy="4304684"/>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E7D10708-F277-262C-79AB-AA47EB2E1246}"/>
              </a:ext>
            </a:extLst>
          </p:cNvPr>
          <p:cNvSpPr/>
          <p:nvPr/>
        </p:nvSpPr>
        <p:spPr bwMode="gray">
          <a:xfrm>
            <a:off x="551829" y="629734"/>
            <a:ext cx="6465184" cy="5900448"/>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1502EE05-4006-05B5-716B-0AF7ABE5A913}"/>
              </a:ext>
            </a:extLst>
          </p:cNvPr>
          <p:cNvSpPr/>
          <p:nvPr/>
        </p:nvSpPr>
        <p:spPr bwMode="gray">
          <a:xfrm>
            <a:off x="7233288" y="5114332"/>
            <a:ext cx="4489199" cy="1375840"/>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BB8D6DAF-C989-D989-0E92-EDCAD5BFC18E}"/>
              </a:ext>
            </a:extLst>
          </p:cNvPr>
          <p:cNvSpPr txBox="1"/>
          <p:nvPr/>
        </p:nvSpPr>
        <p:spPr>
          <a:xfrm>
            <a:off x="754632" y="527284"/>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FB24309E-3F2A-CC87-AFE1-54DEA6BFEC7A}"/>
              </a:ext>
            </a:extLst>
          </p:cNvPr>
          <p:cNvSpPr txBox="1"/>
          <p:nvPr/>
        </p:nvSpPr>
        <p:spPr>
          <a:xfrm rot="10800000" flipV="1">
            <a:off x="7399399" y="5034466"/>
            <a:ext cx="3073319" cy="215444"/>
          </a:xfrm>
          <a:prstGeom prst="rect">
            <a:avLst/>
          </a:prstGeom>
          <a:solidFill>
            <a:schemeClr val="bg1"/>
          </a:solidFill>
        </p:spPr>
        <p:txBody>
          <a:bodyPr vert="horz" wrap="square" lIns="91440" tIns="0" rIns="0" bIns="0" rtlCol="0" anchor="t">
            <a:spAutoFit/>
          </a:bodyPr>
          <a:lstStyle/>
          <a:p>
            <a:pPr>
              <a:spcBef>
                <a:spcPts val="200"/>
              </a:spcBef>
              <a:defRPr/>
            </a:pP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Goals </a:t>
            </a:r>
            <a:r>
              <a:rPr lang="en-US" sz="1400" spc="200" dirty="0">
                <a:solidFill>
                  <a:srgbClr val="7030A0"/>
                </a:solidFill>
                <a:latin typeface="Open Sans Extrabold"/>
                <a:ea typeface="Open Sans Extrabold"/>
                <a:cs typeface="Open Sans Extrabold"/>
              </a:rPr>
              <a:t>for </a:t>
            </a:r>
            <a:r>
              <a:rPr lang="en-US" sz="1400" spc="200" dirty="0" err="1">
                <a:solidFill>
                  <a:srgbClr val="7030A0"/>
                </a:solidFill>
                <a:latin typeface="Open Sans Extrabold"/>
                <a:ea typeface="Open Sans Extrabold"/>
                <a:cs typeface="Open Sans Extrabold"/>
              </a:rPr>
              <a:t>nextMY</a:t>
            </a:r>
            <a:endParaRPr lang="en-US" sz="1400" dirty="0">
              <a:latin typeface="Open Sans Extrabold"/>
              <a:ea typeface="Open Sans Extrabold"/>
              <a:cs typeface="Open Sans Extrabold"/>
            </a:endParaRPr>
          </a:p>
        </p:txBody>
      </p:sp>
      <p:sp>
        <p:nvSpPr>
          <p:cNvPr id="68" name="TextBox 67">
            <a:extLst>
              <a:ext uri="{FF2B5EF4-FFF2-40B4-BE49-F238E27FC236}">
                <a16:creationId xmlns:a16="http://schemas.microsoft.com/office/drawing/2014/main" id="{9F02A6DD-3E71-9A22-7F9A-9C59AD4852BF}"/>
              </a:ext>
            </a:extLst>
          </p:cNvPr>
          <p:cNvSpPr txBox="1"/>
          <p:nvPr/>
        </p:nvSpPr>
        <p:spPr>
          <a:xfrm>
            <a:off x="7364230" y="521411"/>
            <a:ext cx="2701907"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a:t>
            </a:r>
          </a:p>
        </p:txBody>
      </p:sp>
      <p:grpSp>
        <p:nvGrpSpPr>
          <p:cNvPr id="15" name="Group 14">
            <a:extLst>
              <a:ext uri="{FF2B5EF4-FFF2-40B4-BE49-F238E27FC236}">
                <a16:creationId xmlns:a16="http://schemas.microsoft.com/office/drawing/2014/main" id="{E739A34E-1C05-A5B2-B32A-61F8735E63A7}"/>
              </a:ext>
            </a:extLst>
          </p:cNvPr>
          <p:cNvGrpSpPr/>
          <p:nvPr/>
        </p:nvGrpSpPr>
        <p:grpSpPr>
          <a:xfrm>
            <a:off x="759484" y="822517"/>
            <a:ext cx="2190948" cy="396426"/>
            <a:chOff x="6295839" y="1568078"/>
            <a:chExt cx="1680148" cy="299288"/>
          </a:xfrm>
        </p:grpSpPr>
        <p:sp>
          <p:nvSpPr>
            <p:cNvPr id="16" name="Rectangle: Top Corners Rounded 15">
              <a:extLst>
                <a:ext uri="{FF2B5EF4-FFF2-40B4-BE49-F238E27FC236}">
                  <a16:creationId xmlns:a16="http://schemas.microsoft.com/office/drawing/2014/main" id="{A69E27C2-0587-5385-9A59-45421C756E37}"/>
                </a:ext>
              </a:extLst>
            </p:cNvPr>
            <p:cNvSpPr/>
            <p:nvPr/>
          </p:nvSpPr>
          <p:spPr bwMode="gray">
            <a:xfrm rot="10800000">
              <a:off x="6295839" y="1568078"/>
              <a:ext cx="1680148" cy="299288"/>
            </a:xfrm>
            <a:prstGeom prst="round2SameRect">
              <a:avLst/>
            </a:prstGeom>
            <a:solidFill>
              <a:srgbClr val="7030A0"/>
            </a:solidFill>
          </p:spPr>
          <p:txBody>
            <a:bodyPr wrap="square" lIns="91440" tIns="45720" rIns="91440" bIns="45720" anchor="t">
              <a:spAutoFit/>
            </a:bodyPr>
            <a:lstStyle/>
            <a:p>
              <a:pPr algn="ctr">
                <a:lnSpc>
                  <a:spcPct val="106000"/>
                </a:lnSpc>
              </a:pPr>
              <a:endParaRPr lang="en-US" sz="1200" b="1">
                <a:solidFill>
                  <a:schemeClr val="bg1"/>
                </a:solidFill>
                <a:latin typeface="Calibri"/>
                <a:ea typeface="Calibri"/>
                <a:cs typeface="Calibri"/>
              </a:endParaRPr>
            </a:p>
          </p:txBody>
        </p:sp>
        <p:sp>
          <p:nvSpPr>
            <p:cNvPr id="17" name="TextBox 16">
              <a:extLst>
                <a:ext uri="{FF2B5EF4-FFF2-40B4-BE49-F238E27FC236}">
                  <a16:creationId xmlns:a16="http://schemas.microsoft.com/office/drawing/2014/main" id="{5C309912-F5BB-5EAA-13BB-B7CCB81D6CB2}"/>
                </a:ext>
              </a:extLst>
            </p:cNvPr>
            <p:cNvSpPr txBox="1"/>
            <p:nvPr/>
          </p:nvSpPr>
          <p:spPr>
            <a:xfrm>
              <a:off x="6306933" y="1583890"/>
              <a:ext cx="1584526" cy="234830"/>
            </a:xfrm>
            <a:prstGeom prst="rect">
              <a:avLst/>
            </a:prstGeom>
            <a:solidFill>
              <a:srgbClr val="7030A0"/>
            </a:solidFill>
          </p:spPr>
          <p:txBody>
            <a:bodyPr wrap="square" lIns="91440" tIns="45720" rIns="91440" bIns="45720" anchor="t">
              <a:spAutoFit/>
            </a:bodyPr>
            <a:lstStyle>
              <a:defPPr>
                <a:defRPr lang="en-US"/>
              </a:defPPr>
              <a:lvl1pPr marR="0" lvl="0" indent="0" algn="ctr" fontAlgn="auto">
                <a:lnSpc>
                  <a:spcPct val="106000"/>
                </a:lnSpc>
                <a:spcBef>
                  <a:spcPts val="0"/>
                </a:spcBef>
                <a:spcAft>
                  <a:spcPts val="0"/>
                </a:spcAft>
                <a:buClrTx/>
                <a:buSzTx/>
                <a:buFont typeface="Wingdings 2" pitchFamily="18" charset="2"/>
                <a:buNone/>
                <a:tabLst/>
                <a:defRPr sz="1200" b="1">
                  <a:solidFill>
                    <a:schemeClr val="bg1"/>
                  </a:solidFill>
                  <a:latin typeface="Calibri"/>
                  <a:ea typeface="Calibri"/>
                  <a:cs typeface="Calibri"/>
                </a:defRPr>
              </a:lvl1pPr>
            </a:lstStyle>
            <a:p>
              <a:r>
                <a:rPr lang="en-US" sz="1400"/>
                <a:t>Solution &amp; Delivery</a:t>
              </a:r>
            </a:p>
          </p:txBody>
        </p:sp>
      </p:grpSp>
      <p:sp>
        <p:nvSpPr>
          <p:cNvPr id="12" name="Rectangle 4">
            <a:extLst>
              <a:ext uri="{FF2B5EF4-FFF2-40B4-BE49-F238E27FC236}">
                <a16:creationId xmlns:a16="http://schemas.microsoft.com/office/drawing/2014/main" id="{0F86A1EE-B2FE-2974-59CD-EF68C5BBDA28}"/>
              </a:ext>
            </a:extLst>
          </p:cNvPr>
          <p:cNvSpPr>
            <a:spLocks noChangeArrowheads="1"/>
          </p:cNvSpPr>
          <p:nvPr/>
        </p:nvSpPr>
        <p:spPr bwMode="auto">
          <a:xfrm flipH="1">
            <a:off x="7212587" y="5389737"/>
            <a:ext cx="4530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fontAlgn="base">
              <a:buFont typeface="Wingdings" panose="05000000000000000000" pitchFamily="2" charset="2"/>
              <a:buChar char="Ø"/>
            </a:pPr>
            <a:r>
              <a:rPr lang="en-US" altLang="en-US" sz="1100" b="1" dirty="0">
                <a:solidFill>
                  <a:srgbClr val="7030A0"/>
                </a:solidFill>
                <a:ea typeface="Open Sans"/>
                <a:cs typeface="Open Sans"/>
              </a:rPr>
              <a:t>CIRT Documents Review:</a:t>
            </a:r>
            <a:r>
              <a:rPr lang="en-US" sz="1100" dirty="0"/>
              <a:t>​ </a:t>
            </a:r>
          </a:p>
          <a:p>
            <a:pPr marL="171450" indent="-171450" fontAlgn="base">
              <a:buFont typeface="Wingdings" panose="05000000000000000000" pitchFamily="2" charset="2"/>
              <a:buChar char="Ø"/>
            </a:pPr>
            <a:endParaRPr lang="en-US" sz="1100" dirty="0"/>
          </a:p>
          <a:p>
            <a:pPr marL="171450" indent="-171450" fontAlgn="base">
              <a:buFont typeface="Wingdings" panose="05000000000000000000" pitchFamily="2" charset="2"/>
              <a:buChar char="Ø"/>
            </a:pPr>
            <a:endParaRPr lang="en-US" sz="1100" b="1" dirty="0">
              <a:solidFill>
                <a:srgbClr val="7030A0"/>
              </a:solidFill>
            </a:endParaRPr>
          </a:p>
          <a:p>
            <a:pPr marL="171450" indent="-171450" fontAlgn="base">
              <a:buFont typeface="Wingdings" panose="05000000000000000000" pitchFamily="2" charset="2"/>
              <a:buChar char="Ø"/>
            </a:pPr>
            <a:r>
              <a:rPr lang="en-US" sz="1100" b="1" dirty="0">
                <a:solidFill>
                  <a:srgbClr val="7030A0"/>
                </a:solidFill>
              </a:rPr>
              <a:t>Duplicate Provider Cleanup</a:t>
            </a:r>
            <a:r>
              <a:rPr lang="en-US" sz="1100" dirty="0"/>
              <a:t>: </a:t>
            </a:r>
            <a:endParaRPr lang="en-US" altLang="en-US" sz="1600" dirty="0">
              <a:latin typeface="Arial" panose="020B0604020202020204" pitchFamily="34" charset="0"/>
            </a:endParaRPr>
          </a:p>
        </p:txBody>
      </p:sp>
      <p:sp>
        <p:nvSpPr>
          <p:cNvPr id="18" name="Rectangle 5">
            <a:extLst>
              <a:ext uri="{FF2B5EF4-FFF2-40B4-BE49-F238E27FC236}">
                <a16:creationId xmlns:a16="http://schemas.microsoft.com/office/drawing/2014/main" id="{C94DE71F-6DC7-72BC-19AC-34EB28D6D775}"/>
              </a:ext>
            </a:extLst>
          </p:cNvPr>
          <p:cNvSpPr>
            <a:spLocks noChangeArrowheads="1"/>
          </p:cNvSpPr>
          <p:nvPr/>
        </p:nvSpPr>
        <p:spPr bwMode="auto">
          <a:xfrm>
            <a:off x="753807" y="1673845"/>
            <a:ext cx="598154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900" b="1" i="0" u="none" strike="noStrike" cap="none" normalizeH="0" baseline="0" dirty="0">
              <a:ln>
                <a:noFill/>
              </a:ln>
              <a:solidFill>
                <a:srgbClr val="7030A0"/>
              </a:solidFill>
              <a:effectLst/>
            </a:endParaRPr>
          </a:p>
          <a:p>
            <a:pPr marL="171450" lvl="0" indent="-171450" eaLnBrk="0" fontAlgn="base" hangingPunct="0">
              <a:spcBef>
                <a:spcPct val="0"/>
              </a:spcBef>
              <a:spcAft>
                <a:spcPct val="0"/>
              </a:spcAft>
              <a:buFont typeface="Wingdings" panose="05000000000000000000" pitchFamily="2" charset="2"/>
              <a:buChar char="Ø"/>
            </a:pPr>
            <a:r>
              <a:rPr lang="en-US" altLang="en-US" sz="1100" b="1" dirty="0">
                <a:solidFill>
                  <a:srgbClr val="7030A0"/>
                </a:solidFill>
              </a:rPr>
              <a:t>Provider on the Fly (POTF) Cleanup: </a:t>
            </a:r>
          </a:p>
          <a:p>
            <a:pPr marL="171450" lvl="0" indent="-171450" eaLnBrk="0" fontAlgn="base" hangingPunct="0">
              <a:spcBef>
                <a:spcPct val="0"/>
              </a:spcBef>
              <a:spcAft>
                <a:spcPct val="0"/>
              </a:spcAft>
              <a:buFont typeface="Wingdings" panose="05000000000000000000" pitchFamily="2" charset="2"/>
              <a:buChar char="Ø"/>
            </a:pPr>
            <a:endParaRPr lang="en-US" altLang="en-US" sz="1100" dirty="0">
              <a:solidFill>
                <a:schemeClr val="tx1">
                  <a:lumMod val="95000"/>
                  <a:lumOff val="5000"/>
                </a:schemeClr>
              </a:solidFill>
            </a:endParaRPr>
          </a:p>
          <a:p>
            <a:pPr marL="171450" lvl="0" indent="-171450" eaLnBrk="0" fontAlgn="base" hangingPunct="0">
              <a:spcBef>
                <a:spcPct val="0"/>
              </a:spcBef>
              <a:spcAft>
                <a:spcPct val="0"/>
              </a:spcAft>
              <a:buFont typeface="Wingdings" panose="05000000000000000000" pitchFamily="2" charset="2"/>
              <a:buChar char="Ø"/>
            </a:pPr>
            <a:endParaRPr lang="en-US" altLang="en-US" sz="1100" b="1" dirty="0">
              <a:solidFill>
                <a:schemeClr val="tx1">
                  <a:lumMod val="95000"/>
                  <a:lumOff val="5000"/>
                </a:schemeClr>
              </a:solidFill>
            </a:endParaRPr>
          </a:p>
          <a:p>
            <a:pPr marL="171450" lvl="0" indent="-171450" eaLnBrk="0" fontAlgn="base" hangingPunct="0">
              <a:spcBef>
                <a:spcPct val="0"/>
              </a:spcBef>
              <a:spcAft>
                <a:spcPct val="0"/>
              </a:spcAft>
              <a:buFont typeface="Wingdings" panose="05000000000000000000" pitchFamily="2" charset="2"/>
              <a:buChar char="Ø"/>
            </a:pPr>
            <a:endParaRPr lang="en-US" altLang="en-US" sz="1100" b="1" dirty="0">
              <a:solidFill>
                <a:srgbClr val="7030A0"/>
              </a:solidFill>
            </a:endParaRPr>
          </a:p>
          <a:p>
            <a:pPr marL="171450" lvl="0" indent="-171450" eaLnBrk="0" fontAlgn="base" hangingPunct="0">
              <a:spcBef>
                <a:spcPct val="0"/>
              </a:spcBef>
              <a:spcAft>
                <a:spcPct val="0"/>
              </a:spcAft>
              <a:buFont typeface="Wingdings" panose="05000000000000000000" pitchFamily="2" charset="2"/>
              <a:buChar char="Ø"/>
            </a:pPr>
            <a:r>
              <a:rPr lang="en-US" altLang="en-US" sz="1100" b="1" dirty="0">
                <a:solidFill>
                  <a:srgbClr val="7030A0"/>
                </a:solidFill>
              </a:rPr>
              <a:t>POTF CSV Cleanup:</a:t>
            </a:r>
          </a:p>
          <a:p>
            <a:pPr lvl="0" eaLnBrk="0" fontAlgn="base" hangingPunct="0">
              <a:spcBef>
                <a:spcPct val="0"/>
              </a:spcBef>
              <a:spcAft>
                <a:spcPct val="0"/>
              </a:spcAft>
            </a:pPr>
            <a:endParaRPr lang="en-US" altLang="en-US" sz="1100" b="1" dirty="0">
              <a:solidFill>
                <a:srgbClr val="7030A0"/>
              </a:solidFill>
            </a:endParaRPr>
          </a:p>
          <a:p>
            <a:pPr marL="171450" lvl="0" indent="-171450" eaLnBrk="0" fontAlgn="base" hangingPunct="0">
              <a:spcBef>
                <a:spcPct val="0"/>
              </a:spcBef>
              <a:spcAft>
                <a:spcPct val="0"/>
              </a:spcAft>
              <a:buFont typeface="Wingdings" panose="05000000000000000000" pitchFamily="2" charset="2"/>
              <a:buChar char="Ø"/>
            </a:pPr>
            <a:endParaRPr lang="en-US" altLang="en-US" sz="1100" b="1" dirty="0">
              <a:solidFill>
                <a:srgbClr val="7030A0"/>
              </a:solidFill>
            </a:endParaRPr>
          </a:p>
          <a:p>
            <a:pPr marL="171450" lvl="0" indent="-171450" eaLnBrk="0" fontAlgn="base" hangingPunct="0">
              <a:spcBef>
                <a:spcPct val="0"/>
              </a:spcBef>
              <a:spcAft>
                <a:spcPct val="0"/>
              </a:spcAft>
              <a:buFont typeface="Wingdings" panose="05000000000000000000" pitchFamily="2" charset="2"/>
              <a:buChar char="Ø"/>
            </a:pPr>
            <a:endParaRPr lang="en-US" altLang="en-US" sz="1100" dirty="0">
              <a:solidFill>
                <a:schemeClr val="tx1">
                  <a:lumMod val="95000"/>
                  <a:lumOff val="5000"/>
                </a:schemeClr>
              </a:solidFil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dirty="0">
                <a:ln>
                  <a:noFill/>
                </a:ln>
                <a:solidFill>
                  <a:srgbClr val="7030A0"/>
                </a:solidFill>
                <a:effectLst/>
              </a:rPr>
              <a:t>Executed Daily DC Provider Report:</a:t>
            </a:r>
          </a:p>
          <a:p>
            <a:pPr marR="0" lvl="0" algn="l" defTabSz="914400" rtl="0" eaLnBrk="0" fontAlgn="base" latinLnBrk="0" hangingPunct="0">
              <a:lnSpc>
                <a:spcPct val="100000"/>
              </a:lnSpc>
              <a:spcBef>
                <a:spcPct val="0"/>
              </a:spcBef>
              <a:spcAft>
                <a:spcPct val="0"/>
              </a:spcAft>
              <a:buClrTx/>
              <a:buSzTx/>
              <a:tabLst/>
            </a:pPr>
            <a:br>
              <a:rPr kumimoji="0" lang="en-US" altLang="en-US" sz="1100" b="0" i="0" u="none" strike="noStrike" cap="none" normalizeH="0" baseline="0" dirty="0">
                <a:ln>
                  <a:noFill/>
                </a:ln>
                <a:solidFill>
                  <a:schemeClr val="tx1"/>
                </a:solidFill>
                <a:effectLst/>
              </a:rPr>
            </a:br>
            <a:endParaRPr kumimoji="0" lang="en-US" altLang="en-US"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dirty="0">
                <a:ln>
                  <a:noFill/>
                </a:ln>
                <a:solidFill>
                  <a:srgbClr val="7030A0"/>
                </a:solidFill>
                <a:effectLst/>
              </a:rPr>
              <a:t>Managed CMT Reports and Conducted Standards Audits:</a:t>
            </a:r>
          </a:p>
          <a:p>
            <a:pPr marR="0" lvl="0" algn="l" defTabSz="914400" rtl="0" eaLnBrk="0" fontAlgn="base" latinLnBrk="0" hangingPunct="0">
              <a:lnSpc>
                <a:spcPct val="100000"/>
              </a:lnSpc>
              <a:spcBef>
                <a:spcPct val="0"/>
              </a:spcBef>
              <a:spcAft>
                <a:spcPct val="0"/>
              </a:spcAft>
              <a:buClrTx/>
              <a:buSzTx/>
              <a:tabLst/>
            </a:pPr>
            <a:br>
              <a:rPr kumimoji="0" lang="en-US" altLang="en-US" sz="1100" b="0" i="0" u="none" strike="noStrike" cap="none" normalizeH="0" baseline="0" dirty="0">
                <a:ln>
                  <a:noFill/>
                </a:ln>
                <a:solidFill>
                  <a:schemeClr val="tx1"/>
                </a:solidFill>
                <a:effectLst/>
              </a:rPr>
            </a:br>
            <a:endParaRPr lang="en-US" altLang="en-US" sz="1100" dirty="0"/>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dirty="0">
                <a:ln>
                  <a:noFill/>
                </a:ln>
                <a:solidFill>
                  <a:srgbClr val="7030A0"/>
                </a:solidFill>
                <a:effectLst/>
              </a:rPr>
              <a:t>Resolved DC Migration SNOW Requests:</a:t>
            </a:r>
          </a:p>
          <a:p>
            <a:pPr marR="0" lvl="0" algn="l" defTabSz="914400" rtl="0" eaLnBrk="0" fontAlgn="base" latinLnBrk="0" hangingPunct="0">
              <a:lnSpc>
                <a:spcPct val="100000"/>
              </a:lnSpc>
              <a:spcBef>
                <a:spcPct val="0"/>
              </a:spcBef>
              <a:spcAft>
                <a:spcPct val="0"/>
              </a:spcAft>
              <a:buClrTx/>
              <a:buSzTx/>
              <a:tabLst/>
            </a:pPr>
            <a:br>
              <a:rPr kumimoji="0" lang="en-US" altLang="en-US" sz="1100" b="0" i="0" u="none" strike="noStrike" cap="none" normalizeH="0" baseline="0" dirty="0">
                <a:ln>
                  <a:noFill/>
                </a:ln>
                <a:solidFill>
                  <a:schemeClr val="tx1"/>
                </a:solidFill>
                <a:effectLst/>
              </a:rPr>
            </a:br>
            <a:endParaRPr kumimoji="0" lang="en-US" altLang="en-US"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dirty="0">
                <a:ln>
                  <a:noFill/>
                </a:ln>
                <a:solidFill>
                  <a:srgbClr val="7030A0"/>
                </a:solidFill>
                <a:effectLst/>
              </a:rPr>
              <a:t>Performed Quality Assurance for EHR Sub CAB and Peer Review Meetings:</a:t>
            </a:r>
          </a:p>
          <a:p>
            <a:pPr marR="0" lvl="0" algn="l" defTabSz="914400" rtl="0" eaLnBrk="0" fontAlgn="base" latinLnBrk="0" hangingPunct="0">
              <a:lnSpc>
                <a:spcPct val="100000"/>
              </a:lnSpc>
              <a:spcBef>
                <a:spcPct val="0"/>
              </a:spcBef>
              <a:spcAft>
                <a:spcPct val="0"/>
              </a:spcAft>
              <a:buClrTx/>
              <a:buSzTx/>
              <a:tabLst/>
            </a:pPr>
            <a:br>
              <a:rPr kumimoji="0" lang="en-US" altLang="en-US" sz="1100" b="0" i="0" u="none" strike="noStrike" cap="none" normalizeH="0" baseline="0" dirty="0">
                <a:ln>
                  <a:noFill/>
                </a:ln>
                <a:solidFill>
                  <a:schemeClr val="tx1"/>
                </a:solidFill>
                <a:effectLst/>
              </a:rPr>
            </a:br>
            <a:endParaRPr kumimoji="0" lang="en-US" altLang="en-US" sz="900" b="0" i="0" u="none" strike="noStrike" cap="none" normalizeH="0" baseline="0" dirty="0">
              <a:ln>
                <a:noFill/>
              </a:ln>
              <a:solidFill>
                <a:schemeClr val="tx1"/>
              </a:solidFill>
              <a:effectLst/>
            </a:endParaRPr>
          </a:p>
        </p:txBody>
      </p:sp>
      <p:graphicFrame>
        <p:nvGraphicFramePr>
          <p:cNvPr id="5" name="Chart 4">
            <a:extLst>
              <a:ext uri="{FF2B5EF4-FFF2-40B4-BE49-F238E27FC236}">
                <a16:creationId xmlns:a16="http://schemas.microsoft.com/office/drawing/2014/main" id="{A6369DBF-4648-E58C-348E-3CF53F2AD2A7}"/>
              </a:ext>
            </a:extLst>
          </p:cNvPr>
          <p:cNvGraphicFramePr>
            <a:graphicFrameLocks/>
          </p:cNvGraphicFramePr>
          <p:nvPr>
            <p:extLst>
              <p:ext uri="{D42A27DB-BD31-4B8C-83A1-F6EECF244321}">
                <p14:modId xmlns:p14="http://schemas.microsoft.com/office/powerpoint/2010/main" val="3422252668"/>
              </p:ext>
            </p:extLst>
          </p:nvPr>
        </p:nvGraphicFramePr>
        <p:xfrm>
          <a:off x="7170265" y="954933"/>
          <a:ext cx="4530601" cy="34536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263442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jeOR88Ncyr1_albzh0M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Read-Only]" id="{747678D8-1E3A-4E91-B049-69D7C2820B25}" vid="{DC5301C9-FEEC-481D-B604-AC964BC0CB3B}"/>
    </a:ext>
  </a:extLst>
</a:theme>
</file>

<file path=ppt/theme/theme2.xml><?xml version="1.0" encoding="utf-8"?>
<a:theme xmlns:a="http://schemas.openxmlformats.org/drawingml/2006/main" name="20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5E5BA06A902547B72725678B9AC8F3" ma:contentTypeVersion="16" ma:contentTypeDescription="Create a new document." ma:contentTypeScope="" ma:versionID="271747c30a1d0c6f35a5932e18e305f5">
  <xsd:schema xmlns:xsd="http://www.w3.org/2001/XMLSchema" xmlns:xs="http://www.w3.org/2001/XMLSchema" xmlns:p="http://schemas.microsoft.com/office/2006/metadata/properties" xmlns:ns2="21eabdcc-72ab-4064-9f46-5100b1dc17a4" xmlns:ns3="0c8cfcba-b016-4e30-8556-6f1cb7c975af" targetNamespace="http://schemas.microsoft.com/office/2006/metadata/properties" ma:root="true" ma:fieldsID="0af4f099e4a2bd447a847ed71e35eb91" ns2:_="" ns3:_="">
    <xsd:import namespace="21eabdcc-72ab-4064-9f46-5100b1dc17a4"/>
    <xsd:import namespace="0c8cfcba-b016-4e30-8556-6f1cb7c975a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eabdcc-72ab-4064-9f46-5100b1dc17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c8cfcba-b016-4e30-8556-6f1cb7c975a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21b69687-e3b3-42f9-8e99-a69d61ab0aa7}" ma:internalName="TaxCatchAll" ma:showField="CatchAllData" ma:web="0c8cfcba-b016-4e30-8556-6f1cb7c975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c8cfcba-b016-4e30-8556-6f1cb7c975af" xsi:nil="true"/>
    <lcf76f155ced4ddcb4097134ff3c332f xmlns="21eabdcc-72ab-4064-9f46-5100b1dc17a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39DEB-7D96-4268-B1F4-1857DBA27629}">
  <ds:schemaRefs>
    <ds:schemaRef ds:uri="0c8cfcba-b016-4e30-8556-6f1cb7c975af"/>
    <ds:schemaRef ds:uri="21eabdcc-72ab-4064-9f46-5100b1dc17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E8A0BB-7044-4534-9E44-EFAAA614ED75}">
  <ds:schemaRefs>
    <ds:schemaRef ds:uri="http://schemas.microsoft.com/office/2006/documentManagement/types"/>
    <ds:schemaRef ds:uri="http://www.w3.org/XML/1998/namespace"/>
    <ds:schemaRef ds:uri="http://schemas.openxmlformats.org/package/2006/metadata/core-properties"/>
    <ds:schemaRef ds:uri="http://purl.org/dc/dcmitype/"/>
    <ds:schemaRef ds:uri="21eabdcc-72ab-4064-9f46-5100b1dc17a4"/>
    <ds:schemaRef ds:uri="http://purl.org/dc/elements/1.1/"/>
    <ds:schemaRef ds:uri="http://purl.org/dc/terms/"/>
    <ds:schemaRef ds:uri="http://schemas.microsoft.com/office/infopath/2007/PartnerControls"/>
    <ds:schemaRef ds:uri="0c8cfcba-b016-4e30-8556-6f1cb7c975af"/>
    <ds:schemaRef ds:uri="http://schemas.microsoft.com/office/2006/metadata/properties"/>
  </ds:schemaRefs>
</ds:datastoreItem>
</file>

<file path=customXml/itemProps3.xml><?xml version="1.0" encoding="utf-8"?>
<ds:datastoreItem xmlns:ds="http://schemas.openxmlformats.org/officeDocument/2006/customXml" ds:itemID="{19984B02-F078-4783-BA3F-F91805D027CB}">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otalTime>10</TotalTime>
  <Words>209</Words>
  <Application>Microsoft Office PowerPoint</Application>
  <PresentationFormat>Widescreen</PresentationFormat>
  <Paragraphs>96</Paragraphs>
  <Slides>4</Slides>
  <Notes>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20" baseType="lpstr">
      <vt:lpstr>Arial</vt:lpstr>
      <vt:lpstr>Calibri</vt:lpstr>
      <vt:lpstr>Calibri Light</vt:lpstr>
      <vt:lpstr>Garamond</vt:lpstr>
      <vt:lpstr>Nexa Black</vt:lpstr>
      <vt:lpstr>Open Sans</vt:lpstr>
      <vt:lpstr>Open Sans Extrabold</vt:lpstr>
      <vt:lpstr>Open Sans Light</vt:lpstr>
      <vt:lpstr>Open Sans Semibold</vt:lpstr>
      <vt:lpstr>Verdana</vt:lpstr>
      <vt:lpstr>Wingdings</vt:lpstr>
      <vt:lpstr>Wingdings 2</vt:lpstr>
      <vt:lpstr>Wingdings,Sans-Serif</vt:lpstr>
      <vt:lpstr>Deloitte_US_Onscreen</vt:lpstr>
      <vt:lpstr>20_Deloitte_US_Onscreen</vt:lpstr>
      <vt:lpstr>think-cell Slide</vt:lpstr>
      <vt:lpstr>PowerPoint Presentation</vt:lpstr>
      <vt:lpstr>Test Automation</vt:lpstr>
      <vt:lpstr>Quality Assurance</vt:lpstr>
      <vt:lpstr>EC-DC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Malpani, Harshit</dc:creator>
  <cp:lastModifiedBy>Kumar, Akshaya</cp:lastModifiedBy>
  <cp:revision>10</cp:revision>
  <dcterms:created xsi:type="dcterms:W3CDTF">2025-02-03T09:17:33Z</dcterms:created>
  <dcterms:modified xsi:type="dcterms:W3CDTF">2025-10-26T18:04:50Z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2025-02-03T09:28:26Z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3f168778-721b-41b4-a10d-441be222052b</vt:lpwstr>
  </property>
  <property fmtid="{D5CDD505-2E9C-101B-9397-08002B2CF9AE}" pid="8" name="MSIP_Label_ea60d57e-af5b-4752-ac57-3e4f28ca11dc_ContentBits">
    <vt:lpwstr>0</vt:lpwstr>
  </property>
  <property fmtid="{D5CDD505-2E9C-101B-9397-08002B2CF9AE}" pid="9" name="ContentTypeId">
    <vt:lpwstr>0x010100BE5E5BA06A902547B72725678B9AC8F3</vt:lpwstr>
  </property>
  <property fmtid="{D5CDD505-2E9C-101B-9397-08002B2CF9AE}" pid="10" name="MediaServiceImageTags">
    <vt:lpwstr/>
  </property>
</Properties>
</file>