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6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5"/>
  </p:notesMasterIdLst>
  <p:sldIdLst>
    <p:sldId id="303" r:id="rId5"/>
    <p:sldId id="3876" r:id="rId6"/>
    <p:sldId id="3886" r:id="rId7"/>
    <p:sldId id="3889" r:id="rId8"/>
    <p:sldId id="3890" r:id="rId9"/>
    <p:sldId id="3888" r:id="rId10"/>
    <p:sldId id="3891" r:id="rId11"/>
    <p:sldId id="3893" r:id="rId12"/>
    <p:sldId id="3887" r:id="rId13"/>
    <p:sldId id="38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108949-F49F-D0F9-EFB8-8E7688ABE62E}" name="Kumar, Nitish" initials="KN" userId="S::nitishkumar44@deloitte.com::a8398cf0-a0f8-4fd6-ac2e-c367d0f58972" providerId="AD"/>
  <p188:author id="{46D126CD-EA8D-23E1-BF8F-4553E81F1A84}" name="Zalavadia, Parth" initials="ZP" userId="S::pjagdishzalavadia@deloitte.com::f6ed9717-0e3e-4b6f-b56b-4d9d3d94e88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il, Rishikesh" initials="PR" lastIdx="1" clrIdx="0">
    <p:extLst>
      <p:ext uri="{19B8F6BF-5375-455C-9EA6-DF929625EA0E}">
        <p15:presenceInfo xmlns:p15="http://schemas.microsoft.com/office/powerpoint/2012/main" userId="S::rispatil@deloitte.com::91fb0937-f308-4d4e-a989-225965ece6b2" providerId="AD"/>
      </p:ext>
    </p:extLst>
  </p:cmAuthor>
  <p:cmAuthor id="2" name="Bishop, Grant" initials="BG" lastIdx="45" clrIdx="1">
    <p:extLst>
      <p:ext uri="{19B8F6BF-5375-455C-9EA6-DF929625EA0E}">
        <p15:presenceInfo xmlns:p15="http://schemas.microsoft.com/office/powerpoint/2012/main" userId="S::grbishop@deloitte.com::aa3ff02a-682a-4bc5-9b2d-c30961aa31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26FC0"/>
    <a:srgbClr val="F5AE67"/>
    <a:srgbClr val="E87A30"/>
    <a:srgbClr val="671E75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7D622-E084-5F87-3F66-0D268ED19438}" v="157" dt="2025-09-19T10:51:57.316"/>
    <p1510:client id="{443CA4BF-4951-92CD-E126-355F5A6013F8}" v="13" dt="2025-09-19T16:38:18.842"/>
    <p1510:client id="{4D833E04-240E-5841-6FB6-A92A5CE6B634}" v="409" dt="2025-09-19T14:25:35.701"/>
    <p1510:client id="{501E042A-AD9B-36AA-85D1-7A9608572AB1}" v="237" dt="2025-09-19T16:53:22.145"/>
    <p1510:client id="{6770902D-5B8A-257B-8106-110C904C2916}" v="617" dt="2025-09-19T14:50:01.006"/>
    <p1510:client id="{9A3B3378-AFD1-C8C0-9DED-5B9B9C87F0DB}" v="10" dt="2025-09-19T14:08:01.779"/>
    <p1510:client id="{AD73713D-5569-7E70-27D4-E03B242A2BD6}" v="29" dt="2025-09-19T14:31:08.727"/>
    <p1510:client id="{C2C87B0B-F499-E678-BC24-012D161C1612}" v="138" dt="2025-09-19T11:50:24.760"/>
    <p1510:client id="{C5A27E75-AD45-498A-A9A6-800742BBA009}" v="9" dt="2025-09-19T14:12:35.917"/>
    <p1510:client id="{EDF3B5DC-0892-D6D8-950B-3931DF40C2B2}" v="116" dt="2025-09-19T12:28:02.677"/>
    <p1510:client id="{F8A60EF5-365B-5BD0-B269-680BA9533273}" v="101" dt="2025-09-19T14:04:24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i, Bharti" userId="S::bharkumari@deloitte.com::dbcf7062-8abc-4798-a94e-65fc4c7fd4fe" providerId="AD" clId="Web-{58A96723-4B9B-8674-AB2A-08F16C0F5814}"/>
    <pc:docChg chg="modSld">
      <pc:chgData name="Kumari, Bharti" userId="S::bharkumari@deloitte.com::dbcf7062-8abc-4798-a94e-65fc4c7fd4fe" providerId="AD" clId="Web-{58A96723-4B9B-8674-AB2A-08F16C0F5814}" dt="2025-08-22T10:58:29.238" v="705"/>
      <pc:docMkLst>
        <pc:docMk/>
      </pc:docMkLst>
      <pc:sldChg chg="addSp delSp modSp">
        <pc:chgData name="Kumari, Bharti" userId="S::bharkumari@deloitte.com::dbcf7062-8abc-4798-a94e-65fc4c7fd4fe" providerId="AD" clId="Web-{58A96723-4B9B-8674-AB2A-08F16C0F5814}" dt="2025-08-22T10:58:29.238" v="705"/>
        <pc:sldMkLst>
          <pc:docMk/>
          <pc:sldMk cId="3294538823" sldId="3890"/>
        </pc:sldMkLst>
        <pc:graphicFrameChg chg="mod modGraphic">
          <ac:chgData name="Kumari, Bharti" userId="S::bharkumari@deloitte.com::dbcf7062-8abc-4798-a94e-65fc4c7fd4fe" providerId="AD" clId="Web-{58A96723-4B9B-8674-AB2A-08F16C0F5814}" dt="2025-08-22T10:58:29.238" v="705"/>
          <ac:graphicFrameMkLst>
            <pc:docMk/>
            <pc:sldMk cId="3294538823" sldId="3890"/>
            <ac:graphicFrameMk id="67" creationId="{83BFA58D-6180-4B4C-B228-A4B00ADD0108}"/>
          </ac:graphicFrameMkLst>
        </pc:graphicFrameChg>
      </pc:sldChg>
    </pc:docChg>
  </pc:docChgLst>
  <pc:docChgLst>
    <pc:chgData name="Kumar, M Pavan" userId="S::mpavkumar@deloitte.com::c57e25e4-4624-4003-81ff-e96fcf3c5b4e" providerId="AD" clId="Web-{443CA4BF-4951-92CD-E126-355F5A6013F8}"/>
    <pc:docChg chg="modSld">
      <pc:chgData name="Kumar, M Pavan" userId="S::mpavkumar@deloitte.com::c57e25e4-4624-4003-81ff-e96fcf3c5b4e" providerId="AD" clId="Web-{443CA4BF-4951-92CD-E126-355F5A6013F8}" dt="2025-09-19T16:38:17.217" v="10"/>
      <pc:docMkLst>
        <pc:docMk/>
      </pc:docMkLst>
      <pc:sldChg chg="modSp">
        <pc:chgData name="Kumar, M Pavan" userId="S::mpavkumar@deloitte.com::c57e25e4-4624-4003-81ff-e96fcf3c5b4e" providerId="AD" clId="Web-{443CA4BF-4951-92CD-E126-355F5A6013F8}" dt="2025-09-19T16:38:17.217" v="10"/>
        <pc:sldMkLst>
          <pc:docMk/>
          <pc:sldMk cId="954418879" sldId="3889"/>
        </pc:sldMkLst>
        <pc:graphicFrameChg chg="mod modGraphic">
          <ac:chgData name="Kumar, M Pavan" userId="S::mpavkumar@deloitte.com::c57e25e4-4624-4003-81ff-e96fcf3c5b4e" providerId="AD" clId="Web-{443CA4BF-4951-92CD-E126-355F5A6013F8}" dt="2025-09-19T16:38:17.217" v="10"/>
          <ac:graphicFrameMkLst>
            <pc:docMk/>
            <pc:sldMk cId="954418879" sldId="3889"/>
            <ac:graphicFrameMk id="67" creationId="{83BFA58D-6180-4B4C-B228-A4B00ADD0108}"/>
          </ac:graphicFrameMkLst>
        </pc:graphicFrameChg>
      </pc:sldChg>
    </pc:docChg>
  </pc:docChgLst>
  <pc:docChgLst>
    <pc:chgData name="Priyanka Pravallika, Adari" userId="S::apriyankapravalli@deloitte.com::3e98232f-5852-4827-a166-c8c4c369b4ab" providerId="AD" clId="Web-{99815975-8A36-DDE2-7533-F38D4E7BCE86}"/>
    <pc:docChg chg="modSld">
      <pc:chgData name="Priyanka Pravallika, Adari" userId="S::apriyankapravalli@deloitte.com::3e98232f-5852-4827-a166-c8c4c369b4ab" providerId="AD" clId="Web-{99815975-8A36-DDE2-7533-F38D4E7BCE86}" dt="2025-09-12T15:16:22.431" v="97"/>
      <pc:docMkLst>
        <pc:docMk/>
      </pc:docMkLst>
      <pc:sldChg chg="modSp">
        <pc:chgData name="Priyanka Pravallika, Adari" userId="S::apriyankapravalli@deloitte.com::3e98232f-5852-4827-a166-c8c4c369b4ab" providerId="AD" clId="Web-{99815975-8A36-DDE2-7533-F38D4E7BCE86}" dt="2025-09-12T15:16:22.431" v="97"/>
        <pc:sldMkLst>
          <pc:docMk/>
          <pc:sldMk cId="196803840" sldId="3888"/>
        </pc:sldMkLst>
        <pc:graphicFrameChg chg="mod modGraphic">
          <ac:chgData name="Priyanka Pravallika, Adari" userId="S::apriyankapravalli@deloitte.com::3e98232f-5852-4827-a166-c8c4c369b4ab" providerId="AD" clId="Web-{99815975-8A36-DDE2-7533-F38D4E7BCE86}" dt="2025-09-12T15:13:17.553" v="9"/>
          <ac:graphicFrameMkLst>
            <pc:docMk/>
            <pc:sldMk cId="196803840" sldId="3888"/>
            <ac:graphicFrameMk id="3" creationId="{48106A3D-C011-2028-4E94-1FC5DD665B85}"/>
          </ac:graphicFrameMkLst>
        </pc:graphicFrameChg>
        <pc:graphicFrameChg chg="mod modGraphic">
          <ac:chgData name="Priyanka Pravallika, Adari" userId="S::apriyankapravalli@deloitte.com::3e98232f-5852-4827-a166-c8c4c369b4ab" providerId="AD" clId="Web-{99815975-8A36-DDE2-7533-F38D4E7BCE86}" dt="2025-09-12T15:16:22.431" v="97"/>
          <ac:graphicFrameMkLst>
            <pc:docMk/>
            <pc:sldMk cId="196803840" sldId="3888"/>
            <ac:graphicFrameMk id="4" creationId="{CCD0D33A-8DEE-3B9D-AAFA-5A4F1BB92703}"/>
          </ac:graphicFrameMkLst>
        </pc:graphicFrameChg>
        <pc:graphicFrameChg chg="mod modGraphic">
          <ac:chgData name="Priyanka Pravallika, Adari" userId="S::apriyankapravalli@deloitte.com::3e98232f-5852-4827-a166-c8c4c369b4ab" providerId="AD" clId="Web-{99815975-8A36-DDE2-7533-F38D4E7BCE86}" dt="2025-09-12T15:15:17.055" v="85"/>
          <ac:graphicFrameMkLst>
            <pc:docMk/>
            <pc:sldMk cId="196803840" sldId="3888"/>
            <ac:graphicFrameMk id="67" creationId="{83BFA58D-6180-4B4C-B228-A4B00ADD0108}"/>
          </ac:graphicFrameMkLst>
        </pc:graphicFrameChg>
      </pc:sldChg>
    </pc:docChg>
  </pc:docChgLst>
  <pc:docChgLst>
    <pc:chgData name="Kaur, Lavleen" userId="S::lakaur@deloitte.com::b04da0c8-555c-4d7e-b503-81557370cd27" providerId="AD" clId="Web-{85F25620-96BE-CB66-3FB0-04EA8201EA70}"/>
    <pc:docChg chg="modSld">
      <pc:chgData name="Kaur, Lavleen" userId="S::lakaur@deloitte.com::b04da0c8-555c-4d7e-b503-81557370cd27" providerId="AD" clId="Web-{85F25620-96BE-CB66-3FB0-04EA8201EA70}" dt="2025-09-05T17:31:03.198" v="359"/>
      <pc:docMkLst>
        <pc:docMk/>
      </pc:docMkLst>
    </pc:docChg>
  </pc:docChgLst>
  <pc:docChgLst>
    <pc:chgData name="Malpani, Harshit" userId="S::hamalpani@deloitte.com::2887dbfd-fa65-409d-a870-0e8a99c5122e" providerId="AD" clId="Web-{4D833E04-240E-5841-6FB6-A92A5CE6B634}"/>
    <pc:docChg chg="modSld">
      <pc:chgData name="Malpani, Harshit" userId="S::hamalpani@deloitte.com::2887dbfd-fa65-409d-a870-0e8a99c5122e" providerId="AD" clId="Web-{4D833E04-240E-5841-6FB6-A92A5CE6B634}" dt="2025-09-19T14:25:33.935" v="393"/>
      <pc:docMkLst>
        <pc:docMk/>
      </pc:docMkLst>
      <pc:sldChg chg="modSp">
        <pc:chgData name="Malpani, Harshit" userId="S::hamalpani@deloitte.com::2887dbfd-fa65-409d-a870-0e8a99c5122e" providerId="AD" clId="Web-{4D833E04-240E-5841-6FB6-A92A5CE6B634}" dt="2025-09-19T14:25:33.935" v="393"/>
        <pc:sldMkLst>
          <pc:docMk/>
          <pc:sldMk cId="954418879" sldId="3889"/>
        </pc:sldMkLst>
        <pc:graphicFrameChg chg="mod modGraphic">
          <ac:chgData name="Malpani, Harshit" userId="S::hamalpani@deloitte.com::2887dbfd-fa65-409d-a870-0e8a99c5122e" providerId="AD" clId="Web-{4D833E04-240E-5841-6FB6-A92A5CE6B634}" dt="2025-09-19T14:25:33.935" v="393"/>
          <ac:graphicFrameMkLst>
            <pc:docMk/>
            <pc:sldMk cId="954418879" sldId="3889"/>
            <ac:graphicFrameMk id="67" creationId="{83BFA58D-6180-4B4C-B228-A4B00ADD0108}"/>
          </ac:graphicFrameMkLst>
        </pc:graphicFrameChg>
      </pc:sldChg>
    </pc:docChg>
  </pc:docChgLst>
  <pc:docChgLst>
    <pc:chgData clId="Web-{D8AB90DF-2E9E-D1A5-FA5A-8A29A1E2EF61}"/>
    <pc:docChg chg="modSld">
      <pc:chgData name="" userId="" providerId="" clId="Web-{D8AB90DF-2E9E-D1A5-FA5A-8A29A1E2EF61}" dt="2025-08-29T14:33:03.095" v="11"/>
      <pc:docMkLst>
        <pc:docMk/>
      </pc:docMkLst>
      <pc:sldChg chg="modSp">
        <pc:chgData name="" userId="" providerId="" clId="Web-{D8AB90DF-2E9E-D1A5-FA5A-8A29A1E2EF61}" dt="2025-08-29T14:33:03.095" v="11"/>
        <pc:sldMkLst>
          <pc:docMk/>
          <pc:sldMk cId="1767971940" sldId="3886"/>
        </pc:sldMkLst>
        <pc:graphicFrameChg chg="mod modGraphic">
          <ac:chgData name="" userId="" providerId="" clId="Web-{D8AB90DF-2E9E-D1A5-FA5A-8A29A1E2EF61}" dt="2025-08-29T14:33:03.095" v="11"/>
          <ac:graphicFrameMkLst>
            <pc:docMk/>
            <pc:sldMk cId="1767971940" sldId="3886"/>
            <ac:graphicFrameMk id="67" creationId="{83BFA58D-6180-4B4C-B228-A4B00ADD0108}"/>
          </ac:graphicFrameMkLst>
        </pc:graphicFrameChg>
      </pc:sldChg>
    </pc:docChg>
  </pc:docChgLst>
  <pc:docChgLst>
    <pc:chgData name="Paul, J" userId="S::jpaul4@deloitte.com::fa19b70c-0ec3-4816-bf57-7b8eea7e8539" providerId="AD" clId="Web-{55F418B1-2F7A-B321-051B-6FD29A5EEF1C}"/>
    <pc:docChg chg="modSld">
      <pc:chgData name="Paul, J" userId="S::jpaul4@deloitte.com::fa19b70c-0ec3-4816-bf57-7b8eea7e8539" providerId="AD" clId="Web-{55F418B1-2F7A-B321-051B-6FD29A5EEF1C}" dt="2025-09-12T10:09:26.046" v="79"/>
      <pc:docMkLst>
        <pc:docMk/>
      </pc:docMkLst>
    </pc:docChg>
  </pc:docChgLst>
  <pc:docChgLst>
    <pc:chgData name="Kumari, Bharti" userId="S::bharkumari@deloitte.com::dbcf7062-8abc-4798-a94e-65fc4c7fd4fe" providerId="AD" clId="Web-{B38ED6AF-890E-5953-28C0-DD6216E970F3}"/>
    <pc:docChg chg="modSld">
      <pc:chgData name="Kumari, Bharti" userId="S::bharkumari@deloitte.com::dbcf7062-8abc-4798-a94e-65fc4c7fd4fe" providerId="AD" clId="Web-{B38ED6AF-890E-5953-28C0-DD6216E970F3}" dt="2025-09-05T10:10:13.390" v="439"/>
      <pc:docMkLst>
        <pc:docMk/>
      </pc:docMkLst>
      <pc:sldChg chg="modSp">
        <pc:chgData name="Kumari, Bharti" userId="S::bharkumari@deloitte.com::dbcf7062-8abc-4798-a94e-65fc4c7fd4fe" providerId="AD" clId="Web-{B38ED6AF-890E-5953-28C0-DD6216E970F3}" dt="2025-09-05T10:10:13.390" v="439"/>
        <pc:sldMkLst>
          <pc:docMk/>
          <pc:sldMk cId="3294538823" sldId="3890"/>
        </pc:sldMkLst>
        <pc:graphicFrameChg chg="mod modGraphic">
          <ac:chgData name="Kumari, Bharti" userId="S::bharkumari@deloitte.com::dbcf7062-8abc-4798-a94e-65fc4c7fd4fe" providerId="AD" clId="Web-{B38ED6AF-890E-5953-28C0-DD6216E970F3}" dt="2025-09-05T10:10:13.390" v="439"/>
          <ac:graphicFrameMkLst>
            <pc:docMk/>
            <pc:sldMk cId="3294538823" sldId="3890"/>
            <ac:graphicFrameMk id="67" creationId="{83BFA58D-6180-4B4C-B228-A4B00ADD0108}"/>
          </ac:graphicFrameMkLst>
        </pc:graphicFrameChg>
      </pc:sldChg>
    </pc:docChg>
  </pc:docChgLst>
  <pc:docChgLst>
    <pc:chgData name="Billhartz, Blake" userId="S::bbillhartz@deloitte.com::50c5c7d3-36b2-4545-ac1f-6059d0268d1a" providerId="AD" clId="Web-{8C74AAFC-7D9D-9713-4991-96DBF84389E8}"/>
    <pc:docChg chg="modSld">
      <pc:chgData name="Billhartz, Blake" userId="S::bbillhartz@deloitte.com::50c5c7d3-36b2-4545-ac1f-6059d0268d1a" providerId="AD" clId="Web-{8C74AAFC-7D9D-9713-4991-96DBF84389E8}" dt="2025-08-22T17:26:10.278" v="0"/>
      <pc:docMkLst>
        <pc:docMk/>
      </pc:docMkLst>
      <pc:sldChg chg="delSp">
        <pc:chgData name="Billhartz, Blake" userId="S::bbillhartz@deloitte.com::50c5c7d3-36b2-4545-ac1f-6059d0268d1a" providerId="AD" clId="Web-{8C74AAFC-7D9D-9713-4991-96DBF84389E8}" dt="2025-08-22T17:26:10.278" v="0"/>
        <pc:sldMkLst>
          <pc:docMk/>
          <pc:sldMk cId="3552024807" sldId="3876"/>
        </pc:sldMkLst>
      </pc:sldChg>
    </pc:docChg>
  </pc:docChgLst>
  <pc:docChgLst>
    <pc:chgData name="Gupta, Tanu" userId="4974e56d-c64b-4d79-9c56-1c72db121f1c" providerId="ADAL" clId="{4EC4EAB1-F7A3-4389-A8EA-365C380B35D5}"/>
    <pc:docChg chg="undo custSel modSld">
      <pc:chgData name="Gupta, Tanu" userId="4974e56d-c64b-4d79-9c56-1c72db121f1c" providerId="ADAL" clId="{4EC4EAB1-F7A3-4389-A8EA-365C380B35D5}" dt="2025-09-05T12:38:36.175" v="597" actId="14100"/>
      <pc:docMkLst>
        <pc:docMk/>
      </pc:docMkLst>
      <pc:sldChg chg="modSp mod">
        <pc:chgData name="Gupta, Tanu" userId="4974e56d-c64b-4d79-9c56-1c72db121f1c" providerId="ADAL" clId="{4EC4EAB1-F7A3-4389-A8EA-365C380B35D5}" dt="2025-09-05T12:38:36.175" v="597" actId="14100"/>
        <pc:sldMkLst>
          <pc:docMk/>
          <pc:sldMk cId="4212219609" sldId="3891"/>
        </pc:sldMkLst>
        <pc:graphicFrameChg chg="modGraphic">
          <ac:chgData name="Gupta, Tanu" userId="4974e56d-c64b-4d79-9c56-1c72db121f1c" providerId="ADAL" clId="{4EC4EAB1-F7A3-4389-A8EA-365C380B35D5}" dt="2025-09-05T12:38:36.175" v="597" actId="14100"/>
          <ac:graphicFrameMkLst>
            <pc:docMk/>
            <pc:sldMk cId="4212219609" sldId="3891"/>
            <ac:graphicFrameMk id="67" creationId="{83BFA58D-6180-4B4C-B228-A4B00ADD0108}"/>
          </ac:graphicFrameMkLst>
        </pc:graphicFrameChg>
      </pc:sldChg>
    </pc:docChg>
  </pc:docChgLst>
  <pc:docChgLst>
    <pc:chgData name="Gupta, Tanu" userId="S::tgupta10@deloitte.com::4974e56d-c64b-4d79-9c56-1c72db121f1c" providerId="AD" clId="Web-{F9DCC12A-8422-533A-627F-CA64C0FF18DB}"/>
    <pc:docChg chg="modSld">
      <pc:chgData name="Gupta, Tanu" userId="S::tgupta10@deloitte.com::4974e56d-c64b-4d79-9c56-1c72db121f1c" providerId="AD" clId="Web-{F9DCC12A-8422-533A-627F-CA64C0FF18DB}" dt="2025-08-22T13:58:02.182" v="77"/>
      <pc:docMkLst>
        <pc:docMk/>
      </pc:docMkLst>
    </pc:docChg>
  </pc:docChgLst>
  <pc:docChgLst>
    <pc:chgData name="Rai, Friendsis" userId="S::frai@deloitte.com::2f09c4d3-edc4-4ad0-a87b-717825d45309" providerId="AD" clId="Web-{6770902D-5B8A-257B-8106-110C904C2916}"/>
    <pc:docChg chg="modSld">
      <pc:chgData name="Rai, Friendsis" userId="S::frai@deloitte.com::2f09c4d3-edc4-4ad0-a87b-717825d45309" providerId="AD" clId="Web-{6770902D-5B8A-257B-8106-110C904C2916}" dt="2025-09-19T14:49:54.818" v="585"/>
      <pc:docMkLst>
        <pc:docMk/>
      </pc:docMkLst>
      <pc:sldChg chg="modSp">
        <pc:chgData name="Rai, Friendsis" userId="S::frai@deloitte.com::2f09c4d3-edc4-4ad0-a87b-717825d45309" providerId="AD" clId="Web-{6770902D-5B8A-257B-8106-110C904C2916}" dt="2025-09-19T14:49:54.818" v="585"/>
        <pc:sldMkLst>
          <pc:docMk/>
          <pc:sldMk cId="954418879" sldId="3889"/>
        </pc:sldMkLst>
        <pc:graphicFrameChg chg="mod modGraphic">
          <ac:chgData name="Rai, Friendsis" userId="S::frai@deloitte.com::2f09c4d3-edc4-4ad0-a87b-717825d45309" providerId="AD" clId="Web-{6770902D-5B8A-257B-8106-110C904C2916}" dt="2025-09-19T14:49:54.818" v="585"/>
          <ac:graphicFrameMkLst>
            <pc:docMk/>
            <pc:sldMk cId="954418879" sldId="3889"/>
            <ac:graphicFrameMk id="67" creationId="{83BFA58D-6180-4B4C-B228-A4B00ADD0108}"/>
          </ac:graphicFrameMkLst>
        </pc:graphicFrameChg>
      </pc:sldChg>
    </pc:docChg>
  </pc:docChgLst>
  <pc:docChgLst>
    <pc:chgData name="Billhartz, Blake" userId="50c5c7d3-36b2-4545-ac1f-6059d0268d1a" providerId="ADAL" clId="{777CB9C7-FCE6-4750-8FCE-F2902597D4B4}"/>
    <pc:docChg chg="custSel modSld">
      <pc:chgData name="Billhartz, Blake" userId="50c5c7d3-36b2-4545-ac1f-6059d0268d1a" providerId="ADAL" clId="{777CB9C7-FCE6-4750-8FCE-F2902597D4B4}" dt="2025-08-22T17:56:40.786" v="608" actId="6549"/>
      <pc:docMkLst>
        <pc:docMk/>
      </pc:docMkLst>
      <pc:sldChg chg="modSp mod">
        <pc:chgData name="Billhartz, Blake" userId="50c5c7d3-36b2-4545-ac1f-6059d0268d1a" providerId="ADAL" clId="{777CB9C7-FCE6-4750-8FCE-F2902597D4B4}" dt="2025-08-22T17:56:40.786" v="608" actId="6549"/>
        <pc:sldMkLst>
          <pc:docMk/>
          <pc:sldMk cId="3552024807" sldId="3876"/>
        </pc:sldMkLst>
        <pc:graphicFrameChg chg="mod modGraphic">
          <ac:chgData name="Billhartz, Blake" userId="50c5c7d3-36b2-4545-ac1f-6059d0268d1a" providerId="ADAL" clId="{777CB9C7-FCE6-4750-8FCE-F2902597D4B4}" dt="2025-08-22T17:56:40.786" v="608" actId="6549"/>
          <ac:graphicFrameMkLst>
            <pc:docMk/>
            <pc:sldMk cId="3552024807" sldId="3876"/>
            <ac:graphicFrameMk id="67" creationId="{83BFA58D-6180-4B4C-B228-A4B00ADD0108}"/>
          </ac:graphicFrameMkLst>
        </pc:graphicFrameChg>
      </pc:sldChg>
    </pc:docChg>
  </pc:docChgLst>
  <pc:docChgLst>
    <pc:chgData name="Kaur, Lavleen" userId="S::lakaur@deloitte.com::b04da0c8-555c-4d7e-b503-81557370cd27" providerId="AD" clId="Web-{501E042A-AD9B-36AA-85D1-7A9608572AB1}"/>
    <pc:docChg chg="modSld">
      <pc:chgData name="Kaur, Lavleen" userId="S::lakaur@deloitte.com::b04da0c8-555c-4d7e-b503-81557370cd27" providerId="AD" clId="Web-{501E042A-AD9B-36AA-85D1-7A9608572AB1}" dt="2025-09-19T16:53:18.239" v="223"/>
      <pc:docMkLst>
        <pc:docMk/>
      </pc:docMkLst>
      <pc:sldChg chg="modSp">
        <pc:chgData name="Kaur, Lavleen" userId="S::lakaur@deloitte.com::b04da0c8-555c-4d7e-b503-81557370cd27" providerId="AD" clId="Web-{501E042A-AD9B-36AA-85D1-7A9608572AB1}" dt="2025-09-19T16:53:18.239" v="223"/>
        <pc:sldMkLst>
          <pc:docMk/>
          <pc:sldMk cId="1767971940" sldId="3886"/>
        </pc:sldMkLst>
        <pc:graphicFrameChg chg="mod modGraphic">
          <ac:chgData name="Kaur, Lavleen" userId="S::lakaur@deloitte.com::b04da0c8-555c-4d7e-b503-81557370cd27" providerId="AD" clId="Web-{501E042A-AD9B-36AA-85D1-7A9608572AB1}" dt="2025-09-19T16:53:18.239" v="223"/>
          <ac:graphicFrameMkLst>
            <pc:docMk/>
            <pc:sldMk cId="1767971940" sldId="3886"/>
            <ac:graphicFrameMk id="67" creationId="{83BFA58D-6180-4B4C-B228-A4B00ADD0108}"/>
          </ac:graphicFrameMkLst>
        </pc:graphicFrameChg>
      </pc:sldChg>
    </pc:docChg>
  </pc:docChgLst>
  <pc:docChgLst>
    <pc:chgData name="Gupta, Tanu" userId="4974e56d-c64b-4d79-9c56-1c72db121f1c" providerId="ADAL" clId="{7538FEE0-2703-4B33-8E62-9EA2EE4C15D5}"/>
    <pc:docChg chg="modSld">
      <pc:chgData name="Gupta, Tanu" userId="4974e56d-c64b-4d79-9c56-1c72db121f1c" providerId="ADAL" clId="{7538FEE0-2703-4B33-8E62-9EA2EE4C15D5}" dt="2025-08-22T13:44:54.984" v="306" actId="20577"/>
      <pc:docMkLst>
        <pc:docMk/>
      </pc:docMkLst>
    </pc:docChg>
  </pc:docChgLst>
  <pc:docChgLst>
    <pc:chgData name="Rawat, Pragati" userId="9b4df913-7eb4-456c-8eee-342fbb4de8cb" providerId="ADAL" clId="{8EE3C9D4-4BDC-4042-88B4-E381786F4766}"/>
    <pc:docChg chg="custSel modSld">
      <pc:chgData name="Rawat, Pragati" userId="9b4df913-7eb4-456c-8eee-342fbb4de8cb" providerId="ADAL" clId="{8EE3C9D4-4BDC-4042-88B4-E381786F4766}" dt="2025-09-05T13:54:07.822" v="40"/>
      <pc:docMkLst>
        <pc:docMk/>
      </pc:docMkLst>
      <pc:sldChg chg="addSp modSp mod">
        <pc:chgData name="Rawat, Pragati" userId="9b4df913-7eb4-456c-8eee-342fbb4de8cb" providerId="ADAL" clId="{8EE3C9D4-4BDC-4042-88B4-E381786F4766}" dt="2025-09-05T13:54:07.822" v="40"/>
        <pc:sldMkLst>
          <pc:docMk/>
          <pc:sldMk cId="2075981210" sldId="3893"/>
        </pc:sldMkLst>
        <pc:graphicFrameChg chg="mod modGraphic">
          <ac:chgData name="Rawat, Pragati" userId="9b4df913-7eb4-456c-8eee-342fbb4de8cb" providerId="ADAL" clId="{8EE3C9D4-4BDC-4042-88B4-E381786F4766}" dt="2025-09-05T12:44:16.392" v="38" actId="2711"/>
          <ac:graphicFrameMkLst>
            <pc:docMk/>
            <pc:sldMk cId="2075981210" sldId="3893"/>
            <ac:graphicFrameMk id="67" creationId="{83BFA58D-6180-4B4C-B228-A4B00ADD0108}"/>
          </ac:graphicFrameMkLst>
        </pc:graphicFrameChg>
      </pc:sldChg>
    </pc:docChg>
  </pc:docChgLst>
  <pc:docChgLst>
    <pc:chgData name="Priyanka Pravallika, Adari" userId="S::apriyankapravalli@deloitte.com::3e98232f-5852-4827-a166-c8c4c369b4ab" providerId="AD" clId="Web-{DE15AE7F-4FAB-DF34-3CD5-FF1E7B950BCF}"/>
    <pc:docChg chg="modSld">
      <pc:chgData name="Priyanka Pravallika, Adari" userId="S::apriyankapravalli@deloitte.com::3e98232f-5852-4827-a166-c8c4c369b4ab" providerId="AD" clId="Web-{DE15AE7F-4FAB-DF34-3CD5-FF1E7B950BCF}" dt="2025-08-22T16:23:21.156" v="573"/>
      <pc:docMkLst>
        <pc:docMk/>
      </pc:docMkLst>
      <pc:sldChg chg="modSp">
        <pc:chgData name="Priyanka Pravallika, Adari" userId="S::apriyankapravalli@deloitte.com::3e98232f-5852-4827-a166-c8c4c369b4ab" providerId="AD" clId="Web-{DE15AE7F-4FAB-DF34-3CD5-FF1E7B950BCF}" dt="2025-08-22T16:23:21.156" v="573"/>
        <pc:sldMkLst>
          <pc:docMk/>
          <pc:sldMk cId="196803840" sldId="3888"/>
        </pc:sldMkLst>
        <pc:graphicFrameChg chg="mod modGraphic">
          <ac:chgData name="Priyanka Pravallika, Adari" userId="S::apriyankapravalli@deloitte.com::3e98232f-5852-4827-a166-c8c4c369b4ab" providerId="AD" clId="Web-{DE15AE7F-4FAB-DF34-3CD5-FF1E7B950BCF}" dt="2025-08-22T16:22:51.843" v="561"/>
          <ac:graphicFrameMkLst>
            <pc:docMk/>
            <pc:sldMk cId="196803840" sldId="3888"/>
            <ac:graphicFrameMk id="3" creationId="{48106A3D-C011-2028-4E94-1FC5DD665B85}"/>
          </ac:graphicFrameMkLst>
        </pc:graphicFrameChg>
        <pc:graphicFrameChg chg="mod modGraphic">
          <ac:chgData name="Priyanka Pravallika, Adari" userId="S::apriyankapravalli@deloitte.com::3e98232f-5852-4827-a166-c8c4c369b4ab" providerId="AD" clId="Web-{DE15AE7F-4FAB-DF34-3CD5-FF1E7B950BCF}" dt="2025-08-22T16:23:21.156" v="573"/>
          <ac:graphicFrameMkLst>
            <pc:docMk/>
            <pc:sldMk cId="196803840" sldId="3888"/>
            <ac:graphicFrameMk id="4" creationId="{CCD0D33A-8DEE-3B9D-AAFA-5A4F1BB92703}"/>
          </ac:graphicFrameMkLst>
        </pc:graphicFrameChg>
        <pc:graphicFrameChg chg="mod modGraphic">
          <ac:chgData name="Priyanka Pravallika, Adari" userId="S::apriyankapravalli@deloitte.com::3e98232f-5852-4827-a166-c8c4c369b4ab" providerId="AD" clId="Web-{DE15AE7F-4FAB-DF34-3CD5-FF1E7B950BCF}" dt="2025-08-22T16:21:41.234" v="517"/>
          <ac:graphicFrameMkLst>
            <pc:docMk/>
            <pc:sldMk cId="196803840" sldId="3888"/>
            <ac:graphicFrameMk id="67" creationId="{83BFA58D-6180-4B4C-B228-A4B00ADD0108}"/>
          </ac:graphicFrameMkLst>
        </pc:graphicFrameChg>
      </pc:sldChg>
    </pc:docChg>
  </pc:docChgLst>
  <pc:docChgLst>
    <pc:chgData name="Rawat, Pragati" userId="9b4df913-7eb4-456c-8eee-342fbb4de8cb" providerId="ADAL" clId="{983C2F68-CCAE-4AA3-AFDB-B451A55B874D}"/>
    <pc:docChg chg="custSel modSld">
      <pc:chgData name="Rawat, Pragati" userId="9b4df913-7eb4-456c-8eee-342fbb4de8cb" providerId="ADAL" clId="{983C2F68-CCAE-4AA3-AFDB-B451A55B874D}" dt="2025-08-22T14:05:59.705" v="451" actId="113"/>
      <pc:docMkLst>
        <pc:docMk/>
      </pc:docMkLst>
      <pc:sldChg chg="modSp mod">
        <pc:chgData name="Rawat, Pragati" userId="9b4df913-7eb4-456c-8eee-342fbb4de8cb" providerId="ADAL" clId="{983C2F68-CCAE-4AA3-AFDB-B451A55B874D}" dt="2025-08-22T14:05:59.705" v="451" actId="113"/>
        <pc:sldMkLst>
          <pc:docMk/>
          <pc:sldMk cId="2075981210" sldId="3893"/>
        </pc:sldMkLst>
        <pc:graphicFrameChg chg="mod modGraphic">
          <ac:chgData name="Rawat, Pragati" userId="9b4df913-7eb4-456c-8eee-342fbb4de8cb" providerId="ADAL" clId="{983C2F68-CCAE-4AA3-AFDB-B451A55B874D}" dt="2025-08-22T14:05:59.705" v="451" actId="113"/>
          <ac:graphicFrameMkLst>
            <pc:docMk/>
            <pc:sldMk cId="2075981210" sldId="3893"/>
            <ac:graphicFrameMk id="67" creationId="{83BFA58D-6180-4B4C-B228-A4B00ADD0108}"/>
          </ac:graphicFrameMkLst>
        </pc:graphicFrameChg>
      </pc:sldChg>
    </pc:docChg>
  </pc:docChgLst>
  <pc:docChgLst>
    <pc:chgData name="Kumari, Bharti" userId="S::bharkumari@deloitte.com::dbcf7062-8abc-4798-a94e-65fc4c7fd4fe" providerId="AD" clId="Web-{4F5765C8-DD0E-911A-4E5A-8CF3B5C615D8}"/>
    <pc:docChg chg="modSld">
      <pc:chgData name="Kumari, Bharti" userId="S::bharkumari@deloitte.com::dbcf7062-8abc-4798-a94e-65fc4c7fd4fe" providerId="AD" clId="Web-{4F5765C8-DD0E-911A-4E5A-8CF3B5C615D8}" dt="2025-09-12T13:26:32.708" v="203"/>
      <pc:docMkLst>
        <pc:docMk/>
      </pc:docMkLst>
      <pc:sldChg chg="modSp">
        <pc:chgData name="Kumari, Bharti" userId="S::bharkumari@deloitte.com::dbcf7062-8abc-4798-a94e-65fc4c7fd4fe" providerId="AD" clId="Web-{4F5765C8-DD0E-911A-4E5A-8CF3B5C615D8}" dt="2025-09-12T13:26:32.708" v="203"/>
        <pc:sldMkLst>
          <pc:docMk/>
          <pc:sldMk cId="3294538823" sldId="3890"/>
        </pc:sldMkLst>
        <pc:graphicFrameChg chg="mod modGraphic">
          <ac:chgData name="Kumari, Bharti" userId="S::bharkumari@deloitte.com::dbcf7062-8abc-4798-a94e-65fc4c7fd4fe" providerId="AD" clId="Web-{4F5765C8-DD0E-911A-4E5A-8CF3B5C615D8}" dt="2025-09-12T13:26:32.708" v="203"/>
          <ac:graphicFrameMkLst>
            <pc:docMk/>
            <pc:sldMk cId="3294538823" sldId="3890"/>
            <ac:graphicFrameMk id="67" creationId="{83BFA58D-6180-4B4C-B228-A4B00ADD0108}"/>
          </ac:graphicFrameMkLst>
        </pc:graphicFrameChg>
      </pc:sldChg>
    </pc:docChg>
  </pc:docChgLst>
  <pc:docChgLst>
    <pc:chgData name="Rawat, Pragati" userId="9b4df913-7eb4-456c-8eee-342fbb4de8cb" providerId="ADAL" clId="{C5A27E75-AD45-498A-A9A6-800742BBA009}"/>
    <pc:docChg chg="undo custSel modSld">
      <pc:chgData name="Rawat, Pragati" userId="9b4df913-7eb4-456c-8eee-342fbb4de8cb" providerId="ADAL" clId="{C5A27E75-AD45-498A-A9A6-800742BBA009}" dt="2025-09-19T14:12:35.917" v="79" actId="113"/>
      <pc:docMkLst>
        <pc:docMk/>
      </pc:docMkLst>
      <pc:sldChg chg="modSp mod">
        <pc:chgData name="Rawat, Pragati" userId="9b4df913-7eb4-456c-8eee-342fbb4de8cb" providerId="ADAL" clId="{C5A27E75-AD45-498A-A9A6-800742BBA009}" dt="2025-09-19T14:12:35.917" v="79" actId="113"/>
        <pc:sldMkLst>
          <pc:docMk/>
          <pc:sldMk cId="2075981210" sldId="3893"/>
        </pc:sldMkLst>
        <pc:graphicFrameChg chg="mod modGraphic">
          <ac:chgData name="Rawat, Pragati" userId="9b4df913-7eb4-456c-8eee-342fbb4de8cb" providerId="ADAL" clId="{C5A27E75-AD45-498A-A9A6-800742BBA009}" dt="2025-09-19T14:12:35.917" v="79" actId="113"/>
          <ac:graphicFrameMkLst>
            <pc:docMk/>
            <pc:sldMk cId="2075981210" sldId="3893"/>
            <ac:graphicFrameMk id="67" creationId="{83BFA58D-6180-4B4C-B228-A4B00ADD0108}"/>
          </ac:graphicFrameMkLst>
        </pc:graphicFrameChg>
      </pc:sldChg>
    </pc:docChg>
  </pc:docChgLst>
  <pc:docChgLst>
    <pc:chgData name="Gupta, Tanu" userId="4974e56d-c64b-4d79-9c56-1c72db121f1c" providerId="ADAL" clId="{617BF1AA-429C-4C40-B220-AC1A262A0A06}"/>
    <pc:docChg chg="custSel modSld">
      <pc:chgData name="Gupta, Tanu" userId="4974e56d-c64b-4d79-9c56-1c72db121f1c" providerId="ADAL" clId="{617BF1AA-429C-4C40-B220-AC1A262A0A06}" dt="2025-09-12T12:43:19.329" v="673" actId="20577"/>
      <pc:docMkLst>
        <pc:docMk/>
      </pc:docMkLst>
      <pc:sldChg chg="modSp mod">
        <pc:chgData name="Gupta, Tanu" userId="4974e56d-c64b-4d79-9c56-1c72db121f1c" providerId="ADAL" clId="{617BF1AA-429C-4C40-B220-AC1A262A0A06}" dt="2025-09-12T12:43:19.329" v="673" actId="20577"/>
        <pc:sldMkLst>
          <pc:docMk/>
          <pc:sldMk cId="4212219609" sldId="3891"/>
        </pc:sldMkLst>
        <pc:graphicFrameChg chg="mod modGraphic">
          <ac:chgData name="Gupta, Tanu" userId="4974e56d-c64b-4d79-9c56-1c72db121f1c" providerId="ADAL" clId="{617BF1AA-429C-4C40-B220-AC1A262A0A06}" dt="2025-09-12T12:43:19.329" v="673" actId="20577"/>
          <ac:graphicFrameMkLst>
            <pc:docMk/>
            <pc:sldMk cId="4212219609" sldId="3891"/>
            <ac:graphicFrameMk id="67" creationId="{83BFA58D-6180-4B4C-B228-A4B00ADD0108}"/>
          </ac:graphicFrameMkLst>
        </pc:graphicFrameChg>
      </pc:sldChg>
    </pc:docChg>
  </pc:docChgLst>
  <pc:docChgLst>
    <pc:chgData clId="Web-{80E6E5E1-F0F5-CDC5-97FF-5D58B0E5BF31}"/>
    <pc:docChg chg="modSld">
      <pc:chgData name="" userId="" providerId="" clId="Web-{80E6E5E1-F0F5-CDC5-97FF-5D58B0E5BF31}" dt="2025-08-22T13:05:17.830" v="1"/>
      <pc:docMkLst>
        <pc:docMk/>
      </pc:docMkLst>
      <pc:sldChg chg="modSp">
        <pc:chgData name="" userId="" providerId="" clId="Web-{80E6E5E1-F0F5-CDC5-97FF-5D58B0E5BF31}" dt="2025-08-22T13:05:17.830" v="1"/>
        <pc:sldMkLst>
          <pc:docMk/>
          <pc:sldMk cId="954418879" sldId="3889"/>
        </pc:sldMkLst>
        <pc:graphicFrameChg chg="mod modGraphic">
          <ac:chgData name="" userId="" providerId="" clId="Web-{80E6E5E1-F0F5-CDC5-97FF-5D58B0E5BF31}" dt="2025-08-22T13:05:17.830" v="1"/>
          <ac:graphicFrameMkLst>
            <pc:docMk/>
            <pc:sldMk cId="954418879" sldId="3889"/>
            <ac:graphicFrameMk id="67" creationId="{83BFA58D-6180-4B4C-B228-A4B00ADD0108}"/>
          </ac:graphicFrameMkLst>
        </pc:graphicFrameChg>
      </pc:sldChg>
    </pc:docChg>
  </pc:docChgLst>
  <pc:docChgLst>
    <pc:chgData name="Gupta, Tanu" userId="S::tgupta10@deloitte.com::4974e56d-c64b-4d79-9c56-1c72db121f1c" providerId="AD" clId="Web-{663CE4AB-578B-6506-BBA4-D4C7D3C63915}"/>
    <pc:docChg chg="modSld">
      <pc:chgData name="Gupta, Tanu" userId="S::tgupta10@deloitte.com::4974e56d-c64b-4d79-9c56-1c72db121f1c" providerId="AD" clId="Web-{663CE4AB-578B-6506-BBA4-D4C7D3C63915}" dt="2025-09-12T06:45:21.864" v="103"/>
      <pc:docMkLst>
        <pc:docMk/>
      </pc:docMkLst>
    </pc:docChg>
  </pc:docChgLst>
  <pc:docChgLst>
    <pc:chgData name="SATTI, SUJITHA" userId="S::susujitha@deloitte.com::916be8cd-c7e2-43a9-83e1-d7f162fcdce8" providerId="AD" clId="Web-{492B4004-9744-26D1-7CA1-4B9A1C6414BB}"/>
    <pc:docChg chg="modSld">
      <pc:chgData name="SATTI, SUJITHA" userId="S::susujitha@deloitte.com::916be8cd-c7e2-43a9-83e1-d7f162fcdce8" providerId="AD" clId="Web-{492B4004-9744-26D1-7CA1-4B9A1C6414BB}" dt="2025-08-22T14:49:14.007" v="9"/>
      <pc:docMkLst>
        <pc:docMk/>
      </pc:docMkLst>
      <pc:sldChg chg="modSp">
        <pc:chgData name="SATTI, SUJITHA" userId="S::susujitha@deloitte.com::916be8cd-c7e2-43a9-83e1-d7f162fcdce8" providerId="AD" clId="Web-{492B4004-9744-26D1-7CA1-4B9A1C6414BB}" dt="2025-08-22T14:49:14.007" v="9"/>
        <pc:sldMkLst>
          <pc:docMk/>
          <pc:sldMk cId="4212219609" sldId="3891"/>
        </pc:sldMkLst>
        <pc:graphicFrameChg chg="mod modGraphic">
          <ac:chgData name="SATTI, SUJITHA" userId="S::susujitha@deloitte.com::916be8cd-c7e2-43a9-83e1-d7f162fcdce8" providerId="AD" clId="Web-{492B4004-9744-26D1-7CA1-4B9A1C6414BB}" dt="2025-08-22T14:49:14.007" v="9"/>
          <ac:graphicFrameMkLst>
            <pc:docMk/>
            <pc:sldMk cId="4212219609" sldId="3891"/>
            <ac:graphicFrameMk id="67" creationId="{83BFA58D-6180-4B4C-B228-A4B00ADD0108}"/>
          </ac:graphicFrameMkLst>
        </pc:graphicFrameChg>
      </pc:sldChg>
    </pc:docChg>
  </pc:docChgLst>
  <pc:docChgLst>
    <pc:chgData name="SATTI, SUJITHA" userId="S::susujitha@deloitte.com::916be8cd-c7e2-43a9-83e1-d7f162fcdce8" providerId="AD" clId="Web-{755BAA32-5142-7A1C-3408-CACD6DF5876A}"/>
    <pc:docChg chg="modSld">
      <pc:chgData name="SATTI, SUJITHA" userId="S::susujitha@deloitte.com::916be8cd-c7e2-43a9-83e1-d7f162fcdce8" providerId="AD" clId="Web-{755BAA32-5142-7A1C-3408-CACD6DF5876A}" dt="2025-08-29T12:13:59.615" v="3"/>
      <pc:docMkLst>
        <pc:docMk/>
      </pc:docMkLst>
    </pc:docChg>
  </pc:docChgLst>
  <pc:docChgLst>
    <pc:chgData name="Gupta, Tanu" userId="4974e56d-c64b-4d79-9c56-1c72db121f1c" providerId="ADAL" clId="{863206F9-F03A-4D04-998D-38485E4C9737}"/>
    <pc:docChg chg="undo custSel modSld">
      <pc:chgData name="Gupta, Tanu" userId="4974e56d-c64b-4d79-9c56-1c72db121f1c" providerId="ADAL" clId="{863206F9-F03A-4D04-998D-38485E4C9737}" dt="2025-09-19T05:20:52.685" v="446" actId="20577"/>
      <pc:docMkLst>
        <pc:docMk/>
      </pc:docMkLst>
    </pc:docChg>
  </pc:docChgLst>
  <pc:docChgLst>
    <pc:chgData name="Maheshwari, Divya" userId="S::divmaheshwari@deloitte.com::b19a145d-327d-40f8-8ccb-864a40aeca3d" providerId="AD" clId="Web-{49AF19ED-B060-82E3-9704-71BB3565FDFD}"/>
    <pc:docChg chg="modSld">
      <pc:chgData name="Maheshwari, Divya" userId="S::divmaheshwari@deloitte.com::b19a145d-327d-40f8-8ccb-864a40aeca3d" providerId="AD" clId="Web-{49AF19ED-B060-82E3-9704-71BB3565FDFD}" dt="2025-09-12T11:53:44.882" v="685"/>
      <pc:docMkLst>
        <pc:docMk/>
      </pc:docMkLst>
    </pc:docChg>
  </pc:docChgLst>
  <pc:docChgLst>
    <pc:chgData name="Kumari, Bharti" userId="S::bharkumari@deloitte.com::dbcf7062-8abc-4798-a94e-65fc4c7fd4fe" providerId="AD" clId="Web-{C184872F-26AD-82AC-2CEB-5E44F4AECD06}"/>
    <pc:docChg chg="modSld">
      <pc:chgData name="Kumari, Bharti" userId="S::bharkumari@deloitte.com::dbcf7062-8abc-4798-a94e-65fc4c7fd4fe" providerId="AD" clId="Web-{C184872F-26AD-82AC-2CEB-5E44F4AECD06}" dt="2025-08-29T11:12:55.725" v="551"/>
      <pc:docMkLst>
        <pc:docMk/>
      </pc:docMkLst>
    </pc:docChg>
  </pc:docChgLst>
  <pc:docChgLst>
    <pc:chgData name="Billhartz, Blake" userId="S::bbillhartz@deloitte.com::50c5c7d3-36b2-4545-ac1f-6059d0268d1a" providerId="AD" clId="Web-{35D90155-60D3-3C70-B8CB-FE41496059DA}"/>
    <pc:docChg chg="modSld">
      <pc:chgData name="Billhartz, Blake" userId="S::bbillhartz@deloitte.com::50c5c7d3-36b2-4545-ac1f-6059d0268d1a" providerId="AD" clId="Web-{35D90155-60D3-3C70-B8CB-FE41496059DA}" dt="2025-08-22T17:54:46.933" v="0"/>
      <pc:docMkLst>
        <pc:docMk/>
      </pc:docMkLst>
      <pc:sldChg chg="modSp">
        <pc:chgData name="Billhartz, Blake" userId="S::bbillhartz@deloitte.com::50c5c7d3-36b2-4545-ac1f-6059d0268d1a" providerId="AD" clId="Web-{35D90155-60D3-3C70-B8CB-FE41496059DA}" dt="2025-08-22T17:54:46.933" v="0"/>
        <pc:sldMkLst>
          <pc:docMk/>
          <pc:sldMk cId="2075981210" sldId="3893"/>
        </pc:sldMkLst>
        <pc:graphicFrameChg chg="modGraphic">
          <ac:chgData name="Billhartz, Blake" userId="S::bbillhartz@deloitte.com::50c5c7d3-36b2-4545-ac1f-6059d0268d1a" providerId="AD" clId="Web-{35D90155-60D3-3C70-B8CB-FE41496059DA}" dt="2025-08-22T17:54:46.933" v="0"/>
          <ac:graphicFrameMkLst>
            <pc:docMk/>
            <pc:sldMk cId="2075981210" sldId="3893"/>
            <ac:graphicFrameMk id="67" creationId="{83BFA58D-6180-4B4C-B228-A4B00ADD0108}"/>
          </ac:graphicFrameMkLst>
        </pc:graphicFrameChg>
      </pc:sldChg>
    </pc:docChg>
  </pc:docChgLst>
  <pc:docChgLst>
    <pc:chgData name="Kumari, Bharti" userId="S::bharkumari@deloitte.com::dbcf7062-8abc-4798-a94e-65fc4c7fd4fe" providerId="AD" clId="Web-{EDF3B5DC-0892-D6D8-950B-3931DF40C2B2}"/>
    <pc:docChg chg="modSld">
      <pc:chgData name="Kumari, Bharti" userId="S::bharkumari@deloitte.com::dbcf7062-8abc-4798-a94e-65fc4c7fd4fe" providerId="AD" clId="Web-{EDF3B5DC-0892-D6D8-950B-3931DF40C2B2}" dt="2025-09-19T12:28:01.489" v="109"/>
      <pc:docMkLst>
        <pc:docMk/>
      </pc:docMkLst>
      <pc:sldChg chg="modSp">
        <pc:chgData name="Kumari, Bharti" userId="S::bharkumari@deloitte.com::dbcf7062-8abc-4798-a94e-65fc4c7fd4fe" providerId="AD" clId="Web-{EDF3B5DC-0892-D6D8-950B-3931DF40C2B2}" dt="2025-09-19T12:28:01.489" v="109"/>
        <pc:sldMkLst>
          <pc:docMk/>
          <pc:sldMk cId="3294538823" sldId="3890"/>
        </pc:sldMkLst>
        <pc:graphicFrameChg chg="mod modGraphic">
          <ac:chgData name="Kumari, Bharti" userId="S::bharkumari@deloitte.com::dbcf7062-8abc-4798-a94e-65fc4c7fd4fe" providerId="AD" clId="Web-{EDF3B5DC-0892-D6D8-950B-3931DF40C2B2}" dt="2025-09-19T12:28:01.489" v="109"/>
          <ac:graphicFrameMkLst>
            <pc:docMk/>
            <pc:sldMk cId="3294538823" sldId="3890"/>
            <ac:graphicFrameMk id="67" creationId="{83BFA58D-6180-4B4C-B228-A4B00ADD0108}"/>
          </ac:graphicFrameMkLst>
        </pc:graphicFrameChg>
      </pc:sldChg>
    </pc:docChg>
  </pc:docChgLst>
  <pc:docChgLst>
    <pc:chgData name="Paul, J" userId="fa19b70c-0ec3-4816-bf57-7b8eea7e8539" providerId="ADAL" clId="{A6596C55-34DC-594A-86A5-47E7A117F085}"/>
    <pc:docChg chg="modSld">
      <pc:chgData name="Paul, J" userId="fa19b70c-0ec3-4816-bf57-7b8eea7e8539" providerId="ADAL" clId="{A6596C55-34DC-594A-86A5-47E7A117F085}" dt="2025-09-04T15:21:44.765" v="37" actId="20577"/>
      <pc:docMkLst>
        <pc:docMk/>
      </pc:docMkLst>
    </pc:docChg>
  </pc:docChgLst>
  <pc:docChgLst>
    <pc:chgData name="G, Sruthi" userId="S::srug@deloitte.com::56ac5004-f0cc-4b36-97c8-fa21eef2ea62" providerId="AD" clId="Web-{84AA590F-521A-F209-3D4A-F64C2D3A90AF}"/>
    <pc:docChg chg="modSld">
      <pc:chgData name="G, Sruthi" userId="S::srug@deloitte.com::56ac5004-f0cc-4b36-97c8-fa21eef2ea62" providerId="AD" clId="Web-{84AA590F-521A-F209-3D4A-F64C2D3A90AF}" dt="2025-08-29T12:05:18.778" v="365"/>
      <pc:docMkLst>
        <pc:docMk/>
      </pc:docMkLst>
    </pc:docChg>
  </pc:docChgLst>
  <pc:docChgLst>
    <pc:chgData name="Gupta, Tanu" userId="S::tgupta10@deloitte.com::4974e56d-c64b-4d79-9c56-1c72db121f1c" providerId="AD" clId="Web-{AD73713D-5569-7E70-27D4-E03B242A2BD6}"/>
    <pc:docChg chg="modSld">
      <pc:chgData name="Gupta, Tanu" userId="S::tgupta10@deloitte.com::4974e56d-c64b-4d79-9c56-1c72db121f1c" providerId="AD" clId="Web-{AD73713D-5569-7E70-27D4-E03B242A2BD6}" dt="2025-09-19T14:30:30.661" v="15"/>
      <pc:docMkLst>
        <pc:docMk/>
      </pc:docMkLst>
      <pc:sldChg chg="modSp">
        <pc:chgData name="Gupta, Tanu" userId="S::tgupta10@deloitte.com::4974e56d-c64b-4d79-9c56-1c72db121f1c" providerId="AD" clId="Web-{AD73713D-5569-7E70-27D4-E03B242A2BD6}" dt="2025-09-19T14:30:30.661" v="15"/>
        <pc:sldMkLst>
          <pc:docMk/>
          <pc:sldMk cId="4212219609" sldId="3891"/>
        </pc:sldMkLst>
        <pc:graphicFrameChg chg="mod modGraphic">
          <ac:chgData name="Gupta, Tanu" userId="S::tgupta10@deloitte.com::4974e56d-c64b-4d79-9c56-1c72db121f1c" providerId="AD" clId="Web-{AD73713D-5569-7E70-27D4-E03B242A2BD6}" dt="2025-09-19T14:30:30.661" v="15"/>
          <ac:graphicFrameMkLst>
            <pc:docMk/>
            <pc:sldMk cId="4212219609" sldId="3891"/>
            <ac:graphicFrameMk id="67" creationId="{83BFA58D-6180-4B4C-B228-A4B00ADD0108}"/>
          </ac:graphicFrameMkLst>
        </pc:graphicFrameChg>
      </pc:sldChg>
    </pc:docChg>
  </pc:docChgLst>
  <pc:docChgLst>
    <pc:chgData name="Kaur, Lavleen" userId="b04da0c8-555c-4d7e-b503-81557370cd27" providerId="ADAL" clId="{91B68785-706E-4CFD-9E4B-EDEF96759CF1}"/>
    <pc:docChg chg="custSel modSld">
      <pc:chgData name="Kaur, Lavleen" userId="b04da0c8-555c-4d7e-b503-81557370cd27" providerId="ADAL" clId="{91B68785-706E-4CFD-9E4B-EDEF96759CF1}" dt="2025-08-22T18:38:13.412" v="517" actId="20577"/>
      <pc:docMkLst>
        <pc:docMk/>
      </pc:docMkLst>
      <pc:sldChg chg="modSp mod">
        <pc:chgData name="Kaur, Lavleen" userId="b04da0c8-555c-4d7e-b503-81557370cd27" providerId="ADAL" clId="{91B68785-706E-4CFD-9E4B-EDEF96759CF1}" dt="2025-08-22T18:38:13.412" v="517" actId="20577"/>
        <pc:sldMkLst>
          <pc:docMk/>
          <pc:sldMk cId="1767971940" sldId="3886"/>
        </pc:sldMkLst>
        <pc:graphicFrameChg chg="modGraphic">
          <ac:chgData name="Kaur, Lavleen" userId="b04da0c8-555c-4d7e-b503-81557370cd27" providerId="ADAL" clId="{91B68785-706E-4CFD-9E4B-EDEF96759CF1}" dt="2025-08-22T18:38:13.412" v="517" actId="20577"/>
          <ac:graphicFrameMkLst>
            <pc:docMk/>
            <pc:sldMk cId="1767971940" sldId="3886"/>
            <ac:graphicFrameMk id="67" creationId="{83BFA58D-6180-4B4C-B228-A4B00ADD0108}"/>
          </ac:graphicFrameMkLst>
        </pc:graphicFrameChg>
      </pc:sldChg>
    </pc:docChg>
  </pc:docChgLst>
  <pc:docChgLst>
    <pc:chgData name="M Babu, Robin" userId="S::rmbabu@deloitte.com::f97f98bb-6ecc-4aac-9112-342c18af1d5e" providerId="AD" clId="Web-{F74D8ABA-80B2-3E46-C6D4-9D0AD4D20545}"/>
    <pc:docChg chg="modSld">
      <pc:chgData name="M Babu, Robin" userId="S::rmbabu@deloitte.com::f97f98bb-6ecc-4aac-9112-342c18af1d5e" providerId="AD" clId="Web-{F74D8ABA-80B2-3E46-C6D4-9D0AD4D20545}" dt="2025-09-05T16:06:10.522" v="7"/>
      <pc:docMkLst>
        <pc:docMk/>
      </pc:docMkLst>
      <pc:sldChg chg="modSp">
        <pc:chgData name="M Babu, Robin" userId="S::rmbabu@deloitte.com::f97f98bb-6ecc-4aac-9112-342c18af1d5e" providerId="AD" clId="Web-{F74D8ABA-80B2-3E46-C6D4-9D0AD4D20545}" dt="2025-09-05T16:06:10.522" v="7"/>
        <pc:sldMkLst>
          <pc:docMk/>
          <pc:sldMk cId="1767971940" sldId="3886"/>
        </pc:sldMkLst>
        <pc:graphicFrameChg chg="mod modGraphic">
          <ac:chgData name="M Babu, Robin" userId="S::rmbabu@deloitte.com::f97f98bb-6ecc-4aac-9112-342c18af1d5e" providerId="AD" clId="Web-{F74D8ABA-80B2-3E46-C6D4-9D0AD4D20545}" dt="2025-09-05T16:06:10.522" v="7"/>
          <ac:graphicFrameMkLst>
            <pc:docMk/>
            <pc:sldMk cId="1767971940" sldId="3886"/>
            <ac:graphicFrameMk id="67" creationId="{83BFA58D-6180-4B4C-B228-A4B00ADD0108}"/>
          </ac:graphicFrameMkLst>
        </pc:graphicFrameChg>
      </pc:sldChg>
    </pc:docChg>
  </pc:docChgLst>
  <pc:docChgLst>
    <pc:chgData name="TANUJA, SUNKARA" userId="S::stanuja@deloitte.com::7a949c8b-5f14-454b-b49f-415049cd8c52" providerId="AD" clId="Web-{38DD3D83-7771-BEC8-5BFC-37A4F90E25CA}"/>
    <pc:docChg chg="modSld">
      <pc:chgData name="TANUJA, SUNKARA" userId="S::stanuja@deloitte.com::7a949c8b-5f14-454b-b49f-415049cd8c52" providerId="AD" clId="Web-{38DD3D83-7771-BEC8-5BFC-37A4F90E25CA}" dt="2025-09-05T16:58:38.627" v="35"/>
      <pc:docMkLst>
        <pc:docMk/>
      </pc:docMkLst>
      <pc:sldChg chg="modSp">
        <pc:chgData name="TANUJA, SUNKARA" userId="S::stanuja@deloitte.com::7a949c8b-5f14-454b-b49f-415049cd8c52" providerId="AD" clId="Web-{38DD3D83-7771-BEC8-5BFC-37A4F90E25CA}" dt="2025-09-05T16:58:38.627" v="35"/>
        <pc:sldMkLst>
          <pc:docMk/>
          <pc:sldMk cId="4212219609" sldId="3891"/>
        </pc:sldMkLst>
        <pc:graphicFrameChg chg="mod modGraphic">
          <ac:chgData name="TANUJA, SUNKARA" userId="S::stanuja@deloitte.com::7a949c8b-5f14-454b-b49f-415049cd8c52" providerId="AD" clId="Web-{38DD3D83-7771-BEC8-5BFC-37A4F90E25CA}" dt="2025-09-05T16:58:38.627" v="35"/>
          <ac:graphicFrameMkLst>
            <pc:docMk/>
            <pc:sldMk cId="4212219609" sldId="3891"/>
            <ac:graphicFrameMk id="67" creationId="{83BFA58D-6180-4B4C-B228-A4B00ADD0108}"/>
          </ac:graphicFrameMkLst>
        </pc:graphicFrameChg>
      </pc:sldChg>
    </pc:docChg>
  </pc:docChgLst>
  <pc:docChgLst>
    <pc:chgData name="Maheshwari, Divya" userId="S::divmaheshwari@deloitte.com::b19a145d-327d-40f8-8ccb-864a40aeca3d" providerId="AD" clId="Web-{A55798B6-705C-AE96-7E85-FBEEE79C3671}"/>
    <pc:docChg chg="modSld">
      <pc:chgData name="Maheshwari, Divya" userId="S::divmaheshwari@deloitte.com::b19a145d-327d-40f8-8ccb-864a40aeca3d" providerId="AD" clId="Web-{A55798B6-705C-AE96-7E85-FBEEE79C3671}" dt="2025-08-29T13:30:01.616" v="1278"/>
      <pc:docMkLst>
        <pc:docMk/>
      </pc:docMkLst>
      <pc:sldChg chg="modSp">
        <pc:chgData name="Maheshwari, Divya" userId="S::divmaheshwari@deloitte.com::b19a145d-327d-40f8-8ccb-864a40aeca3d" providerId="AD" clId="Web-{A55798B6-705C-AE96-7E85-FBEEE79C3671}" dt="2025-08-29T13:30:01.616" v="1278"/>
        <pc:sldMkLst>
          <pc:docMk/>
          <pc:sldMk cId="954418879" sldId="3889"/>
        </pc:sldMkLst>
        <pc:graphicFrameChg chg="mod modGraphic">
          <ac:chgData name="Maheshwari, Divya" userId="S::divmaheshwari@deloitte.com::b19a145d-327d-40f8-8ccb-864a40aeca3d" providerId="AD" clId="Web-{A55798B6-705C-AE96-7E85-FBEEE79C3671}" dt="2025-08-29T13:30:01.616" v="1278"/>
          <ac:graphicFrameMkLst>
            <pc:docMk/>
            <pc:sldMk cId="954418879" sldId="3889"/>
            <ac:graphicFrameMk id="67" creationId="{83BFA58D-6180-4B4C-B228-A4B00ADD0108}"/>
          </ac:graphicFrameMkLst>
        </pc:graphicFrameChg>
      </pc:sldChg>
    </pc:docChg>
  </pc:docChgLst>
  <pc:docChgLst>
    <pc:chgData name="Paul, J" userId="S::jpaul4@deloitte.com::fa19b70c-0ec3-4816-bf57-7b8eea7e8539" providerId="AD" clId="Web-{E197D42D-5F33-4AB8-A030-C103B387351E}"/>
    <pc:docChg chg="modSld">
      <pc:chgData name="Paul, J" userId="S::jpaul4@deloitte.com::fa19b70c-0ec3-4816-bf57-7b8eea7e8539" providerId="AD" clId="Web-{E197D42D-5F33-4AB8-A030-C103B387351E}" dt="2025-09-04T12:21:53.614" v="3"/>
      <pc:docMkLst>
        <pc:docMk/>
      </pc:docMkLst>
      <pc:sldChg chg="modSp">
        <pc:chgData name="Paul, J" userId="S::jpaul4@deloitte.com::fa19b70c-0ec3-4816-bf57-7b8eea7e8539" providerId="AD" clId="Web-{E197D42D-5F33-4AB8-A030-C103B387351E}" dt="2025-09-04T12:21:53.614" v="3"/>
        <pc:sldMkLst>
          <pc:docMk/>
          <pc:sldMk cId="954418879" sldId="3889"/>
        </pc:sldMkLst>
        <pc:graphicFrameChg chg="mod modGraphic">
          <ac:chgData name="Paul, J" userId="S::jpaul4@deloitte.com::fa19b70c-0ec3-4816-bf57-7b8eea7e8539" providerId="AD" clId="Web-{E197D42D-5F33-4AB8-A030-C103B387351E}" dt="2025-09-04T12:21:53.614" v="3"/>
          <ac:graphicFrameMkLst>
            <pc:docMk/>
            <pc:sldMk cId="954418879" sldId="3889"/>
            <ac:graphicFrameMk id="67" creationId="{83BFA58D-6180-4B4C-B228-A4B00ADD0108}"/>
          </ac:graphicFrameMkLst>
        </pc:graphicFrameChg>
      </pc:sldChg>
    </pc:docChg>
  </pc:docChgLst>
  <pc:docChgLst>
    <pc:chgData name="Kumar, M Pavan" userId="S::mpavkumar@deloitte.com::c57e25e4-4624-4003-81ff-e96fcf3c5b4e" providerId="AD" clId="Web-{0627D622-E084-5F87-3F66-0D268ED19438}"/>
    <pc:docChg chg="modSld">
      <pc:chgData name="Kumar, M Pavan" userId="S::mpavkumar@deloitte.com::c57e25e4-4624-4003-81ff-e96fcf3c5b4e" providerId="AD" clId="Web-{0627D622-E084-5F87-3F66-0D268ED19438}" dt="2025-09-19T10:51:57.316" v="156"/>
      <pc:docMkLst>
        <pc:docMk/>
      </pc:docMkLst>
      <pc:sldChg chg="modSp">
        <pc:chgData name="Kumar, M Pavan" userId="S::mpavkumar@deloitte.com::c57e25e4-4624-4003-81ff-e96fcf3c5b4e" providerId="AD" clId="Web-{0627D622-E084-5F87-3F66-0D268ED19438}" dt="2025-09-19T10:51:57.316" v="156"/>
        <pc:sldMkLst>
          <pc:docMk/>
          <pc:sldMk cId="954418879" sldId="3889"/>
        </pc:sldMkLst>
        <pc:graphicFrameChg chg="mod modGraphic">
          <ac:chgData name="Kumar, M Pavan" userId="S::mpavkumar@deloitte.com::c57e25e4-4624-4003-81ff-e96fcf3c5b4e" providerId="AD" clId="Web-{0627D622-E084-5F87-3F66-0D268ED19438}" dt="2025-09-19T10:51:57.316" v="156"/>
          <ac:graphicFrameMkLst>
            <pc:docMk/>
            <pc:sldMk cId="954418879" sldId="3889"/>
            <ac:graphicFrameMk id="67" creationId="{83BFA58D-6180-4B4C-B228-A4B00ADD0108}"/>
          </ac:graphicFrameMkLst>
        </pc:graphicFrameChg>
      </pc:sldChg>
    </pc:docChg>
  </pc:docChgLst>
  <pc:docChgLst>
    <pc:chgData name="Gupta, Tanu" userId="S::tgupta10@deloitte.com::4974e56d-c64b-4d79-9c56-1c72db121f1c" providerId="AD" clId="Web-{66B28437-592B-46EE-8644-E6DFBA4D0A2C}"/>
    <pc:docChg chg="modSld">
      <pc:chgData name="Gupta, Tanu" userId="S::tgupta10@deloitte.com::4974e56d-c64b-4d79-9c56-1c72db121f1c" providerId="AD" clId="Web-{66B28437-592B-46EE-8644-E6DFBA4D0A2C}" dt="2025-09-12T12:36:55.360" v="161"/>
      <pc:docMkLst>
        <pc:docMk/>
      </pc:docMkLst>
    </pc:docChg>
  </pc:docChgLst>
  <pc:docChgLst>
    <pc:chgData name="M Babu, Robin" userId="S::rmbabu@deloitte.com::f97f98bb-6ecc-4aac-9112-342c18af1d5e" providerId="AD" clId="Web-{3B0AA243-40D0-26D1-86BD-EADF48AF3E73}"/>
    <pc:docChg chg="modSld">
      <pc:chgData name="M Babu, Robin" userId="S::rmbabu@deloitte.com::f97f98bb-6ecc-4aac-9112-342c18af1d5e" providerId="AD" clId="Web-{3B0AA243-40D0-26D1-86BD-EADF48AF3E73}" dt="2025-08-22T10:03:10.772" v="3"/>
      <pc:docMkLst>
        <pc:docMk/>
      </pc:docMkLst>
      <pc:sldChg chg="modSp">
        <pc:chgData name="M Babu, Robin" userId="S::rmbabu@deloitte.com::f97f98bb-6ecc-4aac-9112-342c18af1d5e" providerId="AD" clId="Web-{3B0AA243-40D0-26D1-86BD-EADF48AF3E73}" dt="2025-08-22T10:03:10.772" v="3"/>
        <pc:sldMkLst>
          <pc:docMk/>
          <pc:sldMk cId="1767971940" sldId="3886"/>
        </pc:sldMkLst>
        <pc:graphicFrameChg chg="mod modGraphic">
          <ac:chgData name="M Babu, Robin" userId="S::rmbabu@deloitte.com::f97f98bb-6ecc-4aac-9112-342c18af1d5e" providerId="AD" clId="Web-{3B0AA243-40D0-26D1-86BD-EADF48AF3E73}" dt="2025-08-22T10:03:10.772" v="3"/>
          <ac:graphicFrameMkLst>
            <pc:docMk/>
            <pc:sldMk cId="1767971940" sldId="3886"/>
            <ac:graphicFrameMk id="67" creationId="{83BFA58D-6180-4B4C-B228-A4B00ADD0108}"/>
          </ac:graphicFrameMkLst>
        </pc:graphicFrameChg>
      </pc:sldChg>
    </pc:docChg>
  </pc:docChgLst>
  <pc:docChgLst>
    <pc:chgData name="Zalavadia, Parth" userId="f6ed9717-0e3e-4b6f-b56b-4d9d3d94e88a" providerId="ADAL" clId="{3AE2B26E-F3CF-4F49-B1D3-2CD5594EAE3A}"/>
    <pc:docChg chg="custSel modSld">
      <pc:chgData name="Zalavadia, Parth" userId="f6ed9717-0e3e-4b6f-b56b-4d9d3d94e88a" providerId="ADAL" clId="{3AE2B26E-F3CF-4F49-B1D3-2CD5594EAE3A}" dt="2025-09-05T06:48:37.469" v="135" actId="14734"/>
      <pc:docMkLst>
        <pc:docMk/>
      </pc:docMkLst>
      <pc:sldChg chg="modSp mod">
        <pc:chgData name="Zalavadia, Parth" userId="f6ed9717-0e3e-4b6f-b56b-4d9d3d94e88a" providerId="ADAL" clId="{3AE2B26E-F3CF-4F49-B1D3-2CD5594EAE3A}" dt="2025-09-05T06:48:37.469" v="135" actId="14734"/>
        <pc:sldMkLst>
          <pc:docMk/>
          <pc:sldMk cId="954418879" sldId="3889"/>
        </pc:sldMkLst>
        <pc:graphicFrameChg chg="modGraphic">
          <ac:chgData name="Zalavadia, Parth" userId="f6ed9717-0e3e-4b6f-b56b-4d9d3d94e88a" providerId="ADAL" clId="{3AE2B26E-F3CF-4F49-B1D3-2CD5594EAE3A}" dt="2025-09-05T06:48:37.469" v="135" actId="14734"/>
          <ac:graphicFrameMkLst>
            <pc:docMk/>
            <pc:sldMk cId="954418879" sldId="3889"/>
            <ac:graphicFrameMk id="67" creationId="{83BFA58D-6180-4B4C-B228-A4B00ADD0108}"/>
          </ac:graphicFrameMkLst>
        </pc:graphicFrameChg>
      </pc:sldChg>
    </pc:docChg>
  </pc:docChgLst>
  <pc:docChgLst>
    <pc:chgData name="BURE, PRIYANKA" userId="S::pbure@deloitte.com::bf66f2cb-0fc1-4c90-b911-366137381ef0" providerId="AD" clId="Web-{80E6E5E1-F0F5-CDC5-97FF-5D58B0E5BF31}"/>
    <pc:docChg chg="modSld">
      <pc:chgData name="BURE, PRIYANKA" userId="S::pbure@deloitte.com::bf66f2cb-0fc1-4c90-b911-366137381ef0" providerId="AD" clId="Web-{80E6E5E1-F0F5-CDC5-97FF-5D58B0E5BF31}" dt="2025-08-22T13:38:53.292" v="1729"/>
      <pc:docMkLst>
        <pc:docMk/>
      </pc:docMkLst>
      <pc:sldChg chg="addSp delSp modSp">
        <pc:chgData name="BURE, PRIYANKA" userId="S::pbure@deloitte.com::bf66f2cb-0fc1-4c90-b911-366137381ef0" providerId="AD" clId="Web-{80E6E5E1-F0F5-CDC5-97FF-5D58B0E5BF31}" dt="2025-08-22T13:38:53.292" v="1729"/>
        <pc:sldMkLst>
          <pc:docMk/>
          <pc:sldMk cId="954418879" sldId="3889"/>
        </pc:sldMkLst>
        <pc:graphicFrameChg chg="mod modGraphic">
          <ac:chgData name="BURE, PRIYANKA" userId="S::pbure@deloitte.com::bf66f2cb-0fc1-4c90-b911-366137381ef0" providerId="AD" clId="Web-{80E6E5E1-F0F5-CDC5-97FF-5D58B0E5BF31}" dt="2025-08-22T13:38:53.292" v="1729"/>
          <ac:graphicFrameMkLst>
            <pc:docMk/>
            <pc:sldMk cId="954418879" sldId="3889"/>
            <ac:graphicFrameMk id="67" creationId="{83BFA58D-6180-4B4C-B228-A4B00ADD0108}"/>
          </ac:graphicFrameMkLst>
        </pc:graphicFrameChg>
      </pc:sldChg>
    </pc:docChg>
  </pc:docChgLst>
  <pc:docChgLst>
    <pc:chgData name="Kumar, M Pavan" userId="S::mpavkumar@deloitte.com::c57e25e4-4624-4003-81ff-e96fcf3c5b4e" providerId="AD" clId="Web-{378BC3ED-A0D2-D8DE-9A3A-DFF80BE7517D}"/>
    <pc:docChg chg="modSld">
      <pc:chgData name="Kumar, M Pavan" userId="S::mpavkumar@deloitte.com::c57e25e4-4624-4003-81ff-e96fcf3c5b4e" providerId="AD" clId="Web-{378BC3ED-A0D2-D8DE-9A3A-DFF80BE7517D}" dt="2025-09-05T13:47:55.248" v="65"/>
      <pc:docMkLst>
        <pc:docMk/>
      </pc:docMkLst>
      <pc:sldChg chg="modSp">
        <pc:chgData name="Kumar, M Pavan" userId="S::mpavkumar@deloitte.com::c57e25e4-4624-4003-81ff-e96fcf3c5b4e" providerId="AD" clId="Web-{378BC3ED-A0D2-D8DE-9A3A-DFF80BE7517D}" dt="2025-09-05T13:47:55.248" v="65"/>
        <pc:sldMkLst>
          <pc:docMk/>
          <pc:sldMk cId="954418879" sldId="3889"/>
        </pc:sldMkLst>
        <pc:graphicFrameChg chg="mod modGraphic">
          <ac:chgData name="Kumar, M Pavan" userId="S::mpavkumar@deloitte.com::c57e25e4-4624-4003-81ff-e96fcf3c5b4e" providerId="AD" clId="Web-{378BC3ED-A0D2-D8DE-9A3A-DFF80BE7517D}" dt="2025-09-05T13:47:55.248" v="65"/>
          <ac:graphicFrameMkLst>
            <pc:docMk/>
            <pc:sldMk cId="954418879" sldId="3889"/>
            <ac:graphicFrameMk id="67" creationId="{83BFA58D-6180-4B4C-B228-A4B00ADD0108}"/>
          </ac:graphicFrameMkLst>
        </pc:graphicFrameChg>
      </pc:sldChg>
    </pc:docChg>
  </pc:docChgLst>
  <pc:docChgLst>
    <pc:chgData name="Gupta, Tanu" userId="4974e56d-c64b-4d79-9c56-1c72db121f1c" providerId="ADAL" clId="{9E179623-446E-44ED-8E4B-770A067A99B7}"/>
    <pc:docChg chg="modSld">
      <pc:chgData name="Gupta, Tanu" userId="4974e56d-c64b-4d79-9c56-1c72db121f1c" providerId="ADAL" clId="{9E179623-446E-44ED-8E4B-770A067A99B7}" dt="2025-08-29T12:33:49.325" v="236" actId="20577"/>
      <pc:docMkLst>
        <pc:docMk/>
      </pc:docMkLst>
      <pc:sldChg chg="modSp mod">
        <pc:chgData name="Gupta, Tanu" userId="4974e56d-c64b-4d79-9c56-1c72db121f1c" providerId="ADAL" clId="{9E179623-446E-44ED-8E4B-770A067A99B7}" dt="2025-08-29T12:33:49.325" v="236" actId="20577"/>
        <pc:sldMkLst>
          <pc:docMk/>
          <pc:sldMk cId="4212219609" sldId="3891"/>
        </pc:sldMkLst>
        <pc:graphicFrameChg chg="modGraphic">
          <ac:chgData name="Gupta, Tanu" userId="4974e56d-c64b-4d79-9c56-1c72db121f1c" providerId="ADAL" clId="{9E179623-446E-44ED-8E4B-770A067A99B7}" dt="2025-08-29T12:33:49.325" v="236" actId="20577"/>
          <ac:graphicFrameMkLst>
            <pc:docMk/>
            <pc:sldMk cId="4212219609" sldId="3891"/>
            <ac:graphicFrameMk id="67" creationId="{83BFA58D-6180-4B4C-B228-A4B00ADD0108}"/>
          </ac:graphicFrameMkLst>
        </pc:graphicFrameChg>
      </pc:sldChg>
    </pc:docChg>
  </pc:docChgLst>
  <pc:docChgLst>
    <pc:chgData name="Rawat, Pragati" userId="9b4df913-7eb4-456c-8eee-342fbb4de8cb" providerId="ADAL" clId="{019D3F9E-7F62-45EC-8A47-17A261F23CBA}"/>
    <pc:docChg chg="custSel modSld">
      <pc:chgData name="Rawat, Pragati" userId="9b4df913-7eb4-456c-8eee-342fbb4de8cb" providerId="ADAL" clId="{019D3F9E-7F62-45EC-8A47-17A261F23CBA}" dt="2025-08-29T14:48:14.860" v="116" actId="20577"/>
      <pc:docMkLst>
        <pc:docMk/>
      </pc:docMkLst>
    </pc:docChg>
  </pc:docChgLst>
  <pc:docChgLst>
    <pc:chgData name="Kumar, M Pavan" userId="S::mpavkumar@deloitte.com::c57e25e4-4624-4003-81ff-e96fcf3c5b4e" providerId="AD" clId="Web-{23B060F6-0568-EC90-8D71-974C698F1742}"/>
    <pc:docChg chg="modSld">
      <pc:chgData name="Kumar, M Pavan" userId="S::mpavkumar@deloitte.com::c57e25e4-4624-4003-81ff-e96fcf3c5b4e" providerId="AD" clId="Web-{23B060F6-0568-EC90-8D71-974C698F1742}" dt="2025-08-29T10:53:10.133" v="19"/>
      <pc:docMkLst>
        <pc:docMk/>
      </pc:docMkLst>
    </pc:docChg>
  </pc:docChgLst>
  <pc:docChgLst>
    <pc:chgData name="Rawat, Pragati" userId="9b4df913-7eb4-456c-8eee-342fbb4de8cb" providerId="ADAL" clId="{BC1DC6D2-5522-4C94-BF43-15ED7545B0BD}"/>
    <pc:docChg chg="custSel modSld">
      <pc:chgData name="Rawat, Pragati" userId="9b4df913-7eb4-456c-8eee-342fbb4de8cb" providerId="ADAL" clId="{BC1DC6D2-5522-4C94-BF43-15ED7545B0BD}" dt="2025-09-12T14:56:09.873" v="100" actId="20577"/>
      <pc:docMkLst>
        <pc:docMk/>
      </pc:docMkLst>
      <pc:sldChg chg="modSp mod">
        <pc:chgData name="Rawat, Pragati" userId="9b4df913-7eb4-456c-8eee-342fbb4de8cb" providerId="ADAL" clId="{BC1DC6D2-5522-4C94-BF43-15ED7545B0BD}" dt="2025-09-12T14:56:09.873" v="100" actId="20577"/>
        <pc:sldMkLst>
          <pc:docMk/>
          <pc:sldMk cId="2075981210" sldId="3893"/>
        </pc:sldMkLst>
        <pc:graphicFrameChg chg="mod modGraphic">
          <ac:chgData name="Rawat, Pragati" userId="9b4df913-7eb4-456c-8eee-342fbb4de8cb" providerId="ADAL" clId="{BC1DC6D2-5522-4C94-BF43-15ED7545B0BD}" dt="2025-09-12T14:56:09.873" v="100" actId="20577"/>
          <ac:graphicFrameMkLst>
            <pc:docMk/>
            <pc:sldMk cId="2075981210" sldId="3893"/>
            <ac:graphicFrameMk id="67" creationId="{83BFA58D-6180-4B4C-B228-A4B00ADD0108}"/>
          </ac:graphicFrameMkLst>
        </pc:graphicFrameChg>
      </pc:sldChg>
    </pc:docChg>
  </pc:docChgLst>
  <pc:docChgLst>
    <pc:chgData name="G, Sruthi" userId="S::srug@deloitte.com::56ac5004-f0cc-4b36-97c8-fa21eef2ea62" providerId="AD" clId="Web-{C2C87B0B-F499-E678-BC24-012D161C1612}"/>
    <pc:docChg chg="modSld">
      <pc:chgData name="G, Sruthi" userId="S::srug@deloitte.com::56ac5004-f0cc-4b36-97c8-fa21eef2ea62" providerId="AD" clId="Web-{C2C87B0B-F499-E678-BC24-012D161C1612}" dt="2025-09-19T11:46:53.971" v="133"/>
      <pc:docMkLst>
        <pc:docMk/>
      </pc:docMkLst>
      <pc:sldChg chg="modSp">
        <pc:chgData name="G, Sruthi" userId="S::srug@deloitte.com::56ac5004-f0cc-4b36-97c8-fa21eef2ea62" providerId="AD" clId="Web-{C2C87B0B-F499-E678-BC24-012D161C1612}" dt="2025-09-19T11:46:53.971" v="133"/>
        <pc:sldMkLst>
          <pc:docMk/>
          <pc:sldMk cId="196803840" sldId="3888"/>
        </pc:sldMkLst>
        <pc:graphicFrameChg chg="mod modGraphic">
          <ac:chgData name="G, Sruthi" userId="S::srug@deloitte.com::56ac5004-f0cc-4b36-97c8-fa21eef2ea62" providerId="AD" clId="Web-{C2C87B0B-F499-E678-BC24-012D161C1612}" dt="2025-09-19T11:46:53.971" v="133"/>
          <ac:graphicFrameMkLst>
            <pc:docMk/>
            <pc:sldMk cId="196803840" sldId="3888"/>
            <ac:graphicFrameMk id="4" creationId="{CCD0D33A-8DEE-3B9D-AAFA-5A4F1BB92703}"/>
          </ac:graphicFrameMkLst>
        </pc:graphicFrameChg>
        <pc:graphicFrameChg chg="mod modGraphic">
          <ac:chgData name="G, Sruthi" userId="S::srug@deloitte.com::56ac5004-f0cc-4b36-97c8-fa21eef2ea62" providerId="AD" clId="Web-{C2C87B0B-F499-E678-BC24-012D161C1612}" dt="2025-09-19T11:45:55.591" v="115"/>
          <ac:graphicFrameMkLst>
            <pc:docMk/>
            <pc:sldMk cId="196803840" sldId="3888"/>
            <ac:graphicFrameMk id="67" creationId="{83BFA58D-6180-4B4C-B228-A4B00ADD0108}"/>
          </ac:graphicFrameMkLst>
        </pc:graphicFrameChg>
      </pc:sldChg>
    </pc:docChg>
  </pc:docChgLst>
  <pc:docChgLst>
    <pc:chgData name="Rai, Friendsis" userId="S::frai@deloitte.com::2f09c4d3-edc4-4ad0-a87b-717825d45309" providerId="AD" clId="Web-{58DCEF05-6ECF-268E-9AAF-F5E8B7F4FEE6}"/>
    <pc:docChg chg="modSld">
      <pc:chgData name="Rai, Friendsis" userId="S::frai@deloitte.com::2f09c4d3-edc4-4ad0-a87b-717825d45309" providerId="AD" clId="Web-{58DCEF05-6ECF-268E-9AAF-F5E8B7F4FEE6}" dt="2025-09-05T17:02:15.905" v="1783"/>
      <pc:docMkLst>
        <pc:docMk/>
      </pc:docMkLst>
    </pc:docChg>
  </pc:docChgLst>
  <pc:docChgLst>
    <pc:chgData name="M Babu, Robin" userId="S::rmbabu@deloitte.com::f97f98bb-6ecc-4aac-9112-342c18af1d5e" providerId="AD" clId="Web-{9A3B3378-AFD1-C8C0-9DED-5B9B9C87F0DB}"/>
    <pc:docChg chg="modSld">
      <pc:chgData name="M Babu, Robin" userId="S::rmbabu@deloitte.com::f97f98bb-6ecc-4aac-9112-342c18af1d5e" providerId="AD" clId="Web-{9A3B3378-AFD1-C8C0-9DED-5B9B9C87F0DB}" dt="2025-09-19T14:08:01.779" v="9"/>
      <pc:docMkLst>
        <pc:docMk/>
      </pc:docMkLst>
      <pc:sldChg chg="modSp">
        <pc:chgData name="M Babu, Robin" userId="S::rmbabu@deloitte.com::f97f98bb-6ecc-4aac-9112-342c18af1d5e" providerId="AD" clId="Web-{9A3B3378-AFD1-C8C0-9DED-5B9B9C87F0DB}" dt="2025-09-19T14:08:01.779" v="9"/>
        <pc:sldMkLst>
          <pc:docMk/>
          <pc:sldMk cId="1767971940" sldId="3886"/>
        </pc:sldMkLst>
        <pc:graphicFrameChg chg="mod modGraphic">
          <ac:chgData name="M Babu, Robin" userId="S::rmbabu@deloitte.com::f97f98bb-6ecc-4aac-9112-342c18af1d5e" providerId="AD" clId="Web-{9A3B3378-AFD1-C8C0-9DED-5B9B9C87F0DB}" dt="2025-09-19T14:08:01.779" v="9"/>
          <ac:graphicFrameMkLst>
            <pc:docMk/>
            <pc:sldMk cId="1767971940" sldId="3886"/>
            <ac:graphicFrameMk id="67" creationId="{83BFA58D-6180-4B4C-B228-A4B00ADD0108}"/>
          </ac:graphicFrameMkLst>
        </pc:graphicFrameChg>
      </pc:sldChg>
    </pc:docChg>
  </pc:docChgLst>
  <pc:docChgLst>
    <pc:chgData name="Priyanka Pravallika, Adari" userId="S::apriyankapravalli@deloitte.com::3e98232f-5852-4827-a166-c8c4c369b4ab" providerId="AD" clId="Web-{200A9CA2-8361-BE8E-F620-9B66AA10702A}"/>
    <pc:docChg chg="modSld">
      <pc:chgData name="Priyanka Pravallika, Adari" userId="S::apriyankapravalli@deloitte.com::3e98232f-5852-4827-a166-c8c4c369b4ab" providerId="AD" clId="Web-{200A9CA2-8361-BE8E-F620-9B66AA10702A}" dt="2025-09-05T15:11:34.516" v="249"/>
      <pc:docMkLst>
        <pc:docMk/>
      </pc:docMkLst>
      <pc:sldChg chg="modSp">
        <pc:chgData name="Priyanka Pravallika, Adari" userId="S::apriyankapravalli@deloitte.com::3e98232f-5852-4827-a166-c8c4c369b4ab" providerId="AD" clId="Web-{200A9CA2-8361-BE8E-F620-9B66AA10702A}" dt="2025-09-05T15:11:34.516" v="249"/>
        <pc:sldMkLst>
          <pc:docMk/>
          <pc:sldMk cId="196803840" sldId="3888"/>
        </pc:sldMkLst>
        <pc:graphicFrameChg chg="mod modGraphic">
          <ac:chgData name="Priyanka Pravallika, Adari" userId="S::apriyankapravalli@deloitte.com::3e98232f-5852-4827-a166-c8c4c369b4ab" providerId="AD" clId="Web-{200A9CA2-8361-BE8E-F620-9B66AA10702A}" dt="2025-09-05T15:10:16.045" v="219"/>
          <ac:graphicFrameMkLst>
            <pc:docMk/>
            <pc:sldMk cId="196803840" sldId="3888"/>
            <ac:graphicFrameMk id="3" creationId="{48106A3D-C011-2028-4E94-1FC5DD665B85}"/>
          </ac:graphicFrameMkLst>
        </pc:graphicFrameChg>
        <pc:graphicFrameChg chg="mod modGraphic">
          <ac:chgData name="Priyanka Pravallika, Adari" userId="S::apriyankapravalli@deloitte.com::3e98232f-5852-4827-a166-c8c4c369b4ab" providerId="AD" clId="Web-{200A9CA2-8361-BE8E-F620-9B66AA10702A}" dt="2025-09-05T15:11:34.516" v="249"/>
          <ac:graphicFrameMkLst>
            <pc:docMk/>
            <pc:sldMk cId="196803840" sldId="3888"/>
            <ac:graphicFrameMk id="4" creationId="{CCD0D33A-8DEE-3B9D-AAFA-5A4F1BB92703}"/>
          </ac:graphicFrameMkLst>
        </pc:graphicFrameChg>
        <pc:graphicFrameChg chg="mod modGraphic">
          <ac:chgData name="Priyanka Pravallika, Adari" userId="S::apriyankapravalli@deloitte.com::3e98232f-5852-4827-a166-c8c4c369b4ab" providerId="AD" clId="Web-{200A9CA2-8361-BE8E-F620-9B66AA10702A}" dt="2025-09-05T15:09:20.667" v="207"/>
          <ac:graphicFrameMkLst>
            <pc:docMk/>
            <pc:sldMk cId="196803840" sldId="3888"/>
            <ac:graphicFrameMk id="67" creationId="{83BFA58D-6180-4B4C-B228-A4B00ADD0108}"/>
          </ac:graphicFrameMkLst>
        </pc:graphicFrameChg>
      </pc:sldChg>
    </pc:docChg>
  </pc:docChgLst>
  <pc:docChgLst>
    <pc:chgData name="TANUJA, SUNKARA" userId="S::stanuja@deloitte.com::7a949c8b-5f14-454b-b49f-415049cd8c52" providerId="AD" clId="Web-{F8A60EF5-365B-5BD0-B269-680BA9533273}"/>
    <pc:docChg chg="modSld">
      <pc:chgData name="TANUJA, SUNKARA" userId="S::stanuja@deloitte.com::7a949c8b-5f14-454b-b49f-415049cd8c52" providerId="AD" clId="Web-{F8A60EF5-365B-5BD0-B269-680BA9533273}" dt="2025-09-19T14:03:37.836" v="9"/>
      <pc:docMkLst>
        <pc:docMk/>
      </pc:docMkLst>
      <pc:sldChg chg="modSp">
        <pc:chgData name="TANUJA, SUNKARA" userId="S::stanuja@deloitte.com::7a949c8b-5f14-454b-b49f-415049cd8c52" providerId="AD" clId="Web-{F8A60EF5-365B-5BD0-B269-680BA9533273}" dt="2025-09-19T14:03:37.836" v="9"/>
        <pc:sldMkLst>
          <pc:docMk/>
          <pc:sldMk cId="4212219609" sldId="3891"/>
        </pc:sldMkLst>
        <pc:graphicFrameChg chg="mod modGraphic">
          <ac:chgData name="TANUJA, SUNKARA" userId="S::stanuja@deloitte.com::7a949c8b-5f14-454b-b49f-415049cd8c52" providerId="AD" clId="Web-{F8A60EF5-365B-5BD0-B269-680BA9533273}" dt="2025-09-19T14:03:37.836" v="9"/>
          <ac:graphicFrameMkLst>
            <pc:docMk/>
            <pc:sldMk cId="4212219609" sldId="3891"/>
            <ac:graphicFrameMk id="67" creationId="{83BFA58D-6180-4B4C-B228-A4B00ADD0108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3.bin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4.bin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../embeddings/oleObject5.bin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SER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92-48D3-9C2D-AE5687D73B7F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92-48D3-9C2D-AE5687D73B7F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C7-4617-AC3F-D8E9D318EF44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Cogito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69-4707-9BEC-8BCF4A20C9F2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69-4707-9BEC-8BCF4A20C9F2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Hours'!$B$36:$B$37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Hours'!$C$36:$C$37</c:f>
              <c:numCache>
                <c:formatCode>General</c:formatCode>
                <c:ptCount val="2"/>
                <c:pt idx="0">
                  <c:v>0</c:v>
                </c:pt>
                <c:pt idx="1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14-46BE-9CA6-5FFA15682A5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MyChart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1E-4CE3-B63C-1D5CE92DCAB9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1E-4CE3-B63C-1D5CE92DCAB9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Hours'!$B$36:$B$37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Hours'!$C$36:$C$37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1E-4CE3-B63C-1D5CE92DCAB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Bridges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6E-484B-B141-E077AC49C950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6E-484B-B141-E077AC49C950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6E-484B-B141-E077AC49C95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CareLink Utilized Hours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AB-4214-BD31-7C67891A02C6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AB-4214-BD31-7C67891A02C6}"/>
              </c:ext>
            </c:extLst>
          </c:dPt>
          <c:cat>
            <c:strRef>
              <c:f>'[CHRISTUS Health_Deloitte Work Packet Dashboard_Master_October 2022 Refresh.xlsx]Utilized Hours'!$B$32:$B$33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Hours'!$C$32:$C$33</c:f>
              <c:numCache>
                <c:formatCode>General</c:formatCode>
                <c:ptCount val="2"/>
                <c:pt idx="0">
                  <c:v>0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AB-4214-BD31-7C67891A0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Clarity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75-4721-A36A-FD876A766CD5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875-4721-A36A-FD876A766CD5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Hours'!$B$36:$B$37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Hours'!$C$36:$C$37</c:f>
              <c:numCache>
                <c:formatCode>General</c:formatCode>
                <c:ptCount val="2"/>
                <c:pt idx="0">
                  <c:v>0</c:v>
                </c:pt>
                <c:pt idx="1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75-4721-A36A-FD876A766CD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QA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92-48D3-9C2D-AE5687D73B7F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92-48D3-9C2D-AE5687D73B7F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C7-4617-AC3F-D8E9D318EF44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EC-DC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5AE67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6E-484B-B141-E077AC49C950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6E-484B-B141-E077AC49C950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6E-484B-B141-E077AC49C95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  <a:latin typeface="+mj-lt"/>
              </a:rPr>
              <a:t>Test Automation Utilized Hours</a:t>
            </a:r>
          </a:p>
        </c:rich>
      </c:tx>
      <c:layout>
        <c:manualLayout>
          <c:xMode val="edge"/>
          <c:yMode val="edge"/>
          <c:x val="0.20956373492878577"/>
          <c:y val="7.6224208808717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Utilization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E87A30"/>
              </a:solidFill>
            </a:ln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426F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F2-421C-BEEE-F9F4D6BB4B2F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E87A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F2-421C-BEEE-F9F4D6BB4B2F}"/>
              </c:ext>
            </c:extLst>
          </c:dPt>
          <c:cat>
            <c:strRef>
              <c:f>Sheet1!$A$2:$A$3</c:f>
              <c:strCache>
                <c:ptCount val="2"/>
                <c:pt idx="0">
                  <c:v>Avaliable Hours</c:v>
                </c:pt>
                <c:pt idx="1">
                  <c:v>Utilized Hours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 formatCode="0%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51-4846-BCAD-BA5585478B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770630197716881"/>
          <c:y val="0.87060210322798526"/>
          <c:w val="0.50193509323980923"/>
          <c:h val="8.57528351004279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21943-350D-4AAA-BB44-C822C3A37900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21FB3-FA6F-4C75-AC59-A84E8358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3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21FB3-FA6F-4C75-AC59-A84E83583C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65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5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6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25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5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44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42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7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CBF05-30FA-4270-B2DB-C9096FC2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43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Two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226F5-9DD4-461D-B923-E898C6CD8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8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8627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F03C5-12A3-4E7B-BAFE-0B0A4C8D3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80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57680-CBF0-4A9F-B861-CAC730B26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4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98797-A166-4045-949B-5C34A4BA8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97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35ADF-DDA2-4ADF-85C8-BB2F28B17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4CCB0-30CB-4BE9-9488-2BBFC27F3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7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64202" y="6315346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36D061-70AC-41EE-A47E-84FD7C996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2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 Font Heade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89600" y="6324603"/>
            <a:ext cx="862541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974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3991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CBF05-30FA-4270-B2DB-C9096FC2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838D6-5A75-4EA7-B71D-A12B80DA3FAC}"/>
              </a:ext>
            </a:extLst>
          </p:cNvPr>
          <p:cNvSpPr txBox="1"/>
          <p:nvPr userDrawn="1"/>
        </p:nvSpPr>
        <p:spPr>
          <a:xfrm>
            <a:off x="9906000" y="5830955"/>
            <a:ext cx="2008094" cy="8495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Free Download CHRISTUS Health Logo Vector from Tukuz.Com">
            <a:extLst>
              <a:ext uri="{FF2B5EF4-FFF2-40B4-BE49-F238E27FC236}">
                <a16:creationId xmlns:a16="http://schemas.microsoft.com/office/drawing/2014/main" id="{4088AA87-4578-46D4-A0EC-95736198BD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677" y="5724931"/>
            <a:ext cx="1754841" cy="97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67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PLACEHOL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591671"/>
          </a:xfrm>
          <a:solidFill>
            <a:srgbClr val="671E75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5D06988-DB0A-4A7A-8E6F-92124D93EB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8B0A0-9DB7-48FD-BC9C-515970487CB8}"/>
              </a:ext>
            </a:extLst>
          </p:cNvPr>
          <p:cNvSpPr txBox="1"/>
          <p:nvPr userDrawn="1"/>
        </p:nvSpPr>
        <p:spPr>
          <a:xfrm>
            <a:off x="9906000" y="5830955"/>
            <a:ext cx="2008094" cy="8495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Free Download CHRISTUS Health Logo Vector from Tukuz.Com">
            <a:extLst>
              <a:ext uri="{FF2B5EF4-FFF2-40B4-BE49-F238E27FC236}">
                <a16:creationId xmlns:a16="http://schemas.microsoft.com/office/drawing/2014/main" id="{BCC3E8AE-4929-4431-B814-B87872AD10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677" y="5724931"/>
            <a:ext cx="1754841" cy="97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5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660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01272" y="6211891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31408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7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74875"/>
            <a:ext cx="10972800" cy="395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19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B6B38-3BC5-4791-ADCC-4C2C5F1AF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6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O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226F5-9DD4-461D-B923-E898C6CD8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5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64202" y="6315346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36D061-70AC-41EE-A47E-84FD7C996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82EBE-76DF-450B-A1F1-B4311CCC9D01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9943259" y="5890835"/>
            <a:ext cx="19335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7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Arial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0.xml"/><Relationship Id="rId9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1.xml"/><Relationship Id="rId12" Type="http://schemas.openxmlformats.org/officeDocument/2006/relationships/chart" Target="../charts/chart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.emf"/><Relationship Id="rId11" Type="http://schemas.openxmlformats.org/officeDocument/2006/relationships/chart" Target="../charts/chart5.xml"/><Relationship Id="rId5" Type="http://schemas.openxmlformats.org/officeDocument/2006/relationships/oleObject" Target="../embeddings/oleObject1.bin"/><Relationship Id="rId10" Type="http://schemas.openxmlformats.org/officeDocument/2006/relationships/chart" Target="../charts/chart4.xml"/><Relationship Id="rId4" Type="http://schemas.openxmlformats.org/officeDocument/2006/relationships/notesSlide" Target="../notesSlides/notesSlide9.xml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09800" y="2130428"/>
            <a:ext cx="7772400" cy="1470025"/>
          </a:xfrm>
          <a:solidFill>
            <a:srgbClr val="671E75"/>
          </a:solidFill>
        </p:spPr>
        <p:txBody>
          <a:bodyPr/>
          <a:lstStyle/>
          <a:p>
            <a:pPr algn="l"/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Weekly CHRISTUS Health</a:t>
            </a:r>
            <a:b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Deloitte Build Team Status Report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C581739-8C99-4CB5-B972-57FE3B7C5090}"/>
              </a:ext>
            </a:extLst>
          </p:cNvPr>
          <p:cNvSpPr txBox="1">
            <a:spLocks/>
          </p:cNvSpPr>
          <p:nvPr/>
        </p:nvSpPr>
        <p:spPr bwMode="auto">
          <a:xfrm>
            <a:off x="2209800" y="3429003"/>
            <a:ext cx="7772400" cy="61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35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sz="2400" b="1" dirty="0" err="1">
                <a:latin typeface="Open Sans"/>
                <a:ea typeface="Open Sans"/>
                <a:cs typeface="Open Sans"/>
              </a:rPr>
              <a:t>fancyDate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039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593DCDB-F8CB-49B3-9AEF-CFC9146AC8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032336"/>
              </p:ext>
            </p:extLst>
          </p:nvPr>
        </p:nvGraphicFramePr>
        <p:xfrm>
          <a:off x="3803207" y="3599644"/>
          <a:ext cx="4585587" cy="2250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73F8B6-D25E-47F2-BFFD-FDD187ABD3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630676"/>
              </p:ext>
            </p:extLst>
          </p:nvPr>
        </p:nvGraphicFramePr>
        <p:xfrm>
          <a:off x="867956" y="1124561"/>
          <a:ext cx="4689766" cy="2304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E2596A8-71AF-EF69-987B-E337D646C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408599"/>
              </p:ext>
            </p:extLst>
          </p:nvPr>
        </p:nvGraphicFramePr>
        <p:xfrm>
          <a:off x="7126575" y="1178212"/>
          <a:ext cx="3596750" cy="2250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" name="Title 8">
            <a:extLst>
              <a:ext uri="{FF2B5EF4-FFF2-40B4-BE49-F238E27FC236}">
                <a16:creationId xmlns:a16="http://schemas.microsoft.com/office/drawing/2014/main" id="{76C02369-2DE7-DFC3-A69E-5A0A1AE1D96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Ending </a:t>
            </a:r>
            <a:r>
              <a:rPr lang="en-US" sz="24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shortDate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- Work Packet Status Report</a:t>
            </a:r>
          </a:p>
        </p:txBody>
      </p:sp>
    </p:spTree>
    <p:extLst>
      <p:ext uri="{BB962C8B-B14F-4D97-AF65-F5344CB8AC3E}">
        <p14:creationId xmlns:p14="http://schemas.microsoft.com/office/powerpoint/2010/main" val="298816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22425"/>
              </p:ext>
            </p:extLst>
          </p:nvPr>
        </p:nvGraphicFramePr>
        <p:xfrm>
          <a:off x="11043" y="585303"/>
          <a:ext cx="12173193" cy="60831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8842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00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00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Topic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Week Updates: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Access Issues or Roadblocks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u="sng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</a:t>
                      </a: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ridges: </a:t>
                      </a:r>
                      <a:r>
                        <a:rPr lang="en-US" sz="1100" b="0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Bridges team closing 19 tickets this week with 4 still in the queue. Paul has been onboarded to the team this week and Ross is still working on getting Paul the “contractor desktop.”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MyChart: </a:t>
                      </a:r>
                      <a:r>
                        <a:rPr lang="en-US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Team worked on 16 tickets this week closing 2 of them. </a:t>
                      </a:r>
                      <a:r>
                        <a:rPr lang="en-US" sz="11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Coordinated with on-shore team and completed review of all 144 Nova Notes. Off-shore team has been assigned 57% of Nova notes build task to be completed by 9/26. Priyanka Bure ‘s last day on the MyChart team will be Sept 1</a:t>
                      </a:r>
                      <a:r>
                        <a:rPr lang="en-US" sz="1100" b="0" i="0" u="none" strike="noStrike" kern="1200" baseline="300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st</a:t>
                      </a:r>
                      <a:r>
                        <a:rPr lang="en-US" sz="11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 and we are in the process of letting Vanessa know Harshit will be moving to the MyChart team while we backfill his role on the SER team.</a:t>
                      </a:r>
                      <a:endParaRPr lang="en-US" sz="11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Cogito</a:t>
                      </a:r>
                      <a:r>
                        <a:rPr lang="en-US" sz="1100" b="0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: Cogito team continues to make progress across all of the various projects including the open 6 reports. See slide 6 for more information. </a:t>
                      </a: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Clarity: </a:t>
                      </a:r>
                      <a:r>
                        <a:rPr lang="en-US" sz="1100" b="0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Clarity team continues to make progress across all of the various projects including the open 5 reports. See slide 5 for more information. 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SER: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Team completed 178 SNOW tickets this week. Progress has been made on the Coding and Claim Edit workqueue as well for the week ~22 providers releasing ~$74k in revenue. 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CareLink: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Robin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completed 18 site creations along with EAF builds for each of the site and migrated them to PRD. 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Quality Assurance: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Task capture has been completed for 10 out of 24 Test Scripts. 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Environment Control and Data Courier (EC-DC):</a:t>
                      </a:r>
                      <a:r>
                        <a:rPr lang="en-US" sz="11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</a:t>
                      </a:r>
                      <a:r>
                        <a:rPr lang="en-US" sz="1100" b="0">
                          <a:solidFill>
                            <a:schemeClr val="bg1"/>
                          </a:solidFill>
                          <a:latin typeface="Open Sans"/>
                        </a:rPr>
                        <a:t>Team migrated over 54 DC SNOW requests all the way through to PRD. he team successfully completed the POTF clean-up activity, reducing the count to fewer than 50. ​The team discussed the POTF CSV clean-up effort, which involves over 450 providers, with Jeevan and aims to complete it by the end of next week.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Test Automation: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Team is working of development and testing of new test scripts​.Working on development of 3 new production automations (Quality review, Hyland Indexer, Finance Infor)​. Team is working on cross departmental testing. Team had a discussion with Epic QA regarding cross departmental testing for inpatient workflows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13944"/>
                  </a:ext>
                </a:extLst>
              </a:tr>
              <a:tr h="2651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On-boarding/Off-Boarding Additional Deloitte Support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u="sng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Application Specific On-boarding Updates</a:t>
                      </a:r>
                      <a:endParaRPr lang="en-US" sz="1100" b="0" u="none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- Paul J will be supporting the Bridges team as of 8/18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100" b="1" u="sng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Application Specific Off-boarding Updates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0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Priyanka Bure’s last day will be 9/1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u="sng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PTO/Upcoming PTO: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August PTO’s: Paul J- 08/18 &amp; 08/19 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Priyanka Pravallika, Adari- 08/18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Balagopalan, Akhila - 08/18 t0 08/20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Tanuja, Sunkara- 08/28,08/29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Zalavadia, Parth -  08/28,08/29</a:t>
                      </a:r>
                      <a:endParaRPr lang="en-US"/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u="none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Wedding PTOs (Tentative)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Tanu –  8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to 24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of December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Anusree – 15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to 19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December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Priyanka Adari – 25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September to 3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rd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October (engagement) and 22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nd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October to 14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November (wedding)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u="none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368450"/>
                  </a:ext>
                </a:extLst>
              </a:tr>
            </a:tbl>
          </a:graphicData>
        </a:graphic>
      </p:graphicFrame>
      <p:sp>
        <p:nvSpPr>
          <p:cNvPr id="27" name="Title 8">
            <a:extLst>
              <a:ext uri="{FF2B5EF4-FFF2-40B4-BE49-F238E27FC236}">
                <a16:creationId xmlns:a16="http://schemas.microsoft.com/office/drawing/2014/main" id="{E90292FE-B6B7-40D4-B0C0-81963066012C}"/>
              </a:ext>
            </a:extLst>
          </p:cNvPr>
          <p:cNvSpPr txBox="1">
            <a:spLocks/>
          </p:cNvSpPr>
          <p:nvPr/>
        </p:nvSpPr>
        <p:spPr>
          <a:xfrm>
            <a:off x="0" y="3"/>
            <a:ext cx="12192000" cy="58713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Overall CHRISTUS / Deloitte Pod Engagement Status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287B9E-A260-F833-34CF-AA78282AE454}"/>
              </a:ext>
            </a:extLst>
          </p:cNvPr>
          <p:cNvSpPr/>
          <p:nvPr/>
        </p:nvSpPr>
        <p:spPr>
          <a:xfrm>
            <a:off x="278659" y="5921338"/>
            <a:ext cx="194311" cy="1714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9B6C9B-0866-9905-8F8B-ADF016F5B5E3}"/>
              </a:ext>
            </a:extLst>
          </p:cNvPr>
          <p:cNvSpPr/>
          <p:nvPr/>
        </p:nvSpPr>
        <p:spPr>
          <a:xfrm>
            <a:off x="278659" y="6132741"/>
            <a:ext cx="194311" cy="1714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4BDC33-0C60-2744-E9AA-D0EB2B7D6602}"/>
              </a:ext>
            </a:extLst>
          </p:cNvPr>
          <p:cNvSpPr/>
          <p:nvPr/>
        </p:nvSpPr>
        <p:spPr>
          <a:xfrm>
            <a:off x="278658" y="6351588"/>
            <a:ext cx="194311" cy="1714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85A8A-D080-A107-D526-3EB4D170F0A8}"/>
              </a:ext>
            </a:extLst>
          </p:cNvPr>
          <p:cNvSpPr txBox="1"/>
          <p:nvPr/>
        </p:nvSpPr>
        <p:spPr>
          <a:xfrm>
            <a:off x="417696" y="5896645"/>
            <a:ext cx="159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2 Weeks of Work Packets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28BE4-C595-31E1-D799-C28A07B96B3C}"/>
              </a:ext>
            </a:extLst>
          </p:cNvPr>
          <p:cNvSpPr txBox="1"/>
          <p:nvPr/>
        </p:nvSpPr>
        <p:spPr>
          <a:xfrm>
            <a:off x="417696" y="6111255"/>
            <a:ext cx="159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 2 Weeks of Work Packets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A3A9E-BDDC-31E1-E2FE-8D6EE9892847}"/>
              </a:ext>
            </a:extLst>
          </p:cNvPr>
          <p:cNvSpPr txBox="1"/>
          <p:nvPr/>
        </p:nvSpPr>
        <p:spPr>
          <a:xfrm>
            <a:off x="417696" y="6316217"/>
            <a:ext cx="15904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 3 Weeks of Work Packets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0B510-E363-FA6E-8223-EF58094A8A2B}"/>
              </a:ext>
            </a:extLst>
          </p:cNvPr>
          <p:cNvSpPr txBox="1"/>
          <p:nvPr/>
        </p:nvSpPr>
        <p:spPr>
          <a:xfrm>
            <a:off x="326057" y="5717945"/>
            <a:ext cx="1386751" cy="22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Legend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37E1B1-BD71-3F30-BACA-BE421172DA32}"/>
              </a:ext>
            </a:extLst>
          </p:cNvPr>
          <p:cNvSpPr/>
          <p:nvPr/>
        </p:nvSpPr>
        <p:spPr>
          <a:xfrm>
            <a:off x="0" y="585303"/>
            <a:ext cx="12192000" cy="6272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2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>
            <a:extLst>
              <a:ext uri="{FF2B5EF4-FFF2-40B4-BE49-F238E27FC236}">
                <a16:creationId xmlns:a16="http://schemas.microsoft.com/office/drawing/2014/main" id="{75F054CF-6AE0-8485-8FC4-40D3032C16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45692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Ending </a:t>
            </a:r>
            <a:r>
              <a:rPr lang="en-US" sz="24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shortDate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64870"/>
              </p:ext>
            </p:extLst>
          </p:nvPr>
        </p:nvGraphicFramePr>
        <p:xfrm>
          <a:off x="0" y="445691"/>
          <a:ext cx="12191998" cy="6412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704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57801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858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0161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42757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  <a:endParaRPr lang="en-US" sz="1200" dirty="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849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EC Link</a:t>
                      </a: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</a:rPr>
                        <a:t>●</a:t>
                      </a:r>
                      <a:endParaRPr kumimoji="0" lang="en-US" sz="28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Completed 14 site creations along with EAF &amp; DEP builds for each of the site and migrated them to PRD. </a:t>
                      </a:r>
                    </a:p>
                    <a:p>
                      <a:pPr marL="285750" lvl="0" indent="-2857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endParaRPr lang="en-US" sz="1000" dirty="0"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Ticket Status: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Completed – 14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195127"/>
                  </a:ext>
                </a:extLst>
              </a:tr>
              <a:tr h="4436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SER</a:t>
                      </a: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SER Team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worked on following imports:-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Successfully imported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270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Student RNs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Planning for NPPES load-2 imports</a:t>
                      </a:r>
                      <a:endParaRPr lang="en-US" dirty="0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CSV Blueprint imported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Working  on MD-Staff Epic integration testing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Worked on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100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Duplicate providers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Worked on Blueprint Activation Button document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POTF and POTF CSV-  260 Providers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were verified manually. </a:t>
                      </a: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SER team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received and completed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~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288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snow tickets.</a:t>
                      </a:r>
                      <a:endParaRPr lang="en-US" sz="1000" b="0" i="0" u="none" strike="noStrike" kern="1200" noProof="0" dirty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000" b="1" i="0" u="none" strike="noStrike" kern="1200" noProof="0" dirty="0" err="1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Workqueue</a:t>
                      </a:r>
                      <a:endParaRPr lang="en-IN" dirty="0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Coding </a:t>
                      </a:r>
                      <a:r>
                        <a:rPr lang="en-IN" sz="1000" b="0" i="0" u="none" strike="noStrike" kern="1200" noProof="0" dirty="0" err="1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workqueue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- Worked on 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22 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providers.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($63.49K)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Claim error </a:t>
                      </a:r>
                      <a:r>
                        <a:rPr lang="en-IN" sz="1000" b="0" i="0" u="none" strike="noStrike" kern="1200" noProof="0" dirty="0" err="1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workqueue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- Worked on 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31 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($136,7K)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 will work on the NPPES load for 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107700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providers Tx</a:t>
                      </a:r>
                      <a:endParaRPr lang="en-US" dirty="0"/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SER team will work on the NPPES load for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47000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 LA</a:t>
                      </a: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SER team will work on NPPES load for 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40000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 NM and AR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Meditech import for 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24000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providers.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 giving On-Call support</a:t>
                      </a:r>
                      <a:endParaRPr lang="en-US" dirty="0"/>
                    </a:p>
                    <a:p>
                      <a:pPr marL="58738" marR="0" lvl="0" indent="-58738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 will continue working on upcoming Service now including SER provisioning 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tickets and RTASK</a:t>
                      </a:r>
                    </a:p>
                    <a:p>
                      <a:pPr marL="58738" marR="0" lvl="0" indent="-58738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dirty="0"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  will continue working on provider on the fly (POTF, POTF CSV, and Deloitte All) RWB Ad-Hoc reports in which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500 providers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 are to be verified</a:t>
                      </a:r>
                      <a:endParaRPr lang="en-US" sz="1000" dirty="0"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 will continue working on inactivating and hiding duplicate provider SERs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148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7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8">
            <a:extLst>
              <a:ext uri="{FF2B5EF4-FFF2-40B4-BE49-F238E27FC236}">
                <a16:creationId xmlns:a16="http://schemas.microsoft.com/office/drawing/2014/main" id="{E90292FE-B6B7-40D4-B0C0-81963066012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Ending </a:t>
            </a:r>
            <a:r>
              <a:rPr lang="en-US" sz="24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shortDate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45047"/>
              </p:ext>
            </p:extLst>
          </p:nvPr>
        </p:nvGraphicFramePr>
        <p:xfrm>
          <a:off x="12722" y="473665"/>
          <a:ext cx="12200234" cy="6329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195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588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385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4274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MyChart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 sz="900" b="1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Completed</a:t>
                      </a: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:REQ1757713, REQ1732465. REQ1759996, REQ1750184, RTASK0440330, REQ1745506, REQ1731558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REQ1712510, REQ1755157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CIM0061533: CMT: T100-122393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RTASK0440458: Following up with requestor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REQ1751067: Created CMT- T100: 122896</a:t>
                      </a:r>
                      <a:endParaRPr lang="en-US"/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REQ1756069:Follow up sent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REQ1757930: CMT- T100: 123463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REQ1760731: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REQ1761497: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REQ1763406: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REQ1763412: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INC5005128: Email sent to requestor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INC4982596; CMT: T100-123282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REQ1767880: Awaiting approval to disable open scheduling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REQ1757906: Awaiting requestor response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Nova Notes triple upgrade</a:t>
                      </a:r>
                      <a:r>
                        <a:rPr lang="en-US" sz="10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: Coordinated with on-shore team and completed review of all 144 Nova Notes. Off-shore team has been working on assigned 71% of Nova notes build task to be completed by 26th sept,2025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Ticket Status:</a:t>
                      </a: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WIP- 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REQ: 11, INC: 02, CIM; 01, RTASK:01</a:t>
                      </a: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Closed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- 09</a:t>
                      </a:r>
                      <a:endParaRPr lang="en-US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Routed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- 00</a:t>
                      </a:r>
                      <a:endParaRPr lang="en-US" sz="1000"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On Hold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: 00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000" b="1" i="0" u="none" strike="noStrike" kern="1200" noProof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MyChart Gold stars and Diamonds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: 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Pre-Care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 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Symptom Checker &amp; E-visit: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Awaiting demo call to be rescheduled. 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 </a:t>
                      </a: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MyChart Messaging for All: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We will be discussing with Samanth on 9/23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Finance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  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Paperless billing: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Received approval from Legal &amp; Marketing team for communication letter. Call has been scheduled for 10/03 .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Long-term Care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 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Hypertension Care Plan: 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Reviewing pending tasks in CMT before pursing Sub-Cab for movement to PRD. 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All other items to be reviewed with leadership.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Receiving Care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MyChart Bedside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 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+mn-ea"/>
                          <a:cs typeface="+mn-cs"/>
                        </a:rPr>
                        <a:t>I discussed the education content with the ClinDoc Leadership and opened a ticket for their review.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Multilingual in MyChart: 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+mn-ea"/>
                          <a:cs typeface="+mn-cs"/>
                        </a:rPr>
                        <a:t>The next step is to present to the Digital Steering Committee in September. Vanessa will take it from here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960011"/>
                  </a:ext>
                </a:extLst>
              </a:tr>
              <a:tr h="1847745"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Bridges</a:t>
                      </a:r>
                      <a:endParaRPr lang="en-US" sz="1100"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Team have</a:t>
                      </a:r>
                      <a:r>
                        <a:rPr lang="en-US" sz="1000" b="1" i="0" u="none" strike="noStrike" kern="120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 2 tickets</a:t>
                      </a:r>
                      <a:r>
                        <a:rPr lang="en-US" sz="1000" b="0" i="0" u="none" strike="noStrike" kern="120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in the queue. Shared resolutions and documented in the work packet.</a:t>
                      </a:r>
                    </a:p>
                    <a:p>
                      <a:pPr marL="0" marR="0" lvl="0" indent="0" algn="just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1000" b="1" i="0" u="none" strike="noStrike" kern="1200" noProof="0" dirty="0">
                        <a:solidFill>
                          <a:srgbClr val="242424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Nova Notes Feb/May/Aug 24 project: </a:t>
                      </a:r>
                      <a:r>
                        <a:rPr lang="en-US" sz="1000" b="0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Started with Feb/May/Aug upgrade project for nova notes owning the complete review, build and deployment. Total we have 93 nova notes for review.</a:t>
                      </a:r>
                    </a:p>
                    <a:p>
                      <a:pPr marL="171450" marR="0" lvl="0" indent="-171450" algn="just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RA2318 September SU upgrade: </a:t>
                      </a:r>
                      <a:r>
                        <a:rPr lang="en-US" sz="1000" b="0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We have total 2 nova notes, and we have started reviewing them with Epic TS.</a:t>
                      </a:r>
                      <a:endParaRPr lang="en-US" sz="1000" b="1" i="0" u="none" strike="noStrike" kern="1200" noProof="0" dirty="0">
                        <a:solidFill>
                          <a:srgbClr val="242424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Ticket Status:</a:t>
                      </a:r>
                      <a:endParaRPr lang="en-US" sz="1000" b="0" i="0" u="none" strike="noStrike" kern="1200" noProof="0" dirty="0">
                        <a:solidFill>
                          <a:srgbClr val="FFFFFF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FFFF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•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WIP-  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1 INC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FFFF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•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Closed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- 15</a:t>
                      </a:r>
                      <a:r>
                        <a:rPr lang="en-IN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I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NC, 1 ITASK, 1 RTASK, 1 CIM</a:t>
                      </a:r>
                      <a:endParaRPr lang="en-US" dirty="0"/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FFFF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•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Routed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-  1 INC</a:t>
                      </a:r>
                      <a:endParaRPr lang="en-US" dirty="0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b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</a:br>
                      <a:b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</a:br>
                      <a:endParaRPr lang="en-US" sz="1000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11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41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E7304DE9-855A-B136-ADE9-9FD1E4B926B0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Ending </a:t>
            </a:r>
            <a:r>
              <a:rPr lang="en-US" sz="24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shortDate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97569"/>
              </p:ext>
            </p:extLst>
          </p:nvPr>
        </p:nvGraphicFramePr>
        <p:xfrm>
          <a:off x="0" y="464219"/>
          <a:ext cx="12181254" cy="6379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646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36490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235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5295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427572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18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Clarity</a:t>
                      </a:r>
                      <a:endParaRPr lang="en-US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Clarity Team is working on the below tasks -</a:t>
                      </a:r>
                      <a:endParaRPr lang="en-US" sz="1000" b="1" i="0" u="none" strike="noStrike" kern="120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000" b="1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Healthy Planet – RW SQL report to run to check clinician postponing HM topics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Epic User-Name crosswalk report.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BD Health Site – Inventory Optimization.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Convert RWB extracts to SSIS.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Clarity: RWSQL report for referral WQ</a:t>
                      </a:r>
                      <a:endParaRPr lang="en-US" sz="1000" b="0" i="0" u="none" strike="noStrike" kern="1200" baseline="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Report needed for stats for anesthesia chart closures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Custom request/ CT exam report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AMB clinic needs help with longterm prescription without pain agreement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CHS Population health report request </a:t>
                      </a:r>
                      <a:b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</a:br>
                      <a:endParaRPr lang="en-US" sz="1000" b="0" i="0" u="none" strike="noStrike" kern="1200" baseline="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REQ1343496 (Healthy Planet – RW SQL report to run to check clinician postponing HM topics) - In Progress: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Sent email to Dr CS with list of groupers with department list for review.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REQ1475577 (Epic Username crosswalk report) - Testing: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Need to reach back to Natasha to review updates with her to determine if this report is good with recent updates. 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 </a:t>
                      </a: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RTASK0331890 (BD Health Site – Inventory Optimization) - Testing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: Got update from Mindy the extract looks good, team has call with BD healthsite team on friday for a working session, awaiting feedback.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RTASK0411360: (Convert RWB extracts to SSIS) - In Progress: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Reached out to Mindy regarding the criteria session, she mentioned that she will follow upon location criteria and let us know what needs to be included.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REQ1709866: (Clarity: RWSQL report for referral WQ) – Pending customer 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 Awaiting user response to close the request.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REQ1453128: (Report needed for stats for anesthesia chart closures) – Testing  :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Report has been moved to PRD for final review.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REQ1508233: (Custom request/ CT exam report) – In progress 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 Had a connect with user to get some details around this request, started building the initial query.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REQ1657115: (AMB clinic needs help with longterm prescription without pain agreement) – In progress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:Created build in POC and will be performing testing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REQ1664093: (CHS Population health report request ) – In progress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:WIP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1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632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53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08AC427D-AA04-2DE6-D563-D030A9F3B21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Ending </a:t>
            </a:r>
            <a:r>
              <a:rPr lang="en-US" sz="24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shortDate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14734"/>
              </p:ext>
            </p:extLst>
          </p:nvPr>
        </p:nvGraphicFramePr>
        <p:xfrm>
          <a:off x="0" y="471236"/>
          <a:ext cx="12200703" cy="412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704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098593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923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590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56908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6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 Cogito</a:t>
                      </a:r>
                      <a:endParaRPr lang="en-US" sz="1100"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Cogito Team currently working on the below items:</a:t>
                      </a:r>
                    </a:p>
                    <a:p>
                      <a:pPr marL="171450" indent="-171450" algn="l" rtl="0" eaLnBrk="1" fontAlgn="base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REQ1285475</a:t>
                      </a:r>
                      <a:r>
                        <a:rPr lang="en-US" sz="9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(Description Project): Working on changes requested by clients, Updating approved descriptions in TFS.</a:t>
                      </a:r>
                    </a:p>
                    <a:p>
                      <a:pPr marL="171450" indent="-171450" algn="l" rtl="0" eaLnBrk="1" fontAlgn="base" latinLnBrk="0" hangingPunct="1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REQ1338522</a:t>
                      </a:r>
                      <a:r>
                        <a:rPr lang="en-US" sz="9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(Michael's SSRS Catalog Link Project)- 341/404 completed in POC, remaining 65 Awaiting owner's review.</a:t>
                      </a:r>
                      <a:b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</a:b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285 Components moved to PRD.</a:t>
                      </a:r>
                      <a:endParaRPr lang="en-US" sz="9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indent="-171450" algn="l" rtl="0" eaLnBrk="1" fontAlgn="base" latinLnBrk="0" hangingPunct="1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REQ1367147</a:t>
                      </a:r>
                      <a:r>
                        <a:rPr lang="en-US" sz="9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(SA Parameter clean up) – 523/616 completed. Awaiting owner's review - 93</a:t>
                      </a:r>
                    </a:p>
                    <a:p>
                      <a:pPr marL="171450" lvl="0" indent="-171450" algn="l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REQ1576770 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(SSRS Combine Duplicate Folder):</a:t>
                      </a:r>
                      <a:r>
                        <a:rPr lang="en-US" sz="9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09/12: Working on disabling of 17 Link components for  Archived Reports  (555/555). </a:t>
                      </a:r>
                    </a:p>
                    <a:p>
                      <a:pPr marL="171450" lvl="0" indent="-171450" algn="l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REQ1633458 – 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 slicer dicer session – 09/12: On Hold, Sherlock ticket has been raised by Monica and have reached out to Epic Support to assist  as discussed with Monica , waiting for Epic Support's  inputs.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REQ1591464 (In Progress): 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CMT is being moved to PRD and awaiting end user feedback.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REQ1574554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: Mindy sent a mail to check the availability of end user to connect and get the requirements of the request.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REQ1742463: (Completed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)– Updated the Hyperlinks in the components and created CMT ticket to move to PRD. Closed the request as per the communication from Reann.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0" lvl="0" indent="0" algn="l">
                        <a:buClrTx/>
                        <a:buNone/>
                      </a:pP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lvl="0" indent="0" algn="l">
                        <a:buClrTx/>
                        <a:buNone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lvl="0" indent="-171450" algn="l">
                        <a:buClrTx/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Actively following up with Owners for Branding and Description work review and feedback.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.</a:t>
                      </a:r>
                      <a:endParaRPr lang="en-US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Analyzing, Following up with end user(customer) and Working on Backlog Requests which are pending from 2023 and 2024 of Sam's Queue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Monitoring the Queue and Triaging the Tickets.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REQ1574554 – Request for new graphing component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Completed: 0</a:t>
                      </a: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Received from Clarity: 0</a:t>
                      </a:r>
                      <a:b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</a:b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Awaiting Owners review: 4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 (Branding, Description &amp; SA Parameter clean up task)</a:t>
                      </a:r>
                      <a:b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</a:b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 in Progress: 9 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Tickets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346495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8106A3D-C011-2028-4E94-1FC5DD66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18903"/>
              </p:ext>
            </p:extLst>
          </p:nvPr>
        </p:nvGraphicFramePr>
        <p:xfrm>
          <a:off x="11373" y="4172867"/>
          <a:ext cx="12169245" cy="129126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90932">
                  <a:extLst>
                    <a:ext uri="{9D8B030D-6E8A-4147-A177-3AD203B41FA5}">
                      <a16:colId xmlns:a16="http://schemas.microsoft.com/office/drawing/2014/main" val="808887276"/>
                    </a:ext>
                  </a:extLst>
                </a:gridCol>
                <a:gridCol w="1440947">
                  <a:extLst>
                    <a:ext uri="{9D8B030D-6E8A-4147-A177-3AD203B41FA5}">
                      <a16:colId xmlns:a16="http://schemas.microsoft.com/office/drawing/2014/main" val="968246071"/>
                    </a:ext>
                  </a:extLst>
                </a:gridCol>
                <a:gridCol w="1536806">
                  <a:extLst>
                    <a:ext uri="{9D8B030D-6E8A-4147-A177-3AD203B41FA5}">
                      <a16:colId xmlns:a16="http://schemas.microsoft.com/office/drawing/2014/main" val="529651758"/>
                    </a:ext>
                  </a:extLst>
                </a:gridCol>
                <a:gridCol w="1536806">
                  <a:extLst>
                    <a:ext uri="{9D8B030D-6E8A-4147-A177-3AD203B41FA5}">
                      <a16:colId xmlns:a16="http://schemas.microsoft.com/office/drawing/2014/main" val="1500426785"/>
                    </a:ext>
                  </a:extLst>
                </a:gridCol>
                <a:gridCol w="1626551">
                  <a:extLst>
                    <a:ext uri="{9D8B030D-6E8A-4147-A177-3AD203B41FA5}">
                      <a16:colId xmlns:a16="http://schemas.microsoft.com/office/drawing/2014/main" val="2520556192"/>
                    </a:ext>
                  </a:extLst>
                </a:gridCol>
                <a:gridCol w="1405325">
                  <a:extLst>
                    <a:ext uri="{9D8B030D-6E8A-4147-A177-3AD203B41FA5}">
                      <a16:colId xmlns:a16="http://schemas.microsoft.com/office/drawing/2014/main" val="3927639899"/>
                    </a:ext>
                  </a:extLst>
                </a:gridCol>
                <a:gridCol w="1515939">
                  <a:extLst>
                    <a:ext uri="{9D8B030D-6E8A-4147-A177-3AD203B41FA5}">
                      <a16:colId xmlns:a16="http://schemas.microsoft.com/office/drawing/2014/main" val="2320652233"/>
                    </a:ext>
                  </a:extLst>
                </a:gridCol>
                <a:gridCol w="1515939">
                  <a:extLst>
                    <a:ext uri="{9D8B030D-6E8A-4147-A177-3AD203B41FA5}">
                      <a16:colId xmlns:a16="http://schemas.microsoft.com/office/drawing/2014/main" val="3172448152"/>
                    </a:ext>
                  </a:extLst>
                </a:gridCol>
              </a:tblGrid>
              <a:tr h="64036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Report Status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____________________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Type of Work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Returned to Deloitte/</a:t>
                      </a:r>
                    </a:p>
                    <a:p>
                      <a:pPr marL="0" algn="ctr" defTabSz="457200" rtl="0" eaLnBrk="1" fontAlgn="b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re-work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# of Reports WIP with Deloitte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 Pending for Owners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  Ready to Deploy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 Deployed to PRD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 Out of 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Total # of Reports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10169"/>
                  </a:ext>
                </a:extLst>
              </a:tr>
              <a:tr h="337773"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SSRS Description Work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251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173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616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21900"/>
                  </a:ext>
                </a:extLst>
              </a:tr>
              <a:tr h="313134"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SSRS Branding Work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221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173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616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324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D0D33A-8DEE-3B9D-AAFA-5A4F1BB92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50296"/>
              </p:ext>
            </p:extLst>
          </p:nvPr>
        </p:nvGraphicFramePr>
        <p:xfrm>
          <a:off x="10026" y="5514473"/>
          <a:ext cx="12169246" cy="135096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80686">
                  <a:extLst>
                    <a:ext uri="{9D8B030D-6E8A-4147-A177-3AD203B41FA5}">
                      <a16:colId xmlns:a16="http://schemas.microsoft.com/office/drawing/2014/main" val="808887276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968246071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529651758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1500426785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3891402016"/>
                    </a:ext>
                  </a:extLst>
                </a:gridCol>
              </a:tblGrid>
              <a:tr h="570689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SSRS Epic Catalog Link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Completed Component build in POC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Completed Catalog Branding changes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Completed Catalog Description changes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Updated approved Descriptions in TFS reports in this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10169"/>
                  </a:ext>
                </a:extLst>
              </a:tr>
              <a:tr h="38403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Cumulative Count (Overall)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355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405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440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440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21900"/>
                  </a:ext>
                </a:extLst>
              </a:tr>
              <a:tr h="38403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Week Ending 09/26- Work Packet Status Report Count 05/9/2025</a:t>
                      </a:r>
                      <a:endParaRPr lang="en-US" sz="2000"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32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0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>
            <a:extLst>
              <a:ext uri="{FF2B5EF4-FFF2-40B4-BE49-F238E27FC236}">
                <a16:creationId xmlns:a16="http://schemas.microsoft.com/office/drawing/2014/main" id="{75F054CF-6AE0-8485-8FC4-40D3032C16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45692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Ending 09/26- Work Packet Status Report 07/04 -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87398"/>
              </p:ext>
            </p:extLst>
          </p:nvPr>
        </p:nvGraphicFramePr>
        <p:xfrm>
          <a:off x="0" y="-161393"/>
          <a:ext cx="12198094" cy="7118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704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24908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965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991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644499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Quality Assurance</a:t>
                      </a:r>
                      <a:endParaRPr lang="en-US" sz="105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</a:rPr>
                        <a:t>●</a:t>
                      </a:r>
                      <a:endParaRPr kumimoji="0" lang="en-US" sz="32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As part of Converge Integration Testing: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  36 out of 40 Phase 1 assigned Testcases.</a:t>
                      </a:r>
                      <a:endParaRPr lang="en-US" sz="900"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4 Test Cases from Phase 1 were Removed from execution as they involve Third Party Applications.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  42 Phase 2  Testcases.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 31 phase 3 testcases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 42 Manual Run time calculation test 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44 Task Capture Testcases.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Created 5 short scripts as part of Converge Integration testing suite.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Review of 28 Regression Review Testcases.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Standardized Documentation Process.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 the Re Task Capture for 4 Test Cases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 9 scripts of Nov24 Upgrade Regression testing.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  6 Testcases from </a:t>
                      </a:r>
                      <a:r>
                        <a:rPr lang="en-US" sz="9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MD Staff Regression testing 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 4 Testcases from CGSM Peds Therapy IWT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Manual Run Time for 24 Scripts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NLA Gastroenterology Testing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Task capture of 16 scripts out of 24.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Nov24 Upgrade Regression: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9</a:t>
                      </a:r>
                      <a:endParaRPr lang="en-US" sz="9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Completed: 9</a:t>
                      </a:r>
                      <a:endParaRPr lang="en-US" sz="9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In Progress: 0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Number of defects raised: 4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CGSM Peds Therapy IWT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4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Completed: 4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In Progress: 0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Number of defects raised: 1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Task capture- 1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 -Task Capture-1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Manual Run time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24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Completed: 24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NLA Gastroenterology Testing: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 - 2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 – 2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Task Capture: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24</a:t>
                      </a:r>
                      <a:endParaRPr lang="en-US" sz="900" b="0" i="0" u="none" strike="noStrike" kern="1200" baseline="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Completed: 16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On Hold: 8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195127"/>
                  </a:ext>
                </a:extLst>
              </a:tr>
              <a:tr h="270803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  <a:latin typeface="Open Sans"/>
                        </a:rPr>
                        <a:t>Test Automation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Team has started the pre regression testing from Monday, September 15</a:t>
                      </a:r>
                      <a:r>
                        <a:rPr lang="en-US" sz="900" b="0" i="0" u="none" strike="noStrike" kern="1200" baseline="300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th </a:t>
                      </a: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Out of 50 test cases 26 have already passed in the pre regression testing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Team had presented the automation idea on EAP (Epic all procedures) during the bi-weekly call on Wednesday</a:t>
                      </a:r>
                    </a:p>
                    <a:p>
                      <a:pPr marL="171450" marR="0" lvl="0" indent="-171450" algn="l" rtl="0" eaLnBrk="1" latinLnBrk="0" hangingPunct="1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Automation scrum call at 8:30PM IST every Tuesday and Thursday</a:t>
                      </a:r>
                    </a:p>
                    <a:p>
                      <a:pPr marL="171450" marR="0" lvl="0" indent="-171450" algn="l" rtl="0" eaLnBrk="1" latinLnBrk="0" hangingPunct="1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Deloitte + Internal RPA mandatory connect at 7:30Pm IST every Monday and optional connect on Wednesday</a:t>
                      </a:r>
                    </a:p>
                    <a:p>
                      <a:pPr marL="171450" marR="0" lvl="0" indent="-171450" algn="l" rtl="0" eaLnBrk="1" latinLnBrk="0" hangingPunct="1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Timecard submission at end of every Friday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Regression Testing period for triple upgrade is Sept 29 – Oct 10</a:t>
                      </a: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90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21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35179"/>
              </p:ext>
            </p:extLst>
          </p:nvPr>
        </p:nvGraphicFramePr>
        <p:xfrm>
          <a:off x="0" y="445695"/>
          <a:ext cx="12198096" cy="9040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017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078861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915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1496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58877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Environment Control and Data Courier (EC-DC)</a:t>
                      </a: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CMT Audit Process Documentation: 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Developed a comprehensive document outlining the audit process for standard changes, including detailed steps, defined roles, and compliance requirements.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1000" b="1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Minor CMT Audit: 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Engaged in team discussions to </a:t>
                      </a: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establish the process for daily audits of minor changes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moved to PRD. Provided feedback to </a:t>
                      </a: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enhance how audit analysis is communicated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to the respective application team leadership.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Duplicate Provider Cleanup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: Reached the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halfway mark in phase 1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of the duplicate provider cleanup, processing over 500 provider records to date.</a:t>
                      </a: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CIRT Documents Review: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Facilitated a team review session to discuss and refine the high-level CIRT process document.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DC Migration SNOW Requests: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Resolved more than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60 DC Migration SNOW requests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, successfully sending builds through to production.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DC Provider Maintenance &amp; SER Migration: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The team ran the DC Provider maintenance report daily and migrated over 300 SER records from PRD to POC to TST throughout the week.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Daily CMT Report &amp; Standards Audit: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Ensured the Daily CMT Report was executed, generated a report of Standard CMTs moved to PRD, and audited approximately 300 standards.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Increased the daily audit rate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 of standard changes moved to PRD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from 30% to 50%.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EHR Sub-CAB QA Activities: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Conducted quality assurance on 27 Minor, 4 Standard Candidate, 1 Emergency, and 1 Urgent CMTs and change requests for EHR Sub-CAB meetings this week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Continue phase 1 provider cleanup by reviewing and resolving remaining SER records.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0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148647"/>
                  </a:ext>
                </a:extLst>
              </a:tr>
              <a:tr h="2380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3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0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796021"/>
                  </a:ext>
                </a:extLst>
              </a:tr>
            </a:tbl>
          </a:graphicData>
        </a:graphic>
      </p:graphicFrame>
      <p:sp>
        <p:nvSpPr>
          <p:cNvPr id="3" name="Title 8">
            <a:extLst>
              <a:ext uri="{FF2B5EF4-FFF2-40B4-BE49-F238E27FC236}">
                <a16:creationId xmlns:a16="http://schemas.microsoft.com/office/drawing/2014/main" id="{75F054CF-6AE0-8485-8FC4-40D3032C162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445692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Ending </a:t>
            </a:r>
            <a:r>
              <a:rPr lang="en-US" sz="24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shortDate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- Work Packet Status Report</a:t>
            </a:r>
          </a:p>
        </p:txBody>
      </p:sp>
    </p:spTree>
    <p:extLst>
      <p:ext uri="{BB962C8B-B14F-4D97-AF65-F5344CB8AC3E}">
        <p14:creationId xmlns:p14="http://schemas.microsoft.com/office/powerpoint/2010/main" val="207598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738F60-A9FE-1654-1C8E-910D59D3F843}"/>
              </a:ext>
            </a:extLst>
          </p:cNvPr>
          <p:cNvGrpSpPr/>
          <p:nvPr/>
        </p:nvGrpSpPr>
        <p:grpSpPr>
          <a:xfrm>
            <a:off x="-213830" y="1085056"/>
            <a:ext cx="12619660" cy="4720548"/>
            <a:chOff x="-198085" y="1085056"/>
            <a:chExt cx="12619660" cy="4720548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9593DCDB-F8CB-49B3-9AEF-CFC9146AC87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59215597"/>
                </p:ext>
              </p:extLst>
            </p:nvPr>
          </p:nvGraphicFramePr>
          <p:xfrm>
            <a:off x="-142896" y="1145799"/>
            <a:ext cx="4601471" cy="21971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D48660F9-9C10-4205-B7BC-0D03B7AC07B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8404424"/>
                </p:ext>
              </p:extLst>
            </p:nvPr>
          </p:nvGraphicFramePr>
          <p:xfrm>
            <a:off x="3846196" y="3402832"/>
            <a:ext cx="4580853" cy="23504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1DDEC4AF-17D2-4B8F-9835-5549BC66E67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71574134"/>
                </p:ext>
              </p:extLst>
            </p:nvPr>
          </p:nvGraphicFramePr>
          <p:xfrm>
            <a:off x="7809233" y="3410340"/>
            <a:ext cx="4579171" cy="23354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F73F8B6-D25E-47F2-BFFD-FDD187ABD36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48801993"/>
                </p:ext>
              </p:extLst>
            </p:nvPr>
          </p:nvGraphicFramePr>
          <p:xfrm>
            <a:off x="3791739" y="1098393"/>
            <a:ext cx="4689766" cy="23044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C46D6D57-59A9-252F-536D-6CFA8E67681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5631169"/>
                </p:ext>
              </p:extLst>
            </p:nvPr>
          </p:nvGraphicFramePr>
          <p:xfrm>
            <a:off x="7809233" y="1085056"/>
            <a:ext cx="4612342" cy="23044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666A6077-2065-0478-19D2-231E607913E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7374636"/>
                </p:ext>
              </p:extLst>
            </p:nvPr>
          </p:nvGraphicFramePr>
          <p:xfrm>
            <a:off x="-198085" y="3455169"/>
            <a:ext cx="4580853" cy="23504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</p:grpSp>
      <p:sp>
        <p:nvSpPr>
          <p:cNvPr id="7" name="Title 8">
            <a:extLst>
              <a:ext uri="{FF2B5EF4-FFF2-40B4-BE49-F238E27FC236}">
                <a16:creationId xmlns:a16="http://schemas.microsoft.com/office/drawing/2014/main" id="{1BC6CA72-97A4-B651-D3FD-5F4F9F92BC6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Ending </a:t>
            </a:r>
            <a:r>
              <a:rPr lang="en-US" sz="24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shortDate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- Work Packet Status Report</a:t>
            </a:r>
          </a:p>
        </p:txBody>
      </p:sp>
    </p:spTree>
    <p:extLst>
      <p:ext uri="{BB962C8B-B14F-4D97-AF65-F5344CB8AC3E}">
        <p14:creationId xmlns:p14="http://schemas.microsoft.com/office/powerpoint/2010/main" val="2947267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FF8A9E3-6F3C-4856-9A3E-7D997EC800EF}">
  <we:reference id="412591f7-1c94-4fad-a2de-1f1a9f181c0c" version="1.0.0.1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c8cfcba-b016-4e30-8556-6f1cb7c975af">
      <UserInfo>
        <DisplayName>Choudhary, Babita</DisplayName>
        <AccountId>49</AccountId>
        <AccountType/>
      </UserInfo>
    </SharedWithUsers>
    <TaxCatchAll xmlns="0c8cfcba-b016-4e30-8556-6f1cb7c975af" xsi:nil="true"/>
    <lcf76f155ced4ddcb4097134ff3c332f xmlns="21eabdcc-72ab-4064-9f46-5100b1dc17a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5E5BA06A902547B72725678B9AC8F3" ma:contentTypeVersion="16" ma:contentTypeDescription="Create a new document." ma:contentTypeScope="" ma:versionID="271747c30a1d0c6f35a5932e18e305f5">
  <xsd:schema xmlns:xsd="http://www.w3.org/2001/XMLSchema" xmlns:xs="http://www.w3.org/2001/XMLSchema" xmlns:p="http://schemas.microsoft.com/office/2006/metadata/properties" xmlns:ns2="21eabdcc-72ab-4064-9f46-5100b1dc17a4" xmlns:ns3="0c8cfcba-b016-4e30-8556-6f1cb7c975af" targetNamespace="http://schemas.microsoft.com/office/2006/metadata/properties" ma:root="true" ma:fieldsID="0af4f099e4a2bd447a847ed71e35eb91" ns2:_="" ns3:_="">
    <xsd:import namespace="21eabdcc-72ab-4064-9f46-5100b1dc17a4"/>
    <xsd:import namespace="0c8cfcba-b016-4e30-8556-6f1cb7c975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eabdcc-72ab-4064-9f46-5100b1dc17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798d900d-0589-4081-96eb-513de833a5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cfcba-b016-4e30-8556-6f1cb7c975a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21b69687-e3b3-42f9-8e99-a69d61ab0aa7}" ma:internalName="TaxCatchAll" ma:showField="CatchAllData" ma:web="0c8cfcba-b016-4e30-8556-6f1cb7c975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0FE039-71A2-40B4-A75C-21F3CDB51F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88867B-BE9D-4D7C-80E8-0A5B242C20CF}">
  <ds:schemaRefs>
    <ds:schemaRef ds:uri="0c8cfcba-b016-4e30-8556-6f1cb7c975af"/>
    <ds:schemaRef ds:uri="21eabdcc-72ab-4064-9f46-5100b1dc17a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A4F9743-95BA-4C12-87A3-813E241F842B}">
  <ds:schemaRefs>
    <ds:schemaRef ds:uri="0c8cfcba-b016-4e30-8556-6f1cb7c975af"/>
    <ds:schemaRef ds:uri="21eabdcc-72ab-4064-9f46-5100b1dc17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Deloitte 16_9 onscreen</Template>
  <TotalTime>11</TotalTime>
  <Words>2680</Words>
  <Application>Microsoft Office PowerPoint</Application>
  <PresentationFormat>Widescreen</PresentationFormat>
  <Paragraphs>370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Arial,Sans-Serif</vt:lpstr>
      <vt:lpstr>Calibri</vt:lpstr>
      <vt:lpstr>Chronicle Display Black</vt:lpstr>
      <vt:lpstr>Open Sans</vt:lpstr>
      <vt:lpstr>Wingdings</vt:lpstr>
      <vt:lpstr>1_Office Theme</vt:lpstr>
      <vt:lpstr>think-cell Slide</vt:lpstr>
      <vt:lpstr>Weekly CHRISTUS Health Deloitte Build Team Status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A, Hariharan</dc:creator>
  <cp:lastModifiedBy>Kumar, Akshaya</cp:lastModifiedBy>
  <cp:revision>9</cp:revision>
  <dcterms:created xsi:type="dcterms:W3CDTF">2021-09-30T10:57:45Z</dcterms:created>
  <dcterms:modified xsi:type="dcterms:W3CDTF">2025-10-26T18:06:03Z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2021-09-30T10:57:45Z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b7a8ca17-954c-4c13-ab1c-82ed3c92e115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0x010100BE5E5BA06A902547B72725678B9AC8F3</vt:lpwstr>
  </property>
  <property fmtid="{D5CDD505-2E9C-101B-9397-08002B2CF9AE}" pid="10" name="MediaServiceImageTags">
    <vt:lpwstr/>
  </property>
  <property fmtid="{D5CDD505-2E9C-101B-9397-08002B2CF9AE}" pid="11" name="MSIP_Label_ea60d57e-af5b-4752-ac57-3e4f28ca11dc_Tag">
    <vt:lpwstr>10, 3, 0, 2</vt:lpwstr>
  </property>
</Properties>
</file>