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317"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Akshayaa Kumarasamy</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Akshayaa Kumarasamy</cp:lastModifiedBy>
  <cp:revision>28</cp:revision>
  <dcterms:created xsi:type="dcterms:W3CDTF">2024-04-04T06:50:00Z</dcterms:created>
  <dcterms:modified xsi:type="dcterms:W3CDTF">2024-04-29T17:30:24Z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