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A</a:t>
            </a:r>
            <a:r>
              <a:rPr dirty="0" sz="2400" lang="en-US" smtClean="0"/>
              <a:t>K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.</a:t>
            </a:r>
            <a:r>
              <a:rPr dirty="0" sz="2400" lang="en-US" smtClean="0"/>
              <a:t>P</a:t>
            </a:r>
            <a:endParaRPr altLang="en-US" lang="zh-CN"/>
          </a:p>
          <a:p>
            <a:r>
              <a:rPr sz="2400" lang="en-US" smtClean="0"/>
              <a:t>REGISTER </a:t>
            </a:r>
            <a:r>
              <a:rPr dirty="0" sz="2400" lang="en-US" smtClean="0"/>
              <a:t>NO</a:t>
            </a:r>
            <a:r>
              <a:rPr sz="2400" lang="en-US" smtClean="0"/>
              <a:t>: </a:t>
            </a:r>
            <a:r>
              <a:rPr sz="2400" lang="en-US" smtClean="0"/>
              <a:t>312212</a:t>
            </a:r>
            <a:r>
              <a:rPr sz="2400" lang="en-US" smtClean="0"/>
              <a:t>7</a:t>
            </a:r>
            <a:r>
              <a:rPr sz="2400" lang="en-US" smtClean="0"/>
              <a:t>6</a:t>
            </a:r>
            <a:r>
              <a:rPr sz="2400" lang="en-US" smtClean="0"/>
              <a:t>3</a:t>
            </a:r>
            <a:r>
              <a:rPr sz="2400" lang="en-US" smtClean="0"/>
              <a:t> (asunm14512022g</a:t>
            </a:r>
            <a:r>
              <a:rPr sz="2400" lang="en-US" smtClean="0"/>
              <a:t>1</a:t>
            </a:r>
            <a:r>
              <a:rPr sz="2400" lang="en-US" smtClean="0"/>
              <a:t>4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MAHALASHMI WOMEN’S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501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5273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649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675850" cy="3962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675850" cy="3962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7490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97839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5044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804719"/>
            <a:ext cx="9829800" cy="4384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704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580358"/>
            <a:ext cx="6624637" cy="2529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1554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393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2024-08-29T07:42:33Z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6d86dd5c00b94a0fb669d7a992cebbf6</vt:lpwstr>
  </property>
</Properties>
</file>