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8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2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FA83F-CA99-49AB-B141-0A3229A7069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F007-3113-47E9-8913-03B0F795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9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 up Window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1336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312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30480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4126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40386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05000" y="22098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Window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1336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22156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30480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31934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40386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4953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Forgot Password?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Sign Up</a:t>
            </a:r>
          </a:p>
          <a:p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Password Reset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Password Reset Window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12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Id: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30480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81400" y="42672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Password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19050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Trouble Logging In</a:t>
            </a:r>
            <a:r>
              <a:rPr lang="en-US" b="1" dirty="0" smtClean="0"/>
              <a:t>?</a:t>
            </a:r>
            <a:endParaRPr lang="en-US" b="1" dirty="0"/>
          </a:p>
          <a:p>
            <a:pPr fontAlgn="base"/>
            <a:r>
              <a:rPr lang="en-US" dirty="0"/>
              <a:t>Enter your </a:t>
            </a:r>
            <a:r>
              <a:rPr lang="en-US" dirty="0" smtClean="0"/>
              <a:t>email </a:t>
            </a:r>
            <a:r>
              <a:rPr lang="en-US" dirty="0"/>
              <a:t>and we'll send you a link to get back into your account.</a:t>
            </a:r>
          </a:p>
        </p:txBody>
      </p:sp>
    </p:spTree>
    <p:extLst>
      <p:ext uri="{BB962C8B-B14F-4D97-AF65-F5344CB8AC3E}">
        <p14:creationId xmlns:p14="http://schemas.microsoft.com/office/powerpoint/2010/main" val="14547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685925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Requirement</a:t>
            </a:r>
            <a:endParaRPr lang="en-US" dirty="0"/>
          </a:p>
        </p:txBody>
      </p:sp>
      <p:sp>
        <p:nvSpPr>
          <p:cNvPr id="6" name="Flowchart: Merge 5"/>
          <p:cNvSpPr/>
          <p:nvPr/>
        </p:nvSpPr>
        <p:spPr>
          <a:xfrm>
            <a:off x="3474028" y="1828800"/>
            <a:ext cx="259772" cy="17145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4384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Homepage Promotion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0480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Homepage Teaser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33800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53200" y="6858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Homepage Promotion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85925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Country</a:t>
            </a:r>
            <a:endParaRPr lang="en-US" dirty="0"/>
          </a:p>
        </p:txBody>
      </p:sp>
      <p:sp>
        <p:nvSpPr>
          <p:cNvPr id="6" name="Flowchart: Merge 5"/>
          <p:cNvSpPr/>
          <p:nvPr/>
        </p:nvSpPr>
        <p:spPr>
          <a:xfrm>
            <a:off x="609600" y="1828800"/>
            <a:ext cx="259772" cy="17145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4384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30480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Switzerland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654136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42672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Germany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9836" y="1685925"/>
            <a:ext cx="240949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Activation Date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36" y="2319926"/>
            <a:ext cx="2409493" cy="232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074020" y="1685925"/>
            <a:ext cx="25365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Deactivation Date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19" y="2319926"/>
            <a:ext cx="2409493" cy="232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753982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53200" y="6858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5791200"/>
            <a:ext cx="445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Homepage Promotion Dashboard visible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4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Homepage Promotion Dashboard</a:t>
            </a:r>
            <a:endParaRPr lang="en-US" sz="3200" dirty="0"/>
          </a:p>
        </p:txBody>
      </p:sp>
      <p:sp>
        <p:nvSpPr>
          <p:cNvPr id="19" name="Rounded Rectangle 18"/>
          <p:cNvSpPr/>
          <p:nvPr/>
        </p:nvSpPr>
        <p:spPr>
          <a:xfrm>
            <a:off x="6553200" y="6858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84190"/>
            <a:ext cx="8763001" cy="352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799" y="3523428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Switzerland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4191000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Global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4913256"/>
            <a:ext cx="94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Germany</a:t>
            </a:r>
          </a:p>
        </p:txBody>
      </p:sp>
    </p:spTree>
    <p:extLst>
      <p:ext uri="{BB962C8B-B14F-4D97-AF65-F5344CB8AC3E}">
        <p14:creationId xmlns:p14="http://schemas.microsoft.com/office/powerpoint/2010/main" val="126620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Homepage Teaser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85925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Country</a:t>
            </a:r>
            <a:endParaRPr lang="en-US" dirty="0"/>
          </a:p>
        </p:txBody>
      </p:sp>
      <p:sp>
        <p:nvSpPr>
          <p:cNvPr id="6" name="Flowchart: Merge 5"/>
          <p:cNvSpPr/>
          <p:nvPr/>
        </p:nvSpPr>
        <p:spPr>
          <a:xfrm>
            <a:off x="609600" y="1828800"/>
            <a:ext cx="259772" cy="17145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4384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30480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Switzerland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654136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4267200"/>
            <a:ext cx="2819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Germany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9836" y="1685925"/>
            <a:ext cx="240949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Activation Date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36" y="2319926"/>
            <a:ext cx="2409493" cy="232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074020" y="1685925"/>
            <a:ext cx="25365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Deactivation Date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019" y="2319926"/>
            <a:ext cx="2409493" cy="232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753982" y="51054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553200" y="6858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7000" y="5791200"/>
            <a:ext cx="405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Homepage Teaser Dashboard visible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7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Homepage Teaser Dashboard</a:t>
            </a:r>
            <a:endParaRPr lang="en-US" sz="3200" dirty="0"/>
          </a:p>
        </p:txBody>
      </p:sp>
      <p:sp>
        <p:nvSpPr>
          <p:cNvPr id="19" name="Rounded Rectangle 18"/>
          <p:cNvSpPr/>
          <p:nvPr/>
        </p:nvSpPr>
        <p:spPr>
          <a:xfrm>
            <a:off x="6553200" y="685800"/>
            <a:ext cx="1981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84190"/>
            <a:ext cx="8763001" cy="352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7432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799" y="3523428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Switzerland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4191000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Global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4913256"/>
            <a:ext cx="94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Germany</a:t>
            </a:r>
          </a:p>
        </p:txBody>
      </p:sp>
    </p:spTree>
    <p:extLst>
      <p:ext uri="{BB962C8B-B14F-4D97-AF65-F5344CB8AC3E}">
        <p14:creationId xmlns:p14="http://schemas.microsoft.com/office/powerpoint/2010/main" val="42933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123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Sign up Window</vt:lpstr>
      <vt:lpstr>Login Window</vt:lpstr>
      <vt:lpstr>Password Reset Window</vt:lpstr>
      <vt:lpstr>Selection Page</vt:lpstr>
      <vt:lpstr>Homepage Promotion</vt:lpstr>
      <vt:lpstr>Homepage Promotion Dashboard</vt:lpstr>
      <vt:lpstr>Homepage Teaser</vt:lpstr>
      <vt:lpstr>Homepage Teaser Dashboard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Window</dc:title>
  <dc:creator>user</dc:creator>
  <cp:lastModifiedBy>admin</cp:lastModifiedBy>
  <cp:revision>13</cp:revision>
  <dcterms:created xsi:type="dcterms:W3CDTF">2020-05-21T15:22:46Z</dcterms:created>
  <dcterms:modified xsi:type="dcterms:W3CDTF">2020-06-13T14:38:26Z</dcterms:modified>
</cp:coreProperties>
</file>