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0C10B-ED48-4331-861E-B29EED8779DF}" v="35" dt="2025-10-29T09:44:2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02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9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27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098" y="2823408"/>
            <a:ext cx="7772400" cy="12111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CALCULATOR USING HTML, CSS, AND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7643"/>
            <a:ext cx="6858000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AKSHAYA DEVI K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43130171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ST-03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41BD1-71A0-27F8-D101-BAC6B2F89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06" y="344554"/>
            <a:ext cx="4649585" cy="199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Display Module updates user input and outputs results dynamically.</a:t>
            </a:r>
          </a:p>
          <a:p>
            <a:r>
              <a:t>• The Button Module captures user clicks and sends values to the script.</a:t>
            </a:r>
          </a:p>
          <a:p>
            <a:r>
              <a:t>• The Operation Module uses JavaScript functions to compute arithmetic operations.</a:t>
            </a:r>
          </a:p>
          <a:p>
            <a:r>
              <a:t>• The Design Module uses CSS Grid for clean, mobile-friendly layout.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(Screenshot)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the interface </a:t>
            </a:r>
            <a:endParaRPr dirty="0"/>
          </a:p>
        </p:txBody>
      </p:sp>
      <p:pic>
        <p:nvPicPr>
          <p:cNvPr id="5" name="Picture 4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2240C1AB-C430-3EA1-80AC-8D75CE9E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17" y="3438749"/>
            <a:ext cx="3669594" cy="2832804"/>
          </a:xfrm>
          <a:prstGeom prst="rect">
            <a:avLst/>
          </a:prstGeom>
        </p:spPr>
      </p:pic>
      <p:pic>
        <p:nvPicPr>
          <p:cNvPr id="7" name="Picture 6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A98A6576-A0E5-962F-B6E9-B2E3F8B4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00" y="3284406"/>
            <a:ext cx="2572691" cy="32833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HTML, CSS, and JavaScript can be combined to build a fully functional web-based calculator. It highlights the importance of front-end development concepts and provides a foundation for learning interactive web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This project focuses on developing a </a:t>
            </a:r>
            <a:r>
              <a:rPr lang="en-US" b="1" dirty="0"/>
              <a:t>simple, responsive, and user-friendly calculator</a:t>
            </a:r>
            <a:r>
              <a:rPr lang="en-US" dirty="0"/>
              <a:t>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The calculator performs basic arithmetic operations like addition, subtraction, multiplication, and division.</a:t>
            </a:r>
          </a:p>
          <a:p>
            <a:r>
              <a:rPr lang="en-US" dirty="0"/>
              <a:t>It replicates the functionality of a standard phone calculator and can be accessed via any web browser.</a:t>
            </a:r>
          </a:p>
          <a:p>
            <a:r>
              <a:rPr lang="en-US" dirty="0"/>
              <a:t>The project demonstrates the working of </a:t>
            </a:r>
            <a:r>
              <a:rPr lang="en-US" b="1" dirty="0"/>
              <a:t>frontend technologies</a:t>
            </a:r>
            <a:r>
              <a:rPr lang="en-US" dirty="0"/>
              <a:t> and their integration to create an interactive web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existing system, users rely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calculators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inbuilt mobile calculator apps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systems are not customizable and cannot be accessed through all platforms.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Older web calculators had basic designs without responsive layouts or modern styling.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proposed system provides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web-based calculator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that performs all basic arithmetic operations.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calculator is built using: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HTML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→ For structure and layout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→ For styling and design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→ For logic and interactivity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interface is designed with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grid layout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similar to a real calculator, offering a neat, attractive, and responsive design.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Users can perform calculations directly from any device with a browser (desktop, tablet, or phone).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22954"/>
            <a:ext cx="6347714" cy="3194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use and understand.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Platform-independent — works on any browser.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user interface with clean design.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need to install any software.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Fully customizable and extendable (scientific mode can be added).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2" y="1600200"/>
            <a:ext cx="6347714" cy="4441163"/>
          </a:xfrm>
        </p:spPr>
        <p:txBody>
          <a:bodyPr/>
          <a:lstStyle/>
          <a:p>
            <a:r>
              <a:rPr dirty="0"/>
              <a:t> Cannot perform advanced scientific calculations</a:t>
            </a:r>
          </a:p>
          <a:p>
            <a:r>
              <a:rPr dirty="0"/>
              <a:t> No backend or data storage</a:t>
            </a:r>
            <a:endParaRPr lang="en-US" dirty="0"/>
          </a:p>
          <a:p>
            <a:r>
              <a:rPr lang="en-US" dirty="0"/>
              <a:t>Requires a web browser to run.</a:t>
            </a:r>
            <a:endParaRPr dirty="0"/>
          </a:p>
          <a:p>
            <a:r>
              <a:rPr dirty="0"/>
              <a:t>Works only when the browser supports 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Internet browser (Chrome, Edge, or Firefox)</a:t>
            </a:r>
          </a:p>
          <a:p>
            <a:r>
              <a:rPr lang="en-US" dirty="0"/>
              <a:t>Processor: Intel i3 or higher</a:t>
            </a:r>
          </a:p>
          <a:p>
            <a:r>
              <a:rPr lang="en-US" dirty="0"/>
              <a:t>RAM: 2 GB minimum</a:t>
            </a:r>
          </a:p>
          <a:p>
            <a:r>
              <a:rPr lang="en-US" dirty="0"/>
              <a:t>Hard Disk: 100 MB free space</a:t>
            </a:r>
          </a:p>
          <a:p>
            <a:r>
              <a:rPr lang="en-US" dirty="0"/>
              <a:t>Input Device: Keyboard &amp; Mouse</a:t>
            </a:r>
          </a:p>
          <a:p>
            <a:r>
              <a:rPr lang="en-US" dirty="0"/>
              <a:t>Display: Any standard monitor or screen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Operating System: Windows, macOS, or Linux</a:t>
            </a:r>
          </a:p>
          <a:p>
            <a:r>
              <a:rPr dirty="0"/>
              <a:t>• Tools: Visual Studio Code or any text editor</a:t>
            </a:r>
          </a:p>
          <a:p>
            <a:r>
              <a:rPr dirty="0"/>
              <a:t>• Browser: Google Chrome / Mozilla Firefox</a:t>
            </a:r>
          </a:p>
          <a:p>
            <a:r>
              <a:rPr dirty="0"/>
              <a:t>• Languages: HTML, CSS, JavaScript</a:t>
            </a:r>
            <a:endParaRPr lang="en-US" dirty="0"/>
          </a:p>
          <a:p>
            <a:r>
              <a:rPr lang="en-IN" dirty="0"/>
              <a:t>• </a:t>
            </a:r>
            <a:r>
              <a:rPr lang="en-US" dirty="0"/>
              <a:t>Version Control (optional): Git and GitHub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Display Module - Shows input and result</a:t>
            </a:r>
          </a:p>
          <a:p>
            <a:r>
              <a:t>2. Button Module - Contains number and operator buttons</a:t>
            </a:r>
          </a:p>
          <a:p>
            <a:r>
              <a:t>3. Operation Module - Handles arithmetic logic</a:t>
            </a:r>
          </a:p>
          <a:p>
            <a:r>
              <a:t>4. Design Module - Manages layout and styling using 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514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Times New Roman</vt:lpstr>
      <vt:lpstr>Trebuchet MS</vt:lpstr>
      <vt:lpstr>Wingdings 3</vt:lpstr>
      <vt:lpstr>Facet</vt:lpstr>
      <vt:lpstr>WEB-BASED CALCULATOR USING HTML, CSS, AND JAVASCRIPT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 (Screenshot)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Karthikeyan B</cp:lastModifiedBy>
  <cp:revision>2</cp:revision>
  <dcterms:created xsi:type="dcterms:W3CDTF">2013-01-27T09:14:16Z</dcterms:created>
  <dcterms:modified xsi:type="dcterms:W3CDTF">2025-10-29T09:46:24Z</dcterms:modified>
  <cp:category/>
</cp:coreProperties>
</file>