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5.jpg" ContentType="image/jpg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502" r:id="rId2"/>
    <p:sldId id="501" r:id="rId3"/>
    <p:sldId id="464" r:id="rId4"/>
    <p:sldId id="445" r:id="rId5"/>
    <p:sldId id="503" r:id="rId6"/>
    <p:sldId id="504" r:id="rId7"/>
    <p:sldId id="506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1" r:id="rId34"/>
    <p:sldId id="492" r:id="rId35"/>
    <p:sldId id="493" r:id="rId36"/>
    <p:sldId id="494" r:id="rId37"/>
    <p:sldId id="463" r:id="rId38"/>
    <p:sldId id="495" r:id="rId39"/>
    <p:sldId id="496" r:id="rId40"/>
    <p:sldId id="497" r:id="rId41"/>
    <p:sldId id="498" r:id="rId42"/>
    <p:sldId id="499" r:id="rId43"/>
    <p:sldId id="5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D" initials="sD" lastIdx="1" clrIdx="0">
    <p:extLst>
      <p:ext uri="{19B8F6BF-5375-455C-9EA6-DF929625EA0E}">
        <p15:presenceInfo xmlns:p15="http://schemas.microsoft.com/office/powerpoint/2012/main" userId="d180ca02a5bc6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004"/>
    <a:srgbClr val="FCF234"/>
    <a:srgbClr val="F9F925"/>
    <a:srgbClr val="FF0066"/>
    <a:srgbClr val="32DAEC"/>
    <a:srgbClr val="FFFFCC"/>
    <a:srgbClr val="EBD7D1"/>
    <a:srgbClr val="F8FBCD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2349" autoAdjust="0"/>
  </p:normalViewPr>
  <p:slideViewPr>
    <p:cSldViewPr snapToGrid="0">
      <p:cViewPr varScale="1">
        <p:scale>
          <a:sx n="70" d="100"/>
          <a:sy n="70" d="100"/>
        </p:scale>
        <p:origin x="120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41D4-3C6F-4DB9-90A4-276262AE9EF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A84-51C1-4796-9E84-1D3CAFCB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2C82-55A5-416F-A3AD-CDAA5EE25A8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C1EE-E1E2-412A-850A-7DFC2C00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Manual Input 6"/>
          <p:cNvSpPr/>
          <p:nvPr userDrawn="1"/>
        </p:nvSpPr>
        <p:spPr>
          <a:xfrm rot="5400000">
            <a:off x="-1381726" y="1372892"/>
            <a:ext cx="6581116" cy="3838769"/>
          </a:xfrm>
          <a:prstGeom prst="flowChartManualInpu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5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5C1-9D11-4944-909A-C315236AD8FF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9B48-8709-4234-A4A7-5E03FBF1654F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4BB0-DBA0-4C13-9094-7DFF684416A2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992" y="3934674"/>
            <a:ext cx="8648700" cy="1858394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7" y="641023"/>
            <a:ext cx="4744917" cy="19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57" y="84109"/>
            <a:ext cx="8822592" cy="1063094"/>
          </a:xfrm>
          <a:ln w="38100">
            <a:solidFill>
              <a:schemeClr val="accent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algn="l">
              <a:defRPr b="1" spc="3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5" y="1281112"/>
            <a:ext cx="8799423" cy="49413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A9D3-DCD2-49C2-A1E1-3E65F33E4E4B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1553863" y="5004020"/>
            <a:ext cx="261910" cy="3964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4C57-D381-4745-91F7-590FA120D096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9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48D-872A-47ED-AA53-CC85933D70EF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0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54FC-53C7-424B-893D-BB60664E7501}" type="datetime1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D43-BBE6-4BC5-8DA4-BB82E3D3D1E6}" type="datetime1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1B3A-6585-4866-99EB-DC6B51B84C0B}" type="datetime1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" y="6056044"/>
            <a:ext cx="2549993" cy="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8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01E-E414-4ED6-A339-6111A00C6B0B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CE6B-0AF3-41CE-860D-EA12DAE379FB}" type="datetime1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9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F2CC-F539-45DE-ACEF-762E7C023D91}" type="datetime1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20990" y="6563567"/>
            <a:ext cx="9164990" cy="29995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7835" y="6569089"/>
            <a:ext cx="645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spc="225" dirty="0" smtClean="0">
                <a:solidFill>
                  <a:schemeClr val="bg1"/>
                </a:solidFill>
              </a:rPr>
              <a:t>INNOMATICS</a:t>
            </a:r>
            <a:r>
              <a:rPr lang="en-US" sz="1400" b="1" spc="225" baseline="0" dirty="0" smtClean="0">
                <a:solidFill>
                  <a:schemeClr val="bg1"/>
                </a:solidFill>
              </a:rPr>
              <a:t> TECHNOLOGY HUB</a:t>
            </a:r>
            <a:endParaRPr lang="en-US" sz="1400" b="1" spc="225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754" y="6597744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Innovation</a:t>
            </a:r>
            <a:r>
              <a:rPr lang="en-US" sz="900" b="1" baseline="0" dirty="0" smtClean="0"/>
              <a:t> is our Tradition</a:t>
            </a:r>
            <a:endParaRPr lang="en-US" sz="900" b="1" dirty="0"/>
          </a:p>
        </p:txBody>
      </p:sp>
      <p:sp>
        <p:nvSpPr>
          <p:cNvPr id="138" name="Slide Number Placeholder 5"/>
          <p:cNvSpPr txBox="1">
            <a:spLocks/>
          </p:cNvSpPr>
          <p:nvPr userDrawn="1"/>
        </p:nvSpPr>
        <p:spPr>
          <a:xfrm>
            <a:off x="3633256" y="6257333"/>
            <a:ext cx="2057400" cy="365125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7B4EA3-4B71-4E37-9374-1C5FF894EE3F}" type="slidenum">
              <a:rPr lang="en-US" sz="15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 userDrawn="1"/>
        </p:nvSpPr>
        <p:spPr>
          <a:xfrm>
            <a:off x="8195691" y="6139648"/>
            <a:ext cx="857770" cy="8542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5"/>
          <a:stretch/>
        </p:blipFill>
        <p:spPr>
          <a:xfrm>
            <a:off x="8296056" y="6297207"/>
            <a:ext cx="748014" cy="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ofe.edu.in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660" y="-13649"/>
            <a:ext cx="9867332" cy="657822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13498" y="2986192"/>
            <a:ext cx="7416351" cy="1026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Machine Learning</a:t>
            </a:r>
            <a:endParaRPr lang="en-US" i="1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9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88901" y="2297205"/>
                <a:ext cx="8991599" cy="370989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3+2+1 5+3+4+5+6 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Given that mean of group 3 is highest and that of group 1 lowest, can we conclude that </a:t>
                </a:r>
                <a:r>
                  <a:rPr lang="en-US" dirty="0" smtClean="0"/>
                  <a:t>the pills </a:t>
                </a:r>
                <a:r>
                  <a:rPr lang="en-US" dirty="0"/>
                  <a:t>given to group 3 had a larger impact or is it just variation within the group?</a:t>
                </a:r>
              </a:p>
              <a:p>
                <a:pPr marL="0" indent="0">
                  <a:buNone/>
                </a:pPr>
                <a:r>
                  <a:rPr lang="en-US" dirty="0"/>
                  <a:t>Let us have a null hypothesis that the population means of the 3 groups from which </a:t>
                </a:r>
                <a:r>
                  <a:rPr lang="en-US" dirty="0" smtClean="0"/>
                  <a:t>the samples </a:t>
                </a:r>
                <a:r>
                  <a:rPr lang="en-US" dirty="0"/>
                  <a:t>were taken have the same mean, i.e., the pills do not have an impact on </a:t>
                </a:r>
                <a:r>
                  <a:rPr lang="en-US" dirty="0" smtClean="0"/>
                  <a:t>the performance </a:t>
                </a:r>
                <a:r>
                  <a:rPr lang="en-US" dirty="0"/>
                  <a:t>in the exam.  </a:t>
                </a:r>
                <a:r>
                  <a:rPr lang="en-US" dirty="0" smtClean="0"/>
                  <a:t>𝜇1 = 𝜇2</a:t>
                </a:r>
                <a:r>
                  <a:rPr lang="en-US" dirty="0"/>
                  <a:t> </a:t>
                </a:r>
                <a:r>
                  <a:rPr lang="en-US" dirty="0" smtClean="0"/>
                  <a:t>= 𝜇3.  </a:t>
                </a:r>
                <a:r>
                  <a:rPr lang="en-US" dirty="0"/>
                  <a:t>Let us also have a significance level, 𝛼 = 0.10.</a:t>
                </a:r>
              </a:p>
              <a:p>
                <a:r>
                  <a:rPr lang="en-US" dirty="0"/>
                  <a:t>What is the alternate hypothesis? </a:t>
                </a:r>
              </a:p>
              <a:p>
                <a:r>
                  <a:rPr lang="en-US" dirty="0"/>
                  <a:t>The pills have an impact on performance.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" y="2297205"/>
                <a:ext cx="8991599" cy="3709895"/>
              </a:xfrm>
              <a:prstGeom prst="rect">
                <a:avLst/>
              </a:prstGeom>
              <a:blipFill rotWithShape="0">
                <a:blip r:embed="rId2"/>
                <a:stretch>
                  <a:fillRect l="-1085" b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93892" y="141027"/>
              <a:ext cx="7672185" cy="18584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7395"/>
                    <a:gridCol w="2557395"/>
                    <a:gridCol w="2557395"/>
                  </a:tblGrid>
                  <a:tr h="35881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93892" y="141027"/>
              <a:ext cx="7672185" cy="18584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7395"/>
                    <a:gridCol w="2557395"/>
                    <a:gridCol w="2557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" t="-409836" r="-2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38" t="-409836" r="-1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38" t="-409836" r="-95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275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88901" y="2297205"/>
                <a:ext cx="8991599" cy="370989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3+2+1 5+3+4+5+6 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The test statistic used is F-statistic.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𝑆𝑆𝐵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𝑠𝑠𝑏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If </a:t>
                </a:r>
                <a:r>
                  <a:rPr lang="en-US" sz="2600" dirty="0"/>
                  <a:t>numerator is much bigger than the denominator, it means variation </a:t>
                </a:r>
                <a:r>
                  <a:rPr lang="en-US" sz="2600" b="1" dirty="0"/>
                  <a:t>between means has </a:t>
                </a:r>
                <a:r>
                  <a:rPr lang="en-US" sz="2600" dirty="0" smtClean="0"/>
                  <a:t>bigger </a:t>
                </a:r>
                <a:r>
                  <a:rPr lang="en-US" sz="2600" dirty="0"/>
                  <a:t>impact than variation </a:t>
                </a:r>
                <a:r>
                  <a:rPr lang="en-US" sz="2600" b="1" dirty="0"/>
                  <a:t>within, thus rejecting the null hypothesis.</a:t>
                </a:r>
                <a:r>
                  <a:rPr lang="en-US" sz="2600" b="0" dirty="0" smtClean="0"/>
                  <a:t> 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" y="2297205"/>
                <a:ext cx="8991599" cy="3709895"/>
              </a:xfrm>
              <a:prstGeom prst="rect">
                <a:avLst/>
              </a:prstGeom>
              <a:blipFill rotWithShape="0">
                <a:blip r:embed="rId2"/>
                <a:stretch>
                  <a:fillRect l="-122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93892" y="141027"/>
              <a:ext cx="7672185" cy="18584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7395"/>
                    <a:gridCol w="2557395"/>
                    <a:gridCol w="2557395"/>
                  </a:tblGrid>
                  <a:tr h="35881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93892" y="141027"/>
              <a:ext cx="7672185" cy="18584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7395"/>
                    <a:gridCol w="2557395"/>
                    <a:gridCol w="2557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" t="-409836" r="-2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38" t="-409836" r="-1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38" t="-409836" r="-95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97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634"/>
            <a:ext cx="10123004" cy="3217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9215" y="4033690"/>
            <a:ext cx="8814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are 2 for numerator and 6 for denominator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critical F-statistic, therefore, is 3.46330.  12 is way higher than this and hence we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reject the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null hypothesis.  That means the pills do have an impact on the performance.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43429" y="1364343"/>
            <a:ext cx="551542" cy="2235200"/>
          </a:xfrm>
          <a:prstGeom prst="rect">
            <a:avLst/>
          </a:prstGeom>
          <a:solidFill>
            <a:srgbClr val="FCF23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934503" y="-1835703"/>
            <a:ext cx="268514" cy="10137519"/>
          </a:xfrm>
          <a:prstGeom prst="rect">
            <a:avLst/>
          </a:prstGeom>
          <a:solidFill>
            <a:srgbClr val="FCF23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371" y="208731"/>
            <a:ext cx="87448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ANOTHER </a:t>
            </a:r>
            <a:r>
              <a:rPr lang="en-US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EXAMPLE</a:t>
            </a:r>
          </a:p>
          <a:p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 wind turbine manufacturer is testing 3 different designs of the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turbines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  It picks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 different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sites in the same district to install each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of the turbine. The mean power output (MW) over the day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is measured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for 9 consecutive days in each of the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sites. 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want to understand if the differences are due to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within-group differences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or between-group differences.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5" y="3994383"/>
            <a:ext cx="7050903" cy="19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393250"/>
                  </p:ext>
                </p:extLst>
              </p:nvPr>
            </p:nvGraphicFramePr>
            <p:xfrm>
              <a:off x="145142" y="424541"/>
              <a:ext cx="8868231" cy="208189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85359"/>
                    <a:gridCol w="985359"/>
                    <a:gridCol w="985359"/>
                    <a:gridCol w="985359"/>
                    <a:gridCol w="985359"/>
                    <a:gridCol w="985359"/>
                    <a:gridCol w="985359"/>
                    <a:gridCol w="985359"/>
                    <a:gridCol w="985359"/>
                  </a:tblGrid>
                  <a:tr h="41637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Model 1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Model 2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Model 3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379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=3.56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=5.56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=5.78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393250"/>
                  </p:ext>
                </p:extLst>
              </p:nvPr>
            </p:nvGraphicFramePr>
            <p:xfrm>
              <a:off x="145142" y="424541"/>
              <a:ext cx="8868231" cy="2081895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85359"/>
                    <a:gridCol w="985359"/>
                    <a:gridCol w="985359"/>
                    <a:gridCol w="985359"/>
                    <a:gridCol w="985359"/>
                    <a:gridCol w="985359"/>
                    <a:gridCol w="985359"/>
                    <a:gridCol w="985359"/>
                    <a:gridCol w="985359"/>
                  </a:tblGrid>
                  <a:tr h="41637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Model 1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Model 2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Model 3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6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6379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6" t="-404348" r="-201031" b="-289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404348" r="-100617" b="-289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12" t="-404348" r="-825" b="-289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33083" y="3818965"/>
            <a:ext cx="506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Total Sum of Squares, SST = 62.96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3549" y="2752164"/>
                <a:ext cx="3447098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=4.96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49" y="2752164"/>
                <a:ext cx="3447098" cy="900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7044" y="4508740"/>
            <a:ext cx="627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Total Sum of Squares Within, SSW = 36.00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7044" y="5215430"/>
            <a:ext cx="645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Total Sum of Squares Between, SSB = 26.96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2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6189" y="385570"/>
                <a:ext cx="866887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What is the null hypothesis? </a:t>
                </a:r>
                <a:endParaRPr lang="en-US" sz="2800" dirty="0"/>
              </a:p>
              <a:p>
                <a:endParaRPr lang="en-US" sz="280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All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3 sites from which the samples were taken have the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same population-mean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, i.e., the turbine design does not have an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impact on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power production.  That is </a:t>
                </a:r>
                <a:endParaRPr lang="en-US" sz="2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Let us also specify a significance level, </a:t>
                </a:r>
                <a:r>
                  <a:rPr 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𝛼 = 0.10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What is the alternate hypothesis?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turbine design does impact the power output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</a:t>
                </a:r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9" y="385570"/>
                <a:ext cx="8668870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1477" t="-1135" b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55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𝑠𝑡𝑎𝑡𝑖𝑠𝑡𝑖𝑐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𝑆𝑆𝐵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26.96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=8.99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numerator is much bigger than the denominator, it </a:t>
                </a:r>
                <a:r>
                  <a:rPr lang="en-US" dirty="0" smtClean="0"/>
                  <a:t>means variation </a:t>
                </a:r>
                <a:r>
                  <a:rPr lang="en-US" b="1" dirty="0"/>
                  <a:t>between means has bigger impact than variation </a:t>
                </a:r>
                <a:r>
                  <a:rPr lang="en-US" b="1" dirty="0" smtClean="0"/>
                  <a:t>within, </a:t>
                </a:r>
                <a:r>
                  <a:rPr lang="en-US" dirty="0" smtClean="0"/>
                  <a:t>thus </a:t>
                </a:r>
                <a:r>
                  <a:rPr lang="en-US" dirty="0"/>
                  <a:t>rejecting the null hypothesis.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40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20"/>
            <a:ext cx="4834369" cy="64101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29200" y="1170399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0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df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 are 2 for numerator and 24 for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denominator.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Fc,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critical F-statistic, therefore, is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2.53833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Our F=8.99 is way higher than this and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hence we reject the null hypothesis. 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That means the turbine design does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have an impact on the power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production.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89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-293828" y="0"/>
            <a:ext cx="9063919" cy="6090629"/>
            <a:chOff x="484094" y="156585"/>
            <a:chExt cx="9063919" cy="6090629"/>
          </a:xfrm>
        </p:grpSpPr>
        <p:sp>
          <p:nvSpPr>
            <p:cNvPr id="2" name="object 131"/>
            <p:cNvSpPr/>
            <p:nvPr/>
          </p:nvSpPr>
          <p:spPr>
            <a:xfrm>
              <a:off x="979394" y="163048"/>
              <a:ext cx="8549937" cy="0"/>
            </a:xfrm>
            <a:custGeom>
              <a:avLst/>
              <a:gdLst/>
              <a:ahLst/>
              <a:cxnLst/>
              <a:rect l="l" t="t" r="r" b="b"/>
              <a:pathLst>
                <a:path w="8549937">
                  <a:moveTo>
                    <a:pt x="0" y="0"/>
                  </a:moveTo>
                  <a:lnTo>
                    <a:pt x="0" y="0"/>
                  </a:lnTo>
                  <a:lnTo>
                    <a:pt x="8549937" y="0"/>
                  </a:lnTo>
                </a:path>
              </a:pathLst>
            </a:custGeom>
            <a:ln w="1691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132"/>
            <p:cNvSpPr/>
            <p:nvPr/>
          </p:nvSpPr>
          <p:spPr>
            <a:xfrm>
              <a:off x="979394" y="164359"/>
              <a:ext cx="8549937" cy="0"/>
            </a:xfrm>
            <a:custGeom>
              <a:avLst/>
              <a:gdLst/>
              <a:ahLst/>
              <a:cxnLst/>
              <a:rect l="l" t="t" r="r" b="b"/>
              <a:pathLst>
                <a:path w="8549937">
                  <a:moveTo>
                    <a:pt x="0" y="0"/>
                  </a:moveTo>
                  <a:lnTo>
                    <a:pt x="8549937" y="0"/>
                  </a:lnTo>
                </a:path>
              </a:pathLst>
            </a:custGeom>
            <a:ln w="1681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133"/>
            <p:cNvSpPr/>
            <p:nvPr/>
          </p:nvSpPr>
          <p:spPr>
            <a:xfrm>
              <a:off x="987195" y="156585"/>
              <a:ext cx="0" cy="6090629"/>
            </a:xfrm>
            <a:custGeom>
              <a:avLst/>
              <a:gdLst/>
              <a:ahLst/>
              <a:cxnLst/>
              <a:rect l="l" t="t" r="r" b="b"/>
              <a:pathLst>
                <a:path h="6090629">
                  <a:moveTo>
                    <a:pt x="0" y="0"/>
                  </a:moveTo>
                  <a:lnTo>
                    <a:pt x="0" y="0"/>
                  </a:lnTo>
                  <a:lnTo>
                    <a:pt x="0" y="6090629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134"/>
            <p:cNvSpPr/>
            <p:nvPr/>
          </p:nvSpPr>
          <p:spPr>
            <a:xfrm>
              <a:off x="987845" y="156585"/>
              <a:ext cx="0" cy="6090629"/>
            </a:xfrm>
            <a:custGeom>
              <a:avLst/>
              <a:gdLst/>
              <a:ahLst/>
              <a:cxnLst/>
              <a:rect l="l" t="t" r="r" b="b"/>
              <a:pathLst>
                <a:path h="6090629">
                  <a:moveTo>
                    <a:pt x="0" y="0"/>
                  </a:moveTo>
                  <a:lnTo>
                    <a:pt x="0" y="6090629"/>
                  </a:lnTo>
                </a:path>
              </a:pathLst>
            </a:custGeom>
            <a:ln w="1817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135"/>
            <p:cNvSpPr/>
            <p:nvPr/>
          </p:nvSpPr>
          <p:spPr>
            <a:xfrm>
              <a:off x="987195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0"/>
                  </a:lnTo>
                  <a:lnTo>
                    <a:pt x="0" y="1258801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136"/>
            <p:cNvSpPr/>
            <p:nvPr/>
          </p:nvSpPr>
          <p:spPr>
            <a:xfrm>
              <a:off x="987845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1258801"/>
                  </a:lnTo>
                </a:path>
              </a:pathLst>
            </a:custGeom>
            <a:ln w="1817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137"/>
            <p:cNvSpPr/>
            <p:nvPr/>
          </p:nvSpPr>
          <p:spPr>
            <a:xfrm>
              <a:off x="3417494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0"/>
                  </a:lnTo>
                  <a:lnTo>
                    <a:pt x="0" y="1258801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138"/>
            <p:cNvSpPr/>
            <p:nvPr/>
          </p:nvSpPr>
          <p:spPr>
            <a:xfrm>
              <a:off x="3418105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1258801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39"/>
            <p:cNvSpPr/>
            <p:nvPr/>
          </p:nvSpPr>
          <p:spPr>
            <a:xfrm>
              <a:off x="4344963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0"/>
                  </a:lnTo>
                  <a:lnTo>
                    <a:pt x="0" y="1258801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40"/>
            <p:cNvSpPr/>
            <p:nvPr/>
          </p:nvSpPr>
          <p:spPr>
            <a:xfrm>
              <a:off x="4344789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1258801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41"/>
            <p:cNvSpPr/>
            <p:nvPr/>
          </p:nvSpPr>
          <p:spPr>
            <a:xfrm>
              <a:off x="5272084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0"/>
                  </a:lnTo>
                  <a:lnTo>
                    <a:pt x="0" y="1258801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42"/>
            <p:cNvSpPr/>
            <p:nvPr/>
          </p:nvSpPr>
          <p:spPr>
            <a:xfrm>
              <a:off x="5271473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1258801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43"/>
            <p:cNvSpPr/>
            <p:nvPr/>
          </p:nvSpPr>
          <p:spPr>
            <a:xfrm>
              <a:off x="6390740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0"/>
                  </a:lnTo>
                  <a:lnTo>
                    <a:pt x="0" y="1258801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44"/>
            <p:cNvSpPr/>
            <p:nvPr/>
          </p:nvSpPr>
          <p:spPr>
            <a:xfrm>
              <a:off x="6390827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1258801"/>
                  </a:lnTo>
                </a:path>
              </a:pathLst>
            </a:custGeom>
            <a:ln w="1960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45"/>
            <p:cNvSpPr/>
            <p:nvPr/>
          </p:nvSpPr>
          <p:spPr>
            <a:xfrm>
              <a:off x="979394" y="1432506"/>
              <a:ext cx="6696569" cy="0"/>
            </a:xfrm>
            <a:custGeom>
              <a:avLst/>
              <a:gdLst/>
              <a:ahLst/>
              <a:cxnLst/>
              <a:rect l="l" t="t" r="r" b="b"/>
              <a:pathLst>
                <a:path w="6696569">
                  <a:moveTo>
                    <a:pt x="0" y="0"/>
                  </a:moveTo>
                  <a:lnTo>
                    <a:pt x="6696569" y="0"/>
                  </a:lnTo>
                </a:path>
              </a:pathLst>
            </a:custGeom>
            <a:ln w="355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46"/>
            <p:cNvSpPr/>
            <p:nvPr/>
          </p:nvSpPr>
          <p:spPr>
            <a:xfrm>
              <a:off x="7666883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0"/>
                  </a:lnTo>
                  <a:lnTo>
                    <a:pt x="0" y="1258801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47"/>
            <p:cNvSpPr/>
            <p:nvPr/>
          </p:nvSpPr>
          <p:spPr>
            <a:xfrm>
              <a:off x="7667495" y="156585"/>
              <a:ext cx="0" cy="1258801"/>
            </a:xfrm>
            <a:custGeom>
              <a:avLst/>
              <a:gdLst/>
              <a:ahLst/>
              <a:cxnLst/>
              <a:rect l="l" t="t" r="r" b="b"/>
              <a:pathLst>
                <a:path h="1258801">
                  <a:moveTo>
                    <a:pt x="0" y="0"/>
                  </a:moveTo>
                  <a:lnTo>
                    <a:pt x="0" y="1258801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48"/>
            <p:cNvSpPr/>
            <p:nvPr/>
          </p:nvSpPr>
          <p:spPr>
            <a:xfrm>
              <a:off x="987195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0"/>
                  </a:lnTo>
                  <a:lnTo>
                    <a:pt x="0" y="403354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49"/>
            <p:cNvSpPr/>
            <p:nvPr/>
          </p:nvSpPr>
          <p:spPr>
            <a:xfrm>
              <a:off x="987845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403354"/>
                  </a:lnTo>
                </a:path>
              </a:pathLst>
            </a:custGeom>
            <a:ln w="1817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50"/>
            <p:cNvSpPr/>
            <p:nvPr/>
          </p:nvSpPr>
          <p:spPr>
            <a:xfrm>
              <a:off x="3417494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0"/>
                  </a:lnTo>
                  <a:lnTo>
                    <a:pt x="0" y="403354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151"/>
            <p:cNvSpPr/>
            <p:nvPr/>
          </p:nvSpPr>
          <p:spPr>
            <a:xfrm>
              <a:off x="3418105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403354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52"/>
            <p:cNvSpPr/>
            <p:nvPr/>
          </p:nvSpPr>
          <p:spPr>
            <a:xfrm>
              <a:off x="4344963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0"/>
                  </a:lnTo>
                  <a:lnTo>
                    <a:pt x="0" y="403354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153"/>
            <p:cNvSpPr/>
            <p:nvPr/>
          </p:nvSpPr>
          <p:spPr>
            <a:xfrm>
              <a:off x="4344789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403354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154"/>
            <p:cNvSpPr/>
            <p:nvPr/>
          </p:nvSpPr>
          <p:spPr>
            <a:xfrm>
              <a:off x="5272084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0"/>
                  </a:lnTo>
                  <a:lnTo>
                    <a:pt x="0" y="403354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155"/>
            <p:cNvSpPr/>
            <p:nvPr/>
          </p:nvSpPr>
          <p:spPr>
            <a:xfrm>
              <a:off x="5271473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403354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156"/>
            <p:cNvSpPr/>
            <p:nvPr/>
          </p:nvSpPr>
          <p:spPr>
            <a:xfrm>
              <a:off x="6390740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0"/>
                  </a:lnTo>
                  <a:lnTo>
                    <a:pt x="0" y="403354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157"/>
            <p:cNvSpPr/>
            <p:nvPr/>
          </p:nvSpPr>
          <p:spPr>
            <a:xfrm>
              <a:off x="6390827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403354"/>
                  </a:lnTo>
                </a:path>
              </a:pathLst>
            </a:custGeom>
            <a:ln w="1960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158"/>
            <p:cNvSpPr/>
            <p:nvPr/>
          </p:nvSpPr>
          <p:spPr>
            <a:xfrm>
              <a:off x="979394" y="1862064"/>
              <a:ext cx="6696569" cy="0"/>
            </a:xfrm>
            <a:custGeom>
              <a:avLst/>
              <a:gdLst/>
              <a:ahLst/>
              <a:cxnLst/>
              <a:rect l="l" t="t" r="r" b="b"/>
              <a:pathLst>
                <a:path w="6696569">
                  <a:moveTo>
                    <a:pt x="0" y="0"/>
                  </a:moveTo>
                  <a:lnTo>
                    <a:pt x="0" y="0"/>
                  </a:lnTo>
                  <a:lnTo>
                    <a:pt x="6696569" y="0"/>
                  </a:lnTo>
                </a:path>
              </a:pathLst>
            </a:custGeom>
            <a:ln w="1691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159"/>
            <p:cNvSpPr/>
            <p:nvPr/>
          </p:nvSpPr>
          <p:spPr>
            <a:xfrm>
              <a:off x="979394" y="1861452"/>
              <a:ext cx="6696569" cy="0"/>
            </a:xfrm>
            <a:custGeom>
              <a:avLst/>
              <a:gdLst/>
              <a:ahLst/>
              <a:cxnLst/>
              <a:rect l="l" t="t" r="r" b="b"/>
              <a:pathLst>
                <a:path w="6696569">
                  <a:moveTo>
                    <a:pt x="0" y="0"/>
                  </a:moveTo>
                  <a:lnTo>
                    <a:pt x="6696569" y="0"/>
                  </a:lnTo>
                </a:path>
              </a:pathLst>
            </a:custGeom>
            <a:ln w="182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160"/>
            <p:cNvSpPr/>
            <p:nvPr/>
          </p:nvSpPr>
          <p:spPr>
            <a:xfrm>
              <a:off x="7666883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0"/>
                  </a:lnTo>
                  <a:lnTo>
                    <a:pt x="0" y="403354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161"/>
            <p:cNvSpPr/>
            <p:nvPr/>
          </p:nvSpPr>
          <p:spPr>
            <a:xfrm>
              <a:off x="7667495" y="1449625"/>
              <a:ext cx="0" cy="403354"/>
            </a:xfrm>
            <a:custGeom>
              <a:avLst/>
              <a:gdLst/>
              <a:ahLst/>
              <a:cxnLst/>
              <a:rect l="l" t="t" r="r" b="b"/>
              <a:pathLst>
                <a:path h="403354">
                  <a:moveTo>
                    <a:pt x="0" y="0"/>
                  </a:moveTo>
                  <a:lnTo>
                    <a:pt x="0" y="403354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162"/>
            <p:cNvSpPr/>
            <p:nvPr/>
          </p:nvSpPr>
          <p:spPr>
            <a:xfrm>
              <a:off x="987195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0"/>
                  </a:lnTo>
                  <a:lnTo>
                    <a:pt x="0" y="1226309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163"/>
            <p:cNvSpPr/>
            <p:nvPr/>
          </p:nvSpPr>
          <p:spPr>
            <a:xfrm>
              <a:off x="987845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1226309"/>
                  </a:lnTo>
                </a:path>
              </a:pathLst>
            </a:custGeom>
            <a:ln w="1817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164"/>
            <p:cNvSpPr/>
            <p:nvPr/>
          </p:nvSpPr>
          <p:spPr>
            <a:xfrm>
              <a:off x="3417494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0"/>
                  </a:lnTo>
                  <a:lnTo>
                    <a:pt x="0" y="1226309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165"/>
            <p:cNvSpPr/>
            <p:nvPr/>
          </p:nvSpPr>
          <p:spPr>
            <a:xfrm>
              <a:off x="3418105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1226309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166"/>
            <p:cNvSpPr/>
            <p:nvPr/>
          </p:nvSpPr>
          <p:spPr>
            <a:xfrm>
              <a:off x="4344963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0"/>
                  </a:lnTo>
                  <a:lnTo>
                    <a:pt x="0" y="1226309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167"/>
            <p:cNvSpPr/>
            <p:nvPr/>
          </p:nvSpPr>
          <p:spPr>
            <a:xfrm>
              <a:off x="4344789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1226309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168"/>
            <p:cNvSpPr/>
            <p:nvPr/>
          </p:nvSpPr>
          <p:spPr>
            <a:xfrm>
              <a:off x="5272084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0"/>
                  </a:lnTo>
                  <a:lnTo>
                    <a:pt x="0" y="1226309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169"/>
            <p:cNvSpPr/>
            <p:nvPr/>
          </p:nvSpPr>
          <p:spPr>
            <a:xfrm>
              <a:off x="5271473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1226309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170"/>
            <p:cNvSpPr/>
            <p:nvPr/>
          </p:nvSpPr>
          <p:spPr>
            <a:xfrm>
              <a:off x="6390740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0"/>
                  </a:lnTo>
                  <a:lnTo>
                    <a:pt x="0" y="1226309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171"/>
            <p:cNvSpPr/>
            <p:nvPr/>
          </p:nvSpPr>
          <p:spPr>
            <a:xfrm>
              <a:off x="6390827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1226309"/>
                  </a:lnTo>
                </a:path>
              </a:pathLst>
            </a:custGeom>
            <a:ln w="1960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172"/>
            <p:cNvSpPr/>
            <p:nvPr/>
          </p:nvSpPr>
          <p:spPr>
            <a:xfrm>
              <a:off x="979394" y="3113354"/>
              <a:ext cx="6696569" cy="0"/>
            </a:xfrm>
            <a:custGeom>
              <a:avLst/>
              <a:gdLst/>
              <a:ahLst/>
              <a:cxnLst/>
              <a:rect l="l" t="t" r="r" b="b"/>
              <a:pathLst>
                <a:path w="6696569">
                  <a:moveTo>
                    <a:pt x="0" y="0"/>
                  </a:moveTo>
                  <a:lnTo>
                    <a:pt x="6696569" y="0"/>
                  </a:lnTo>
                </a:path>
              </a:pathLst>
            </a:custGeom>
            <a:ln w="355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173"/>
            <p:cNvSpPr/>
            <p:nvPr/>
          </p:nvSpPr>
          <p:spPr>
            <a:xfrm>
              <a:off x="7666883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0"/>
                  </a:lnTo>
                  <a:lnTo>
                    <a:pt x="0" y="1226309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174"/>
            <p:cNvSpPr/>
            <p:nvPr/>
          </p:nvSpPr>
          <p:spPr>
            <a:xfrm>
              <a:off x="7667495" y="1869925"/>
              <a:ext cx="0" cy="1226309"/>
            </a:xfrm>
            <a:custGeom>
              <a:avLst/>
              <a:gdLst/>
              <a:ahLst/>
              <a:cxnLst/>
              <a:rect l="l" t="t" r="r" b="b"/>
              <a:pathLst>
                <a:path h="1226309">
                  <a:moveTo>
                    <a:pt x="0" y="0"/>
                  </a:moveTo>
                  <a:lnTo>
                    <a:pt x="0" y="1226309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175"/>
            <p:cNvSpPr/>
            <p:nvPr/>
          </p:nvSpPr>
          <p:spPr>
            <a:xfrm>
              <a:off x="987195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0"/>
                  </a:lnTo>
                  <a:lnTo>
                    <a:pt x="0" y="122596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176"/>
            <p:cNvSpPr/>
            <p:nvPr/>
          </p:nvSpPr>
          <p:spPr>
            <a:xfrm>
              <a:off x="987845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1225960"/>
                  </a:lnTo>
                </a:path>
              </a:pathLst>
            </a:custGeom>
            <a:ln w="1817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177"/>
            <p:cNvSpPr/>
            <p:nvPr/>
          </p:nvSpPr>
          <p:spPr>
            <a:xfrm>
              <a:off x="3417494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0"/>
                  </a:lnTo>
                  <a:lnTo>
                    <a:pt x="0" y="122596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178"/>
            <p:cNvSpPr/>
            <p:nvPr/>
          </p:nvSpPr>
          <p:spPr>
            <a:xfrm>
              <a:off x="3418105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1225960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179"/>
            <p:cNvSpPr/>
            <p:nvPr/>
          </p:nvSpPr>
          <p:spPr>
            <a:xfrm>
              <a:off x="4344963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0"/>
                  </a:lnTo>
                  <a:lnTo>
                    <a:pt x="0" y="122596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180"/>
            <p:cNvSpPr/>
            <p:nvPr/>
          </p:nvSpPr>
          <p:spPr>
            <a:xfrm>
              <a:off x="4344789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1225960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181"/>
            <p:cNvSpPr/>
            <p:nvPr/>
          </p:nvSpPr>
          <p:spPr>
            <a:xfrm>
              <a:off x="5272084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0"/>
                  </a:lnTo>
                  <a:lnTo>
                    <a:pt x="0" y="122596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182"/>
            <p:cNvSpPr/>
            <p:nvPr/>
          </p:nvSpPr>
          <p:spPr>
            <a:xfrm>
              <a:off x="5271473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1225960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183"/>
            <p:cNvSpPr/>
            <p:nvPr/>
          </p:nvSpPr>
          <p:spPr>
            <a:xfrm>
              <a:off x="6390740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0"/>
                  </a:lnTo>
                  <a:lnTo>
                    <a:pt x="0" y="122596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184"/>
            <p:cNvSpPr/>
            <p:nvPr/>
          </p:nvSpPr>
          <p:spPr>
            <a:xfrm>
              <a:off x="6390827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1225960"/>
                  </a:lnTo>
                </a:path>
              </a:pathLst>
            </a:custGeom>
            <a:ln w="1960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185"/>
            <p:cNvSpPr/>
            <p:nvPr/>
          </p:nvSpPr>
          <p:spPr>
            <a:xfrm>
              <a:off x="7666883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0"/>
                  </a:lnTo>
                  <a:lnTo>
                    <a:pt x="0" y="122596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186"/>
            <p:cNvSpPr/>
            <p:nvPr/>
          </p:nvSpPr>
          <p:spPr>
            <a:xfrm>
              <a:off x="7667495" y="3130473"/>
              <a:ext cx="0" cy="1225960"/>
            </a:xfrm>
            <a:custGeom>
              <a:avLst/>
              <a:gdLst/>
              <a:ahLst/>
              <a:cxnLst/>
              <a:rect l="l" t="t" r="r" b="b"/>
              <a:pathLst>
                <a:path h="1225960">
                  <a:moveTo>
                    <a:pt x="0" y="0"/>
                  </a:moveTo>
                  <a:lnTo>
                    <a:pt x="0" y="1225960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187"/>
            <p:cNvSpPr/>
            <p:nvPr/>
          </p:nvSpPr>
          <p:spPr>
            <a:xfrm>
              <a:off x="8594353" y="156585"/>
              <a:ext cx="0" cy="4199848"/>
            </a:xfrm>
            <a:custGeom>
              <a:avLst/>
              <a:gdLst/>
              <a:ahLst/>
              <a:cxnLst/>
              <a:rect l="l" t="t" r="r" b="b"/>
              <a:pathLst>
                <a:path h="4199848">
                  <a:moveTo>
                    <a:pt x="0" y="0"/>
                  </a:moveTo>
                  <a:lnTo>
                    <a:pt x="0" y="0"/>
                  </a:lnTo>
                  <a:lnTo>
                    <a:pt x="0" y="4199848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188"/>
            <p:cNvSpPr/>
            <p:nvPr/>
          </p:nvSpPr>
          <p:spPr>
            <a:xfrm>
              <a:off x="8594179" y="156585"/>
              <a:ext cx="0" cy="4199848"/>
            </a:xfrm>
            <a:custGeom>
              <a:avLst/>
              <a:gdLst/>
              <a:ahLst/>
              <a:cxnLst/>
              <a:rect l="l" t="t" r="r" b="b"/>
              <a:pathLst>
                <a:path h="4199848">
                  <a:moveTo>
                    <a:pt x="0" y="0"/>
                  </a:moveTo>
                  <a:lnTo>
                    <a:pt x="0" y="4199848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189"/>
            <p:cNvSpPr/>
            <p:nvPr/>
          </p:nvSpPr>
          <p:spPr>
            <a:xfrm>
              <a:off x="979394" y="4373553"/>
              <a:ext cx="8549937" cy="0"/>
            </a:xfrm>
            <a:custGeom>
              <a:avLst/>
              <a:gdLst/>
              <a:ahLst/>
              <a:cxnLst/>
              <a:rect l="l" t="t" r="r" b="b"/>
              <a:pathLst>
                <a:path w="8549937">
                  <a:moveTo>
                    <a:pt x="0" y="0"/>
                  </a:moveTo>
                  <a:lnTo>
                    <a:pt x="8549937" y="0"/>
                  </a:lnTo>
                </a:path>
              </a:pathLst>
            </a:custGeom>
            <a:ln w="355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190"/>
            <p:cNvSpPr/>
            <p:nvPr/>
          </p:nvSpPr>
          <p:spPr>
            <a:xfrm>
              <a:off x="9521474" y="156585"/>
              <a:ext cx="0" cy="4199848"/>
            </a:xfrm>
            <a:custGeom>
              <a:avLst/>
              <a:gdLst/>
              <a:ahLst/>
              <a:cxnLst/>
              <a:rect l="l" t="t" r="r" b="b"/>
              <a:pathLst>
                <a:path h="4199848">
                  <a:moveTo>
                    <a:pt x="0" y="0"/>
                  </a:moveTo>
                  <a:lnTo>
                    <a:pt x="0" y="0"/>
                  </a:lnTo>
                  <a:lnTo>
                    <a:pt x="0" y="4199848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191"/>
            <p:cNvSpPr/>
            <p:nvPr/>
          </p:nvSpPr>
          <p:spPr>
            <a:xfrm>
              <a:off x="9520863" y="156585"/>
              <a:ext cx="0" cy="4199848"/>
            </a:xfrm>
            <a:custGeom>
              <a:avLst/>
              <a:gdLst/>
              <a:ahLst/>
              <a:cxnLst/>
              <a:rect l="l" t="t" r="r" b="b"/>
              <a:pathLst>
                <a:path h="4199848">
                  <a:moveTo>
                    <a:pt x="0" y="0"/>
                  </a:moveTo>
                  <a:lnTo>
                    <a:pt x="0" y="4199848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192"/>
            <p:cNvSpPr/>
            <p:nvPr/>
          </p:nvSpPr>
          <p:spPr>
            <a:xfrm>
              <a:off x="987195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0"/>
                  </a:lnTo>
                  <a:lnTo>
                    <a:pt x="0" y="350895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193"/>
            <p:cNvSpPr/>
            <p:nvPr/>
          </p:nvSpPr>
          <p:spPr>
            <a:xfrm>
              <a:off x="987845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350895"/>
                  </a:lnTo>
                </a:path>
              </a:pathLst>
            </a:custGeom>
            <a:ln w="1817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194"/>
            <p:cNvSpPr/>
            <p:nvPr/>
          </p:nvSpPr>
          <p:spPr>
            <a:xfrm>
              <a:off x="3417494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0"/>
                  </a:lnTo>
                  <a:lnTo>
                    <a:pt x="0" y="350895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195"/>
            <p:cNvSpPr/>
            <p:nvPr/>
          </p:nvSpPr>
          <p:spPr>
            <a:xfrm>
              <a:off x="3418105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350895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196"/>
            <p:cNvSpPr/>
            <p:nvPr/>
          </p:nvSpPr>
          <p:spPr>
            <a:xfrm>
              <a:off x="4344963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0"/>
                  </a:lnTo>
                  <a:lnTo>
                    <a:pt x="0" y="350895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197"/>
            <p:cNvSpPr/>
            <p:nvPr/>
          </p:nvSpPr>
          <p:spPr>
            <a:xfrm>
              <a:off x="4344789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350895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198"/>
            <p:cNvSpPr/>
            <p:nvPr/>
          </p:nvSpPr>
          <p:spPr>
            <a:xfrm>
              <a:off x="5272084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0"/>
                  </a:lnTo>
                  <a:lnTo>
                    <a:pt x="0" y="350895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199"/>
            <p:cNvSpPr/>
            <p:nvPr/>
          </p:nvSpPr>
          <p:spPr>
            <a:xfrm>
              <a:off x="5271473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350895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200"/>
            <p:cNvSpPr/>
            <p:nvPr/>
          </p:nvSpPr>
          <p:spPr>
            <a:xfrm>
              <a:off x="6390740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0"/>
                  </a:lnTo>
                  <a:lnTo>
                    <a:pt x="0" y="350895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201"/>
            <p:cNvSpPr/>
            <p:nvPr/>
          </p:nvSpPr>
          <p:spPr>
            <a:xfrm>
              <a:off x="6390827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350895"/>
                  </a:lnTo>
                </a:path>
              </a:pathLst>
            </a:custGeom>
            <a:ln w="1960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202"/>
            <p:cNvSpPr/>
            <p:nvPr/>
          </p:nvSpPr>
          <p:spPr>
            <a:xfrm>
              <a:off x="7666883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0"/>
                  </a:lnTo>
                  <a:lnTo>
                    <a:pt x="0" y="350895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203"/>
            <p:cNvSpPr/>
            <p:nvPr/>
          </p:nvSpPr>
          <p:spPr>
            <a:xfrm>
              <a:off x="7667495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350895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204"/>
            <p:cNvSpPr/>
            <p:nvPr/>
          </p:nvSpPr>
          <p:spPr>
            <a:xfrm>
              <a:off x="8594353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0"/>
                  </a:lnTo>
                  <a:lnTo>
                    <a:pt x="0" y="350895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205"/>
            <p:cNvSpPr/>
            <p:nvPr/>
          </p:nvSpPr>
          <p:spPr>
            <a:xfrm>
              <a:off x="8594179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350895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206"/>
            <p:cNvSpPr/>
            <p:nvPr/>
          </p:nvSpPr>
          <p:spPr>
            <a:xfrm>
              <a:off x="979394" y="4750670"/>
              <a:ext cx="8549937" cy="0"/>
            </a:xfrm>
            <a:custGeom>
              <a:avLst/>
              <a:gdLst/>
              <a:ahLst/>
              <a:cxnLst/>
              <a:rect l="l" t="t" r="r" b="b"/>
              <a:pathLst>
                <a:path w="8549937">
                  <a:moveTo>
                    <a:pt x="0" y="0"/>
                  </a:moveTo>
                  <a:lnTo>
                    <a:pt x="0" y="0"/>
                  </a:lnTo>
                  <a:lnTo>
                    <a:pt x="8549937" y="0"/>
                  </a:lnTo>
                </a:path>
              </a:pathLst>
            </a:custGeom>
            <a:ln w="16912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207"/>
            <p:cNvSpPr/>
            <p:nvPr/>
          </p:nvSpPr>
          <p:spPr>
            <a:xfrm>
              <a:off x="979394" y="4750023"/>
              <a:ext cx="8549937" cy="0"/>
            </a:xfrm>
            <a:custGeom>
              <a:avLst/>
              <a:gdLst/>
              <a:ahLst/>
              <a:cxnLst/>
              <a:rect l="l" t="t" r="r" b="b"/>
              <a:pathLst>
                <a:path w="8549937">
                  <a:moveTo>
                    <a:pt x="0" y="0"/>
                  </a:moveTo>
                  <a:lnTo>
                    <a:pt x="8549937" y="0"/>
                  </a:lnTo>
                </a:path>
              </a:pathLst>
            </a:custGeom>
            <a:ln w="1817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208"/>
            <p:cNvSpPr/>
            <p:nvPr/>
          </p:nvSpPr>
          <p:spPr>
            <a:xfrm>
              <a:off x="9521474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0"/>
                  </a:lnTo>
                  <a:lnTo>
                    <a:pt x="0" y="350895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209"/>
            <p:cNvSpPr/>
            <p:nvPr/>
          </p:nvSpPr>
          <p:spPr>
            <a:xfrm>
              <a:off x="9520863" y="4390673"/>
              <a:ext cx="0" cy="350895"/>
            </a:xfrm>
            <a:custGeom>
              <a:avLst/>
              <a:gdLst/>
              <a:ahLst/>
              <a:cxnLst/>
              <a:rect l="l" t="t" r="r" b="b"/>
              <a:pathLst>
                <a:path h="350895">
                  <a:moveTo>
                    <a:pt x="0" y="0"/>
                  </a:moveTo>
                  <a:lnTo>
                    <a:pt x="0" y="350895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210"/>
            <p:cNvSpPr/>
            <p:nvPr/>
          </p:nvSpPr>
          <p:spPr>
            <a:xfrm>
              <a:off x="987195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0"/>
                  </a:lnTo>
                  <a:lnTo>
                    <a:pt x="0" y="145361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211"/>
            <p:cNvSpPr/>
            <p:nvPr/>
          </p:nvSpPr>
          <p:spPr>
            <a:xfrm>
              <a:off x="987845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1453610"/>
                  </a:lnTo>
                </a:path>
              </a:pathLst>
            </a:custGeom>
            <a:ln w="1817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212"/>
            <p:cNvSpPr/>
            <p:nvPr/>
          </p:nvSpPr>
          <p:spPr>
            <a:xfrm>
              <a:off x="3417494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0"/>
                  </a:lnTo>
                  <a:lnTo>
                    <a:pt x="0" y="145361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213"/>
            <p:cNvSpPr/>
            <p:nvPr/>
          </p:nvSpPr>
          <p:spPr>
            <a:xfrm>
              <a:off x="3418105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1453610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214"/>
            <p:cNvSpPr/>
            <p:nvPr/>
          </p:nvSpPr>
          <p:spPr>
            <a:xfrm>
              <a:off x="4344963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0"/>
                  </a:lnTo>
                  <a:lnTo>
                    <a:pt x="0" y="145361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215"/>
            <p:cNvSpPr/>
            <p:nvPr/>
          </p:nvSpPr>
          <p:spPr>
            <a:xfrm>
              <a:off x="4344789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1453610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216"/>
            <p:cNvSpPr/>
            <p:nvPr/>
          </p:nvSpPr>
          <p:spPr>
            <a:xfrm>
              <a:off x="5272084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0"/>
                  </a:lnTo>
                  <a:lnTo>
                    <a:pt x="0" y="145361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217"/>
            <p:cNvSpPr/>
            <p:nvPr/>
          </p:nvSpPr>
          <p:spPr>
            <a:xfrm>
              <a:off x="5271473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1453610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218"/>
            <p:cNvSpPr/>
            <p:nvPr/>
          </p:nvSpPr>
          <p:spPr>
            <a:xfrm>
              <a:off x="6390740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0"/>
                  </a:lnTo>
                  <a:lnTo>
                    <a:pt x="0" y="145361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219"/>
            <p:cNvSpPr/>
            <p:nvPr/>
          </p:nvSpPr>
          <p:spPr>
            <a:xfrm>
              <a:off x="6390827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1453610"/>
                  </a:lnTo>
                </a:path>
              </a:pathLst>
            </a:custGeom>
            <a:ln w="1960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220"/>
            <p:cNvSpPr/>
            <p:nvPr/>
          </p:nvSpPr>
          <p:spPr>
            <a:xfrm>
              <a:off x="7666883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0"/>
                  </a:lnTo>
                  <a:lnTo>
                    <a:pt x="0" y="145361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221"/>
            <p:cNvSpPr/>
            <p:nvPr/>
          </p:nvSpPr>
          <p:spPr>
            <a:xfrm>
              <a:off x="7667495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1453610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222"/>
            <p:cNvSpPr/>
            <p:nvPr/>
          </p:nvSpPr>
          <p:spPr>
            <a:xfrm>
              <a:off x="8594353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0"/>
                  </a:lnTo>
                  <a:lnTo>
                    <a:pt x="0" y="145361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223"/>
            <p:cNvSpPr/>
            <p:nvPr/>
          </p:nvSpPr>
          <p:spPr>
            <a:xfrm>
              <a:off x="8594179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1453610"/>
                  </a:lnTo>
                </a:path>
              </a:pathLst>
            </a:custGeom>
            <a:ln w="19777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224"/>
            <p:cNvSpPr/>
            <p:nvPr/>
          </p:nvSpPr>
          <p:spPr>
            <a:xfrm>
              <a:off x="979394" y="6229651"/>
              <a:ext cx="8549937" cy="0"/>
            </a:xfrm>
            <a:custGeom>
              <a:avLst/>
              <a:gdLst/>
              <a:ahLst/>
              <a:cxnLst/>
              <a:rect l="l" t="t" r="r" b="b"/>
              <a:pathLst>
                <a:path w="8549937">
                  <a:moveTo>
                    <a:pt x="0" y="0"/>
                  </a:moveTo>
                  <a:lnTo>
                    <a:pt x="8549937" y="0"/>
                  </a:lnTo>
                </a:path>
              </a:pathLst>
            </a:custGeom>
            <a:ln w="3639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225"/>
            <p:cNvSpPr/>
            <p:nvPr/>
          </p:nvSpPr>
          <p:spPr>
            <a:xfrm>
              <a:off x="9521474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0"/>
                  </a:lnTo>
                  <a:lnTo>
                    <a:pt x="0" y="1453610"/>
                  </a:lnTo>
                </a:path>
              </a:pathLst>
            </a:custGeom>
            <a:ln w="16903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226"/>
            <p:cNvSpPr/>
            <p:nvPr/>
          </p:nvSpPr>
          <p:spPr>
            <a:xfrm>
              <a:off x="9520863" y="4758478"/>
              <a:ext cx="0" cy="1453610"/>
            </a:xfrm>
            <a:custGeom>
              <a:avLst/>
              <a:gdLst/>
              <a:ahLst/>
              <a:cxnLst/>
              <a:rect l="l" t="t" r="r" b="b"/>
              <a:pathLst>
                <a:path h="1453610">
                  <a:moveTo>
                    <a:pt x="0" y="0"/>
                  </a:moveTo>
                  <a:lnTo>
                    <a:pt x="0" y="1453610"/>
                  </a:lnTo>
                </a:path>
              </a:pathLst>
            </a:custGeom>
            <a:ln w="18206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230"/>
            <p:cNvSpPr/>
            <p:nvPr/>
          </p:nvSpPr>
          <p:spPr>
            <a:xfrm>
              <a:off x="7675963" y="1441939"/>
              <a:ext cx="1872050" cy="0"/>
            </a:xfrm>
            <a:custGeom>
              <a:avLst/>
              <a:gdLst/>
              <a:ahLst/>
              <a:cxnLst/>
              <a:rect l="l" t="t" r="r" b="b"/>
              <a:pathLst>
                <a:path w="1872050">
                  <a:moveTo>
                    <a:pt x="0" y="0"/>
                  </a:moveTo>
                  <a:lnTo>
                    <a:pt x="0" y="0"/>
                  </a:lnTo>
                  <a:lnTo>
                    <a:pt x="1872050" y="0"/>
                  </a:lnTo>
                </a:path>
              </a:pathLst>
            </a:custGeom>
            <a:ln w="1691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231"/>
            <p:cNvSpPr/>
            <p:nvPr/>
          </p:nvSpPr>
          <p:spPr>
            <a:xfrm>
              <a:off x="7675963" y="1441240"/>
              <a:ext cx="1872050" cy="0"/>
            </a:xfrm>
            <a:custGeom>
              <a:avLst/>
              <a:gdLst/>
              <a:ahLst/>
              <a:cxnLst/>
              <a:rect l="l" t="t" r="r" b="b"/>
              <a:pathLst>
                <a:path w="1872050">
                  <a:moveTo>
                    <a:pt x="0" y="0"/>
                  </a:moveTo>
                  <a:lnTo>
                    <a:pt x="1872050" y="0"/>
                  </a:lnTo>
                </a:path>
              </a:pathLst>
            </a:custGeom>
            <a:ln w="18040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232"/>
            <p:cNvSpPr/>
            <p:nvPr/>
          </p:nvSpPr>
          <p:spPr>
            <a:xfrm>
              <a:off x="7675963" y="1862064"/>
              <a:ext cx="1872050" cy="0"/>
            </a:xfrm>
            <a:custGeom>
              <a:avLst/>
              <a:gdLst/>
              <a:ahLst/>
              <a:cxnLst/>
              <a:rect l="l" t="t" r="r" b="b"/>
              <a:pathLst>
                <a:path w="1872050">
                  <a:moveTo>
                    <a:pt x="0" y="0"/>
                  </a:moveTo>
                  <a:lnTo>
                    <a:pt x="0" y="0"/>
                  </a:lnTo>
                  <a:lnTo>
                    <a:pt x="1872050" y="0"/>
                  </a:lnTo>
                </a:path>
              </a:pathLst>
            </a:custGeom>
            <a:ln w="1691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233"/>
            <p:cNvSpPr/>
            <p:nvPr/>
          </p:nvSpPr>
          <p:spPr>
            <a:xfrm>
              <a:off x="7675963" y="1861452"/>
              <a:ext cx="1872050" cy="0"/>
            </a:xfrm>
            <a:custGeom>
              <a:avLst/>
              <a:gdLst/>
              <a:ahLst/>
              <a:cxnLst/>
              <a:rect l="l" t="t" r="r" b="b"/>
              <a:pathLst>
                <a:path w="1872050">
                  <a:moveTo>
                    <a:pt x="0" y="0"/>
                  </a:moveTo>
                  <a:lnTo>
                    <a:pt x="1872050" y="0"/>
                  </a:lnTo>
                </a:path>
              </a:pathLst>
            </a:custGeom>
            <a:ln w="18214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236"/>
            <p:cNvSpPr/>
            <p:nvPr/>
          </p:nvSpPr>
          <p:spPr>
            <a:xfrm>
              <a:off x="7675963" y="3122263"/>
              <a:ext cx="1872050" cy="0"/>
            </a:xfrm>
            <a:custGeom>
              <a:avLst/>
              <a:gdLst/>
              <a:ahLst/>
              <a:cxnLst/>
              <a:rect l="l" t="t" r="r" b="b"/>
              <a:pathLst>
                <a:path w="1872050">
                  <a:moveTo>
                    <a:pt x="0" y="0"/>
                  </a:moveTo>
                  <a:lnTo>
                    <a:pt x="0" y="0"/>
                  </a:lnTo>
                  <a:lnTo>
                    <a:pt x="1872050" y="0"/>
                  </a:lnTo>
                </a:path>
              </a:pathLst>
            </a:custGeom>
            <a:ln w="16912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237"/>
            <p:cNvSpPr/>
            <p:nvPr/>
          </p:nvSpPr>
          <p:spPr>
            <a:xfrm>
              <a:off x="7675963" y="3121826"/>
              <a:ext cx="1872050" cy="0"/>
            </a:xfrm>
            <a:custGeom>
              <a:avLst/>
              <a:gdLst/>
              <a:ahLst/>
              <a:cxnLst/>
              <a:rect l="l" t="t" r="r" b="b"/>
              <a:pathLst>
                <a:path w="1872050">
                  <a:moveTo>
                    <a:pt x="0" y="0"/>
                  </a:moveTo>
                  <a:lnTo>
                    <a:pt x="1872050" y="0"/>
                  </a:lnTo>
                </a:path>
              </a:pathLst>
            </a:custGeom>
            <a:ln w="18564">
              <a:solidFill>
                <a:srgbClr val="CECEC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21"/>
            <p:cNvSpPr txBox="1"/>
            <p:nvPr/>
          </p:nvSpPr>
          <p:spPr>
            <a:xfrm>
              <a:off x="484094" y="163680"/>
              <a:ext cx="503744" cy="4202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5" name="object 120"/>
            <p:cNvSpPr txBox="1"/>
            <p:nvPr/>
          </p:nvSpPr>
          <p:spPr>
            <a:xfrm>
              <a:off x="987838" y="163680"/>
              <a:ext cx="2430266" cy="4202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455"/>
                </a:spcBef>
              </a:pPr>
              <a:r>
                <a:rPr sz="2200" spc="-4" dirty="0" smtClean="0">
                  <a:latin typeface="Calibri"/>
                  <a:cs typeface="Calibri"/>
                </a:rPr>
                <a:t>A</a:t>
              </a:r>
              <a:r>
                <a:rPr sz="2200" spc="9" dirty="0" smtClean="0">
                  <a:latin typeface="Calibri"/>
                  <a:cs typeface="Calibri"/>
                </a:rPr>
                <a:t>n</a:t>
              </a:r>
              <a:r>
                <a:rPr sz="2200" spc="-4" dirty="0" smtClean="0">
                  <a:latin typeface="Calibri"/>
                  <a:cs typeface="Calibri"/>
                </a:rPr>
                <a:t>o</a:t>
              </a:r>
              <a:r>
                <a:rPr sz="2200" spc="0" dirty="0" smtClean="0">
                  <a:latin typeface="Calibri"/>
                  <a:cs typeface="Calibri"/>
                </a:rPr>
                <a:t>v</a:t>
              </a:r>
              <a:r>
                <a:rPr sz="2200" spc="4" dirty="0" smtClean="0">
                  <a:latin typeface="Calibri"/>
                  <a:cs typeface="Calibri"/>
                </a:rPr>
                <a:t>a</a:t>
              </a:r>
              <a:r>
                <a:rPr sz="2200" spc="0" dirty="0" smtClean="0">
                  <a:latin typeface="Calibri"/>
                  <a:cs typeface="Calibri"/>
                </a:rPr>
                <a:t>: S</a:t>
              </a:r>
              <a:r>
                <a:rPr sz="2200" spc="4" dirty="0" smtClean="0">
                  <a:latin typeface="Calibri"/>
                  <a:cs typeface="Calibri"/>
                </a:rPr>
                <a:t>i</a:t>
              </a:r>
              <a:r>
                <a:rPr sz="2200" spc="0" dirty="0" smtClean="0">
                  <a:latin typeface="Calibri"/>
                  <a:cs typeface="Calibri"/>
                </a:rPr>
                <a:t>n</a:t>
              </a:r>
              <a:r>
                <a:rPr sz="2200" spc="-4" dirty="0" smtClean="0">
                  <a:latin typeface="Calibri"/>
                  <a:cs typeface="Calibri"/>
                </a:rPr>
                <a:t>g</a:t>
              </a:r>
              <a:r>
                <a:rPr sz="2200" spc="4" dirty="0" smtClean="0">
                  <a:latin typeface="Calibri"/>
                  <a:cs typeface="Calibri"/>
                </a:rPr>
                <a:t>l</a:t>
              </a:r>
              <a:r>
                <a:rPr sz="2200" spc="0" dirty="0" smtClean="0">
                  <a:latin typeface="Calibri"/>
                  <a:cs typeface="Calibri"/>
                </a:rPr>
                <a:t>e</a:t>
              </a:r>
              <a:r>
                <a:rPr sz="2200" spc="9" dirty="0" smtClean="0">
                  <a:latin typeface="Calibri"/>
                  <a:cs typeface="Calibri"/>
                </a:rPr>
                <a:t> </a:t>
              </a:r>
              <a:r>
                <a:rPr sz="2200" spc="0" dirty="0" smtClean="0">
                  <a:latin typeface="Calibri"/>
                  <a:cs typeface="Calibri"/>
                </a:rPr>
                <a:t>Fa</a:t>
              </a:r>
              <a:r>
                <a:rPr sz="2200" spc="-4" dirty="0" smtClean="0">
                  <a:latin typeface="Calibri"/>
                  <a:cs typeface="Calibri"/>
                </a:rPr>
                <a:t>c</a:t>
              </a:r>
              <a:r>
                <a:rPr sz="2200" spc="9" dirty="0" smtClean="0">
                  <a:latin typeface="Calibri"/>
                  <a:cs typeface="Calibri"/>
                </a:rPr>
                <a:t>t</a:t>
              </a:r>
              <a:r>
                <a:rPr sz="2200" spc="-4" dirty="0" smtClean="0">
                  <a:latin typeface="Calibri"/>
                  <a:cs typeface="Calibri"/>
                </a:rPr>
                <a:t>o</a:t>
              </a:r>
              <a:r>
                <a:rPr sz="2200" spc="0" dirty="0" smtClean="0">
                  <a:latin typeface="Calibri"/>
                  <a:cs typeface="Calibri"/>
                </a:rPr>
                <a:t>r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06" name="object 119"/>
            <p:cNvSpPr txBox="1"/>
            <p:nvPr/>
          </p:nvSpPr>
          <p:spPr>
            <a:xfrm>
              <a:off x="3418105" y="163680"/>
              <a:ext cx="926684" cy="4202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7" name="object 118"/>
            <p:cNvSpPr txBox="1"/>
            <p:nvPr/>
          </p:nvSpPr>
          <p:spPr>
            <a:xfrm>
              <a:off x="4344789" y="163680"/>
              <a:ext cx="926684" cy="4202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8" name="object 117"/>
            <p:cNvSpPr txBox="1"/>
            <p:nvPr/>
          </p:nvSpPr>
          <p:spPr>
            <a:xfrm>
              <a:off x="5271473" y="163680"/>
              <a:ext cx="1119354" cy="4202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9" name="object 116"/>
            <p:cNvSpPr txBox="1"/>
            <p:nvPr/>
          </p:nvSpPr>
          <p:spPr>
            <a:xfrm>
              <a:off x="6390827" y="163680"/>
              <a:ext cx="1276667" cy="4202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0" name="object 115"/>
            <p:cNvSpPr txBox="1"/>
            <p:nvPr/>
          </p:nvSpPr>
          <p:spPr>
            <a:xfrm>
              <a:off x="7667495" y="163680"/>
              <a:ext cx="926684" cy="4202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1" name="object 114"/>
            <p:cNvSpPr txBox="1"/>
            <p:nvPr/>
          </p:nvSpPr>
          <p:spPr>
            <a:xfrm>
              <a:off x="8594179" y="163680"/>
              <a:ext cx="926684" cy="4202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2" name="object 113"/>
            <p:cNvSpPr txBox="1"/>
            <p:nvPr/>
          </p:nvSpPr>
          <p:spPr>
            <a:xfrm>
              <a:off x="484094" y="583892"/>
              <a:ext cx="503744" cy="4371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3" name="object 112"/>
            <p:cNvSpPr txBox="1"/>
            <p:nvPr/>
          </p:nvSpPr>
          <p:spPr>
            <a:xfrm>
              <a:off x="987838" y="583892"/>
              <a:ext cx="2430266" cy="4371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4" name="object 111"/>
            <p:cNvSpPr txBox="1"/>
            <p:nvPr/>
          </p:nvSpPr>
          <p:spPr>
            <a:xfrm>
              <a:off x="3418105" y="583892"/>
              <a:ext cx="926684" cy="4371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5" name="object 110"/>
            <p:cNvSpPr txBox="1"/>
            <p:nvPr/>
          </p:nvSpPr>
          <p:spPr>
            <a:xfrm>
              <a:off x="4344789" y="583892"/>
              <a:ext cx="926684" cy="4371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6" name="object 109"/>
            <p:cNvSpPr txBox="1"/>
            <p:nvPr/>
          </p:nvSpPr>
          <p:spPr>
            <a:xfrm>
              <a:off x="5271473" y="583892"/>
              <a:ext cx="1119354" cy="4371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7" name="object 108"/>
            <p:cNvSpPr txBox="1"/>
            <p:nvPr/>
          </p:nvSpPr>
          <p:spPr>
            <a:xfrm>
              <a:off x="6390827" y="583892"/>
              <a:ext cx="1276667" cy="4371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8" name="object 107"/>
            <p:cNvSpPr txBox="1"/>
            <p:nvPr/>
          </p:nvSpPr>
          <p:spPr>
            <a:xfrm>
              <a:off x="7667495" y="583892"/>
              <a:ext cx="926684" cy="4371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9" name="object 106"/>
            <p:cNvSpPr txBox="1"/>
            <p:nvPr/>
          </p:nvSpPr>
          <p:spPr>
            <a:xfrm>
              <a:off x="8594179" y="583892"/>
              <a:ext cx="926684" cy="43713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0" name="object 105"/>
            <p:cNvSpPr txBox="1"/>
            <p:nvPr/>
          </p:nvSpPr>
          <p:spPr>
            <a:xfrm>
              <a:off x="484094" y="1021028"/>
              <a:ext cx="50374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1" name="object 104"/>
            <p:cNvSpPr txBox="1"/>
            <p:nvPr/>
          </p:nvSpPr>
          <p:spPr>
            <a:xfrm>
              <a:off x="987838" y="1021028"/>
              <a:ext cx="2430266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SUM</a:t>
              </a:r>
              <a:r>
                <a:rPr sz="2200" spc="9" dirty="0" smtClean="0">
                  <a:latin typeface="Calibri"/>
                  <a:cs typeface="Calibri"/>
                </a:rPr>
                <a:t>M</a:t>
              </a:r>
              <a:r>
                <a:rPr sz="2200" spc="-4" dirty="0" smtClean="0">
                  <a:latin typeface="Calibri"/>
                  <a:cs typeface="Calibri"/>
                </a:rPr>
                <a:t>A</a:t>
              </a:r>
              <a:r>
                <a:rPr sz="2200" spc="4" dirty="0" smtClean="0">
                  <a:latin typeface="Calibri"/>
                  <a:cs typeface="Calibri"/>
                </a:rPr>
                <a:t>R</a:t>
              </a:r>
              <a:r>
                <a:rPr sz="2200" spc="0" dirty="0" smtClean="0">
                  <a:latin typeface="Calibri"/>
                  <a:cs typeface="Calibri"/>
                </a:rPr>
                <a:t>Y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22" name="object 103"/>
            <p:cNvSpPr txBox="1"/>
            <p:nvPr/>
          </p:nvSpPr>
          <p:spPr>
            <a:xfrm>
              <a:off x="3418105" y="1021028"/>
              <a:ext cx="92668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3" name="object 102"/>
            <p:cNvSpPr txBox="1"/>
            <p:nvPr/>
          </p:nvSpPr>
          <p:spPr>
            <a:xfrm>
              <a:off x="4344789" y="1021028"/>
              <a:ext cx="92668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4" name="object 101"/>
            <p:cNvSpPr txBox="1"/>
            <p:nvPr/>
          </p:nvSpPr>
          <p:spPr>
            <a:xfrm>
              <a:off x="5271473" y="1021028"/>
              <a:ext cx="111935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5" name="object 100"/>
            <p:cNvSpPr txBox="1"/>
            <p:nvPr/>
          </p:nvSpPr>
          <p:spPr>
            <a:xfrm>
              <a:off x="6390827" y="1021028"/>
              <a:ext cx="1276667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6" name="object 99"/>
            <p:cNvSpPr txBox="1"/>
            <p:nvPr/>
          </p:nvSpPr>
          <p:spPr>
            <a:xfrm>
              <a:off x="7667495" y="1021028"/>
              <a:ext cx="92668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7" name="object 98"/>
            <p:cNvSpPr txBox="1"/>
            <p:nvPr/>
          </p:nvSpPr>
          <p:spPr>
            <a:xfrm>
              <a:off x="8594179" y="1021028"/>
              <a:ext cx="92668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8" name="object 97"/>
            <p:cNvSpPr txBox="1"/>
            <p:nvPr/>
          </p:nvSpPr>
          <p:spPr>
            <a:xfrm>
              <a:off x="484094" y="1432506"/>
              <a:ext cx="503744" cy="428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9" name="object 96"/>
            <p:cNvSpPr txBox="1"/>
            <p:nvPr/>
          </p:nvSpPr>
          <p:spPr>
            <a:xfrm>
              <a:off x="987838" y="1432506"/>
              <a:ext cx="2430266" cy="428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3"/>
                </a:spcBef>
              </a:pPr>
              <a:endParaRPr sz="500"/>
            </a:p>
            <a:p>
              <a:pPr marL="795566">
                <a:lnSpc>
                  <a:spcPct val="101725"/>
                </a:lnSpc>
              </a:pPr>
              <a:r>
                <a:rPr sz="2200" i="1" spc="4" dirty="0" smtClean="0">
                  <a:latin typeface="Calibri"/>
                  <a:cs typeface="Calibri"/>
                </a:rPr>
                <a:t>G</a:t>
              </a:r>
              <a:r>
                <a:rPr sz="2200" i="1" spc="0" dirty="0" smtClean="0">
                  <a:latin typeface="Calibri"/>
                  <a:cs typeface="Calibri"/>
                </a:rPr>
                <a:t>r</a:t>
              </a:r>
              <a:r>
                <a:rPr sz="2200" i="1" spc="-4" dirty="0" smtClean="0">
                  <a:latin typeface="Calibri"/>
                  <a:cs typeface="Calibri"/>
                </a:rPr>
                <a:t>o</a:t>
              </a:r>
              <a:r>
                <a:rPr sz="2200" i="1" spc="4" dirty="0" smtClean="0">
                  <a:latin typeface="Calibri"/>
                  <a:cs typeface="Calibri"/>
                </a:rPr>
                <a:t>up</a:t>
              </a:r>
              <a:r>
                <a:rPr sz="2200" i="1" spc="0" dirty="0" smtClean="0">
                  <a:latin typeface="Calibri"/>
                  <a:cs typeface="Calibri"/>
                </a:rPr>
                <a:t>s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30" name="object 95"/>
            <p:cNvSpPr txBox="1"/>
            <p:nvPr/>
          </p:nvSpPr>
          <p:spPr>
            <a:xfrm>
              <a:off x="3418105" y="1432506"/>
              <a:ext cx="926684" cy="428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3"/>
                </a:spcBef>
              </a:pPr>
              <a:endParaRPr sz="500"/>
            </a:p>
            <a:p>
              <a:pPr marL="115148">
                <a:lnSpc>
                  <a:spcPct val="101725"/>
                </a:lnSpc>
              </a:pPr>
              <a:r>
                <a:rPr sz="2200" i="1" spc="-9" dirty="0" smtClean="0">
                  <a:latin typeface="Calibri"/>
                  <a:cs typeface="Calibri"/>
                </a:rPr>
                <a:t>C</a:t>
              </a:r>
              <a:r>
                <a:rPr sz="2200" i="1" spc="4" dirty="0" smtClean="0">
                  <a:latin typeface="Calibri"/>
                  <a:cs typeface="Calibri"/>
                </a:rPr>
                <a:t>o</a:t>
              </a:r>
              <a:r>
                <a:rPr sz="2200" i="1" spc="-4" dirty="0" smtClean="0">
                  <a:latin typeface="Calibri"/>
                  <a:cs typeface="Calibri"/>
                </a:rPr>
                <a:t>u</a:t>
              </a:r>
              <a:r>
                <a:rPr sz="2200" i="1" spc="4" dirty="0" smtClean="0">
                  <a:latin typeface="Calibri"/>
                  <a:cs typeface="Calibri"/>
                </a:rPr>
                <a:t>n</a:t>
              </a:r>
              <a:r>
                <a:rPr sz="2200" i="1" spc="0" dirty="0" smtClean="0">
                  <a:latin typeface="Calibri"/>
                  <a:cs typeface="Calibri"/>
                </a:rPr>
                <a:t>t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31" name="object 94"/>
            <p:cNvSpPr txBox="1"/>
            <p:nvPr/>
          </p:nvSpPr>
          <p:spPr>
            <a:xfrm>
              <a:off x="4344789" y="1432506"/>
              <a:ext cx="926684" cy="428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3"/>
                </a:spcBef>
              </a:pPr>
              <a:endParaRPr sz="500"/>
            </a:p>
            <a:p>
              <a:pPr marL="202185">
                <a:lnSpc>
                  <a:spcPct val="101725"/>
                </a:lnSpc>
              </a:pPr>
              <a:r>
                <a:rPr sz="2200" i="1" spc="-4" dirty="0" smtClean="0">
                  <a:latin typeface="Calibri"/>
                  <a:cs typeface="Calibri"/>
                </a:rPr>
                <a:t>S</a:t>
              </a:r>
              <a:r>
                <a:rPr sz="2200" i="1" spc="4" dirty="0" smtClean="0">
                  <a:latin typeface="Calibri"/>
                  <a:cs typeface="Calibri"/>
                </a:rPr>
                <a:t>u</a:t>
              </a:r>
              <a:r>
                <a:rPr sz="2200" i="1" spc="0" dirty="0" smtClean="0">
                  <a:latin typeface="Calibri"/>
                  <a:cs typeface="Calibri"/>
                </a:rPr>
                <a:t>m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32" name="object 93"/>
            <p:cNvSpPr txBox="1"/>
            <p:nvPr/>
          </p:nvSpPr>
          <p:spPr>
            <a:xfrm>
              <a:off x="5271473" y="1432506"/>
              <a:ext cx="1119354" cy="428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3"/>
                </a:spcBef>
              </a:pPr>
              <a:endParaRPr sz="500"/>
            </a:p>
            <a:p>
              <a:pPr marL="62244">
                <a:lnSpc>
                  <a:spcPct val="101725"/>
                </a:lnSpc>
              </a:pPr>
              <a:r>
                <a:rPr sz="2200" i="1" spc="-4" dirty="0" smtClean="0">
                  <a:latin typeface="Calibri"/>
                  <a:cs typeface="Calibri"/>
                </a:rPr>
                <a:t>A</a:t>
              </a:r>
              <a:r>
                <a:rPr sz="2200" i="1" spc="0" dirty="0" smtClean="0">
                  <a:latin typeface="Calibri"/>
                  <a:cs typeface="Calibri"/>
                </a:rPr>
                <a:t>ver</a:t>
              </a:r>
              <a:r>
                <a:rPr sz="2200" i="1" spc="4" dirty="0" smtClean="0">
                  <a:latin typeface="Calibri"/>
                  <a:cs typeface="Calibri"/>
                </a:rPr>
                <a:t>ag</a:t>
              </a:r>
              <a:r>
                <a:rPr sz="2200" i="1" spc="0" dirty="0" smtClean="0">
                  <a:latin typeface="Calibri"/>
                  <a:cs typeface="Calibri"/>
                </a:rPr>
                <a:t>e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33" name="object 92"/>
            <p:cNvSpPr txBox="1"/>
            <p:nvPr/>
          </p:nvSpPr>
          <p:spPr>
            <a:xfrm>
              <a:off x="6390827" y="1432506"/>
              <a:ext cx="1276667" cy="428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33"/>
                </a:spcBef>
              </a:pPr>
              <a:endParaRPr sz="500"/>
            </a:p>
            <a:p>
              <a:pPr marL="113925">
                <a:lnSpc>
                  <a:spcPct val="101725"/>
                </a:lnSpc>
              </a:pPr>
              <a:r>
                <a:rPr sz="2200" i="1" spc="0" dirty="0" smtClean="0">
                  <a:latin typeface="Calibri"/>
                  <a:cs typeface="Calibri"/>
                </a:rPr>
                <a:t>V</a:t>
              </a:r>
              <a:r>
                <a:rPr sz="2200" i="1" spc="4" dirty="0" smtClean="0">
                  <a:latin typeface="Calibri"/>
                  <a:cs typeface="Calibri"/>
                </a:rPr>
                <a:t>a</a:t>
              </a:r>
              <a:r>
                <a:rPr sz="2200" i="1" spc="0" dirty="0" smtClean="0">
                  <a:latin typeface="Calibri"/>
                  <a:cs typeface="Calibri"/>
                </a:rPr>
                <a:t>ri</a:t>
              </a:r>
              <a:r>
                <a:rPr sz="2200" i="1" spc="4" dirty="0" smtClean="0">
                  <a:latin typeface="Calibri"/>
                  <a:cs typeface="Calibri"/>
                </a:rPr>
                <a:t>an</a:t>
              </a:r>
              <a:r>
                <a:rPr sz="2200" i="1" spc="-9" dirty="0" smtClean="0">
                  <a:latin typeface="Calibri"/>
                  <a:cs typeface="Calibri"/>
                </a:rPr>
                <a:t>c</a:t>
              </a:r>
              <a:r>
                <a:rPr sz="2200" i="1" spc="0" dirty="0" smtClean="0">
                  <a:latin typeface="Calibri"/>
                  <a:cs typeface="Calibri"/>
                </a:rPr>
                <a:t>e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34" name="object 91"/>
            <p:cNvSpPr txBox="1"/>
            <p:nvPr/>
          </p:nvSpPr>
          <p:spPr>
            <a:xfrm>
              <a:off x="7667495" y="1432506"/>
              <a:ext cx="926684" cy="428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5" name="object 90"/>
            <p:cNvSpPr txBox="1"/>
            <p:nvPr/>
          </p:nvSpPr>
          <p:spPr>
            <a:xfrm>
              <a:off x="8594179" y="1432506"/>
              <a:ext cx="926684" cy="428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6" name="object 89"/>
            <p:cNvSpPr txBox="1"/>
            <p:nvPr/>
          </p:nvSpPr>
          <p:spPr>
            <a:xfrm>
              <a:off x="484094" y="1861452"/>
              <a:ext cx="503744" cy="4202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7" name="object 88"/>
            <p:cNvSpPr txBox="1"/>
            <p:nvPr/>
          </p:nvSpPr>
          <p:spPr>
            <a:xfrm>
              <a:off x="987838" y="1861452"/>
              <a:ext cx="2430266" cy="4202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464"/>
                </a:spcBef>
              </a:pPr>
              <a:r>
                <a:rPr sz="2200" spc="4" dirty="0" smtClean="0">
                  <a:latin typeface="Calibri"/>
                  <a:cs typeface="Calibri"/>
                </a:rPr>
                <a:t>G</a:t>
              </a:r>
              <a:r>
                <a:rPr sz="2200" spc="-4" dirty="0" smtClean="0">
                  <a:latin typeface="Calibri"/>
                  <a:cs typeface="Calibri"/>
                </a:rPr>
                <a:t>ro</a:t>
              </a:r>
              <a:r>
                <a:rPr sz="2200" spc="9" dirty="0" smtClean="0">
                  <a:latin typeface="Calibri"/>
                  <a:cs typeface="Calibri"/>
                </a:rPr>
                <a:t>u</a:t>
              </a:r>
              <a:r>
                <a:rPr sz="2200" spc="0" dirty="0" smtClean="0">
                  <a:latin typeface="Calibri"/>
                  <a:cs typeface="Calibri"/>
                </a:rPr>
                <a:t>p1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38" name="object 87"/>
            <p:cNvSpPr txBox="1"/>
            <p:nvPr/>
          </p:nvSpPr>
          <p:spPr>
            <a:xfrm>
              <a:off x="3418105" y="1861452"/>
              <a:ext cx="926684" cy="4202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40586" algn="r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9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39" name="object 86"/>
            <p:cNvSpPr txBox="1"/>
            <p:nvPr/>
          </p:nvSpPr>
          <p:spPr>
            <a:xfrm>
              <a:off x="4344789" y="1861452"/>
              <a:ext cx="942587" cy="4202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4810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32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40" name="object 85"/>
            <p:cNvSpPr txBox="1"/>
            <p:nvPr/>
          </p:nvSpPr>
          <p:spPr>
            <a:xfrm>
              <a:off x="5271473" y="1861452"/>
              <a:ext cx="1119354" cy="4202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0242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3.55</a:t>
              </a:r>
              <a:r>
                <a:rPr sz="2200" spc="-4" dirty="0" smtClean="0">
                  <a:latin typeface="Calibri"/>
                  <a:cs typeface="Calibri"/>
                </a:rPr>
                <a:t>5</a:t>
              </a:r>
              <a:r>
                <a:rPr sz="2200" spc="0" dirty="0" smtClean="0">
                  <a:latin typeface="Calibri"/>
                  <a:cs typeface="Calibri"/>
                </a:rPr>
                <a:t>56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41" name="object 84"/>
            <p:cNvSpPr txBox="1"/>
            <p:nvPr/>
          </p:nvSpPr>
          <p:spPr>
            <a:xfrm>
              <a:off x="6390827" y="1861452"/>
              <a:ext cx="1276667" cy="4202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6480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1</a:t>
              </a:r>
              <a:r>
                <a:rPr sz="2200" spc="4" dirty="0" smtClean="0">
                  <a:latin typeface="Calibri"/>
                  <a:cs typeface="Calibri"/>
                </a:rPr>
                <a:t>.</a:t>
              </a:r>
              <a:r>
                <a:rPr sz="2200" spc="-4" dirty="0" smtClean="0">
                  <a:latin typeface="Calibri"/>
                  <a:cs typeface="Calibri"/>
                </a:rPr>
                <a:t>0</a:t>
              </a:r>
              <a:r>
                <a:rPr sz="2200" spc="9" dirty="0" smtClean="0">
                  <a:latin typeface="Calibri"/>
                  <a:cs typeface="Calibri"/>
                </a:rPr>
                <a:t>2</a:t>
              </a:r>
              <a:r>
                <a:rPr sz="2200" spc="0" dirty="0" smtClean="0">
                  <a:latin typeface="Calibri"/>
                  <a:cs typeface="Calibri"/>
                </a:rPr>
                <a:t>7778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42" name="object 83"/>
            <p:cNvSpPr txBox="1"/>
            <p:nvPr/>
          </p:nvSpPr>
          <p:spPr>
            <a:xfrm>
              <a:off x="7667495" y="1861452"/>
              <a:ext cx="926684" cy="4202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3" name="object 82"/>
            <p:cNvSpPr txBox="1"/>
            <p:nvPr/>
          </p:nvSpPr>
          <p:spPr>
            <a:xfrm>
              <a:off x="8594179" y="1861452"/>
              <a:ext cx="926684" cy="4202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4" name="object 81"/>
            <p:cNvSpPr txBox="1"/>
            <p:nvPr/>
          </p:nvSpPr>
          <p:spPr>
            <a:xfrm>
              <a:off x="484094" y="2281732"/>
              <a:ext cx="503744" cy="4199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5" name="object 80"/>
            <p:cNvSpPr txBox="1"/>
            <p:nvPr/>
          </p:nvSpPr>
          <p:spPr>
            <a:xfrm>
              <a:off x="987838" y="2281732"/>
              <a:ext cx="2430266" cy="4199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464"/>
                </a:spcBef>
              </a:pPr>
              <a:r>
                <a:rPr sz="2200" spc="4" dirty="0" smtClean="0">
                  <a:latin typeface="Calibri"/>
                  <a:cs typeface="Calibri"/>
                </a:rPr>
                <a:t>G</a:t>
              </a:r>
              <a:r>
                <a:rPr sz="2200" spc="-4" dirty="0" smtClean="0">
                  <a:latin typeface="Calibri"/>
                  <a:cs typeface="Calibri"/>
                </a:rPr>
                <a:t>ro</a:t>
              </a:r>
              <a:r>
                <a:rPr sz="2200" spc="9" dirty="0" smtClean="0">
                  <a:latin typeface="Calibri"/>
                  <a:cs typeface="Calibri"/>
                </a:rPr>
                <a:t>u</a:t>
              </a:r>
              <a:r>
                <a:rPr sz="2200" spc="0" dirty="0" smtClean="0">
                  <a:latin typeface="Calibri"/>
                  <a:cs typeface="Calibri"/>
                </a:rPr>
                <a:t>p2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46" name="object 79"/>
            <p:cNvSpPr txBox="1"/>
            <p:nvPr/>
          </p:nvSpPr>
          <p:spPr>
            <a:xfrm>
              <a:off x="3418105" y="2281732"/>
              <a:ext cx="926684" cy="4199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40586" algn="r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9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47" name="object 78"/>
            <p:cNvSpPr txBox="1"/>
            <p:nvPr/>
          </p:nvSpPr>
          <p:spPr>
            <a:xfrm>
              <a:off x="4344789" y="2281732"/>
              <a:ext cx="942587" cy="4199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4810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50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48" name="object 77"/>
            <p:cNvSpPr txBox="1"/>
            <p:nvPr/>
          </p:nvSpPr>
          <p:spPr>
            <a:xfrm>
              <a:off x="5271473" y="2281732"/>
              <a:ext cx="1119354" cy="4199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0242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5.55</a:t>
              </a:r>
              <a:r>
                <a:rPr sz="2200" spc="-4" dirty="0" smtClean="0">
                  <a:latin typeface="Calibri"/>
                  <a:cs typeface="Calibri"/>
                </a:rPr>
                <a:t>5</a:t>
              </a:r>
              <a:r>
                <a:rPr sz="2200" spc="0" dirty="0" smtClean="0">
                  <a:latin typeface="Calibri"/>
                  <a:cs typeface="Calibri"/>
                </a:rPr>
                <a:t>56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49" name="object 76"/>
            <p:cNvSpPr txBox="1"/>
            <p:nvPr/>
          </p:nvSpPr>
          <p:spPr>
            <a:xfrm>
              <a:off x="6390827" y="2281732"/>
              <a:ext cx="1276667" cy="4199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6480">
                <a:lnSpc>
                  <a:spcPct val="101725"/>
                </a:lnSpc>
                <a:spcBef>
                  <a:spcPts val="464"/>
                </a:spcBef>
              </a:pPr>
              <a:r>
                <a:rPr sz="2200" spc="0" dirty="0" smtClean="0">
                  <a:latin typeface="Calibri"/>
                  <a:cs typeface="Calibri"/>
                </a:rPr>
                <a:t>2</a:t>
              </a:r>
              <a:r>
                <a:rPr sz="2200" spc="4" dirty="0" smtClean="0">
                  <a:latin typeface="Calibri"/>
                  <a:cs typeface="Calibri"/>
                </a:rPr>
                <a:t>.</a:t>
              </a:r>
              <a:r>
                <a:rPr sz="2200" spc="-4" dirty="0" smtClean="0">
                  <a:latin typeface="Calibri"/>
                  <a:cs typeface="Calibri"/>
                </a:rPr>
                <a:t>7</a:t>
              </a:r>
              <a:r>
                <a:rPr sz="2200" spc="9" dirty="0" smtClean="0">
                  <a:latin typeface="Calibri"/>
                  <a:cs typeface="Calibri"/>
                </a:rPr>
                <a:t>7</a:t>
              </a:r>
              <a:r>
                <a:rPr sz="2200" spc="0" dirty="0" smtClean="0">
                  <a:latin typeface="Calibri"/>
                  <a:cs typeface="Calibri"/>
                </a:rPr>
                <a:t>7778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50" name="object 75"/>
            <p:cNvSpPr txBox="1"/>
            <p:nvPr/>
          </p:nvSpPr>
          <p:spPr>
            <a:xfrm>
              <a:off x="7667495" y="2281732"/>
              <a:ext cx="926684" cy="4199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1" name="object 74"/>
            <p:cNvSpPr txBox="1"/>
            <p:nvPr/>
          </p:nvSpPr>
          <p:spPr>
            <a:xfrm>
              <a:off x="8594179" y="2281732"/>
              <a:ext cx="926684" cy="4199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2" name="object 73"/>
            <p:cNvSpPr txBox="1"/>
            <p:nvPr/>
          </p:nvSpPr>
          <p:spPr>
            <a:xfrm>
              <a:off x="484094" y="2701702"/>
              <a:ext cx="503744" cy="4116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3" name="object 72"/>
            <p:cNvSpPr txBox="1"/>
            <p:nvPr/>
          </p:nvSpPr>
          <p:spPr>
            <a:xfrm>
              <a:off x="987838" y="2701702"/>
              <a:ext cx="2430266" cy="4116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459"/>
                </a:spcBef>
              </a:pPr>
              <a:r>
                <a:rPr sz="2200" spc="4" dirty="0" smtClean="0">
                  <a:latin typeface="Calibri"/>
                  <a:cs typeface="Calibri"/>
                </a:rPr>
                <a:t>G</a:t>
              </a:r>
              <a:r>
                <a:rPr sz="2200" spc="-4" dirty="0" smtClean="0">
                  <a:latin typeface="Calibri"/>
                  <a:cs typeface="Calibri"/>
                </a:rPr>
                <a:t>ro</a:t>
              </a:r>
              <a:r>
                <a:rPr sz="2200" spc="9" dirty="0" smtClean="0">
                  <a:latin typeface="Calibri"/>
                  <a:cs typeface="Calibri"/>
                </a:rPr>
                <a:t>u</a:t>
              </a:r>
              <a:r>
                <a:rPr sz="2200" spc="0" dirty="0" smtClean="0">
                  <a:latin typeface="Calibri"/>
                  <a:cs typeface="Calibri"/>
                </a:rPr>
                <a:t>p3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54" name="object 71"/>
            <p:cNvSpPr txBox="1"/>
            <p:nvPr/>
          </p:nvSpPr>
          <p:spPr>
            <a:xfrm>
              <a:off x="3418105" y="2701702"/>
              <a:ext cx="926684" cy="4116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40586" algn="r">
                <a:lnSpc>
                  <a:spcPct val="101725"/>
                </a:lnSpc>
                <a:spcBef>
                  <a:spcPts val="459"/>
                </a:spcBef>
              </a:pPr>
              <a:r>
                <a:rPr sz="2200" spc="0" dirty="0" smtClean="0">
                  <a:latin typeface="Calibri"/>
                  <a:cs typeface="Calibri"/>
                </a:rPr>
                <a:t>9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55" name="object 70"/>
            <p:cNvSpPr txBox="1"/>
            <p:nvPr/>
          </p:nvSpPr>
          <p:spPr>
            <a:xfrm>
              <a:off x="4344789" y="2701702"/>
              <a:ext cx="942587" cy="4116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4810">
                <a:lnSpc>
                  <a:spcPct val="101725"/>
                </a:lnSpc>
                <a:spcBef>
                  <a:spcPts val="459"/>
                </a:spcBef>
              </a:pPr>
              <a:r>
                <a:rPr sz="2200" spc="0" dirty="0" smtClean="0">
                  <a:latin typeface="Calibri"/>
                  <a:cs typeface="Calibri"/>
                </a:rPr>
                <a:t>52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56" name="object 69"/>
            <p:cNvSpPr txBox="1"/>
            <p:nvPr/>
          </p:nvSpPr>
          <p:spPr>
            <a:xfrm>
              <a:off x="5271473" y="2701702"/>
              <a:ext cx="1119354" cy="4116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0242">
                <a:lnSpc>
                  <a:spcPct val="101725"/>
                </a:lnSpc>
                <a:spcBef>
                  <a:spcPts val="459"/>
                </a:spcBef>
              </a:pPr>
              <a:r>
                <a:rPr sz="2200" spc="0" dirty="0" smtClean="0">
                  <a:latin typeface="Calibri"/>
                  <a:cs typeface="Calibri"/>
                </a:rPr>
                <a:t>5.77</a:t>
              </a:r>
              <a:r>
                <a:rPr sz="2200" spc="-4" dirty="0" smtClean="0">
                  <a:latin typeface="Calibri"/>
                  <a:cs typeface="Calibri"/>
                </a:rPr>
                <a:t>7</a:t>
              </a:r>
              <a:r>
                <a:rPr sz="2200" spc="0" dirty="0" smtClean="0">
                  <a:latin typeface="Calibri"/>
                  <a:cs typeface="Calibri"/>
                </a:rPr>
                <a:t>78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57" name="object 68"/>
            <p:cNvSpPr txBox="1"/>
            <p:nvPr/>
          </p:nvSpPr>
          <p:spPr>
            <a:xfrm>
              <a:off x="6390827" y="2701702"/>
              <a:ext cx="1276667" cy="4116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6480">
                <a:lnSpc>
                  <a:spcPct val="101725"/>
                </a:lnSpc>
                <a:spcBef>
                  <a:spcPts val="459"/>
                </a:spcBef>
              </a:pPr>
              <a:r>
                <a:rPr sz="2200" spc="0" dirty="0" smtClean="0">
                  <a:latin typeface="Calibri"/>
                  <a:cs typeface="Calibri"/>
                </a:rPr>
                <a:t>0</a:t>
              </a:r>
              <a:r>
                <a:rPr sz="2200" spc="4" dirty="0" smtClean="0">
                  <a:latin typeface="Calibri"/>
                  <a:cs typeface="Calibri"/>
                </a:rPr>
                <a:t>.</a:t>
              </a:r>
              <a:r>
                <a:rPr sz="2200" spc="-4" dirty="0" smtClean="0">
                  <a:latin typeface="Calibri"/>
                  <a:cs typeface="Calibri"/>
                </a:rPr>
                <a:t>6</a:t>
              </a:r>
              <a:r>
                <a:rPr sz="2200" spc="9" dirty="0" smtClean="0">
                  <a:latin typeface="Calibri"/>
                  <a:cs typeface="Calibri"/>
                </a:rPr>
                <a:t>9</a:t>
              </a:r>
              <a:r>
                <a:rPr sz="2200" spc="0" dirty="0" smtClean="0">
                  <a:latin typeface="Calibri"/>
                  <a:cs typeface="Calibri"/>
                </a:rPr>
                <a:t>4444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58" name="object 67"/>
            <p:cNvSpPr txBox="1"/>
            <p:nvPr/>
          </p:nvSpPr>
          <p:spPr>
            <a:xfrm>
              <a:off x="7667495" y="2701702"/>
              <a:ext cx="926684" cy="4116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9" name="object 66"/>
            <p:cNvSpPr txBox="1"/>
            <p:nvPr/>
          </p:nvSpPr>
          <p:spPr>
            <a:xfrm>
              <a:off x="8594179" y="2701702"/>
              <a:ext cx="926684" cy="4116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0" name="object 65"/>
            <p:cNvSpPr txBox="1"/>
            <p:nvPr/>
          </p:nvSpPr>
          <p:spPr>
            <a:xfrm>
              <a:off x="484094" y="3113354"/>
              <a:ext cx="503744" cy="4285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1" name="object 64"/>
            <p:cNvSpPr txBox="1"/>
            <p:nvPr/>
          </p:nvSpPr>
          <p:spPr>
            <a:xfrm>
              <a:off x="987838" y="3113354"/>
              <a:ext cx="2430266" cy="4285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2" name="object 63"/>
            <p:cNvSpPr txBox="1"/>
            <p:nvPr/>
          </p:nvSpPr>
          <p:spPr>
            <a:xfrm>
              <a:off x="3418105" y="3113354"/>
              <a:ext cx="926684" cy="4285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3" name="object 62"/>
            <p:cNvSpPr txBox="1"/>
            <p:nvPr/>
          </p:nvSpPr>
          <p:spPr>
            <a:xfrm>
              <a:off x="4344789" y="3113354"/>
              <a:ext cx="926684" cy="4285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4" name="object 61"/>
            <p:cNvSpPr txBox="1"/>
            <p:nvPr/>
          </p:nvSpPr>
          <p:spPr>
            <a:xfrm>
              <a:off x="5271473" y="3113354"/>
              <a:ext cx="1119354" cy="4285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5" name="object 60"/>
            <p:cNvSpPr txBox="1"/>
            <p:nvPr/>
          </p:nvSpPr>
          <p:spPr>
            <a:xfrm>
              <a:off x="6390827" y="3113354"/>
              <a:ext cx="1276667" cy="4285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6" name="object 59"/>
            <p:cNvSpPr txBox="1"/>
            <p:nvPr/>
          </p:nvSpPr>
          <p:spPr>
            <a:xfrm>
              <a:off x="7667495" y="3113354"/>
              <a:ext cx="926684" cy="4285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7" name="object 58"/>
            <p:cNvSpPr txBox="1"/>
            <p:nvPr/>
          </p:nvSpPr>
          <p:spPr>
            <a:xfrm>
              <a:off x="8594179" y="3113354"/>
              <a:ext cx="926684" cy="4285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8" name="object 57"/>
            <p:cNvSpPr txBox="1"/>
            <p:nvPr/>
          </p:nvSpPr>
          <p:spPr>
            <a:xfrm>
              <a:off x="484094" y="3541931"/>
              <a:ext cx="503744" cy="4201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9" name="object 56"/>
            <p:cNvSpPr txBox="1"/>
            <p:nvPr/>
          </p:nvSpPr>
          <p:spPr>
            <a:xfrm>
              <a:off x="987838" y="3541931"/>
              <a:ext cx="2430266" cy="4201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0" name="object 55"/>
            <p:cNvSpPr txBox="1"/>
            <p:nvPr/>
          </p:nvSpPr>
          <p:spPr>
            <a:xfrm>
              <a:off x="3418105" y="3541931"/>
              <a:ext cx="926684" cy="4201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1" name="object 54"/>
            <p:cNvSpPr txBox="1"/>
            <p:nvPr/>
          </p:nvSpPr>
          <p:spPr>
            <a:xfrm>
              <a:off x="4344789" y="3541931"/>
              <a:ext cx="926684" cy="4201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2" name="object 53"/>
            <p:cNvSpPr txBox="1"/>
            <p:nvPr/>
          </p:nvSpPr>
          <p:spPr>
            <a:xfrm>
              <a:off x="5271473" y="3541931"/>
              <a:ext cx="1119354" cy="4201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3" name="object 52"/>
            <p:cNvSpPr txBox="1"/>
            <p:nvPr/>
          </p:nvSpPr>
          <p:spPr>
            <a:xfrm>
              <a:off x="6390827" y="3541931"/>
              <a:ext cx="1276667" cy="4201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4" name="object 51"/>
            <p:cNvSpPr txBox="1"/>
            <p:nvPr/>
          </p:nvSpPr>
          <p:spPr>
            <a:xfrm>
              <a:off x="7667495" y="3541931"/>
              <a:ext cx="926684" cy="4201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5" name="object 50"/>
            <p:cNvSpPr txBox="1"/>
            <p:nvPr/>
          </p:nvSpPr>
          <p:spPr>
            <a:xfrm>
              <a:off x="8594179" y="3541931"/>
              <a:ext cx="926684" cy="4201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6" name="object 49"/>
            <p:cNvSpPr txBox="1"/>
            <p:nvPr/>
          </p:nvSpPr>
          <p:spPr>
            <a:xfrm>
              <a:off x="484094" y="3962076"/>
              <a:ext cx="50374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7" name="object 48"/>
            <p:cNvSpPr txBox="1"/>
            <p:nvPr/>
          </p:nvSpPr>
          <p:spPr>
            <a:xfrm>
              <a:off x="987838" y="3962076"/>
              <a:ext cx="2430266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464"/>
                </a:spcBef>
              </a:pPr>
              <a:r>
                <a:rPr sz="2200" spc="-4" dirty="0" smtClean="0">
                  <a:latin typeface="Calibri"/>
                  <a:cs typeface="Calibri"/>
                </a:rPr>
                <a:t>A</a:t>
              </a:r>
              <a:r>
                <a:rPr sz="2200" spc="4" dirty="0" smtClean="0">
                  <a:latin typeface="Calibri"/>
                  <a:cs typeface="Calibri"/>
                </a:rPr>
                <a:t>NOV</a:t>
              </a:r>
              <a:r>
                <a:rPr sz="2200" spc="0" dirty="0" smtClean="0">
                  <a:latin typeface="Calibri"/>
                  <a:cs typeface="Calibri"/>
                </a:rPr>
                <a:t>A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78" name="object 47"/>
            <p:cNvSpPr txBox="1"/>
            <p:nvPr/>
          </p:nvSpPr>
          <p:spPr>
            <a:xfrm>
              <a:off x="3418105" y="3962076"/>
              <a:ext cx="92668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9" name="object 46"/>
            <p:cNvSpPr txBox="1"/>
            <p:nvPr/>
          </p:nvSpPr>
          <p:spPr>
            <a:xfrm>
              <a:off x="4344789" y="3962076"/>
              <a:ext cx="92668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0" name="object 45"/>
            <p:cNvSpPr txBox="1"/>
            <p:nvPr/>
          </p:nvSpPr>
          <p:spPr>
            <a:xfrm>
              <a:off x="5271473" y="3962076"/>
              <a:ext cx="111935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1" name="object 44"/>
            <p:cNvSpPr txBox="1"/>
            <p:nvPr/>
          </p:nvSpPr>
          <p:spPr>
            <a:xfrm>
              <a:off x="6390827" y="3962076"/>
              <a:ext cx="1276667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2" name="object 43"/>
            <p:cNvSpPr txBox="1"/>
            <p:nvPr/>
          </p:nvSpPr>
          <p:spPr>
            <a:xfrm>
              <a:off x="7667495" y="3962076"/>
              <a:ext cx="92668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3" name="object 42"/>
            <p:cNvSpPr txBox="1"/>
            <p:nvPr/>
          </p:nvSpPr>
          <p:spPr>
            <a:xfrm>
              <a:off x="8594179" y="3962076"/>
              <a:ext cx="926684" cy="41147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4" name="object 41"/>
            <p:cNvSpPr txBox="1"/>
            <p:nvPr/>
          </p:nvSpPr>
          <p:spPr>
            <a:xfrm>
              <a:off x="484094" y="4373553"/>
              <a:ext cx="503744" cy="3764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5" name="object 40"/>
            <p:cNvSpPr txBox="1"/>
            <p:nvPr/>
          </p:nvSpPr>
          <p:spPr>
            <a:xfrm>
              <a:off x="987838" y="4373553"/>
              <a:ext cx="2430266" cy="3764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13350">
                <a:lnSpc>
                  <a:spcPct val="101725"/>
                </a:lnSpc>
                <a:spcBef>
                  <a:spcPts val="250"/>
                </a:spcBef>
              </a:pPr>
              <a:r>
                <a:rPr sz="2200" i="1" spc="9" dirty="0" smtClean="0">
                  <a:latin typeface="Calibri"/>
                  <a:cs typeface="Calibri"/>
                </a:rPr>
                <a:t>S</a:t>
              </a:r>
              <a:r>
                <a:rPr sz="2200" i="1" spc="-4" dirty="0" smtClean="0">
                  <a:latin typeface="Calibri"/>
                  <a:cs typeface="Calibri"/>
                </a:rPr>
                <a:t>o</a:t>
              </a:r>
              <a:r>
                <a:rPr sz="2200" i="1" spc="4" dirty="0" smtClean="0">
                  <a:latin typeface="Calibri"/>
                  <a:cs typeface="Calibri"/>
                </a:rPr>
                <a:t>u</a:t>
              </a:r>
              <a:r>
                <a:rPr sz="2200" i="1" spc="0" dirty="0" smtClean="0">
                  <a:latin typeface="Calibri"/>
                  <a:cs typeface="Calibri"/>
                </a:rPr>
                <a:t>rce </a:t>
              </a:r>
              <a:r>
                <a:rPr sz="2200" i="1" spc="-4" dirty="0" smtClean="0">
                  <a:latin typeface="Calibri"/>
                  <a:cs typeface="Calibri"/>
                </a:rPr>
                <a:t>o</a:t>
              </a:r>
              <a:r>
                <a:rPr sz="2200" i="1" spc="0" dirty="0" smtClean="0">
                  <a:latin typeface="Calibri"/>
                  <a:cs typeface="Calibri"/>
                </a:rPr>
                <a:t>f</a:t>
              </a:r>
              <a:r>
                <a:rPr sz="2200" i="1" spc="4" dirty="0" smtClean="0">
                  <a:latin typeface="Calibri"/>
                  <a:cs typeface="Calibri"/>
                </a:rPr>
                <a:t> V</a:t>
              </a:r>
              <a:r>
                <a:rPr sz="2200" i="1" spc="0" dirty="0" smtClean="0">
                  <a:latin typeface="Calibri"/>
                  <a:cs typeface="Calibri"/>
                </a:rPr>
                <a:t>ar</a:t>
              </a:r>
              <a:r>
                <a:rPr sz="2200" i="1" spc="4" dirty="0" smtClean="0">
                  <a:latin typeface="Calibri"/>
                  <a:cs typeface="Calibri"/>
                </a:rPr>
                <a:t>i</a:t>
              </a:r>
              <a:r>
                <a:rPr sz="2200" i="1" spc="-9" dirty="0" smtClean="0">
                  <a:latin typeface="Calibri"/>
                  <a:cs typeface="Calibri"/>
                </a:rPr>
                <a:t>a</a:t>
              </a:r>
              <a:r>
                <a:rPr sz="2200" i="1" spc="9" dirty="0" smtClean="0">
                  <a:latin typeface="Calibri"/>
                  <a:cs typeface="Calibri"/>
                </a:rPr>
                <a:t>t</a:t>
              </a:r>
              <a:r>
                <a:rPr sz="2200" i="1" spc="0" dirty="0" smtClean="0">
                  <a:latin typeface="Calibri"/>
                  <a:cs typeface="Calibri"/>
                </a:rPr>
                <a:t>i</a:t>
              </a:r>
              <a:r>
                <a:rPr sz="2200" i="1" spc="-4" dirty="0" smtClean="0">
                  <a:latin typeface="Calibri"/>
                  <a:cs typeface="Calibri"/>
                </a:rPr>
                <a:t>o</a:t>
              </a:r>
              <a:r>
                <a:rPr sz="2200" i="1" spc="0" dirty="0" smtClean="0">
                  <a:latin typeface="Calibri"/>
                  <a:cs typeface="Calibri"/>
                </a:rPr>
                <a:t>n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86" name="object 39"/>
            <p:cNvSpPr txBox="1"/>
            <p:nvPr/>
          </p:nvSpPr>
          <p:spPr>
            <a:xfrm>
              <a:off x="3418105" y="4373553"/>
              <a:ext cx="926684" cy="3764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91163" marR="316046" algn="ctr">
                <a:lnSpc>
                  <a:spcPct val="101725"/>
                </a:lnSpc>
                <a:spcBef>
                  <a:spcPts val="250"/>
                </a:spcBef>
              </a:pPr>
              <a:r>
                <a:rPr sz="2200" i="1" spc="-4" dirty="0" smtClean="0">
                  <a:latin typeface="Calibri"/>
                  <a:cs typeface="Calibri"/>
                </a:rPr>
                <a:t>S</a:t>
              </a:r>
              <a:r>
                <a:rPr sz="2200" i="1" spc="0" dirty="0" smtClean="0">
                  <a:latin typeface="Calibri"/>
                  <a:cs typeface="Calibri"/>
                </a:rPr>
                <a:t>S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87" name="object 38"/>
            <p:cNvSpPr txBox="1"/>
            <p:nvPr/>
          </p:nvSpPr>
          <p:spPr>
            <a:xfrm>
              <a:off x="4344789" y="4373553"/>
              <a:ext cx="926684" cy="3764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90377" marR="339413" algn="ctr">
                <a:lnSpc>
                  <a:spcPct val="101725"/>
                </a:lnSpc>
                <a:spcBef>
                  <a:spcPts val="250"/>
                </a:spcBef>
              </a:pPr>
              <a:r>
                <a:rPr sz="2200" i="1" spc="4" dirty="0" smtClean="0">
                  <a:latin typeface="Calibri"/>
                  <a:cs typeface="Calibri"/>
                </a:rPr>
                <a:t>d</a:t>
              </a:r>
              <a:r>
                <a:rPr sz="2200" i="1" spc="0" dirty="0" smtClean="0">
                  <a:latin typeface="Calibri"/>
                  <a:cs typeface="Calibri"/>
                </a:rPr>
                <a:t>f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88" name="object 37"/>
            <p:cNvSpPr txBox="1"/>
            <p:nvPr/>
          </p:nvSpPr>
          <p:spPr>
            <a:xfrm>
              <a:off x="5271473" y="4373553"/>
              <a:ext cx="1119354" cy="3764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59935">
                <a:lnSpc>
                  <a:spcPct val="101725"/>
                </a:lnSpc>
                <a:spcBef>
                  <a:spcPts val="250"/>
                </a:spcBef>
              </a:pPr>
              <a:r>
                <a:rPr sz="2200" i="1" spc="0" dirty="0" smtClean="0">
                  <a:latin typeface="Calibri"/>
                  <a:cs typeface="Calibri"/>
                </a:rPr>
                <a:t>MS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89" name="object 36"/>
            <p:cNvSpPr txBox="1"/>
            <p:nvPr/>
          </p:nvSpPr>
          <p:spPr>
            <a:xfrm>
              <a:off x="6390827" y="4373553"/>
              <a:ext cx="1276667" cy="3764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18490" marR="562366" algn="ctr">
                <a:lnSpc>
                  <a:spcPct val="101725"/>
                </a:lnSpc>
                <a:spcBef>
                  <a:spcPts val="250"/>
                </a:spcBef>
              </a:pPr>
              <a:r>
                <a:rPr sz="2200" i="1" spc="0" dirty="0" smtClean="0">
                  <a:latin typeface="Calibri"/>
                  <a:cs typeface="Calibri"/>
                </a:rPr>
                <a:t>F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0" name="object 35"/>
            <p:cNvSpPr txBox="1"/>
            <p:nvPr/>
          </p:nvSpPr>
          <p:spPr>
            <a:xfrm>
              <a:off x="7667495" y="4373553"/>
              <a:ext cx="926684" cy="3764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7150">
                <a:lnSpc>
                  <a:spcPct val="101725"/>
                </a:lnSpc>
                <a:spcBef>
                  <a:spcPts val="250"/>
                </a:spcBef>
              </a:pPr>
              <a:r>
                <a:rPr sz="2200" i="1" spc="0" dirty="0" smtClean="0">
                  <a:latin typeface="Calibri"/>
                  <a:cs typeface="Calibri"/>
                </a:rPr>
                <a:t>P</a:t>
              </a:r>
              <a:r>
                <a:rPr sz="2200" i="1" spc="4" dirty="0" smtClean="0">
                  <a:latin typeface="Calibri"/>
                  <a:cs typeface="Calibri"/>
                </a:rPr>
                <a:t>-</a:t>
              </a:r>
              <a:r>
                <a:rPr sz="2200" i="1" spc="0" dirty="0" smtClean="0">
                  <a:latin typeface="Calibri"/>
                  <a:cs typeface="Calibri"/>
                </a:rPr>
                <a:t>v</a:t>
              </a:r>
              <a:r>
                <a:rPr sz="2200" i="1" spc="-4" dirty="0" smtClean="0">
                  <a:latin typeface="Calibri"/>
                  <a:cs typeface="Calibri"/>
                </a:rPr>
                <a:t>a</a:t>
              </a:r>
              <a:r>
                <a:rPr sz="2200" i="1" spc="0" dirty="0" smtClean="0">
                  <a:latin typeface="Calibri"/>
                  <a:cs typeface="Calibri"/>
                </a:rPr>
                <a:t>l</a:t>
              </a:r>
              <a:r>
                <a:rPr sz="2200" i="1" spc="4" dirty="0" smtClean="0">
                  <a:latin typeface="Calibri"/>
                  <a:cs typeface="Calibri"/>
                </a:rPr>
                <a:t>u</a:t>
              </a:r>
              <a:r>
                <a:rPr sz="2200" i="1" spc="0" dirty="0" smtClean="0">
                  <a:latin typeface="Calibri"/>
                  <a:cs typeface="Calibri"/>
                </a:rPr>
                <a:t>e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1" name="object 34"/>
            <p:cNvSpPr txBox="1"/>
            <p:nvPr/>
          </p:nvSpPr>
          <p:spPr>
            <a:xfrm>
              <a:off x="8594179" y="4373553"/>
              <a:ext cx="926684" cy="3764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6567">
                <a:lnSpc>
                  <a:spcPct val="101725"/>
                </a:lnSpc>
                <a:spcBef>
                  <a:spcPts val="250"/>
                </a:spcBef>
              </a:pPr>
              <a:r>
                <a:rPr sz="2200" i="1" spc="0" dirty="0" smtClean="0">
                  <a:latin typeface="Calibri"/>
                  <a:cs typeface="Calibri"/>
                </a:rPr>
                <a:t>F</a:t>
              </a:r>
              <a:r>
                <a:rPr sz="2200" i="1" spc="9" dirty="0" smtClean="0">
                  <a:latin typeface="Calibri"/>
                  <a:cs typeface="Calibri"/>
                </a:rPr>
                <a:t> </a:t>
              </a:r>
              <a:r>
                <a:rPr sz="2200" i="1" spc="-9" dirty="0" smtClean="0">
                  <a:latin typeface="Calibri"/>
                  <a:cs typeface="Calibri"/>
                </a:rPr>
                <a:t>c</a:t>
              </a:r>
              <a:r>
                <a:rPr sz="2200" i="1" spc="0" dirty="0" smtClean="0">
                  <a:latin typeface="Calibri"/>
                  <a:cs typeface="Calibri"/>
                </a:rPr>
                <a:t>rit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2" name="object 33"/>
            <p:cNvSpPr txBox="1"/>
            <p:nvPr/>
          </p:nvSpPr>
          <p:spPr>
            <a:xfrm>
              <a:off x="484094" y="4750030"/>
              <a:ext cx="503744" cy="367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93" name="object 32"/>
            <p:cNvSpPr txBox="1"/>
            <p:nvPr/>
          </p:nvSpPr>
          <p:spPr>
            <a:xfrm>
              <a:off x="987838" y="4750030"/>
              <a:ext cx="2430266" cy="367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Be</a:t>
              </a:r>
              <a:r>
                <a:rPr sz="2200" spc="4" dirty="0" smtClean="0">
                  <a:latin typeface="Calibri"/>
                  <a:cs typeface="Calibri"/>
                </a:rPr>
                <a:t>t</a:t>
              </a:r>
              <a:r>
                <a:rPr sz="2200" spc="-4" dirty="0" smtClean="0">
                  <a:latin typeface="Calibri"/>
                  <a:cs typeface="Calibri"/>
                </a:rPr>
                <a:t>we</a:t>
              </a:r>
              <a:r>
                <a:rPr sz="2200" spc="0" dirty="0" smtClean="0">
                  <a:latin typeface="Calibri"/>
                  <a:cs typeface="Calibri"/>
                </a:rPr>
                <a:t>en</a:t>
              </a:r>
              <a:r>
                <a:rPr sz="2200" spc="9" dirty="0" smtClean="0">
                  <a:latin typeface="Calibri"/>
                  <a:cs typeface="Calibri"/>
                </a:rPr>
                <a:t> </a:t>
              </a:r>
              <a:r>
                <a:rPr sz="2200" spc="-4" dirty="0" smtClean="0">
                  <a:latin typeface="Calibri"/>
                  <a:cs typeface="Calibri"/>
                </a:rPr>
                <a:t>G</a:t>
              </a:r>
              <a:r>
                <a:rPr sz="2200" spc="4" dirty="0" smtClean="0">
                  <a:latin typeface="Calibri"/>
                  <a:cs typeface="Calibri"/>
                </a:rPr>
                <a:t>r</a:t>
              </a:r>
              <a:r>
                <a:rPr sz="2200" spc="-4" dirty="0" smtClean="0">
                  <a:latin typeface="Calibri"/>
                  <a:cs typeface="Calibri"/>
                </a:rPr>
                <a:t>o</a:t>
              </a:r>
              <a:r>
                <a:rPr sz="2200" spc="0" dirty="0" smtClean="0">
                  <a:latin typeface="Calibri"/>
                  <a:cs typeface="Calibri"/>
                </a:rPr>
                <a:t>u</a:t>
              </a:r>
              <a:r>
                <a:rPr sz="2200" spc="-4" dirty="0" smtClean="0">
                  <a:latin typeface="Calibri"/>
                  <a:cs typeface="Calibri"/>
                </a:rPr>
                <a:t>p</a:t>
              </a:r>
              <a:r>
                <a:rPr sz="2200" spc="0" dirty="0" smtClean="0">
                  <a:latin typeface="Calibri"/>
                  <a:cs typeface="Calibri"/>
                </a:rPr>
                <a:t>s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4" name="object 31"/>
            <p:cNvSpPr txBox="1"/>
            <p:nvPr/>
          </p:nvSpPr>
          <p:spPr>
            <a:xfrm>
              <a:off x="3418105" y="4750030"/>
              <a:ext cx="926684" cy="367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465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2</a:t>
              </a:r>
              <a:r>
                <a:rPr sz="2200" spc="9" dirty="0" smtClean="0">
                  <a:latin typeface="Calibri"/>
                  <a:cs typeface="Calibri"/>
                </a:rPr>
                <a:t>6</a:t>
              </a:r>
              <a:r>
                <a:rPr sz="2200" spc="-9" dirty="0" smtClean="0">
                  <a:latin typeface="Calibri"/>
                  <a:cs typeface="Calibri"/>
                </a:rPr>
                <a:t>.</a:t>
              </a:r>
              <a:r>
                <a:rPr sz="2200" spc="9" dirty="0" smtClean="0">
                  <a:latin typeface="Calibri"/>
                  <a:cs typeface="Calibri"/>
                </a:rPr>
                <a:t>9</a:t>
              </a:r>
              <a:r>
                <a:rPr sz="2200" spc="0" dirty="0" smtClean="0">
                  <a:latin typeface="Calibri"/>
                  <a:cs typeface="Calibri"/>
                </a:rPr>
                <a:t>63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5" name="object 30"/>
            <p:cNvSpPr txBox="1"/>
            <p:nvPr/>
          </p:nvSpPr>
          <p:spPr>
            <a:xfrm>
              <a:off x="4344789" y="4750030"/>
              <a:ext cx="926684" cy="367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41371" algn="r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2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6" name="object 29"/>
            <p:cNvSpPr txBox="1"/>
            <p:nvPr/>
          </p:nvSpPr>
          <p:spPr>
            <a:xfrm>
              <a:off x="5271473" y="4750030"/>
              <a:ext cx="1119354" cy="367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50242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13</a:t>
              </a:r>
              <a:r>
                <a:rPr sz="2200" spc="4" dirty="0" smtClean="0">
                  <a:latin typeface="Calibri"/>
                  <a:cs typeface="Calibri"/>
                </a:rPr>
                <a:t>.</a:t>
              </a:r>
              <a:r>
                <a:rPr sz="2200" spc="0" dirty="0" smtClean="0">
                  <a:latin typeface="Calibri"/>
                  <a:cs typeface="Calibri"/>
                </a:rPr>
                <a:t>4</a:t>
              </a:r>
              <a:r>
                <a:rPr sz="2200" spc="-4" dirty="0" smtClean="0">
                  <a:latin typeface="Calibri"/>
                  <a:cs typeface="Calibri"/>
                </a:rPr>
                <a:t>8</a:t>
              </a:r>
              <a:r>
                <a:rPr sz="2200" spc="0" dirty="0" smtClean="0">
                  <a:latin typeface="Calibri"/>
                  <a:cs typeface="Calibri"/>
                </a:rPr>
                <a:t>15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7" name="object 28"/>
            <p:cNvSpPr txBox="1"/>
            <p:nvPr/>
          </p:nvSpPr>
          <p:spPr>
            <a:xfrm>
              <a:off x="6390827" y="4750030"/>
              <a:ext cx="1276667" cy="367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6480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8</a:t>
              </a:r>
              <a:r>
                <a:rPr sz="2200" spc="4" dirty="0" smtClean="0">
                  <a:latin typeface="Calibri"/>
                  <a:cs typeface="Calibri"/>
                </a:rPr>
                <a:t>.</a:t>
              </a:r>
              <a:r>
                <a:rPr sz="2200" spc="-4" dirty="0" smtClean="0">
                  <a:latin typeface="Calibri"/>
                  <a:cs typeface="Calibri"/>
                </a:rPr>
                <a:t>9</a:t>
              </a:r>
              <a:r>
                <a:rPr sz="2200" spc="9" dirty="0" smtClean="0">
                  <a:latin typeface="Calibri"/>
                  <a:cs typeface="Calibri"/>
                </a:rPr>
                <a:t>8</a:t>
              </a:r>
              <a:r>
                <a:rPr sz="2200" spc="0" dirty="0" smtClean="0">
                  <a:latin typeface="Calibri"/>
                  <a:cs typeface="Calibri"/>
                </a:rPr>
                <a:t>7654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8" name="object 27"/>
            <p:cNvSpPr txBox="1"/>
            <p:nvPr/>
          </p:nvSpPr>
          <p:spPr>
            <a:xfrm>
              <a:off x="7667495" y="4750030"/>
              <a:ext cx="926684" cy="367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465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0.0</a:t>
              </a:r>
              <a:r>
                <a:rPr sz="2200" spc="9" dirty="0" smtClean="0">
                  <a:latin typeface="Calibri"/>
                  <a:cs typeface="Calibri"/>
                </a:rPr>
                <a:t>0</a:t>
              </a:r>
              <a:r>
                <a:rPr sz="2200" spc="0" dirty="0" smtClean="0">
                  <a:latin typeface="Calibri"/>
                  <a:cs typeface="Calibri"/>
                </a:rPr>
                <a:t>12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199" name="object 26"/>
            <p:cNvSpPr txBox="1"/>
            <p:nvPr/>
          </p:nvSpPr>
          <p:spPr>
            <a:xfrm>
              <a:off x="8594179" y="4750030"/>
              <a:ext cx="926684" cy="3675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251">
                <a:lnSpc>
                  <a:spcPct val="101725"/>
                </a:lnSpc>
                <a:spcBef>
                  <a:spcPts val="185"/>
                </a:spcBef>
              </a:pPr>
              <a:r>
                <a:rPr sz="2200" spc="-4" dirty="0" smtClean="0">
                  <a:latin typeface="Calibri"/>
                  <a:cs typeface="Calibri"/>
                </a:rPr>
                <a:t>2</a:t>
              </a:r>
              <a:r>
                <a:rPr sz="2200" spc="4" dirty="0" smtClean="0">
                  <a:latin typeface="Calibri"/>
                  <a:cs typeface="Calibri"/>
                </a:rPr>
                <a:t>.</a:t>
              </a:r>
              <a:r>
                <a:rPr sz="2200" spc="0" dirty="0" smtClean="0">
                  <a:latin typeface="Calibri"/>
                  <a:cs typeface="Calibri"/>
                </a:rPr>
                <a:t>5383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200" name="object 25"/>
            <p:cNvSpPr txBox="1"/>
            <p:nvPr/>
          </p:nvSpPr>
          <p:spPr>
            <a:xfrm>
              <a:off x="484094" y="5117547"/>
              <a:ext cx="503744" cy="3675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1" name="object 24"/>
            <p:cNvSpPr txBox="1"/>
            <p:nvPr/>
          </p:nvSpPr>
          <p:spPr>
            <a:xfrm>
              <a:off x="987838" y="5117547"/>
              <a:ext cx="2430266" cy="3675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185"/>
                </a:spcBef>
              </a:pPr>
              <a:r>
                <a:rPr sz="2200" spc="4" dirty="0" smtClean="0">
                  <a:latin typeface="Calibri"/>
                  <a:cs typeface="Calibri"/>
                </a:rPr>
                <a:t>W</a:t>
              </a:r>
              <a:r>
                <a:rPr sz="2200" spc="0" dirty="0" smtClean="0">
                  <a:latin typeface="Calibri"/>
                  <a:cs typeface="Calibri"/>
                </a:rPr>
                <a:t>i</a:t>
              </a:r>
              <a:r>
                <a:rPr sz="2200" spc="-4" dirty="0" smtClean="0">
                  <a:latin typeface="Calibri"/>
                  <a:cs typeface="Calibri"/>
                </a:rPr>
                <a:t>t</a:t>
              </a:r>
              <a:r>
                <a:rPr sz="2200" spc="0" dirty="0" smtClean="0">
                  <a:latin typeface="Calibri"/>
                  <a:cs typeface="Calibri"/>
                </a:rPr>
                <a:t>hin</a:t>
              </a:r>
              <a:r>
                <a:rPr sz="2200" spc="9" dirty="0" smtClean="0">
                  <a:latin typeface="Calibri"/>
                  <a:cs typeface="Calibri"/>
                </a:rPr>
                <a:t> </a:t>
              </a:r>
              <a:r>
                <a:rPr sz="2200" spc="-4" dirty="0" smtClean="0">
                  <a:latin typeface="Calibri"/>
                  <a:cs typeface="Calibri"/>
                </a:rPr>
                <a:t>G</a:t>
              </a:r>
              <a:r>
                <a:rPr sz="2200" spc="4" dirty="0" smtClean="0">
                  <a:latin typeface="Calibri"/>
                  <a:cs typeface="Calibri"/>
                </a:rPr>
                <a:t>r</a:t>
              </a:r>
              <a:r>
                <a:rPr sz="2200" spc="-4" dirty="0" smtClean="0">
                  <a:latin typeface="Calibri"/>
                  <a:cs typeface="Calibri"/>
                </a:rPr>
                <a:t>o</a:t>
              </a:r>
              <a:r>
                <a:rPr sz="2200" spc="0" dirty="0" smtClean="0">
                  <a:latin typeface="Calibri"/>
                  <a:cs typeface="Calibri"/>
                </a:rPr>
                <a:t>ups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202" name="object 23"/>
            <p:cNvSpPr txBox="1"/>
            <p:nvPr/>
          </p:nvSpPr>
          <p:spPr>
            <a:xfrm>
              <a:off x="3418105" y="5117547"/>
              <a:ext cx="942151" cy="3675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4025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36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203" name="object 22"/>
            <p:cNvSpPr txBox="1"/>
            <p:nvPr/>
          </p:nvSpPr>
          <p:spPr>
            <a:xfrm>
              <a:off x="4344789" y="5117547"/>
              <a:ext cx="942587" cy="3675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4810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24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204" name="object 21"/>
            <p:cNvSpPr txBox="1"/>
            <p:nvPr/>
          </p:nvSpPr>
          <p:spPr>
            <a:xfrm>
              <a:off x="5271473" y="5117547"/>
              <a:ext cx="1136305" cy="3675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27117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1</a:t>
              </a:r>
              <a:r>
                <a:rPr sz="2200" spc="4" dirty="0" smtClean="0">
                  <a:latin typeface="Calibri"/>
                  <a:cs typeface="Calibri"/>
                </a:rPr>
                <a:t>.</a:t>
              </a:r>
              <a:r>
                <a:rPr sz="2200" spc="0" dirty="0" smtClean="0">
                  <a:latin typeface="Calibri"/>
                  <a:cs typeface="Calibri"/>
                </a:rPr>
                <a:t>5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205" name="object 20"/>
            <p:cNvSpPr txBox="1"/>
            <p:nvPr/>
          </p:nvSpPr>
          <p:spPr>
            <a:xfrm>
              <a:off x="6390827" y="5117547"/>
              <a:ext cx="1276667" cy="3675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6" name="object 19"/>
            <p:cNvSpPr txBox="1"/>
            <p:nvPr/>
          </p:nvSpPr>
          <p:spPr>
            <a:xfrm>
              <a:off x="7667495" y="5117547"/>
              <a:ext cx="926684" cy="3675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7" name="object 18"/>
            <p:cNvSpPr txBox="1"/>
            <p:nvPr/>
          </p:nvSpPr>
          <p:spPr>
            <a:xfrm>
              <a:off x="8594179" y="5117547"/>
              <a:ext cx="926684" cy="36752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8" name="object 17"/>
            <p:cNvSpPr txBox="1"/>
            <p:nvPr/>
          </p:nvSpPr>
          <p:spPr>
            <a:xfrm>
              <a:off x="484094" y="5485073"/>
              <a:ext cx="503744" cy="367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9" name="object 16"/>
            <p:cNvSpPr txBox="1"/>
            <p:nvPr/>
          </p:nvSpPr>
          <p:spPr>
            <a:xfrm>
              <a:off x="987838" y="5485073"/>
              <a:ext cx="2430266" cy="367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0" name="object 15"/>
            <p:cNvSpPr txBox="1"/>
            <p:nvPr/>
          </p:nvSpPr>
          <p:spPr>
            <a:xfrm>
              <a:off x="3418105" y="5485073"/>
              <a:ext cx="926684" cy="367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1" name="object 14"/>
            <p:cNvSpPr txBox="1"/>
            <p:nvPr/>
          </p:nvSpPr>
          <p:spPr>
            <a:xfrm>
              <a:off x="4344789" y="5485073"/>
              <a:ext cx="926684" cy="367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2" name="object 13"/>
            <p:cNvSpPr txBox="1"/>
            <p:nvPr/>
          </p:nvSpPr>
          <p:spPr>
            <a:xfrm>
              <a:off x="5271473" y="5485073"/>
              <a:ext cx="1119354" cy="367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3" name="object 12"/>
            <p:cNvSpPr txBox="1"/>
            <p:nvPr/>
          </p:nvSpPr>
          <p:spPr>
            <a:xfrm>
              <a:off x="6390827" y="5485073"/>
              <a:ext cx="1276667" cy="367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4" name="object 11"/>
            <p:cNvSpPr txBox="1"/>
            <p:nvPr/>
          </p:nvSpPr>
          <p:spPr>
            <a:xfrm>
              <a:off x="7667495" y="5485073"/>
              <a:ext cx="926684" cy="367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5" name="object 10"/>
            <p:cNvSpPr txBox="1"/>
            <p:nvPr/>
          </p:nvSpPr>
          <p:spPr>
            <a:xfrm>
              <a:off x="8594179" y="5485073"/>
              <a:ext cx="926684" cy="3677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6" name="object 9"/>
            <p:cNvSpPr txBox="1"/>
            <p:nvPr/>
          </p:nvSpPr>
          <p:spPr>
            <a:xfrm>
              <a:off x="484094" y="5852818"/>
              <a:ext cx="503744" cy="3768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7" name="object 8"/>
            <p:cNvSpPr txBox="1"/>
            <p:nvPr/>
          </p:nvSpPr>
          <p:spPr>
            <a:xfrm>
              <a:off x="987838" y="5852818"/>
              <a:ext cx="2430266" cy="3768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001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T</a:t>
              </a:r>
              <a:r>
                <a:rPr sz="2200" spc="-4" dirty="0" smtClean="0">
                  <a:latin typeface="Calibri"/>
                  <a:cs typeface="Calibri"/>
                </a:rPr>
                <a:t>o</a:t>
              </a:r>
              <a:r>
                <a:rPr sz="2200" spc="4" dirty="0" smtClean="0">
                  <a:latin typeface="Calibri"/>
                  <a:cs typeface="Calibri"/>
                </a:rPr>
                <a:t>t</a:t>
              </a:r>
              <a:r>
                <a:rPr sz="2200" spc="-4" dirty="0" smtClean="0">
                  <a:latin typeface="Calibri"/>
                  <a:cs typeface="Calibri"/>
                </a:rPr>
                <a:t>a</a:t>
              </a:r>
              <a:r>
                <a:rPr sz="2200" spc="0" dirty="0" smtClean="0">
                  <a:latin typeface="Calibri"/>
                  <a:cs typeface="Calibri"/>
                </a:rPr>
                <a:t>l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218" name="object 7"/>
            <p:cNvSpPr txBox="1"/>
            <p:nvPr/>
          </p:nvSpPr>
          <p:spPr>
            <a:xfrm>
              <a:off x="3418105" y="5852818"/>
              <a:ext cx="926684" cy="3768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6465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6</a:t>
              </a:r>
              <a:r>
                <a:rPr sz="2200" spc="9" dirty="0" smtClean="0">
                  <a:latin typeface="Calibri"/>
                  <a:cs typeface="Calibri"/>
                </a:rPr>
                <a:t>2</a:t>
              </a:r>
              <a:r>
                <a:rPr sz="2200" spc="-9" dirty="0" smtClean="0">
                  <a:latin typeface="Calibri"/>
                  <a:cs typeface="Calibri"/>
                </a:rPr>
                <a:t>.</a:t>
              </a:r>
              <a:r>
                <a:rPr sz="2200" spc="9" dirty="0" smtClean="0">
                  <a:latin typeface="Calibri"/>
                  <a:cs typeface="Calibri"/>
                </a:rPr>
                <a:t>9</a:t>
              </a:r>
              <a:r>
                <a:rPr sz="2200" spc="0" dirty="0" smtClean="0">
                  <a:latin typeface="Calibri"/>
                  <a:cs typeface="Calibri"/>
                </a:rPr>
                <a:t>63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219" name="object 6"/>
            <p:cNvSpPr txBox="1"/>
            <p:nvPr/>
          </p:nvSpPr>
          <p:spPr>
            <a:xfrm>
              <a:off x="4344789" y="5852818"/>
              <a:ext cx="942587" cy="3768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04810">
                <a:lnSpc>
                  <a:spcPct val="101725"/>
                </a:lnSpc>
                <a:spcBef>
                  <a:spcPts val="185"/>
                </a:spcBef>
              </a:pPr>
              <a:r>
                <a:rPr sz="2200" spc="0" dirty="0" smtClean="0">
                  <a:latin typeface="Calibri"/>
                  <a:cs typeface="Calibri"/>
                </a:rPr>
                <a:t>26</a:t>
              </a:r>
              <a:endParaRPr sz="2200">
                <a:latin typeface="Calibri"/>
                <a:cs typeface="Calibri"/>
              </a:endParaRPr>
            </a:p>
          </p:txBody>
        </p:sp>
        <p:sp>
          <p:nvSpPr>
            <p:cNvPr id="220" name="object 5"/>
            <p:cNvSpPr txBox="1"/>
            <p:nvPr/>
          </p:nvSpPr>
          <p:spPr>
            <a:xfrm>
              <a:off x="5271473" y="5852818"/>
              <a:ext cx="1119354" cy="3768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1" name="object 4"/>
            <p:cNvSpPr txBox="1"/>
            <p:nvPr/>
          </p:nvSpPr>
          <p:spPr>
            <a:xfrm>
              <a:off x="6390827" y="5852818"/>
              <a:ext cx="1276667" cy="3768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2" name="object 3"/>
            <p:cNvSpPr txBox="1"/>
            <p:nvPr/>
          </p:nvSpPr>
          <p:spPr>
            <a:xfrm>
              <a:off x="7667495" y="5852818"/>
              <a:ext cx="926684" cy="3768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3" name="object 2"/>
            <p:cNvSpPr txBox="1"/>
            <p:nvPr/>
          </p:nvSpPr>
          <p:spPr>
            <a:xfrm>
              <a:off x="8594179" y="5852818"/>
              <a:ext cx="926684" cy="3768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</p:spTree>
    <p:extLst>
      <p:ext uri="{BB962C8B-B14F-4D97-AF65-F5344CB8AC3E}">
        <p14:creationId xmlns:p14="http://schemas.microsoft.com/office/powerpoint/2010/main" val="186906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0" y="280859"/>
            <a:ext cx="9478147" cy="5887929"/>
            <a:chOff x="225412" y="826770"/>
            <a:chExt cx="9989957" cy="5680379"/>
          </a:xfrm>
        </p:grpSpPr>
        <p:sp>
          <p:nvSpPr>
            <p:cNvPr id="4" name="object 34"/>
            <p:cNvSpPr/>
            <p:nvPr/>
          </p:nvSpPr>
          <p:spPr>
            <a:xfrm>
              <a:off x="3620262" y="82677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35"/>
            <p:cNvSpPr/>
            <p:nvPr/>
          </p:nvSpPr>
          <p:spPr>
            <a:xfrm>
              <a:off x="2019300" y="1150620"/>
              <a:ext cx="1655952" cy="276732"/>
            </a:xfrm>
            <a:custGeom>
              <a:avLst/>
              <a:gdLst/>
              <a:ahLst/>
              <a:cxnLst/>
              <a:rect l="l" t="t" r="r" b="b"/>
              <a:pathLst>
                <a:path w="1655952" h="276732">
                  <a:moveTo>
                    <a:pt x="1655952" y="0"/>
                  </a:moveTo>
                  <a:lnTo>
                    <a:pt x="0" y="2767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36"/>
            <p:cNvSpPr/>
            <p:nvPr/>
          </p:nvSpPr>
          <p:spPr>
            <a:xfrm>
              <a:off x="1695450" y="13723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37"/>
            <p:cNvSpPr/>
            <p:nvPr/>
          </p:nvSpPr>
          <p:spPr>
            <a:xfrm>
              <a:off x="1467612" y="1696212"/>
              <a:ext cx="281686" cy="1003808"/>
            </a:xfrm>
            <a:custGeom>
              <a:avLst/>
              <a:gdLst/>
              <a:ahLst/>
              <a:cxnLst/>
              <a:rect l="l" t="t" r="r" b="b"/>
              <a:pathLst>
                <a:path w="281686" h="1003808">
                  <a:moveTo>
                    <a:pt x="281686" y="0"/>
                  </a:moveTo>
                  <a:lnTo>
                    <a:pt x="0" y="10038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38"/>
            <p:cNvSpPr/>
            <p:nvPr/>
          </p:nvSpPr>
          <p:spPr>
            <a:xfrm>
              <a:off x="1143762" y="264490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3" y="159613"/>
                  </a:lnTo>
                  <a:lnTo>
                    <a:pt x="5536" y="144738"/>
                  </a:lnTo>
                  <a:lnTo>
                    <a:pt x="9712" y="130308"/>
                  </a:lnTo>
                  <a:lnTo>
                    <a:pt x="14970" y="116371"/>
                  </a:lnTo>
                  <a:lnTo>
                    <a:pt x="21263" y="102978"/>
                  </a:lnTo>
                  <a:lnTo>
                    <a:pt x="28542" y="90176"/>
                  </a:lnTo>
                  <a:lnTo>
                    <a:pt x="36756" y="78016"/>
                  </a:lnTo>
                  <a:lnTo>
                    <a:pt x="45857" y="66546"/>
                  </a:lnTo>
                  <a:lnTo>
                    <a:pt x="55797" y="55816"/>
                  </a:lnTo>
                  <a:lnTo>
                    <a:pt x="66526" y="45874"/>
                  </a:lnTo>
                  <a:lnTo>
                    <a:pt x="77994" y="36771"/>
                  </a:lnTo>
                  <a:lnTo>
                    <a:pt x="90154" y="28554"/>
                  </a:lnTo>
                  <a:lnTo>
                    <a:pt x="102955" y="21273"/>
                  </a:lnTo>
                  <a:lnTo>
                    <a:pt x="116350" y="14978"/>
                  </a:lnTo>
                  <a:lnTo>
                    <a:pt x="130288" y="9717"/>
                  </a:lnTo>
                  <a:lnTo>
                    <a:pt x="144721" y="5539"/>
                  </a:lnTo>
                  <a:lnTo>
                    <a:pt x="159600" y="2494"/>
                  </a:lnTo>
                  <a:lnTo>
                    <a:pt x="174876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76" y="380368"/>
                  </a:lnTo>
                  <a:lnTo>
                    <a:pt x="159600" y="378505"/>
                  </a:lnTo>
                  <a:lnTo>
                    <a:pt x="144721" y="375460"/>
                  </a:lnTo>
                  <a:lnTo>
                    <a:pt x="130288" y="371282"/>
                  </a:lnTo>
                  <a:lnTo>
                    <a:pt x="116350" y="366021"/>
                  </a:lnTo>
                  <a:lnTo>
                    <a:pt x="102955" y="359726"/>
                  </a:lnTo>
                  <a:lnTo>
                    <a:pt x="90154" y="352445"/>
                  </a:lnTo>
                  <a:lnTo>
                    <a:pt x="77994" y="344228"/>
                  </a:lnTo>
                  <a:lnTo>
                    <a:pt x="66526" y="335125"/>
                  </a:lnTo>
                  <a:lnTo>
                    <a:pt x="55797" y="325183"/>
                  </a:lnTo>
                  <a:lnTo>
                    <a:pt x="45857" y="314453"/>
                  </a:lnTo>
                  <a:lnTo>
                    <a:pt x="36756" y="302983"/>
                  </a:lnTo>
                  <a:lnTo>
                    <a:pt x="28542" y="290823"/>
                  </a:lnTo>
                  <a:lnTo>
                    <a:pt x="21263" y="278021"/>
                  </a:lnTo>
                  <a:lnTo>
                    <a:pt x="14970" y="264628"/>
                  </a:lnTo>
                  <a:lnTo>
                    <a:pt x="9712" y="250691"/>
                  </a:lnTo>
                  <a:lnTo>
                    <a:pt x="5536" y="236261"/>
                  </a:lnTo>
                  <a:lnTo>
                    <a:pt x="2493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39"/>
            <p:cNvSpPr/>
            <p:nvPr/>
          </p:nvSpPr>
          <p:spPr>
            <a:xfrm>
              <a:off x="2019300" y="1696212"/>
              <a:ext cx="235712" cy="1003808"/>
            </a:xfrm>
            <a:custGeom>
              <a:avLst/>
              <a:gdLst/>
              <a:ahLst/>
              <a:cxnLst/>
              <a:rect l="l" t="t" r="r" b="b"/>
              <a:pathLst>
                <a:path w="235712" h="1003808">
                  <a:moveTo>
                    <a:pt x="0" y="0"/>
                  </a:moveTo>
                  <a:lnTo>
                    <a:pt x="235712" y="10038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40"/>
            <p:cNvSpPr/>
            <p:nvPr/>
          </p:nvSpPr>
          <p:spPr>
            <a:xfrm>
              <a:off x="2199894" y="264490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1"/>
            <p:cNvSpPr/>
            <p:nvPr/>
          </p:nvSpPr>
          <p:spPr>
            <a:xfrm>
              <a:off x="667512" y="2970276"/>
              <a:ext cx="530694" cy="771017"/>
            </a:xfrm>
            <a:custGeom>
              <a:avLst/>
              <a:gdLst/>
              <a:ahLst/>
              <a:cxnLst/>
              <a:rect l="l" t="t" r="r" b="b"/>
              <a:pathLst>
                <a:path w="530694" h="771017">
                  <a:moveTo>
                    <a:pt x="530694" y="0"/>
                  </a:moveTo>
                  <a:lnTo>
                    <a:pt x="0" y="77101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42"/>
            <p:cNvSpPr/>
            <p:nvPr/>
          </p:nvSpPr>
          <p:spPr>
            <a:xfrm>
              <a:off x="343662" y="368579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631" y="174883"/>
                  </a:lnTo>
                  <a:lnTo>
                    <a:pt x="2493" y="159613"/>
                  </a:lnTo>
                  <a:lnTo>
                    <a:pt x="5536" y="144738"/>
                  </a:lnTo>
                  <a:lnTo>
                    <a:pt x="9712" y="130308"/>
                  </a:lnTo>
                  <a:lnTo>
                    <a:pt x="14970" y="116371"/>
                  </a:lnTo>
                  <a:lnTo>
                    <a:pt x="21263" y="102978"/>
                  </a:lnTo>
                  <a:lnTo>
                    <a:pt x="28542" y="90176"/>
                  </a:lnTo>
                  <a:lnTo>
                    <a:pt x="36756" y="78016"/>
                  </a:lnTo>
                  <a:lnTo>
                    <a:pt x="45857" y="66546"/>
                  </a:lnTo>
                  <a:lnTo>
                    <a:pt x="55797" y="55816"/>
                  </a:lnTo>
                  <a:lnTo>
                    <a:pt x="66526" y="45874"/>
                  </a:lnTo>
                  <a:lnTo>
                    <a:pt x="77994" y="36771"/>
                  </a:lnTo>
                  <a:lnTo>
                    <a:pt x="90154" y="28554"/>
                  </a:lnTo>
                  <a:lnTo>
                    <a:pt x="102955" y="21273"/>
                  </a:lnTo>
                  <a:lnTo>
                    <a:pt x="116350" y="14978"/>
                  </a:lnTo>
                  <a:lnTo>
                    <a:pt x="130288" y="9717"/>
                  </a:lnTo>
                  <a:lnTo>
                    <a:pt x="144721" y="5539"/>
                  </a:lnTo>
                  <a:lnTo>
                    <a:pt x="159600" y="2494"/>
                  </a:lnTo>
                  <a:lnTo>
                    <a:pt x="174876" y="631"/>
                  </a:lnTo>
                  <a:lnTo>
                    <a:pt x="190500" y="0"/>
                  </a:lnTo>
                  <a:lnTo>
                    <a:pt x="206123" y="631"/>
                  </a:lnTo>
                  <a:lnTo>
                    <a:pt x="221399" y="2494"/>
                  </a:lnTo>
                  <a:lnTo>
                    <a:pt x="236278" y="5539"/>
                  </a:lnTo>
                  <a:lnTo>
                    <a:pt x="250711" y="9717"/>
                  </a:lnTo>
                  <a:lnTo>
                    <a:pt x="264649" y="14978"/>
                  </a:lnTo>
                  <a:lnTo>
                    <a:pt x="278044" y="21273"/>
                  </a:lnTo>
                  <a:lnTo>
                    <a:pt x="290845" y="28554"/>
                  </a:lnTo>
                  <a:lnTo>
                    <a:pt x="303005" y="36771"/>
                  </a:lnTo>
                  <a:lnTo>
                    <a:pt x="314473" y="45874"/>
                  </a:lnTo>
                  <a:lnTo>
                    <a:pt x="325202" y="55816"/>
                  </a:lnTo>
                  <a:lnTo>
                    <a:pt x="335142" y="66546"/>
                  </a:lnTo>
                  <a:lnTo>
                    <a:pt x="344243" y="78016"/>
                  </a:lnTo>
                  <a:lnTo>
                    <a:pt x="352457" y="90176"/>
                  </a:lnTo>
                  <a:lnTo>
                    <a:pt x="359736" y="102978"/>
                  </a:lnTo>
                  <a:lnTo>
                    <a:pt x="366029" y="116371"/>
                  </a:lnTo>
                  <a:lnTo>
                    <a:pt x="371287" y="130308"/>
                  </a:lnTo>
                  <a:lnTo>
                    <a:pt x="375463" y="144738"/>
                  </a:lnTo>
                  <a:lnTo>
                    <a:pt x="378506" y="159613"/>
                  </a:lnTo>
                  <a:lnTo>
                    <a:pt x="380368" y="174883"/>
                  </a:lnTo>
                  <a:lnTo>
                    <a:pt x="381000" y="190499"/>
                  </a:lnTo>
                  <a:lnTo>
                    <a:pt x="380368" y="206116"/>
                  </a:lnTo>
                  <a:lnTo>
                    <a:pt x="378506" y="221386"/>
                  </a:lnTo>
                  <a:lnTo>
                    <a:pt x="375463" y="236261"/>
                  </a:lnTo>
                  <a:lnTo>
                    <a:pt x="371287" y="250691"/>
                  </a:lnTo>
                  <a:lnTo>
                    <a:pt x="366029" y="264628"/>
                  </a:lnTo>
                  <a:lnTo>
                    <a:pt x="359736" y="278021"/>
                  </a:lnTo>
                  <a:lnTo>
                    <a:pt x="352457" y="290823"/>
                  </a:lnTo>
                  <a:lnTo>
                    <a:pt x="344243" y="302983"/>
                  </a:lnTo>
                  <a:lnTo>
                    <a:pt x="335142" y="314453"/>
                  </a:lnTo>
                  <a:lnTo>
                    <a:pt x="325202" y="325183"/>
                  </a:lnTo>
                  <a:lnTo>
                    <a:pt x="314473" y="335125"/>
                  </a:lnTo>
                  <a:lnTo>
                    <a:pt x="303005" y="344228"/>
                  </a:lnTo>
                  <a:lnTo>
                    <a:pt x="290845" y="352445"/>
                  </a:lnTo>
                  <a:lnTo>
                    <a:pt x="278044" y="359726"/>
                  </a:lnTo>
                  <a:lnTo>
                    <a:pt x="264649" y="366021"/>
                  </a:lnTo>
                  <a:lnTo>
                    <a:pt x="250711" y="371282"/>
                  </a:lnTo>
                  <a:lnTo>
                    <a:pt x="236278" y="375460"/>
                  </a:lnTo>
                  <a:lnTo>
                    <a:pt x="221399" y="378505"/>
                  </a:lnTo>
                  <a:lnTo>
                    <a:pt x="206123" y="380368"/>
                  </a:lnTo>
                  <a:lnTo>
                    <a:pt x="190500" y="380999"/>
                  </a:lnTo>
                  <a:lnTo>
                    <a:pt x="174876" y="380368"/>
                  </a:lnTo>
                  <a:lnTo>
                    <a:pt x="159600" y="378505"/>
                  </a:lnTo>
                  <a:lnTo>
                    <a:pt x="144721" y="375460"/>
                  </a:lnTo>
                  <a:lnTo>
                    <a:pt x="130288" y="371282"/>
                  </a:lnTo>
                  <a:lnTo>
                    <a:pt x="116350" y="366021"/>
                  </a:lnTo>
                  <a:lnTo>
                    <a:pt x="102955" y="359726"/>
                  </a:lnTo>
                  <a:lnTo>
                    <a:pt x="90154" y="352445"/>
                  </a:lnTo>
                  <a:lnTo>
                    <a:pt x="77994" y="344228"/>
                  </a:lnTo>
                  <a:lnTo>
                    <a:pt x="66526" y="335125"/>
                  </a:lnTo>
                  <a:lnTo>
                    <a:pt x="55797" y="325183"/>
                  </a:lnTo>
                  <a:lnTo>
                    <a:pt x="45857" y="314453"/>
                  </a:lnTo>
                  <a:lnTo>
                    <a:pt x="36756" y="302983"/>
                  </a:lnTo>
                  <a:lnTo>
                    <a:pt x="28542" y="290823"/>
                  </a:lnTo>
                  <a:lnTo>
                    <a:pt x="21263" y="278021"/>
                  </a:lnTo>
                  <a:lnTo>
                    <a:pt x="14970" y="264628"/>
                  </a:lnTo>
                  <a:lnTo>
                    <a:pt x="9712" y="250691"/>
                  </a:lnTo>
                  <a:lnTo>
                    <a:pt x="5536" y="236261"/>
                  </a:lnTo>
                  <a:lnTo>
                    <a:pt x="2493" y="221386"/>
                  </a:lnTo>
                  <a:lnTo>
                    <a:pt x="631" y="206116"/>
                  </a:lnTo>
                  <a:lnTo>
                    <a:pt x="0" y="1904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43"/>
            <p:cNvSpPr/>
            <p:nvPr/>
          </p:nvSpPr>
          <p:spPr>
            <a:xfrm>
              <a:off x="1234440" y="3025140"/>
              <a:ext cx="99313" cy="1154938"/>
            </a:xfrm>
            <a:custGeom>
              <a:avLst/>
              <a:gdLst/>
              <a:ahLst/>
              <a:cxnLst/>
              <a:rect l="l" t="t" r="r" b="b"/>
              <a:pathLst>
                <a:path w="99313" h="1154938">
                  <a:moveTo>
                    <a:pt x="99313" y="0"/>
                  </a:moveTo>
                  <a:lnTo>
                    <a:pt x="0" y="115493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44"/>
            <p:cNvSpPr/>
            <p:nvPr/>
          </p:nvSpPr>
          <p:spPr>
            <a:xfrm>
              <a:off x="435864" y="4066031"/>
              <a:ext cx="97281" cy="967867"/>
            </a:xfrm>
            <a:custGeom>
              <a:avLst/>
              <a:gdLst/>
              <a:ahLst/>
              <a:cxnLst/>
              <a:rect l="l" t="t" r="r" b="b"/>
              <a:pathLst>
                <a:path w="97281" h="967867">
                  <a:moveTo>
                    <a:pt x="97281" y="0"/>
                  </a:moveTo>
                  <a:lnTo>
                    <a:pt x="0" y="96786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45"/>
            <p:cNvSpPr/>
            <p:nvPr/>
          </p:nvSpPr>
          <p:spPr>
            <a:xfrm>
              <a:off x="533400" y="4066031"/>
              <a:ext cx="562089" cy="1111377"/>
            </a:xfrm>
            <a:custGeom>
              <a:avLst/>
              <a:gdLst/>
              <a:ahLst/>
              <a:cxnLst/>
              <a:rect l="l" t="t" r="r" b="b"/>
              <a:pathLst>
                <a:path w="562089" h="1111377">
                  <a:moveTo>
                    <a:pt x="0" y="0"/>
                  </a:moveTo>
                  <a:lnTo>
                    <a:pt x="562089" y="111137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46"/>
            <p:cNvSpPr/>
            <p:nvPr/>
          </p:nvSpPr>
          <p:spPr>
            <a:xfrm>
              <a:off x="2389632" y="3025140"/>
              <a:ext cx="11684" cy="659511"/>
            </a:xfrm>
            <a:custGeom>
              <a:avLst/>
              <a:gdLst/>
              <a:ahLst/>
              <a:cxnLst/>
              <a:rect l="l" t="t" r="r" b="b"/>
              <a:pathLst>
                <a:path w="11684" h="659511">
                  <a:moveTo>
                    <a:pt x="0" y="0"/>
                  </a:moveTo>
                  <a:lnTo>
                    <a:pt x="11684" y="65951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47"/>
            <p:cNvSpPr/>
            <p:nvPr/>
          </p:nvSpPr>
          <p:spPr>
            <a:xfrm>
              <a:off x="2212086" y="368579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499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0999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4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48"/>
            <p:cNvSpPr/>
            <p:nvPr/>
          </p:nvSpPr>
          <p:spPr>
            <a:xfrm>
              <a:off x="2580132" y="2834640"/>
              <a:ext cx="830198" cy="1025017"/>
            </a:xfrm>
            <a:custGeom>
              <a:avLst/>
              <a:gdLst/>
              <a:ahLst/>
              <a:cxnLst/>
              <a:rect l="l" t="t" r="r" b="b"/>
              <a:pathLst>
                <a:path w="830198" h="1025016">
                  <a:moveTo>
                    <a:pt x="0" y="0"/>
                  </a:moveTo>
                  <a:lnTo>
                    <a:pt x="830198" y="102501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49"/>
            <p:cNvSpPr/>
            <p:nvPr/>
          </p:nvSpPr>
          <p:spPr>
            <a:xfrm>
              <a:off x="1991868" y="4066031"/>
              <a:ext cx="409829" cy="850519"/>
            </a:xfrm>
            <a:custGeom>
              <a:avLst/>
              <a:gdLst/>
              <a:ahLst/>
              <a:cxnLst/>
              <a:rect l="l" t="t" r="r" b="b"/>
              <a:pathLst>
                <a:path w="409829" h="850519">
                  <a:moveTo>
                    <a:pt x="409829" y="0"/>
                  </a:moveTo>
                  <a:lnTo>
                    <a:pt x="0" y="85051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50"/>
            <p:cNvSpPr/>
            <p:nvPr/>
          </p:nvSpPr>
          <p:spPr>
            <a:xfrm>
              <a:off x="2401824" y="4066031"/>
              <a:ext cx="1084452" cy="957199"/>
            </a:xfrm>
            <a:custGeom>
              <a:avLst/>
              <a:gdLst/>
              <a:ahLst/>
              <a:cxnLst/>
              <a:rect l="l" t="t" r="r" b="b"/>
              <a:pathLst>
                <a:path w="1084452" h="957199">
                  <a:moveTo>
                    <a:pt x="0" y="0"/>
                  </a:moveTo>
                  <a:lnTo>
                    <a:pt x="1084452" y="9571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51"/>
            <p:cNvSpPr/>
            <p:nvPr/>
          </p:nvSpPr>
          <p:spPr>
            <a:xfrm>
              <a:off x="1802130" y="491718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52"/>
            <p:cNvSpPr/>
            <p:nvPr/>
          </p:nvSpPr>
          <p:spPr>
            <a:xfrm>
              <a:off x="705612" y="5297424"/>
              <a:ext cx="1285494" cy="788174"/>
            </a:xfrm>
            <a:custGeom>
              <a:avLst/>
              <a:gdLst/>
              <a:ahLst/>
              <a:cxnLst/>
              <a:rect l="l" t="t" r="r" b="b"/>
              <a:pathLst>
                <a:path w="1285494" h="788174">
                  <a:moveTo>
                    <a:pt x="1285494" y="0"/>
                  </a:moveTo>
                  <a:lnTo>
                    <a:pt x="0" y="78817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53"/>
            <p:cNvSpPr/>
            <p:nvPr/>
          </p:nvSpPr>
          <p:spPr>
            <a:xfrm>
              <a:off x="1991868" y="5297424"/>
              <a:ext cx="1718818" cy="929500"/>
            </a:xfrm>
            <a:custGeom>
              <a:avLst/>
              <a:gdLst/>
              <a:ahLst/>
              <a:cxnLst/>
              <a:rect l="l" t="t" r="r" b="b"/>
              <a:pathLst>
                <a:path w="1718818" h="929500">
                  <a:moveTo>
                    <a:pt x="0" y="0"/>
                  </a:moveTo>
                  <a:lnTo>
                    <a:pt x="1718818" y="9295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54"/>
            <p:cNvSpPr/>
            <p:nvPr/>
          </p:nvSpPr>
          <p:spPr>
            <a:xfrm>
              <a:off x="6075426" y="13723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55"/>
            <p:cNvSpPr/>
            <p:nvPr/>
          </p:nvSpPr>
          <p:spPr>
            <a:xfrm>
              <a:off x="5882640" y="1696212"/>
              <a:ext cx="246887" cy="948563"/>
            </a:xfrm>
            <a:custGeom>
              <a:avLst/>
              <a:gdLst/>
              <a:ahLst/>
              <a:cxnLst/>
              <a:rect l="l" t="t" r="r" b="b"/>
              <a:pathLst>
                <a:path w="246887" h="948563">
                  <a:moveTo>
                    <a:pt x="246887" y="0"/>
                  </a:moveTo>
                  <a:lnTo>
                    <a:pt x="0" y="94856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56"/>
            <p:cNvSpPr/>
            <p:nvPr/>
          </p:nvSpPr>
          <p:spPr>
            <a:xfrm>
              <a:off x="5558790" y="2590038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57"/>
            <p:cNvSpPr/>
            <p:nvPr/>
          </p:nvSpPr>
          <p:spPr>
            <a:xfrm>
              <a:off x="6399276" y="1696212"/>
              <a:ext cx="285623" cy="1044448"/>
            </a:xfrm>
            <a:custGeom>
              <a:avLst/>
              <a:gdLst/>
              <a:ahLst/>
              <a:cxnLst/>
              <a:rect l="l" t="t" r="r" b="b"/>
              <a:pathLst>
                <a:path w="285623" h="1044448">
                  <a:moveTo>
                    <a:pt x="0" y="0"/>
                  </a:moveTo>
                  <a:lnTo>
                    <a:pt x="285623" y="10444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58"/>
            <p:cNvSpPr/>
            <p:nvPr/>
          </p:nvSpPr>
          <p:spPr>
            <a:xfrm>
              <a:off x="6630161" y="26860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59"/>
            <p:cNvSpPr/>
            <p:nvPr/>
          </p:nvSpPr>
          <p:spPr>
            <a:xfrm>
              <a:off x="5049012" y="2915412"/>
              <a:ext cx="565530" cy="826262"/>
            </a:xfrm>
            <a:custGeom>
              <a:avLst/>
              <a:gdLst/>
              <a:ahLst/>
              <a:cxnLst/>
              <a:rect l="l" t="t" r="r" b="b"/>
              <a:pathLst>
                <a:path w="565530" h="826262">
                  <a:moveTo>
                    <a:pt x="565530" y="0"/>
                  </a:moveTo>
                  <a:lnTo>
                    <a:pt x="0" y="8262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60"/>
            <p:cNvSpPr/>
            <p:nvPr/>
          </p:nvSpPr>
          <p:spPr>
            <a:xfrm>
              <a:off x="4723638" y="368579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499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0999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4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61"/>
            <p:cNvSpPr/>
            <p:nvPr/>
          </p:nvSpPr>
          <p:spPr>
            <a:xfrm>
              <a:off x="5565648" y="2970276"/>
              <a:ext cx="96265" cy="1095756"/>
            </a:xfrm>
            <a:custGeom>
              <a:avLst/>
              <a:gdLst/>
              <a:ahLst/>
              <a:cxnLst/>
              <a:rect l="l" t="t" r="r" b="b"/>
              <a:pathLst>
                <a:path w="96265" h="1095755">
                  <a:moveTo>
                    <a:pt x="96265" y="0"/>
                  </a:moveTo>
                  <a:lnTo>
                    <a:pt x="0" y="10957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62"/>
            <p:cNvSpPr/>
            <p:nvPr/>
          </p:nvSpPr>
          <p:spPr>
            <a:xfrm>
              <a:off x="4722876" y="4066031"/>
              <a:ext cx="190500" cy="967867"/>
            </a:xfrm>
            <a:custGeom>
              <a:avLst/>
              <a:gdLst/>
              <a:ahLst/>
              <a:cxnLst/>
              <a:rect l="l" t="t" r="r" b="b"/>
              <a:pathLst>
                <a:path w="190500" h="967867">
                  <a:moveTo>
                    <a:pt x="190500" y="0"/>
                  </a:moveTo>
                  <a:lnTo>
                    <a:pt x="0" y="96786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63"/>
            <p:cNvSpPr/>
            <p:nvPr/>
          </p:nvSpPr>
          <p:spPr>
            <a:xfrm>
              <a:off x="4913376" y="4066031"/>
              <a:ext cx="392684" cy="917194"/>
            </a:xfrm>
            <a:custGeom>
              <a:avLst/>
              <a:gdLst/>
              <a:ahLst/>
              <a:cxnLst/>
              <a:rect l="l" t="t" r="r" b="b"/>
              <a:pathLst>
                <a:path w="392684" h="917194">
                  <a:moveTo>
                    <a:pt x="0" y="0"/>
                  </a:moveTo>
                  <a:lnTo>
                    <a:pt x="392684" y="91719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64"/>
            <p:cNvSpPr/>
            <p:nvPr/>
          </p:nvSpPr>
          <p:spPr>
            <a:xfrm>
              <a:off x="6781800" y="3066288"/>
              <a:ext cx="38226" cy="618870"/>
            </a:xfrm>
            <a:custGeom>
              <a:avLst/>
              <a:gdLst/>
              <a:ahLst/>
              <a:cxnLst/>
              <a:rect l="l" t="t" r="r" b="b"/>
              <a:pathLst>
                <a:path w="38226" h="618870">
                  <a:moveTo>
                    <a:pt x="38226" y="0"/>
                  </a:moveTo>
                  <a:lnTo>
                    <a:pt x="0" y="61887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65"/>
            <p:cNvSpPr/>
            <p:nvPr/>
          </p:nvSpPr>
          <p:spPr>
            <a:xfrm>
              <a:off x="6592061" y="368579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499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0999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4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66"/>
            <p:cNvSpPr/>
            <p:nvPr/>
          </p:nvSpPr>
          <p:spPr>
            <a:xfrm>
              <a:off x="6868668" y="3060191"/>
              <a:ext cx="399287" cy="1005459"/>
            </a:xfrm>
            <a:custGeom>
              <a:avLst/>
              <a:gdLst/>
              <a:ahLst/>
              <a:cxnLst/>
              <a:rect l="l" t="t" r="r" b="b"/>
              <a:pathLst>
                <a:path w="399287" h="1005459">
                  <a:moveTo>
                    <a:pt x="0" y="0"/>
                  </a:moveTo>
                  <a:lnTo>
                    <a:pt x="399287" y="100545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67"/>
            <p:cNvSpPr/>
            <p:nvPr/>
          </p:nvSpPr>
          <p:spPr>
            <a:xfrm>
              <a:off x="6591300" y="4066031"/>
              <a:ext cx="190500" cy="967867"/>
            </a:xfrm>
            <a:custGeom>
              <a:avLst/>
              <a:gdLst/>
              <a:ahLst/>
              <a:cxnLst/>
              <a:rect l="l" t="t" r="r" b="b"/>
              <a:pathLst>
                <a:path w="190500" h="967867">
                  <a:moveTo>
                    <a:pt x="190500" y="0"/>
                  </a:moveTo>
                  <a:lnTo>
                    <a:pt x="0" y="96786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68"/>
            <p:cNvSpPr/>
            <p:nvPr/>
          </p:nvSpPr>
          <p:spPr>
            <a:xfrm>
              <a:off x="6781800" y="4066031"/>
              <a:ext cx="1254252" cy="1283589"/>
            </a:xfrm>
            <a:custGeom>
              <a:avLst/>
              <a:gdLst/>
              <a:ahLst/>
              <a:cxnLst/>
              <a:rect l="l" t="t" r="r" b="b"/>
              <a:pathLst>
                <a:path w="1254252" h="1283589">
                  <a:moveTo>
                    <a:pt x="0" y="0"/>
                  </a:moveTo>
                  <a:lnTo>
                    <a:pt x="1254252" y="128358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69"/>
            <p:cNvSpPr/>
            <p:nvPr/>
          </p:nvSpPr>
          <p:spPr>
            <a:xfrm>
              <a:off x="6361938" y="503453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70"/>
            <p:cNvSpPr/>
            <p:nvPr/>
          </p:nvSpPr>
          <p:spPr>
            <a:xfrm>
              <a:off x="3944112" y="1150620"/>
              <a:ext cx="2185542" cy="276732"/>
            </a:xfrm>
            <a:custGeom>
              <a:avLst/>
              <a:gdLst/>
              <a:ahLst/>
              <a:cxnLst/>
              <a:rect l="l" t="t" r="r" b="b"/>
              <a:pathLst>
                <a:path w="2185542" h="276732">
                  <a:moveTo>
                    <a:pt x="0" y="0"/>
                  </a:moveTo>
                  <a:lnTo>
                    <a:pt x="2185542" y="2767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71"/>
            <p:cNvSpPr/>
            <p:nvPr/>
          </p:nvSpPr>
          <p:spPr>
            <a:xfrm>
              <a:off x="8193785" y="174726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631" y="174883"/>
                  </a:lnTo>
                  <a:lnTo>
                    <a:pt x="2494" y="159613"/>
                  </a:lnTo>
                  <a:lnTo>
                    <a:pt x="5539" y="144738"/>
                  </a:lnTo>
                  <a:lnTo>
                    <a:pt x="9717" y="130308"/>
                  </a:lnTo>
                  <a:lnTo>
                    <a:pt x="14978" y="116371"/>
                  </a:lnTo>
                  <a:lnTo>
                    <a:pt x="21273" y="102978"/>
                  </a:lnTo>
                  <a:lnTo>
                    <a:pt x="28554" y="90176"/>
                  </a:lnTo>
                  <a:lnTo>
                    <a:pt x="36771" y="78016"/>
                  </a:lnTo>
                  <a:lnTo>
                    <a:pt x="45874" y="66546"/>
                  </a:lnTo>
                  <a:lnTo>
                    <a:pt x="55816" y="55816"/>
                  </a:lnTo>
                  <a:lnTo>
                    <a:pt x="66546" y="45874"/>
                  </a:lnTo>
                  <a:lnTo>
                    <a:pt x="78016" y="36771"/>
                  </a:lnTo>
                  <a:lnTo>
                    <a:pt x="90176" y="28554"/>
                  </a:lnTo>
                  <a:lnTo>
                    <a:pt x="102978" y="21273"/>
                  </a:lnTo>
                  <a:lnTo>
                    <a:pt x="116371" y="14978"/>
                  </a:lnTo>
                  <a:lnTo>
                    <a:pt x="130308" y="9717"/>
                  </a:lnTo>
                  <a:lnTo>
                    <a:pt x="144738" y="5539"/>
                  </a:lnTo>
                  <a:lnTo>
                    <a:pt x="159613" y="2494"/>
                  </a:lnTo>
                  <a:lnTo>
                    <a:pt x="174883" y="631"/>
                  </a:lnTo>
                  <a:lnTo>
                    <a:pt x="190500" y="0"/>
                  </a:lnTo>
                  <a:lnTo>
                    <a:pt x="206116" y="631"/>
                  </a:lnTo>
                  <a:lnTo>
                    <a:pt x="221386" y="2494"/>
                  </a:lnTo>
                  <a:lnTo>
                    <a:pt x="236261" y="5539"/>
                  </a:lnTo>
                  <a:lnTo>
                    <a:pt x="250691" y="9717"/>
                  </a:lnTo>
                  <a:lnTo>
                    <a:pt x="264628" y="14978"/>
                  </a:lnTo>
                  <a:lnTo>
                    <a:pt x="278021" y="21273"/>
                  </a:lnTo>
                  <a:lnTo>
                    <a:pt x="290823" y="28554"/>
                  </a:lnTo>
                  <a:lnTo>
                    <a:pt x="302983" y="36771"/>
                  </a:lnTo>
                  <a:lnTo>
                    <a:pt x="314453" y="45874"/>
                  </a:lnTo>
                  <a:lnTo>
                    <a:pt x="325183" y="55816"/>
                  </a:lnTo>
                  <a:lnTo>
                    <a:pt x="335125" y="66546"/>
                  </a:lnTo>
                  <a:lnTo>
                    <a:pt x="344228" y="78016"/>
                  </a:lnTo>
                  <a:lnTo>
                    <a:pt x="352445" y="90176"/>
                  </a:lnTo>
                  <a:lnTo>
                    <a:pt x="359726" y="102978"/>
                  </a:lnTo>
                  <a:lnTo>
                    <a:pt x="366021" y="116371"/>
                  </a:lnTo>
                  <a:lnTo>
                    <a:pt x="371282" y="130308"/>
                  </a:lnTo>
                  <a:lnTo>
                    <a:pt x="375460" y="144738"/>
                  </a:lnTo>
                  <a:lnTo>
                    <a:pt x="378505" y="159613"/>
                  </a:lnTo>
                  <a:lnTo>
                    <a:pt x="380368" y="174883"/>
                  </a:lnTo>
                  <a:lnTo>
                    <a:pt x="381000" y="190500"/>
                  </a:lnTo>
                  <a:lnTo>
                    <a:pt x="380368" y="206116"/>
                  </a:lnTo>
                  <a:lnTo>
                    <a:pt x="378505" y="221386"/>
                  </a:lnTo>
                  <a:lnTo>
                    <a:pt x="375460" y="236261"/>
                  </a:lnTo>
                  <a:lnTo>
                    <a:pt x="371282" y="250691"/>
                  </a:lnTo>
                  <a:lnTo>
                    <a:pt x="366021" y="264628"/>
                  </a:lnTo>
                  <a:lnTo>
                    <a:pt x="359726" y="278021"/>
                  </a:lnTo>
                  <a:lnTo>
                    <a:pt x="352445" y="290823"/>
                  </a:lnTo>
                  <a:lnTo>
                    <a:pt x="344228" y="302983"/>
                  </a:lnTo>
                  <a:lnTo>
                    <a:pt x="335125" y="314453"/>
                  </a:lnTo>
                  <a:lnTo>
                    <a:pt x="325183" y="325183"/>
                  </a:lnTo>
                  <a:lnTo>
                    <a:pt x="314453" y="335125"/>
                  </a:lnTo>
                  <a:lnTo>
                    <a:pt x="302983" y="344228"/>
                  </a:lnTo>
                  <a:lnTo>
                    <a:pt x="290823" y="352445"/>
                  </a:lnTo>
                  <a:lnTo>
                    <a:pt x="278021" y="359726"/>
                  </a:lnTo>
                  <a:lnTo>
                    <a:pt x="264628" y="366021"/>
                  </a:lnTo>
                  <a:lnTo>
                    <a:pt x="250691" y="371282"/>
                  </a:lnTo>
                  <a:lnTo>
                    <a:pt x="236261" y="375460"/>
                  </a:lnTo>
                  <a:lnTo>
                    <a:pt x="221386" y="378505"/>
                  </a:lnTo>
                  <a:lnTo>
                    <a:pt x="206116" y="380368"/>
                  </a:lnTo>
                  <a:lnTo>
                    <a:pt x="190500" y="381000"/>
                  </a:lnTo>
                  <a:lnTo>
                    <a:pt x="174883" y="380368"/>
                  </a:lnTo>
                  <a:lnTo>
                    <a:pt x="159613" y="378505"/>
                  </a:lnTo>
                  <a:lnTo>
                    <a:pt x="144738" y="375460"/>
                  </a:lnTo>
                  <a:lnTo>
                    <a:pt x="130308" y="371282"/>
                  </a:lnTo>
                  <a:lnTo>
                    <a:pt x="116371" y="366021"/>
                  </a:lnTo>
                  <a:lnTo>
                    <a:pt x="102978" y="359726"/>
                  </a:lnTo>
                  <a:lnTo>
                    <a:pt x="90176" y="352445"/>
                  </a:lnTo>
                  <a:lnTo>
                    <a:pt x="78016" y="344228"/>
                  </a:lnTo>
                  <a:lnTo>
                    <a:pt x="66546" y="335125"/>
                  </a:lnTo>
                  <a:lnTo>
                    <a:pt x="55816" y="325183"/>
                  </a:lnTo>
                  <a:lnTo>
                    <a:pt x="45874" y="314453"/>
                  </a:lnTo>
                  <a:lnTo>
                    <a:pt x="36771" y="302983"/>
                  </a:lnTo>
                  <a:lnTo>
                    <a:pt x="28554" y="290823"/>
                  </a:lnTo>
                  <a:lnTo>
                    <a:pt x="21273" y="278021"/>
                  </a:lnTo>
                  <a:lnTo>
                    <a:pt x="14978" y="264628"/>
                  </a:lnTo>
                  <a:lnTo>
                    <a:pt x="9717" y="250691"/>
                  </a:lnTo>
                  <a:lnTo>
                    <a:pt x="5539" y="236261"/>
                  </a:lnTo>
                  <a:lnTo>
                    <a:pt x="2494" y="221386"/>
                  </a:lnTo>
                  <a:lnTo>
                    <a:pt x="631" y="206116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72"/>
            <p:cNvSpPr/>
            <p:nvPr/>
          </p:nvSpPr>
          <p:spPr>
            <a:xfrm>
              <a:off x="8383524" y="2127504"/>
              <a:ext cx="0" cy="1397762"/>
            </a:xfrm>
            <a:custGeom>
              <a:avLst/>
              <a:gdLst/>
              <a:ahLst/>
              <a:cxnLst/>
              <a:rect l="l" t="t" r="r" b="b"/>
              <a:pathLst>
                <a:path h="1397762">
                  <a:moveTo>
                    <a:pt x="0" y="0"/>
                  </a:moveTo>
                  <a:lnTo>
                    <a:pt x="0" y="139776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73"/>
            <p:cNvSpPr/>
            <p:nvPr/>
          </p:nvSpPr>
          <p:spPr>
            <a:xfrm>
              <a:off x="8519160" y="2071115"/>
              <a:ext cx="1174496" cy="744220"/>
            </a:xfrm>
            <a:custGeom>
              <a:avLst/>
              <a:gdLst/>
              <a:ahLst/>
              <a:cxnLst/>
              <a:rect l="l" t="t" r="r" b="b"/>
              <a:pathLst>
                <a:path w="1174496" h="744220">
                  <a:moveTo>
                    <a:pt x="0" y="0"/>
                  </a:moveTo>
                  <a:lnTo>
                    <a:pt x="1174496" y="74422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74"/>
            <p:cNvSpPr/>
            <p:nvPr/>
          </p:nvSpPr>
          <p:spPr>
            <a:xfrm>
              <a:off x="6455664" y="1562100"/>
              <a:ext cx="1794129" cy="240029"/>
            </a:xfrm>
            <a:custGeom>
              <a:avLst/>
              <a:gdLst/>
              <a:ahLst/>
              <a:cxnLst/>
              <a:rect l="l" t="t" r="r" b="b"/>
              <a:pathLst>
                <a:path w="1794129" h="240029">
                  <a:moveTo>
                    <a:pt x="0" y="0"/>
                  </a:moveTo>
                  <a:lnTo>
                    <a:pt x="1794129" y="24002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75"/>
            <p:cNvSpPr/>
            <p:nvPr/>
          </p:nvSpPr>
          <p:spPr>
            <a:xfrm>
              <a:off x="1335659" y="2329561"/>
              <a:ext cx="133603" cy="80010"/>
            </a:xfrm>
            <a:custGeom>
              <a:avLst/>
              <a:gdLst/>
              <a:ahLst/>
              <a:cxnLst/>
              <a:rect l="l" t="t" r="r" b="b"/>
              <a:pathLst>
                <a:path w="133603" h="80010">
                  <a:moveTo>
                    <a:pt x="127" y="14477"/>
                  </a:moveTo>
                  <a:lnTo>
                    <a:pt x="9906" y="48133"/>
                  </a:lnTo>
                  <a:lnTo>
                    <a:pt x="10921" y="50291"/>
                  </a:lnTo>
                  <a:lnTo>
                    <a:pt x="13462" y="52069"/>
                  </a:lnTo>
                  <a:lnTo>
                    <a:pt x="16128" y="52959"/>
                  </a:lnTo>
                  <a:lnTo>
                    <a:pt x="19812" y="53848"/>
                  </a:lnTo>
                  <a:lnTo>
                    <a:pt x="23113" y="51815"/>
                  </a:lnTo>
                  <a:lnTo>
                    <a:pt x="22859" y="48640"/>
                  </a:lnTo>
                  <a:lnTo>
                    <a:pt x="15747" y="20700"/>
                  </a:lnTo>
                  <a:lnTo>
                    <a:pt x="109093" y="48387"/>
                  </a:lnTo>
                  <a:lnTo>
                    <a:pt x="101472" y="74040"/>
                  </a:lnTo>
                  <a:lnTo>
                    <a:pt x="101346" y="74929"/>
                  </a:lnTo>
                  <a:lnTo>
                    <a:pt x="103504" y="77724"/>
                  </a:lnTo>
                  <a:lnTo>
                    <a:pt x="106044" y="78993"/>
                  </a:lnTo>
                  <a:lnTo>
                    <a:pt x="109347" y="79883"/>
                  </a:lnTo>
                  <a:lnTo>
                    <a:pt x="111887" y="80010"/>
                  </a:lnTo>
                  <a:lnTo>
                    <a:pt x="114553" y="77850"/>
                  </a:lnTo>
                  <a:lnTo>
                    <a:pt x="133603" y="13715"/>
                  </a:lnTo>
                  <a:lnTo>
                    <a:pt x="133603" y="12318"/>
                  </a:lnTo>
                  <a:lnTo>
                    <a:pt x="131063" y="9525"/>
                  </a:lnTo>
                  <a:lnTo>
                    <a:pt x="128143" y="8381"/>
                  </a:lnTo>
                  <a:lnTo>
                    <a:pt x="127000" y="8000"/>
                  </a:lnTo>
                  <a:lnTo>
                    <a:pt x="123571" y="7619"/>
                  </a:lnTo>
                  <a:lnTo>
                    <a:pt x="120522" y="9778"/>
                  </a:lnTo>
                  <a:lnTo>
                    <a:pt x="113918" y="32003"/>
                  </a:lnTo>
                  <a:lnTo>
                    <a:pt x="5968" y="126"/>
                  </a:lnTo>
                  <a:lnTo>
                    <a:pt x="5587" y="0"/>
                  </a:lnTo>
                  <a:lnTo>
                    <a:pt x="2793" y="2159"/>
                  </a:lnTo>
                  <a:lnTo>
                    <a:pt x="1524" y="5461"/>
                  </a:lnTo>
                  <a:lnTo>
                    <a:pt x="507" y="9016"/>
                  </a:lnTo>
                  <a:lnTo>
                    <a:pt x="0" y="11811"/>
                  </a:lnTo>
                  <a:lnTo>
                    <a:pt x="127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76"/>
            <p:cNvSpPr/>
            <p:nvPr/>
          </p:nvSpPr>
          <p:spPr>
            <a:xfrm>
              <a:off x="1421384" y="2261997"/>
              <a:ext cx="25400" cy="48132"/>
            </a:xfrm>
            <a:custGeom>
              <a:avLst/>
              <a:gdLst/>
              <a:ahLst/>
              <a:cxnLst/>
              <a:rect l="l" t="t" r="r" b="b"/>
              <a:pathLst>
                <a:path w="25400" h="48132">
                  <a:moveTo>
                    <a:pt x="19557" y="762"/>
                  </a:moveTo>
                  <a:lnTo>
                    <a:pt x="18287" y="380"/>
                  </a:lnTo>
                  <a:lnTo>
                    <a:pt x="14859" y="0"/>
                  </a:lnTo>
                  <a:lnTo>
                    <a:pt x="12065" y="2158"/>
                  </a:lnTo>
                  <a:lnTo>
                    <a:pt x="381" y="41910"/>
                  </a:lnTo>
                  <a:lnTo>
                    <a:pt x="0" y="43052"/>
                  </a:lnTo>
                  <a:lnTo>
                    <a:pt x="1778" y="45719"/>
                  </a:lnTo>
                  <a:lnTo>
                    <a:pt x="5841" y="47243"/>
                  </a:lnTo>
                  <a:lnTo>
                    <a:pt x="10032" y="48132"/>
                  </a:lnTo>
                  <a:lnTo>
                    <a:pt x="13334" y="45719"/>
                  </a:lnTo>
                  <a:lnTo>
                    <a:pt x="25146" y="6095"/>
                  </a:lnTo>
                  <a:lnTo>
                    <a:pt x="25400" y="4952"/>
                  </a:lnTo>
                  <a:lnTo>
                    <a:pt x="23621" y="2286"/>
                  </a:lnTo>
                  <a:lnTo>
                    <a:pt x="19557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77"/>
            <p:cNvSpPr/>
            <p:nvPr/>
          </p:nvSpPr>
          <p:spPr>
            <a:xfrm>
              <a:off x="1377950" y="1679575"/>
              <a:ext cx="276860" cy="580009"/>
            </a:xfrm>
            <a:custGeom>
              <a:avLst/>
              <a:gdLst/>
              <a:ahLst/>
              <a:cxnLst/>
              <a:rect l="l" t="t" r="r" b="b"/>
              <a:pathLst>
                <a:path w="276860" h="580009">
                  <a:moveTo>
                    <a:pt x="93725" y="576326"/>
                  </a:moveTo>
                  <a:lnTo>
                    <a:pt x="96265" y="577976"/>
                  </a:lnTo>
                  <a:lnTo>
                    <a:pt x="99694" y="579120"/>
                  </a:lnTo>
                  <a:lnTo>
                    <a:pt x="103250" y="580009"/>
                  </a:lnTo>
                  <a:lnTo>
                    <a:pt x="105790" y="580009"/>
                  </a:lnTo>
                  <a:lnTo>
                    <a:pt x="108838" y="578738"/>
                  </a:lnTo>
                  <a:lnTo>
                    <a:pt x="111759" y="576199"/>
                  </a:lnTo>
                  <a:lnTo>
                    <a:pt x="115188" y="572642"/>
                  </a:lnTo>
                  <a:lnTo>
                    <a:pt x="118872" y="567689"/>
                  </a:lnTo>
                  <a:lnTo>
                    <a:pt x="120650" y="564896"/>
                  </a:lnTo>
                  <a:lnTo>
                    <a:pt x="122300" y="561594"/>
                  </a:lnTo>
                  <a:lnTo>
                    <a:pt x="124078" y="558291"/>
                  </a:lnTo>
                  <a:lnTo>
                    <a:pt x="125603" y="554482"/>
                  </a:lnTo>
                  <a:lnTo>
                    <a:pt x="126746" y="550417"/>
                  </a:lnTo>
                  <a:lnTo>
                    <a:pt x="128524" y="544576"/>
                  </a:lnTo>
                  <a:lnTo>
                    <a:pt x="129286" y="538861"/>
                  </a:lnTo>
                  <a:lnTo>
                    <a:pt x="129286" y="533273"/>
                  </a:lnTo>
                  <a:lnTo>
                    <a:pt x="129159" y="527685"/>
                  </a:lnTo>
                  <a:lnTo>
                    <a:pt x="128143" y="522604"/>
                  </a:lnTo>
                  <a:lnTo>
                    <a:pt x="126111" y="517905"/>
                  </a:lnTo>
                  <a:lnTo>
                    <a:pt x="124078" y="513207"/>
                  </a:lnTo>
                  <a:lnTo>
                    <a:pt x="121158" y="509142"/>
                  </a:lnTo>
                  <a:lnTo>
                    <a:pt x="117347" y="505713"/>
                  </a:lnTo>
                  <a:lnTo>
                    <a:pt x="113411" y="502285"/>
                  </a:lnTo>
                  <a:lnTo>
                    <a:pt x="108584" y="499617"/>
                  </a:lnTo>
                  <a:lnTo>
                    <a:pt x="102869" y="497966"/>
                  </a:lnTo>
                  <a:lnTo>
                    <a:pt x="98043" y="496442"/>
                  </a:lnTo>
                  <a:lnTo>
                    <a:pt x="93472" y="496062"/>
                  </a:lnTo>
                  <a:lnTo>
                    <a:pt x="89534" y="496570"/>
                  </a:lnTo>
                  <a:lnTo>
                    <a:pt x="85471" y="497204"/>
                  </a:lnTo>
                  <a:lnTo>
                    <a:pt x="81661" y="498348"/>
                  </a:lnTo>
                  <a:lnTo>
                    <a:pt x="78231" y="500252"/>
                  </a:lnTo>
                  <a:lnTo>
                    <a:pt x="74930" y="502030"/>
                  </a:lnTo>
                  <a:lnTo>
                    <a:pt x="71755" y="504444"/>
                  </a:lnTo>
                  <a:lnTo>
                    <a:pt x="68834" y="507111"/>
                  </a:lnTo>
                  <a:lnTo>
                    <a:pt x="65912" y="509904"/>
                  </a:lnTo>
                  <a:lnTo>
                    <a:pt x="63118" y="512825"/>
                  </a:lnTo>
                  <a:lnTo>
                    <a:pt x="60452" y="515874"/>
                  </a:lnTo>
                  <a:lnTo>
                    <a:pt x="57784" y="518795"/>
                  </a:lnTo>
                  <a:lnTo>
                    <a:pt x="55244" y="521842"/>
                  </a:lnTo>
                  <a:lnTo>
                    <a:pt x="52578" y="524637"/>
                  </a:lnTo>
                  <a:lnTo>
                    <a:pt x="50037" y="527558"/>
                  </a:lnTo>
                  <a:lnTo>
                    <a:pt x="47497" y="530098"/>
                  </a:lnTo>
                  <a:lnTo>
                    <a:pt x="44703" y="532129"/>
                  </a:lnTo>
                  <a:lnTo>
                    <a:pt x="42037" y="534162"/>
                  </a:lnTo>
                  <a:lnTo>
                    <a:pt x="39243" y="535686"/>
                  </a:lnTo>
                  <a:lnTo>
                    <a:pt x="36321" y="536448"/>
                  </a:lnTo>
                  <a:lnTo>
                    <a:pt x="33400" y="537337"/>
                  </a:lnTo>
                  <a:lnTo>
                    <a:pt x="30225" y="537210"/>
                  </a:lnTo>
                  <a:lnTo>
                    <a:pt x="26796" y="536194"/>
                  </a:lnTo>
                  <a:lnTo>
                    <a:pt x="22352" y="534542"/>
                  </a:lnTo>
                  <a:lnTo>
                    <a:pt x="18668" y="531622"/>
                  </a:lnTo>
                  <a:lnTo>
                    <a:pt x="16256" y="527685"/>
                  </a:lnTo>
                  <a:lnTo>
                    <a:pt x="14605" y="523239"/>
                  </a:lnTo>
                  <a:lnTo>
                    <a:pt x="14478" y="520446"/>
                  </a:lnTo>
                  <a:lnTo>
                    <a:pt x="14224" y="517651"/>
                  </a:lnTo>
                  <a:lnTo>
                    <a:pt x="14731" y="514476"/>
                  </a:lnTo>
                  <a:lnTo>
                    <a:pt x="15747" y="511048"/>
                  </a:lnTo>
                  <a:lnTo>
                    <a:pt x="16763" y="507364"/>
                  </a:lnTo>
                  <a:lnTo>
                    <a:pt x="18161" y="504189"/>
                  </a:lnTo>
                  <a:lnTo>
                    <a:pt x="19938" y="501523"/>
                  </a:lnTo>
                  <a:lnTo>
                    <a:pt x="21843" y="498855"/>
                  </a:lnTo>
                  <a:lnTo>
                    <a:pt x="25272" y="494791"/>
                  </a:lnTo>
                  <a:lnTo>
                    <a:pt x="28575" y="491489"/>
                  </a:lnTo>
                  <a:lnTo>
                    <a:pt x="32003" y="488061"/>
                  </a:lnTo>
                  <a:lnTo>
                    <a:pt x="30987" y="484886"/>
                  </a:lnTo>
                  <a:lnTo>
                    <a:pt x="28066" y="483362"/>
                  </a:lnTo>
                  <a:lnTo>
                    <a:pt x="24765" y="482346"/>
                  </a:lnTo>
                  <a:lnTo>
                    <a:pt x="22225" y="481838"/>
                  </a:lnTo>
                  <a:lnTo>
                    <a:pt x="19431" y="481711"/>
                  </a:lnTo>
                  <a:lnTo>
                    <a:pt x="16890" y="482980"/>
                  </a:lnTo>
                  <a:lnTo>
                    <a:pt x="14224" y="485521"/>
                  </a:lnTo>
                  <a:lnTo>
                    <a:pt x="11175" y="489076"/>
                  </a:lnTo>
                  <a:lnTo>
                    <a:pt x="8128" y="493522"/>
                  </a:lnTo>
                  <a:lnTo>
                    <a:pt x="5461" y="498475"/>
                  </a:lnTo>
                  <a:lnTo>
                    <a:pt x="4190" y="501141"/>
                  </a:lnTo>
                  <a:lnTo>
                    <a:pt x="3047" y="503809"/>
                  </a:lnTo>
                  <a:lnTo>
                    <a:pt x="2286" y="506475"/>
                  </a:lnTo>
                  <a:lnTo>
                    <a:pt x="762" y="511810"/>
                  </a:lnTo>
                  <a:lnTo>
                    <a:pt x="0" y="517016"/>
                  </a:lnTo>
                  <a:lnTo>
                    <a:pt x="0" y="521970"/>
                  </a:lnTo>
                  <a:lnTo>
                    <a:pt x="127" y="526923"/>
                  </a:lnTo>
                  <a:lnTo>
                    <a:pt x="1015" y="531495"/>
                  </a:lnTo>
                  <a:lnTo>
                    <a:pt x="2793" y="535686"/>
                  </a:lnTo>
                  <a:lnTo>
                    <a:pt x="4444" y="539750"/>
                  </a:lnTo>
                  <a:lnTo>
                    <a:pt x="7112" y="543433"/>
                  </a:lnTo>
                  <a:lnTo>
                    <a:pt x="10540" y="546480"/>
                  </a:lnTo>
                  <a:lnTo>
                    <a:pt x="13969" y="549528"/>
                  </a:lnTo>
                  <a:lnTo>
                    <a:pt x="18287" y="551814"/>
                  </a:lnTo>
                  <a:lnTo>
                    <a:pt x="23368" y="553338"/>
                  </a:lnTo>
                  <a:lnTo>
                    <a:pt x="28447" y="554736"/>
                  </a:lnTo>
                  <a:lnTo>
                    <a:pt x="32893" y="555244"/>
                  </a:lnTo>
                  <a:lnTo>
                    <a:pt x="36956" y="554736"/>
                  </a:lnTo>
                  <a:lnTo>
                    <a:pt x="41021" y="554101"/>
                  </a:lnTo>
                  <a:lnTo>
                    <a:pt x="44831" y="552958"/>
                  </a:lnTo>
                  <a:lnTo>
                    <a:pt x="48259" y="551179"/>
                  </a:lnTo>
                  <a:lnTo>
                    <a:pt x="51688" y="549275"/>
                  </a:lnTo>
                  <a:lnTo>
                    <a:pt x="54863" y="547115"/>
                  </a:lnTo>
                  <a:lnTo>
                    <a:pt x="57784" y="544322"/>
                  </a:lnTo>
                  <a:lnTo>
                    <a:pt x="60706" y="541654"/>
                  </a:lnTo>
                  <a:lnTo>
                    <a:pt x="63500" y="538734"/>
                  </a:lnTo>
                  <a:lnTo>
                    <a:pt x="66166" y="535813"/>
                  </a:lnTo>
                  <a:lnTo>
                    <a:pt x="68706" y="532764"/>
                  </a:lnTo>
                  <a:lnTo>
                    <a:pt x="71374" y="529844"/>
                  </a:lnTo>
                  <a:lnTo>
                    <a:pt x="73913" y="527050"/>
                  </a:lnTo>
                  <a:lnTo>
                    <a:pt x="76453" y="524128"/>
                  </a:lnTo>
                  <a:lnTo>
                    <a:pt x="78993" y="521715"/>
                  </a:lnTo>
                  <a:lnTo>
                    <a:pt x="81661" y="519684"/>
                  </a:lnTo>
                  <a:lnTo>
                    <a:pt x="84328" y="517651"/>
                  </a:lnTo>
                  <a:lnTo>
                    <a:pt x="86994" y="516127"/>
                  </a:lnTo>
                  <a:lnTo>
                    <a:pt x="90043" y="515238"/>
                  </a:lnTo>
                  <a:lnTo>
                    <a:pt x="92963" y="514476"/>
                  </a:lnTo>
                  <a:lnTo>
                    <a:pt x="96138" y="514476"/>
                  </a:lnTo>
                  <a:lnTo>
                    <a:pt x="99568" y="515620"/>
                  </a:lnTo>
                  <a:lnTo>
                    <a:pt x="102869" y="516509"/>
                  </a:lnTo>
                  <a:lnTo>
                    <a:pt x="105537" y="517905"/>
                  </a:lnTo>
                  <a:lnTo>
                    <a:pt x="109981" y="521715"/>
                  </a:lnTo>
                  <a:lnTo>
                    <a:pt x="112649" y="526541"/>
                  </a:lnTo>
                  <a:lnTo>
                    <a:pt x="113791" y="529209"/>
                  </a:lnTo>
                  <a:lnTo>
                    <a:pt x="114427" y="532129"/>
                  </a:lnTo>
                  <a:lnTo>
                    <a:pt x="114553" y="538607"/>
                  </a:lnTo>
                  <a:lnTo>
                    <a:pt x="114046" y="542036"/>
                  </a:lnTo>
                  <a:lnTo>
                    <a:pt x="113030" y="545591"/>
                  </a:lnTo>
                  <a:lnTo>
                    <a:pt x="111633" y="550163"/>
                  </a:lnTo>
                  <a:lnTo>
                    <a:pt x="109855" y="554227"/>
                  </a:lnTo>
                  <a:lnTo>
                    <a:pt x="107696" y="557402"/>
                  </a:lnTo>
                  <a:lnTo>
                    <a:pt x="105537" y="560704"/>
                  </a:lnTo>
                  <a:lnTo>
                    <a:pt x="103505" y="563372"/>
                  </a:lnTo>
                  <a:lnTo>
                    <a:pt x="101472" y="565530"/>
                  </a:lnTo>
                  <a:lnTo>
                    <a:pt x="97662" y="569467"/>
                  </a:lnTo>
                  <a:lnTo>
                    <a:pt x="93599" y="573151"/>
                  </a:lnTo>
                  <a:lnTo>
                    <a:pt x="93725" y="576326"/>
                  </a:lnTo>
                  <a:close/>
                </a:path>
                <a:path w="276860" h="580009">
                  <a:moveTo>
                    <a:pt x="112268" y="462025"/>
                  </a:moveTo>
                  <a:lnTo>
                    <a:pt x="112903" y="483997"/>
                  </a:lnTo>
                  <a:lnTo>
                    <a:pt x="117728" y="485394"/>
                  </a:lnTo>
                  <a:lnTo>
                    <a:pt x="121793" y="486537"/>
                  </a:lnTo>
                  <a:lnTo>
                    <a:pt x="126111" y="470408"/>
                  </a:lnTo>
                  <a:lnTo>
                    <a:pt x="121665" y="469138"/>
                  </a:lnTo>
                  <a:lnTo>
                    <a:pt x="119125" y="468375"/>
                  </a:lnTo>
                  <a:lnTo>
                    <a:pt x="115315" y="465582"/>
                  </a:lnTo>
                  <a:lnTo>
                    <a:pt x="112268" y="462025"/>
                  </a:lnTo>
                  <a:close/>
                </a:path>
                <a:path w="276860" h="580009">
                  <a:moveTo>
                    <a:pt x="72262" y="456438"/>
                  </a:moveTo>
                  <a:lnTo>
                    <a:pt x="71881" y="453771"/>
                  </a:lnTo>
                  <a:lnTo>
                    <a:pt x="71500" y="451230"/>
                  </a:lnTo>
                  <a:lnTo>
                    <a:pt x="71247" y="448183"/>
                  </a:lnTo>
                  <a:lnTo>
                    <a:pt x="71247" y="441451"/>
                  </a:lnTo>
                  <a:lnTo>
                    <a:pt x="71755" y="437896"/>
                  </a:lnTo>
                  <a:lnTo>
                    <a:pt x="72897" y="434086"/>
                  </a:lnTo>
                  <a:lnTo>
                    <a:pt x="74040" y="430402"/>
                  </a:lnTo>
                  <a:lnTo>
                    <a:pt x="75311" y="427482"/>
                  </a:lnTo>
                  <a:lnTo>
                    <a:pt x="76962" y="425323"/>
                  </a:lnTo>
                  <a:lnTo>
                    <a:pt x="80390" y="421513"/>
                  </a:lnTo>
                  <a:lnTo>
                    <a:pt x="84581" y="419353"/>
                  </a:lnTo>
                  <a:lnTo>
                    <a:pt x="87122" y="418846"/>
                  </a:lnTo>
                  <a:lnTo>
                    <a:pt x="92583" y="418973"/>
                  </a:lnTo>
                  <a:lnTo>
                    <a:pt x="95503" y="419480"/>
                  </a:lnTo>
                  <a:lnTo>
                    <a:pt x="98806" y="420497"/>
                  </a:lnTo>
                  <a:lnTo>
                    <a:pt x="105537" y="422401"/>
                  </a:lnTo>
                  <a:lnTo>
                    <a:pt x="101981" y="434213"/>
                  </a:lnTo>
                  <a:lnTo>
                    <a:pt x="100075" y="440816"/>
                  </a:lnTo>
                  <a:lnTo>
                    <a:pt x="98806" y="447039"/>
                  </a:lnTo>
                  <a:lnTo>
                    <a:pt x="98425" y="452627"/>
                  </a:lnTo>
                  <a:lnTo>
                    <a:pt x="98043" y="458342"/>
                  </a:lnTo>
                  <a:lnTo>
                    <a:pt x="98425" y="463296"/>
                  </a:lnTo>
                  <a:lnTo>
                    <a:pt x="99694" y="467613"/>
                  </a:lnTo>
                  <a:lnTo>
                    <a:pt x="100965" y="472059"/>
                  </a:lnTo>
                  <a:lnTo>
                    <a:pt x="103124" y="475741"/>
                  </a:lnTo>
                  <a:lnTo>
                    <a:pt x="106044" y="478789"/>
                  </a:lnTo>
                  <a:lnTo>
                    <a:pt x="108965" y="481711"/>
                  </a:lnTo>
                  <a:lnTo>
                    <a:pt x="112903" y="483997"/>
                  </a:lnTo>
                  <a:lnTo>
                    <a:pt x="112268" y="462025"/>
                  </a:lnTo>
                  <a:lnTo>
                    <a:pt x="110743" y="456946"/>
                  </a:lnTo>
                  <a:lnTo>
                    <a:pt x="110362" y="454025"/>
                  </a:lnTo>
                  <a:lnTo>
                    <a:pt x="110616" y="450723"/>
                  </a:lnTo>
                  <a:lnTo>
                    <a:pt x="110871" y="447294"/>
                  </a:lnTo>
                  <a:lnTo>
                    <a:pt x="111506" y="443484"/>
                  </a:lnTo>
                  <a:lnTo>
                    <a:pt x="112775" y="439165"/>
                  </a:lnTo>
                  <a:lnTo>
                    <a:pt x="116840" y="425703"/>
                  </a:lnTo>
                  <a:lnTo>
                    <a:pt x="134874" y="431164"/>
                  </a:lnTo>
                  <a:lnTo>
                    <a:pt x="138049" y="436245"/>
                  </a:lnTo>
                  <a:lnTo>
                    <a:pt x="140208" y="440944"/>
                  </a:lnTo>
                  <a:lnTo>
                    <a:pt x="141224" y="445008"/>
                  </a:lnTo>
                  <a:lnTo>
                    <a:pt x="142240" y="449199"/>
                  </a:lnTo>
                  <a:lnTo>
                    <a:pt x="142240" y="453263"/>
                  </a:lnTo>
                  <a:lnTo>
                    <a:pt x="140969" y="457326"/>
                  </a:lnTo>
                  <a:lnTo>
                    <a:pt x="139446" y="462407"/>
                  </a:lnTo>
                  <a:lnTo>
                    <a:pt x="137033" y="465963"/>
                  </a:lnTo>
                  <a:lnTo>
                    <a:pt x="133477" y="467995"/>
                  </a:lnTo>
                  <a:lnTo>
                    <a:pt x="130047" y="470026"/>
                  </a:lnTo>
                  <a:lnTo>
                    <a:pt x="126111" y="470408"/>
                  </a:lnTo>
                  <a:lnTo>
                    <a:pt x="121793" y="486537"/>
                  </a:lnTo>
                  <a:lnTo>
                    <a:pt x="125730" y="486917"/>
                  </a:lnTo>
                  <a:lnTo>
                    <a:pt x="129412" y="486537"/>
                  </a:lnTo>
                  <a:lnTo>
                    <a:pt x="132969" y="486028"/>
                  </a:lnTo>
                  <a:lnTo>
                    <a:pt x="136271" y="484886"/>
                  </a:lnTo>
                  <a:lnTo>
                    <a:pt x="139319" y="482980"/>
                  </a:lnTo>
                  <a:lnTo>
                    <a:pt x="142240" y="481075"/>
                  </a:lnTo>
                  <a:lnTo>
                    <a:pt x="144906" y="478409"/>
                  </a:lnTo>
                  <a:lnTo>
                    <a:pt x="147065" y="475107"/>
                  </a:lnTo>
                  <a:lnTo>
                    <a:pt x="149352" y="471804"/>
                  </a:lnTo>
                  <a:lnTo>
                    <a:pt x="151130" y="467995"/>
                  </a:lnTo>
                  <a:lnTo>
                    <a:pt x="152527" y="463423"/>
                  </a:lnTo>
                  <a:lnTo>
                    <a:pt x="154050" y="458342"/>
                  </a:lnTo>
                  <a:lnTo>
                    <a:pt x="154305" y="453136"/>
                  </a:lnTo>
                  <a:lnTo>
                    <a:pt x="153415" y="447928"/>
                  </a:lnTo>
                  <a:lnTo>
                    <a:pt x="152653" y="442722"/>
                  </a:lnTo>
                  <a:lnTo>
                    <a:pt x="150749" y="437641"/>
                  </a:lnTo>
                  <a:lnTo>
                    <a:pt x="147828" y="432688"/>
                  </a:lnTo>
                  <a:lnTo>
                    <a:pt x="156463" y="435228"/>
                  </a:lnTo>
                  <a:lnTo>
                    <a:pt x="159258" y="434086"/>
                  </a:lnTo>
                  <a:lnTo>
                    <a:pt x="160781" y="430911"/>
                  </a:lnTo>
                  <a:lnTo>
                    <a:pt x="161797" y="427609"/>
                  </a:lnTo>
                  <a:lnTo>
                    <a:pt x="162178" y="424434"/>
                  </a:lnTo>
                  <a:lnTo>
                    <a:pt x="160400" y="421766"/>
                  </a:lnTo>
                  <a:lnTo>
                    <a:pt x="102743" y="404749"/>
                  </a:lnTo>
                  <a:lnTo>
                    <a:pt x="97409" y="403098"/>
                  </a:lnTo>
                  <a:lnTo>
                    <a:pt x="92583" y="402336"/>
                  </a:lnTo>
                  <a:lnTo>
                    <a:pt x="83947" y="402336"/>
                  </a:lnTo>
                  <a:lnTo>
                    <a:pt x="80009" y="403351"/>
                  </a:lnTo>
                  <a:lnTo>
                    <a:pt x="76581" y="405257"/>
                  </a:lnTo>
                  <a:lnTo>
                    <a:pt x="73152" y="407035"/>
                  </a:lnTo>
                  <a:lnTo>
                    <a:pt x="69977" y="409955"/>
                  </a:lnTo>
                  <a:lnTo>
                    <a:pt x="67309" y="413765"/>
                  </a:lnTo>
                  <a:lnTo>
                    <a:pt x="64643" y="417702"/>
                  </a:lnTo>
                  <a:lnTo>
                    <a:pt x="62484" y="422783"/>
                  </a:lnTo>
                  <a:lnTo>
                    <a:pt x="60706" y="428878"/>
                  </a:lnTo>
                  <a:lnTo>
                    <a:pt x="59690" y="432180"/>
                  </a:lnTo>
                  <a:lnTo>
                    <a:pt x="59055" y="435483"/>
                  </a:lnTo>
                  <a:lnTo>
                    <a:pt x="58674" y="438912"/>
                  </a:lnTo>
                  <a:lnTo>
                    <a:pt x="58293" y="442340"/>
                  </a:lnTo>
                  <a:lnTo>
                    <a:pt x="58165" y="445515"/>
                  </a:lnTo>
                  <a:lnTo>
                    <a:pt x="58293" y="448563"/>
                  </a:lnTo>
                  <a:lnTo>
                    <a:pt x="58419" y="451485"/>
                  </a:lnTo>
                  <a:lnTo>
                    <a:pt x="58674" y="454151"/>
                  </a:lnTo>
                  <a:lnTo>
                    <a:pt x="59690" y="458977"/>
                  </a:lnTo>
                  <a:lnTo>
                    <a:pt x="60833" y="461899"/>
                  </a:lnTo>
                  <a:lnTo>
                    <a:pt x="63753" y="464820"/>
                  </a:lnTo>
                  <a:lnTo>
                    <a:pt x="67563" y="465963"/>
                  </a:lnTo>
                  <a:lnTo>
                    <a:pt x="70738" y="466344"/>
                  </a:lnTo>
                  <a:lnTo>
                    <a:pt x="73787" y="463676"/>
                  </a:lnTo>
                  <a:lnTo>
                    <a:pt x="73278" y="460501"/>
                  </a:lnTo>
                  <a:lnTo>
                    <a:pt x="72262" y="456438"/>
                  </a:lnTo>
                  <a:close/>
                </a:path>
                <a:path w="276860" h="580009">
                  <a:moveTo>
                    <a:pt x="154431" y="145923"/>
                  </a:moveTo>
                  <a:lnTo>
                    <a:pt x="150113" y="148462"/>
                  </a:lnTo>
                  <a:lnTo>
                    <a:pt x="146431" y="152146"/>
                  </a:lnTo>
                  <a:lnTo>
                    <a:pt x="142747" y="155828"/>
                  </a:lnTo>
                  <a:lnTo>
                    <a:pt x="139953" y="160782"/>
                  </a:lnTo>
                  <a:lnTo>
                    <a:pt x="138175" y="167004"/>
                  </a:lnTo>
                  <a:lnTo>
                    <a:pt x="137287" y="169799"/>
                  </a:lnTo>
                  <a:lnTo>
                    <a:pt x="136778" y="172592"/>
                  </a:lnTo>
                  <a:lnTo>
                    <a:pt x="136652" y="178180"/>
                  </a:lnTo>
                  <a:lnTo>
                    <a:pt x="136906" y="180848"/>
                  </a:lnTo>
                  <a:lnTo>
                    <a:pt x="137413" y="183769"/>
                  </a:lnTo>
                  <a:lnTo>
                    <a:pt x="138049" y="186562"/>
                  </a:lnTo>
                  <a:lnTo>
                    <a:pt x="138937" y="189484"/>
                  </a:lnTo>
                  <a:lnTo>
                    <a:pt x="140208" y="192404"/>
                  </a:lnTo>
                  <a:lnTo>
                    <a:pt x="141478" y="195452"/>
                  </a:lnTo>
                  <a:lnTo>
                    <a:pt x="143002" y="198627"/>
                  </a:lnTo>
                  <a:lnTo>
                    <a:pt x="144906" y="201929"/>
                  </a:lnTo>
                  <a:lnTo>
                    <a:pt x="133350" y="198627"/>
                  </a:lnTo>
                  <a:lnTo>
                    <a:pt x="130683" y="199389"/>
                  </a:lnTo>
                  <a:lnTo>
                    <a:pt x="129159" y="202184"/>
                  </a:lnTo>
                  <a:lnTo>
                    <a:pt x="128015" y="205866"/>
                  </a:lnTo>
                  <a:lnTo>
                    <a:pt x="127381" y="209550"/>
                  </a:lnTo>
                  <a:lnTo>
                    <a:pt x="129286" y="212344"/>
                  </a:lnTo>
                  <a:lnTo>
                    <a:pt x="248666" y="247650"/>
                  </a:lnTo>
                  <a:lnTo>
                    <a:pt x="193802" y="214375"/>
                  </a:lnTo>
                  <a:lnTo>
                    <a:pt x="159893" y="204342"/>
                  </a:lnTo>
                  <a:lnTo>
                    <a:pt x="157480" y="200913"/>
                  </a:lnTo>
                  <a:lnTo>
                    <a:pt x="155575" y="197865"/>
                  </a:lnTo>
                  <a:lnTo>
                    <a:pt x="154178" y="194945"/>
                  </a:lnTo>
                  <a:lnTo>
                    <a:pt x="152653" y="192150"/>
                  </a:lnTo>
                  <a:lnTo>
                    <a:pt x="151637" y="189484"/>
                  </a:lnTo>
                  <a:lnTo>
                    <a:pt x="150875" y="187071"/>
                  </a:lnTo>
                  <a:lnTo>
                    <a:pt x="149859" y="182372"/>
                  </a:lnTo>
                  <a:lnTo>
                    <a:pt x="149859" y="178053"/>
                  </a:lnTo>
                  <a:lnTo>
                    <a:pt x="150749" y="173862"/>
                  </a:lnTo>
                  <a:lnTo>
                    <a:pt x="151891" y="169799"/>
                  </a:lnTo>
                  <a:lnTo>
                    <a:pt x="153924" y="166750"/>
                  </a:lnTo>
                  <a:lnTo>
                    <a:pt x="156590" y="164591"/>
                  </a:lnTo>
                  <a:lnTo>
                    <a:pt x="159258" y="162305"/>
                  </a:lnTo>
                  <a:lnTo>
                    <a:pt x="162433" y="160909"/>
                  </a:lnTo>
                  <a:lnTo>
                    <a:pt x="166115" y="160274"/>
                  </a:lnTo>
                  <a:lnTo>
                    <a:pt x="169799" y="159512"/>
                  </a:lnTo>
                  <a:lnTo>
                    <a:pt x="173736" y="159512"/>
                  </a:lnTo>
                  <a:lnTo>
                    <a:pt x="178053" y="160020"/>
                  </a:lnTo>
                  <a:lnTo>
                    <a:pt x="182244" y="160527"/>
                  </a:lnTo>
                  <a:lnTo>
                    <a:pt x="186562" y="161416"/>
                  </a:lnTo>
                  <a:lnTo>
                    <a:pt x="191008" y="162813"/>
                  </a:lnTo>
                  <a:lnTo>
                    <a:pt x="194944" y="163957"/>
                  </a:lnTo>
                  <a:lnTo>
                    <a:pt x="198755" y="165480"/>
                  </a:lnTo>
                  <a:lnTo>
                    <a:pt x="202437" y="167512"/>
                  </a:lnTo>
                  <a:lnTo>
                    <a:pt x="206121" y="169545"/>
                  </a:lnTo>
                  <a:lnTo>
                    <a:pt x="209296" y="171830"/>
                  </a:lnTo>
                  <a:lnTo>
                    <a:pt x="211962" y="174498"/>
                  </a:lnTo>
                  <a:lnTo>
                    <a:pt x="214630" y="177164"/>
                  </a:lnTo>
                  <a:lnTo>
                    <a:pt x="216408" y="180212"/>
                  </a:lnTo>
                  <a:lnTo>
                    <a:pt x="217550" y="183641"/>
                  </a:lnTo>
                  <a:lnTo>
                    <a:pt x="218566" y="187071"/>
                  </a:lnTo>
                  <a:lnTo>
                    <a:pt x="218566" y="190753"/>
                  </a:lnTo>
                  <a:lnTo>
                    <a:pt x="217297" y="194690"/>
                  </a:lnTo>
                  <a:lnTo>
                    <a:pt x="218312" y="214629"/>
                  </a:lnTo>
                  <a:lnTo>
                    <a:pt x="222503" y="211454"/>
                  </a:lnTo>
                  <a:lnTo>
                    <a:pt x="225806" y="207899"/>
                  </a:lnTo>
                  <a:lnTo>
                    <a:pt x="228346" y="204088"/>
                  </a:lnTo>
                  <a:lnTo>
                    <a:pt x="230505" y="199771"/>
                  </a:lnTo>
                  <a:lnTo>
                    <a:pt x="231266" y="197230"/>
                  </a:lnTo>
                  <a:lnTo>
                    <a:pt x="233044" y="191388"/>
                  </a:lnTo>
                  <a:lnTo>
                    <a:pt x="233425" y="185674"/>
                  </a:lnTo>
                  <a:lnTo>
                    <a:pt x="232537" y="180466"/>
                  </a:lnTo>
                  <a:lnTo>
                    <a:pt x="231647" y="175133"/>
                  </a:lnTo>
                  <a:lnTo>
                    <a:pt x="229615" y="170307"/>
                  </a:lnTo>
                  <a:lnTo>
                    <a:pt x="226440" y="165988"/>
                  </a:lnTo>
                  <a:lnTo>
                    <a:pt x="223138" y="161671"/>
                  </a:lnTo>
                  <a:lnTo>
                    <a:pt x="218821" y="157734"/>
                  </a:lnTo>
                  <a:lnTo>
                    <a:pt x="213359" y="154432"/>
                  </a:lnTo>
                  <a:lnTo>
                    <a:pt x="207899" y="151002"/>
                  </a:lnTo>
                  <a:lnTo>
                    <a:pt x="201422" y="148209"/>
                  </a:lnTo>
                  <a:lnTo>
                    <a:pt x="193928" y="146050"/>
                  </a:lnTo>
                  <a:lnTo>
                    <a:pt x="187706" y="144145"/>
                  </a:lnTo>
                  <a:lnTo>
                    <a:pt x="181737" y="143001"/>
                  </a:lnTo>
                  <a:lnTo>
                    <a:pt x="175768" y="142748"/>
                  </a:lnTo>
                  <a:lnTo>
                    <a:pt x="169925" y="142366"/>
                  </a:lnTo>
                  <a:lnTo>
                    <a:pt x="164465" y="142875"/>
                  </a:lnTo>
                  <a:lnTo>
                    <a:pt x="159384" y="144399"/>
                  </a:lnTo>
                  <a:lnTo>
                    <a:pt x="154431" y="145923"/>
                  </a:lnTo>
                  <a:close/>
                </a:path>
                <a:path w="276860" h="580009">
                  <a:moveTo>
                    <a:pt x="216027" y="198882"/>
                  </a:moveTo>
                  <a:lnTo>
                    <a:pt x="213487" y="202564"/>
                  </a:lnTo>
                  <a:lnTo>
                    <a:pt x="209550" y="205612"/>
                  </a:lnTo>
                  <a:lnTo>
                    <a:pt x="205612" y="208661"/>
                  </a:lnTo>
                  <a:lnTo>
                    <a:pt x="200406" y="211582"/>
                  </a:lnTo>
                  <a:lnTo>
                    <a:pt x="193802" y="214375"/>
                  </a:lnTo>
                  <a:lnTo>
                    <a:pt x="248666" y="247650"/>
                  </a:lnTo>
                  <a:lnTo>
                    <a:pt x="251841" y="246252"/>
                  </a:lnTo>
                  <a:lnTo>
                    <a:pt x="253111" y="243459"/>
                  </a:lnTo>
                  <a:lnTo>
                    <a:pt x="254000" y="240791"/>
                  </a:lnTo>
                  <a:lnTo>
                    <a:pt x="254762" y="237871"/>
                  </a:lnTo>
                  <a:lnTo>
                    <a:pt x="255143" y="234950"/>
                  </a:lnTo>
                  <a:lnTo>
                    <a:pt x="253237" y="232028"/>
                  </a:lnTo>
                  <a:lnTo>
                    <a:pt x="210565" y="219328"/>
                  </a:lnTo>
                  <a:lnTo>
                    <a:pt x="213487" y="217677"/>
                  </a:lnTo>
                  <a:lnTo>
                    <a:pt x="216027" y="216153"/>
                  </a:lnTo>
                  <a:lnTo>
                    <a:pt x="218312" y="214629"/>
                  </a:lnTo>
                  <a:lnTo>
                    <a:pt x="217297" y="194690"/>
                  </a:lnTo>
                  <a:lnTo>
                    <a:pt x="216027" y="198882"/>
                  </a:lnTo>
                  <a:close/>
                </a:path>
                <a:path w="276860" h="580009">
                  <a:moveTo>
                    <a:pt x="244983" y="135254"/>
                  </a:moveTo>
                  <a:lnTo>
                    <a:pt x="249427" y="131190"/>
                  </a:lnTo>
                  <a:lnTo>
                    <a:pt x="251079" y="125475"/>
                  </a:lnTo>
                  <a:lnTo>
                    <a:pt x="251460" y="122554"/>
                  </a:lnTo>
                  <a:lnTo>
                    <a:pt x="249681" y="119634"/>
                  </a:lnTo>
                  <a:lnTo>
                    <a:pt x="122809" y="82169"/>
                  </a:lnTo>
                  <a:lnTo>
                    <a:pt x="122300" y="82041"/>
                  </a:lnTo>
                  <a:lnTo>
                    <a:pt x="119634" y="83565"/>
                  </a:lnTo>
                  <a:lnTo>
                    <a:pt x="118363" y="86233"/>
                  </a:lnTo>
                  <a:lnTo>
                    <a:pt x="117475" y="89153"/>
                  </a:lnTo>
                  <a:lnTo>
                    <a:pt x="116712" y="91948"/>
                  </a:lnTo>
                  <a:lnTo>
                    <a:pt x="116331" y="94869"/>
                  </a:lnTo>
                  <a:lnTo>
                    <a:pt x="118237" y="97789"/>
                  </a:lnTo>
                  <a:lnTo>
                    <a:pt x="244983" y="135254"/>
                  </a:lnTo>
                  <a:close/>
                </a:path>
                <a:path w="276860" h="580009">
                  <a:moveTo>
                    <a:pt x="195453" y="74422"/>
                  </a:moveTo>
                  <a:lnTo>
                    <a:pt x="195834" y="55245"/>
                  </a:lnTo>
                  <a:lnTo>
                    <a:pt x="193928" y="52577"/>
                  </a:lnTo>
                  <a:lnTo>
                    <a:pt x="192150" y="49784"/>
                  </a:lnTo>
                  <a:lnTo>
                    <a:pt x="190881" y="46862"/>
                  </a:lnTo>
                  <a:lnTo>
                    <a:pt x="190119" y="70865"/>
                  </a:lnTo>
                  <a:lnTo>
                    <a:pt x="195453" y="74422"/>
                  </a:lnTo>
                  <a:close/>
                </a:path>
                <a:path w="276860" h="580009">
                  <a:moveTo>
                    <a:pt x="177419" y="46100"/>
                  </a:moveTo>
                  <a:lnTo>
                    <a:pt x="178053" y="51815"/>
                  </a:lnTo>
                  <a:lnTo>
                    <a:pt x="179959" y="57023"/>
                  </a:lnTo>
                  <a:lnTo>
                    <a:pt x="183006" y="61849"/>
                  </a:lnTo>
                  <a:lnTo>
                    <a:pt x="186055" y="66675"/>
                  </a:lnTo>
                  <a:lnTo>
                    <a:pt x="190119" y="70865"/>
                  </a:lnTo>
                  <a:lnTo>
                    <a:pt x="190881" y="46862"/>
                  </a:lnTo>
                  <a:lnTo>
                    <a:pt x="190372" y="43434"/>
                  </a:lnTo>
                  <a:lnTo>
                    <a:pt x="189737" y="40132"/>
                  </a:lnTo>
                  <a:lnTo>
                    <a:pt x="189991" y="36449"/>
                  </a:lnTo>
                  <a:lnTo>
                    <a:pt x="191134" y="32638"/>
                  </a:lnTo>
                  <a:lnTo>
                    <a:pt x="193421" y="25019"/>
                  </a:lnTo>
                  <a:lnTo>
                    <a:pt x="197484" y="19938"/>
                  </a:lnTo>
                  <a:lnTo>
                    <a:pt x="203327" y="17525"/>
                  </a:lnTo>
                  <a:lnTo>
                    <a:pt x="209041" y="15112"/>
                  </a:lnTo>
                  <a:lnTo>
                    <a:pt x="216027" y="15112"/>
                  </a:lnTo>
                  <a:lnTo>
                    <a:pt x="224281" y="17779"/>
                  </a:lnTo>
                  <a:lnTo>
                    <a:pt x="210438" y="64388"/>
                  </a:lnTo>
                  <a:lnTo>
                    <a:pt x="207009" y="63246"/>
                  </a:lnTo>
                  <a:lnTo>
                    <a:pt x="203834" y="61595"/>
                  </a:lnTo>
                  <a:lnTo>
                    <a:pt x="201040" y="59562"/>
                  </a:lnTo>
                  <a:lnTo>
                    <a:pt x="198119" y="57530"/>
                  </a:lnTo>
                  <a:lnTo>
                    <a:pt x="195834" y="55245"/>
                  </a:lnTo>
                  <a:lnTo>
                    <a:pt x="195453" y="74422"/>
                  </a:lnTo>
                  <a:lnTo>
                    <a:pt x="200787" y="78104"/>
                  </a:lnTo>
                  <a:lnTo>
                    <a:pt x="207009" y="81025"/>
                  </a:lnTo>
                  <a:lnTo>
                    <a:pt x="214375" y="83185"/>
                  </a:lnTo>
                  <a:lnTo>
                    <a:pt x="222122" y="85471"/>
                  </a:lnTo>
                  <a:lnTo>
                    <a:pt x="229108" y="86487"/>
                  </a:lnTo>
                  <a:lnTo>
                    <a:pt x="241934" y="86360"/>
                  </a:lnTo>
                  <a:lnTo>
                    <a:pt x="247522" y="85089"/>
                  </a:lnTo>
                  <a:lnTo>
                    <a:pt x="252475" y="82550"/>
                  </a:lnTo>
                  <a:lnTo>
                    <a:pt x="257429" y="80137"/>
                  </a:lnTo>
                  <a:lnTo>
                    <a:pt x="261619" y="76580"/>
                  </a:lnTo>
                  <a:lnTo>
                    <a:pt x="265175" y="71882"/>
                  </a:lnTo>
                  <a:lnTo>
                    <a:pt x="268605" y="67055"/>
                  </a:lnTo>
                  <a:lnTo>
                    <a:pt x="271399" y="61213"/>
                  </a:lnTo>
                  <a:lnTo>
                    <a:pt x="273557" y="54228"/>
                  </a:lnTo>
                  <a:lnTo>
                    <a:pt x="274700" y="50164"/>
                  </a:lnTo>
                  <a:lnTo>
                    <a:pt x="275589" y="46227"/>
                  </a:lnTo>
                  <a:lnTo>
                    <a:pt x="275970" y="42545"/>
                  </a:lnTo>
                  <a:lnTo>
                    <a:pt x="276479" y="38735"/>
                  </a:lnTo>
                  <a:lnTo>
                    <a:pt x="276732" y="35433"/>
                  </a:lnTo>
                  <a:lnTo>
                    <a:pt x="276732" y="32512"/>
                  </a:lnTo>
                  <a:lnTo>
                    <a:pt x="276860" y="29590"/>
                  </a:lnTo>
                  <a:lnTo>
                    <a:pt x="276732" y="27050"/>
                  </a:lnTo>
                  <a:lnTo>
                    <a:pt x="276098" y="23240"/>
                  </a:lnTo>
                  <a:lnTo>
                    <a:pt x="274066" y="19812"/>
                  </a:lnTo>
                  <a:lnTo>
                    <a:pt x="271525" y="18541"/>
                  </a:lnTo>
                  <a:lnTo>
                    <a:pt x="268858" y="17779"/>
                  </a:lnTo>
                  <a:lnTo>
                    <a:pt x="266192" y="17272"/>
                  </a:lnTo>
                  <a:lnTo>
                    <a:pt x="263525" y="18034"/>
                  </a:lnTo>
                  <a:lnTo>
                    <a:pt x="262889" y="20827"/>
                  </a:lnTo>
                  <a:lnTo>
                    <a:pt x="263398" y="24257"/>
                  </a:lnTo>
                  <a:lnTo>
                    <a:pt x="263651" y="28955"/>
                  </a:lnTo>
                  <a:lnTo>
                    <a:pt x="263779" y="31496"/>
                  </a:lnTo>
                  <a:lnTo>
                    <a:pt x="263779" y="34416"/>
                  </a:lnTo>
                  <a:lnTo>
                    <a:pt x="263525" y="37846"/>
                  </a:lnTo>
                  <a:lnTo>
                    <a:pt x="263144" y="41275"/>
                  </a:lnTo>
                  <a:lnTo>
                    <a:pt x="262508" y="44958"/>
                  </a:lnTo>
                  <a:lnTo>
                    <a:pt x="261238" y="49022"/>
                  </a:lnTo>
                  <a:lnTo>
                    <a:pt x="259714" y="54101"/>
                  </a:lnTo>
                  <a:lnTo>
                    <a:pt x="257682" y="58292"/>
                  </a:lnTo>
                  <a:lnTo>
                    <a:pt x="255269" y="61467"/>
                  </a:lnTo>
                  <a:lnTo>
                    <a:pt x="252730" y="64515"/>
                  </a:lnTo>
                  <a:lnTo>
                    <a:pt x="249808" y="66801"/>
                  </a:lnTo>
                  <a:lnTo>
                    <a:pt x="246380" y="68199"/>
                  </a:lnTo>
                  <a:lnTo>
                    <a:pt x="242950" y="69723"/>
                  </a:lnTo>
                  <a:lnTo>
                    <a:pt x="239268" y="70358"/>
                  </a:lnTo>
                  <a:lnTo>
                    <a:pt x="235203" y="70103"/>
                  </a:lnTo>
                  <a:lnTo>
                    <a:pt x="231140" y="69976"/>
                  </a:lnTo>
                  <a:lnTo>
                    <a:pt x="226694" y="69214"/>
                  </a:lnTo>
                  <a:lnTo>
                    <a:pt x="221996" y="67817"/>
                  </a:lnTo>
                  <a:lnTo>
                    <a:pt x="238633" y="11557"/>
                  </a:lnTo>
                  <a:lnTo>
                    <a:pt x="239013" y="9905"/>
                  </a:lnTo>
                  <a:lnTo>
                    <a:pt x="238252" y="6858"/>
                  </a:lnTo>
                  <a:lnTo>
                    <a:pt x="236093" y="4063"/>
                  </a:lnTo>
                  <a:lnTo>
                    <a:pt x="233553" y="3428"/>
                  </a:lnTo>
                  <a:lnTo>
                    <a:pt x="230759" y="2539"/>
                  </a:lnTo>
                  <a:lnTo>
                    <a:pt x="225171" y="888"/>
                  </a:lnTo>
                  <a:lnTo>
                    <a:pt x="219709" y="126"/>
                  </a:lnTo>
                  <a:lnTo>
                    <a:pt x="209041" y="0"/>
                  </a:lnTo>
                  <a:lnTo>
                    <a:pt x="204088" y="1015"/>
                  </a:lnTo>
                  <a:lnTo>
                    <a:pt x="199644" y="2921"/>
                  </a:lnTo>
                  <a:lnTo>
                    <a:pt x="195072" y="4952"/>
                  </a:lnTo>
                  <a:lnTo>
                    <a:pt x="191008" y="7874"/>
                  </a:lnTo>
                  <a:lnTo>
                    <a:pt x="187452" y="11937"/>
                  </a:lnTo>
                  <a:lnTo>
                    <a:pt x="183896" y="16128"/>
                  </a:lnTo>
                  <a:lnTo>
                    <a:pt x="181102" y="21462"/>
                  </a:lnTo>
                  <a:lnTo>
                    <a:pt x="179197" y="28194"/>
                  </a:lnTo>
                  <a:lnTo>
                    <a:pt x="177291" y="34416"/>
                  </a:lnTo>
                  <a:lnTo>
                    <a:pt x="176784" y="40386"/>
                  </a:lnTo>
                  <a:lnTo>
                    <a:pt x="177419" y="46100"/>
                  </a:lnTo>
                  <a:close/>
                </a:path>
                <a:path w="276860" h="580009">
                  <a:moveTo>
                    <a:pt x="83565" y="367284"/>
                  </a:moveTo>
                  <a:lnTo>
                    <a:pt x="168909" y="392557"/>
                  </a:lnTo>
                  <a:lnTo>
                    <a:pt x="169418" y="392684"/>
                  </a:lnTo>
                  <a:lnTo>
                    <a:pt x="171958" y="391033"/>
                  </a:lnTo>
                  <a:lnTo>
                    <a:pt x="173228" y="388365"/>
                  </a:lnTo>
                  <a:lnTo>
                    <a:pt x="174116" y="385572"/>
                  </a:lnTo>
                  <a:lnTo>
                    <a:pt x="175006" y="382650"/>
                  </a:lnTo>
                  <a:lnTo>
                    <a:pt x="175387" y="379729"/>
                  </a:lnTo>
                  <a:lnTo>
                    <a:pt x="173609" y="376809"/>
                  </a:lnTo>
                  <a:lnTo>
                    <a:pt x="113918" y="359155"/>
                  </a:lnTo>
                  <a:lnTo>
                    <a:pt x="109728" y="353313"/>
                  </a:lnTo>
                  <a:lnTo>
                    <a:pt x="106806" y="348107"/>
                  </a:lnTo>
                  <a:lnTo>
                    <a:pt x="105156" y="343662"/>
                  </a:lnTo>
                  <a:lnTo>
                    <a:pt x="103505" y="339089"/>
                  </a:lnTo>
                  <a:lnTo>
                    <a:pt x="103124" y="335025"/>
                  </a:lnTo>
                  <a:lnTo>
                    <a:pt x="104266" y="331470"/>
                  </a:lnTo>
                  <a:lnTo>
                    <a:pt x="105028" y="328549"/>
                  </a:lnTo>
                  <a:lnTo>
                    <a:pt x="108203" y="324485"/>
                  </a:lnTo>
                  <a:lnTo>
                    <a:pt x="112140" y="321437"/>
                  </a:lnTo>
                  <a:lnTo>
                    <a:pt x="114681" y="320675"/>
                  </a:lnTo>
                  <a:lnTo>
                    <a:pt x="117221" y="319913"/>
                  </a:lnTo>
                  <a:lnTo>
                    <a:pt x="120141" y="319532"/>
                  </a:lnTo>
                  <a:lnTo>
                    <a:pt x="123316" y="319786"/>
                  </a:lnTo>
                  <a:lnTo>
                    <a:pt x="126491" y="319913"/>
                  </a:lnTo>
                  <a:lnTo>
                    <a:pt x="129793" y="320548"/>
                  </a:lnTo>
                  <a:lnTo>
                    <a:pt x="133477" y="321690"/>
                  </a:lnTo>
                  <a:lnTo>
                    <a:pt x="185293" y="337058"/>
                  </a:lnTo>
                  <a:lnTo>
                    <a:pt x="188468" y="335534"/>
                  </a:lnTo>
                  <a:lnTo>
                    <a:pt x="189737" y="332739"/>
                  </a:lnTo>
                  <a:lnTo>
                    <a:pt x="190627" y="330073"/>
                  </a:lnTo>
                  <a:lnTo>
                    <a:pt x="191388" y="327278"/>
                  </a:lnTo>
                  <a:lnTo>
                    <a:pt x="191769" y="324358"/>
                  </a:lnTo>
                  <a:lnTo>
                    <a:pt x="189991" y="321310"/>
                  </a:lnTo>
                  <a:lnTo>
                    <a:pt x="130302" y="303657"/>
                  </a:lnTo>
                  <a:lnTo>
                    <a:pt x="126237" y="297688"/>
                  </a:lnTo>
                  <a:lnTo>
                    <a:pt x="123316" y="292480"/>
                  </a:lnTo>
                  <a:lnTo>
                    <a:pt x="121538" y="288036"/>
                  </a:lnTo>
                  <a:lnTo>
                    <a:pt x="119887" y="283590"/>
                  </a:lnTo>
                  <a:lnTo>
                    <a:pt x="119506" y="279526"/>
                  </a:lnTo>
                  <a:lnTo>
                    <a:pt x="120650" y="275971"/>
                  </a:lnTo>
                  <a:lnTo>
                    <a:pt x="121538" y="273050"/>
                  </a:lnTo>
                  <a:lnTo>
                    <a:pt x="122809" y="270637"/>
                  </a:lnTo>
                  <a:lnTo>
                    <a:pt x="126365" y="267080"/>
                  </a:lnTo>
                  <a:lnTo>
                    <a:pt x="131063" y="265049"/>
                  </a:lnTo>
                  <a:lnTo>
                    <a:pt x="133603" y="264287"/>
                  </a:lnTo>
                  <a:lnTo>
                    <a:pt x="136525" y="264033"/>
                  </a:lnTo>
                  <a:lnTo>
                    <a:pt x="139700" y="264287"/>
                  </a:lnTo>
                  <a:lnTo>
                    <a:pt x="142875" y="264540"/>
                  </a:lnTo>
                  <a:lnTo>
                    <a:pt x="146177" y="265175"/>
                  </a:lnTo>
                  <a:lnTo>
                    <a:pt x="149859" y="266191"/>
                  </a:lnTo>
                  <a:lnTo>
                    <a:pt x="201803" y="281559"/>
                  </a:lnTo>
                  <a:lnTo>
                    <a:pt x="204850" y="280035"/>
                  </a:lnTo>
                  <a:lnTo>
                    <a:pt x="206121" y="277367"/>
                  </a:lnTo>
                  <a:lnTo>
                    <a:pt x="207009" y="274447"/>
                  </a:lnTo>
                  <a:lnTo>
                    <a:pt x="207772" y="271652"/>
                  </a:lnTo>
                  <a:lnTo>
                    <a:pt x="208153" y="268732"/>
                  </a:lnTo>
                  <a:lnTo>
                    <a:pt x="206375" y="265811"/>
                  </a:lnTo>
                  <a:lnTo>
                    <a:pt x="152400" y="249809"/>
                  </a:lnTo>
                  <a:lnTo>
                    <a:pt x="147574" y="248412"/>
                  </a:lnTo>
                  <a:lnTo>
                    <a:pt x="142875" y="247523"/>
                  </a:lnTo>
                  <a:lnTo>
                    <a:pt x="138303" y="247269"/>
                  </a:lnTo>
                  <a:lnTo>
                    <a:pt x="133603" y="247014"/>
                  </a:lnTo>
                  <a:lnTo>
                    <a:pt x="129412" y="247523"/>
                  </a:lnTo>
                  <a:lnTo>
                    <a:pt x="125475" y="248792"/>
                  </a:lnTo>
                  <a:lnTo>
                    <a:pt x="121538" y="250189"/>
                  </a:lnTo>
                  <a:lnTo>
                    <a:pt x="118109" y="252475"/>
                  </a:lnTo>
                  <a:lnTo>
                    <a:pt x="115062" y="255650"/>
                  </a:lnTo>
                  <a:lnTo>
                    <a:pt x="112013" y="258825"/>
                  </a:lnTo>
                  <a:lnTo>
                    <a:pt x="109728" y="263144"/>
                  </a:lnTo>
                  <a:lnTo>
                    <a:pt x="108077" y="268604"/>
                  </a:lnTo>
                  <a:lnTo>
                    <a:pt x="107061" y="273303"/>
                  </a:lnTo>
                  <a:lnTo>
                    <a:pt x="106934" y="278129"/>
                  </a:lnTo>
                  <a:lnTo>
                    <a:pt x="107187" y="280670"/>
                  </a:lnTo>
                  <a:lnTo>
                    <a:pt x="107822" y="283463"/>
                  </a:lnTo>
                  <a:lnTo>
                    <a:pt x="108458" y="286258"/>
                  </a:lnTo>
                  <a:lnTo>
                    <a:pt x="109474" y="289178"/>
                  </a:lnTo>
                  <a:lnTo>
                    <a:pt x="110871" y="292353"/>
                  </a:lnTo>
                  <a:lnTo>
                    <a:pt x="112268" y="295655"/>
                  </a:lnTo>
                  <a:lnTo>
                    <a:pt x="114046" y="299085"/>
                  </a:lnTo>
                  <a:lnTo>
                    <a:pt x="116331" y="302895"/>
                  </a:lnTo>
                  <a:lnTo>
                    <a:pt x="113411" y="303149"/>
                  </a:lnTo>
                  <a:lnTo>
                    <a:pt x="110743" y="303657"/>
                  </a:lnTo>
                  <a:lnTo>
                    <a:pt x="108331" y="304546"/>
                  </a:lnTo>
                  <a:lnTo>
                    <a:pt x="105790" y="305562"/>
                  </a:lnTo>
                  <a:lnTo>
                    <a:pt x="101346" y="308483"/>
                  </a:lnTo>
                  <a:lnTo>
                    <a:pt x="97281" y="312420"/>
                  </a:lnTo>
                  <a:lnTo>
                    <a:pt x="93980" y="317500"/>
                  </a:lnTo>
                  <a:lnTo>
                    <a:pt x="92709" y="320548"/>
                  </a:lnTo>
                  <a:lnTo>
                    <a:pt x="91566" y="324103"/>
                  </a:lnTo>
                  <a:lnTo>
                    <a:pt x="90297" y="328802"/>
                  </a:lnTo>
                  <a:lnTo>
                    <a:pt x="90169" y="333755"/>
                  </a:lnTo>
                  <a:lnTo>
                    <a:pt x="91312" y="338963"/>
                  </a:lnTo>
                  <a:lnTo>
                    <a:pt x="92456" y="344170"/>
                  </a:lnTo>
                  <a:lnTo>
                    <a:pt x="94996" y="350012"/>
                  </a:lnTo>
                  <a:lnTo>
                    <a:pt x="98933" y="356488"/>
                  </a:lnTo>
                  <a:lnTo>
                    <a:pt x="87756" y="353060"/>
                  </a:lnTo>
                  <a:lnTo>
                    <a:pt x="86740" y="352933"/>
                  </a:lnTo>
                  <a:lnTo>
                    <a:pt x="84200" y="354964"/>
                  </a:lnTo>
                  <a:lnTo>
                    <a:pt x="83058" y="357886"/>
                  </a:lnTo>
                  <a:lnTo>
                    <a:pt x="82296" y="360679"/>
                  </a:lnTo>
                  <a:lnTo>
                    <a:pt x="81534" y="364489"/>
                  </a:lnTo>
                  <a:lnTo>
                    <a:pt x="83565" y="367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78"/>
            <p:cNvSpPr/>
            <p:nvPr/>
          </p:nvSpPr>
          <p:spPr>
            <a:xfrm>
              <a:off x="2154428" y="1636902"/>
              <a:ext cx="136017" cy="101981"/>
            </a:xfrm>
            <a:custGeom>
              <a:avLst/>
              <a:gdLst/>
              <a:ahLst/>
              <a:cxnLst/>
              <a:rect l="l" t="t" r="r" b="b"/>
              <a:pathLst>
                <a:path w="136017" h="101981">
                  <a:moveTo>
                    <a:pt x="25527" y="101473"/>
                  </a:moveTo>
                  <a:lnTo>
                    <a:pt x="27686" y="100837"/>
                  </a:lnTo>
                  <a:lnTo>
                    <a:pt x="30861" y="98679"/>
                  </a:lnTo>
                  <a:lnTo>
                    <a:pt x="31496" y="96012"/>
                  </a:lnTo>
                  <a:lnTo>
                    <a:pt x="17907" y="41910"/>
                  </a:lnTo>
                  <a:lnTo>
                    <a:pt x="43434" y="56387"/>
                  </a:lnTo>
                  <a:lnTo>
                    <a:pt x="56650" y="63736"/>
                  </a:lnTo>
                  <a:lnTo>
                    <a:pt x="67056" y="68707"/>
                  </a:lnTo>
                  <a:lnTo>
                    <a:pt x="73660" y="71500"/>
                  </a:lnTo>
                  <a:lnTo>
                    <a:pt x="79629" y="73533"/>
                  </a:lnTo>
                  <a:lnTo>
                    <a:pt x="84709" y="74675"/>
                  </a:lnTo>
                  <a:lnTo>
                    <a:pt x="89916" y="75819"/>
                  </a:lnTo>
                  <a:lnTo>
                    <a:pt x="94488" y="76200"/>
                  </a:lnTo>
                  <a:lnTo>
                    <a:pt x="98679" y="75946"/>
                  </a:lnTo>
                  <a:lnTo>
                    <a:pt x="102743" y="75692"/>
                  </a:lnTo>
                  <a:lnTo>
                    <a:pt x="106807" y="75057"/>
                  </a:lnTo>
                  <a:lnTo>
                    <a:pt x="110744" y="74041"/>
                  </a:lnTo>
                  <a:lnTo>
                    <a:pt x="115189" y="72898"/>
                  </a:lnTo>
                  <a:lnTo>
                    <a:pt x="119126" y="71120"/>
                  </a:lnTo>
                  <a:lnTo>
                    <a:pt x="122682" y="68707"/>
                  </a:lnTo>
                  <a:lnTo>
                    <a:pt x="126238" y="66294"/>
                  </a:lnTo>
                  <a:lnTo>
                    <a:pt x="129032" y="63119"/>
                  </a:lnTo>
                  <a:lnTo>
                    <a:pt x="131318" y="59436"/>
                  </a:lnTo>
                  <a:lnTo>
                    <a:pt x="133477" y="55752"/>
                  </a:lnTo>
                  <a:lnTo>
                    <a:pt x="134874" y="51435"/>
                  </a:lnTo>
                  <a:lnTo>
                    <a:pt x="135382" y="46482"/>
                  </a:lnTo>
                  <a:lnTo>
                    <a:pt x="136017" y="41529"/>
                  </a:lnTo>
                  <a:lnTo>
                    <a:pt x="135509" y="36068"/>
                  </a:lnTo>
                  <a:lnTo>
                    <a:pt x="133985" y="30099"/>
                  </a:lnTo>
                  <a:lnTo>
                    <a:pt x="133096" y="26288"/>
                  </a:lnTo>
                  <a:lnTo>
                    <a:pt x="131826" y="22733"/>
                  </a:lnTo>
                  <a:lnTo>
                    <a:pt x="130175" y="19558"/>
                  </a:lnTo>
                  <a:lnTo>
                    <a:pt x="128524" y="16256"/>
                  </a:lnTo>
                  <a:lnTo>
                    <a:pt x="126746" y="13462"/>
                  </a:lnTo>
                  <a:lnTo>
                    <a:pt x="124968" y="10795"/>
                  </a:lnTo>
                  <a:lnTo>
                    <a:pt x="123190" y="8255"/>
                  </a:lnTo>
                  <a:lnTo>
                    <a:pt x="119761" y="4572"/>
                  </a:lnTo>
                  <a:lnTo>
                    <a:pt x="116078" y="1270"/>
                  </a:lnTo>
                  <a:lnTo>
                    <a:pt x="113411" y="0"/>
                  </a:lnTo>
                  <a:lnTo>
                    <a:pt x="110490" y="0"/>
                  </a:lnTo>
                  <a:lnTo>
                    <a:pt x="107950" y="508"/>
                  </a:lnTo>
                  <a:lnTo>
                    <a:pt x="104521" y="1650"/>
                  </a:lnTo>
                  <a:lnTo>
                    <a:pt x="101219" y="4445"/>
                  </a:lnTo>
                  <a:lnTo>
                    <a:pt x="102362" y="7112"/>
                  </a:lnTo>
                  <a:lnTo>
                    <a:pt x="105283" y="9779"/>
                  </a:lnTo>
                  <a:lnTo>
                    <a:pt x="108839" y="13588"/>
                  </a:lnTo>
                  <a:lnTo>
                    <a:pt x="112649" y="18287"/>
                  </a:lnTo>
                  <a:lnTo>
                    <a:pt x="114554" y="21209"/>
                  </a:lnTo>
                  <a:lnTo>
                    <a:pt x="116459" y="24130"/>
                  </a:lnTo>
                  <a:lnTo>
                    <a:pt x="117856" y="27559"/>
                  </a:lnTo>
                  <a:lnTo>
                    <a:pt x="118872" y="31623"/>
                  </a:lnTo>
                  <a:lnTo>
                    <a:pt x="119761" y="35051"/>
                  </a:lnTo>
                  <a:lnTo>
                    <a:pt x="120015" y="38226"/>
                  </a:lnTo>
                  <a:lnTo>
                    <a:pt x="119507" y="41148"/>
                  </a:lnTo>
                  <a:lnTo>
                    <a:pt x="119126" y="44069"/>
                  </a:lnTo>
                  <a:lnTo>
                    <a:pt x="118237" y="46609"/>
                  </a:lnTo>
                  <a:lnTo>
                    <a:pt x="115316" y="51054"/>
                  </a:lnTo>
                  <a:lnTo>
                    <a:pt x="111252" y="54483"/>
                  </a:lnTo>
                  <a:lnTo>
                    <a:pt x="106553" y="57150"/>
                  </a:lnTo>
                  <a:lnTo>
                    <a:pt x="103886" y="57785"/>
                  </a:lnTo>
                  <a:lnTo>
                    <a:pt x="101092" y="58547"/>
                  </a:lnTo>
                  <a:lnTo>
                    <a:pt x="98044" y="58927"/>
                  </a:lnTo>
                  <a:lnTo>
                    <a:pt x="94742" y="59182"/>
                  </a:lnTo>
                  <a:lnTo>
                    <a:pt x="91440" y="59309"/>
                  </a:lnTo>
                  <a:lnTo>
                    <a:pt x="87757" y="58927"/>
                  </a:lnTo>
                  <a:lnTo>
                    <a:pt x="83439" y="58038"/>
                  </a:lnTo>
                  <a:lnTo>
                    <a:pt x="79121" y="57150"/>
                  </a:lnTo>
                  <a:lnTo>
                    <a:pt x="74168" y="55499"/>
                  </a:lnTo>
                  <a:lnTo>
                    <a:pt x="68580" y="53212"/>
                  </a:lnTo>
                  <a:lnTo>
                    <a:pt x="63119" y="50926"/>
                  </a:lnTo>
                  <a:lnTo>
                    <a:pt x="56642" y="47625"/>
                  </a:lnTo>
                  <a:lnTo>
                    <a:pt x="49276" y="43434"/>
                  </a:lnTo>
                  <a:lnTo>
                    <a:pt x="17526" y="25019"/>
                  </a:lnTo>
                  <a:lnTo>
                    <a:pt x="14732" y="23622"/>
                  </a:lnTo>
                  <a:lnTo>
                    <a:pt x="12192" y="22987"/>
                  </a:lnTo>
                  <a:lnTo>
                    <a:pt x="9525" y="22987"/>
                  </a:lnTo>
                  <a:lnTo>
                    <a:pt x="6096" y="23622"/>
                  </a:lnTo>
                  <a:lnTo>
                    <a:pt x="2667" y="24892"/>
                  </a:lnTo>
                  <a:lnTo>
                    <a:pt x="0" y="27812"/>
                  </a:lnTo>
                  <a:lnTo>
                    <a:pt x="254" y="30987"/>
                  </a:lnTo>
                  <a:lnTo>
                    <a:pt x="17526" y="99568"/>
                  </a:lnTo>
                  <a:lnTo>
                    <a:pt x="19304" y="101726"/>
                  </a:lnTo>
                  <a:lnTo>
                    <a:pt x="22352" y="101981"/>
                  </a:lnTo>
                  <a:lnTo>
                    <a:pt x="25527" y="101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79"/>
            <p:cNvSpPr/>
            <p:nvPr/>
          </p:nvSpPr>
          <p:spPr>
            <a:xfrm>
              <a:off x="2219833" y="1744345"/>
              <a:ext cx="23114" cy="48259"/>
            </a:xfrm>
            <a:custGeom>
              <a:avLst/>
              <a:gdLst/>
              <a:ahLst/>
              <a:cxnLst/>
              <a:rect l="l" t="t" r="r" b="b"/>
              <a:pathLst>
                <a:path w="23114" h="48259">
                  <a:moveTo>
                    <a:pt x="17525" y="47497"/>
                  </a:moveTo>
                  <a:lnTo>
                    <a:pt x="19685" y="46862"/>
                  </a:lnTo>
                  <a:lnTo>
                    <a:pt x="22352" y="45338"/>
                  </a:lnTo>
                  <a:lnTo>
                    <a:pt x="23114" y="42544"/>
                  </a:lnTo>
                  <a:lnTo>
                    <a:pt x="13081" y="2412"/>
                  </a:lnTo>
                  <a:lnTo>
                    <a:pt x="11049" y="126"/>
                  </a:lnTo>
                  <a:lnTo>
                    <a:pt x="8128" y="0"/>
                  </a:lnTo>
                  <a:lnTo>
                    <a:pt x="3302" y="1142"/>
                  </a:lnTo>
                  <a:lnTo>
                    <a:pt x="762" y="2793"/>
                  </a:lnTo>
                  <a:lnTo>
                    <a:pt x="0" y="5714"/>
                  </a:lnTo>
                  <a:lnTo>
                    <a:pt x="10033" y="45846"/>
                  </a:lnTo>
                  <a:lnTo>
                    <a:pt x="10287" y="46862"/>
                  </a:lnTo>
                  <a:lnTo>
                    <a:pt x="13208" y="48259"/>
                  </a:lnTo>
                  <a:lnTo>
                    <a:pt x="17525" y="47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80"/>
            <p:cNvSpPr/>
            <p:nvPr/>
          </p:nvSpPr>
          <p:spPr>
            <a:xfrm>
              <a:off x="2196973" y="1796034"/>
              <a:ext cx="245999" cy="667130"/>
            </a:xfrm>
            <a:custGeom>
              <a:avLst/>
              <a:gdLst/>
              <a:ahLst/>
              <a:cxnLst/>
              <a:rect l="l" t="t" r="r" b="b"/>
              <a:pathLst>
                <a:path w="245999" h="667130">
                  <a:moveTo>
                    <a:pt x="36194" y="134365"/>
                  </a:moveTo>
                  <a:lnTo>
                    <a:pt x="38100" y="130937"/>
                  </a:lnTo>
                  <a:lnTo>
                    <a:pt x="40131" y="127380"/>
                  </a:lnTo>
                  <a:lnTo>
                    <a:pt x="43306" y="125094"/>
                  </a:lnTo>
                  <a:lnTo>
                    <a:pt x="47751" y="106679"/>
                  </a:lnTo>
                  <a:lnTo>
                    <a:pt x="42925" y="107950"/>
                  </a:lnTo>
                  <a:lnTo>
                    <a:pt x="38734" y="108965"/>
                  </a:lnTo>
                  <a:lnTo>
                    <a:pt x="36194" y="134365"/>
                  </a:lnTo>
                  <a:close/>
                </a:path>
                <a:path w="245999" h="667130">
                  <a:moveTo>
                    <a:pt x="78739" y="131317"/>
                  </a:moveTo>
                  <a:lnTo>
                    <a:pt x="76200" y="126237"/>
                  </a:lnTo>
                  <a:lnTo>
                    <a:pt x="73659" y="121285"/>
                  </a:lnTo>
                  <a:lnTo>
                    <a:pt x="70738" y="117093"/>
                  </a:lnTo>
                  <a:lnTo>
                    <a:pt x="67437" y="114045"/>
                  </a:lnTo>
                  <a:lnTo>
                    <a:pt x="64134" y="110870"/>
                  </a:lnTo>
                  <a:lnTo>
                    <a:pt x="60451" y="108838"/>
                  </a:lnTo>
                  <a:lnTo>
                    <a:pt x="56387" y="107695"/>
                  </a:lnTo>
                  <a:lnTo>
                    <a:pt x="52324" y="106552"/>
                  </a:lnTo>
                  <a:lnTo>
                    <a:pt x="47751" y="106679"/>
                  </a:lnTo>
                  <a:lnTo>
                    <a:pt x="43306" y="125094"/>
                  </a:lnTo>
                  <a:lnTo>
                    <a:pt x="47751" y="123951"/>
                  </a:lnTo>
                  <a:lnTo>
                    <a:pt x="50418" y="123316"/>
                  </a:lnTo>
                  <a:lnTo>
                    <a:pt x="52831" y="123189"/>
                  </a:lnTo>
                  <a:lnTo>
                    <a:pt x="57403" y="124205"/>
                  </a:lnTo>
                  <a:lnTo>
                    <a:pt x="61468" y="127000"/>
                  </a:lnTo>
                  <a:lnTo>
                    <a:pt x="65150" y="131190"/>
                  </a:lnTo>
                  <a:lnTo>
                    <a:pt x="66675" y="134238"/>
                  </a:lnTo>
                  <a:lnTo>
                    <a:pt x="68199" y="137160"/>
                  </a:lnTo>
                  <a:lnTo>
                    <a:pt x="69595" y="140842"/>
                  </a:lnTo>
                  <a:lnTo>
                    <a:pt x="70612" y="145287"/>
                  </a:lnTo>
                  <a:lnTo>
                    <a:pt x="74040" y="158750"/>
                  </a:lnTo>
                  <a:lnTo>
                    <a:pt x="55752" y="163321"/>
                  </a:lnTo>
                  <a:lnTo>
                    <a:pt x="50418" y="160527"/>
                  </a:lnTo>
                  <a:lnTo>
                    <a:pt x="46227" y="157606"/>
                  </a:lnTo>
                  <a:lnTo>
                    <a:pt x="43179" y="154558"/>
                  </a:lnTo>
                  <a:lnTo>
                    <a:pt x="40258" y="151637"/>
                  </a:lnTo>
                  <a:lnTo>
                    <a:pt x="38226" y="147954"/>
                  </a:lnTo>
                  <a:lnTo>
                    <a:pt x="37083" y="143890"/>
                  </a:lnTo>
                  <a:lnTo>
                    <a:pt x="35813" y="138683"/>
                  </a:lnTo>
                  <a:lnTo>
                    <a:pt x="36194" y="134365"/>
                  </a:lnTo>
                  <a:lnTo>
                    <a:pt x="38734" y="108965"/>
                  </a:lnTo>
                  <a:lnTo>
                    <a:pt x="35178" y="110616"/>
                  </a:lnTo>
                  <a:lnTo>
                    <a:pt x="32384" y="112902"/>
                  </a:lnTo>
                  <a:lnTo>
                    <a:pt x="29463" y="115062"/>
                  </a:lnTo>
                  <a:lnTo>
                    <a:pt x="27177" y="117855"/>
                  </a:lnTo>
                  <a:lnTo>
                    <a:pt x="25653" y="121030"/>
                  </a:lnTo>
                  <a:lnTo>
                    <a:pt x="24002" y="124078"/>
                  </a:lnTo>
                  <a:lnTo>
                    <a:pt x="23113" y="127635"/>
                  </a:lnTo>
                  <a:lnTo>
                    <a:pt x="22859" y="131699"/>
                  </a:lnTo>
                  <a:lnTo>
                    <a:pt x="22606" y="135636"/>
                  </a:lnTo>
                  <a:lnTo>
                    <a:pt x="22987" y="139953"/>
                  </a:lnTo>
                  <a:lnTo>
                    <a:pt x="24129" y="144399"/>
                  </a:lnTo>
                  <a:lnTo>
                    <a:pt x="25400" y="149605"/>
                  </a:lnTo>
                  <a:lnTo>
                    <a:pt x="27812" y="154304"/>
                  </a:lnTo>
                  <a:lnTo>
                    <a:pt x="31241" y="158368"/>
                  </a:lnTo>
                  <a:lnTo>
                    <a:pt x="34543" y="162432"/>
                  </a:lnTo>
                  <a:lnTo>
                    <a:pt x="38734" y="165862"/>
                  </a:lnTo>
                  <a:lnTo>
                    <a:pt x="43814" y="168655"/>
                  </a:lnTo>
                  <a:lnTo>
                    <a:pt x="35178" y="170814"/>
                  </a:lnTo>
                  <a:lnTo>
                    <a:pt x="33146" y="173227"/>
                  </a:lnTo>
                  <a:lnTo>
                    <a:pt x="33527" y="176656"/>
                  </a:lnTo>
                  <a:lnTo>
                    <a:pt x="34416" y="180086"/>
                  </a:lnTo>
                  <a:lnTo>
                    <a:pt x="35687" y="183006"/>
                  </a:lnTo>
                  <a:lnTo>
                    <a:pt x="38481" y="184403"/>
                  </a:lnTo>
                  <a:lnTo>
                    <a:pt x="96774" y="169799"/>
                  </a:lnTo>
                  <a:lnTo>
                    <a:pt x="102234" y="168401"/>
                  </a:lnTo>
                  <a:lnTo>
                    <a:pt x="106679" y="166624"/>
                  </a:lnTo>
                  <a:lnTo>
                    <a:pt x="110489" y="164464"/>
                  </a:lnTo>
                  <a:lnTo>
                    <a:pt x="114172" y="162178"/>
                  </a:lnTo>
                  <a:lnTo>
                    <a:pt x="117093" y="159385"/>
                  </a:lnTo>
                  <a:lnTo>
                    <a:pt x="119125" y="156082"/>
                  </a:lnTo>
                  <a:lnTo>
                    <a:pt x="121157" y="152653"/>
                  </a:lnTo>
                  <a:lnTo>
                    <a:pt x="122300" y="148589"/>
                  </a:lnTo>
                  <a:lnTo>
                    <a:pt x="122681" y="143890"/>
                  </a:lnTo>
                  <a:lnTo>
                    <a:pt x="122935" y="139191"/>
                  </a:lnTo>
                  <a:lnTo>
                    <a:pt x="122300" y="133730"/>
                  </a:lnTo>
                  <a:lnTo>
                    <a:pt x="120776" y="127507"/>
                  </a:lnTo>
                  <a:lnTo>
                    <a:pt x="120014" y="124205"/>
                  </a:lnTo>
                  <a:lnTo>
                    <a:pt x="118871" y="121030"/>
                  </a:lnTo>
                  <a:lnTo>
                    <a:pt x="117475" y="117855"/>
                  </a:lnTo>
                  <a:lnTo>
                    <a:pt x="115950" y="114807"/>
                  </a:lnTo>
                  <a:lnTo>
                    <a:pt x="114426" y="112013"/>
                  </a:lnTo>
                  <a:lnTo>
                    <a:pt x="112902" y="109474"/>
                  </a:lnTo>
                  <a:lnTo>
                    <a:pt x="111251" y="106933"/>
                  </a:lnTo>
                  <a:lnTo>
                    <a:pt x="109600" y="104775"/>
                  </a:lnTo>
                  <a:lnTo>
                    <a:pt x="106299" y="101091"/>
                  </a:lnTo>
                  <a:lnTo>
                    <a:pt x="102869" y="98551"/>
                  </a:lnTo>
                  <a:lnTo>
                    <a:pt x="99821" y="98170"/>
                  </a:lnTo>
                  <a:lnTo>
                    <a:pt x="97027" y="98805"/>
                  </a:lnTo>
                  <a:lnTo>
                    <a:pt x="94360" y="99694"/>
                  </a:lnTo>
                  <a:lnTo>
                    <a:pt x="91566" y="102615"/>
                  </a:lnTo>
                  <a:lnTo>
                    <a:pt x="92582" y="105410"/>
                  </a:lnTo>
                  <a:lnTo>
                    <a:pt x="95250" y="108076"/>
                  </a:lnTo>
                  <a:lnTo>
                    <a:pt x="98425" y="111760"/>
                  </a:lnTo>
                  <a:lnTo>
                    <a:pt x="101853" y="116331"/>
                  </a:lnTo>
                  <a:lnTo>
                    <a:pt x="103504" y="119125"/>
                  </a:lnTo>
                  <a:lnTo>
                    <a:pt x="105282" y="122046"/>
                  </a:lnTo>
                  <a:lnTo>
                    <a:pt x="106552" y="125475"/>
                  </a:lnTo>
                  <a:lnTo>
                    <a:pt x="107568" y="129286"/>
                  </a:lnTo>
                  <a:lnTo>
                    <a:pt x="108457" y="132968"/>
                  </a:lnTo>
                  <a:lnTo>
                    <a:pt x="108838" y="136143"/>
                  </a:lnTo>
                  <a:lnTo>
                    <a:pt x="108584" y="138937"/>
                  </a:lnTo>
                  <a:lnTo>
                    <a:pt x="108331" y="141604"/>
                  </a:lnTo>
                  <a:lnTo>
                    <a:pt x="106299" y="145923"/>
                  </a:lnTo>
                  <a:lnTo>
                    <a:pt x="103124" y="149605"/>
                  </a:lnTo>
                  <a:lnTo>
                    <a:pt x="98425" y="152273"/>
                  </a:lnTo>
                  <a:lnTo>
                    <a:pt x="95503" y="153415"/>
                  </a:lnTo>
                  <a:lnTo>
                    <a:pt x="92201" y="154177"/>
                  </a:lnTo>
                  <a:lnTo>
                    <a:pt x="85470" y="155955"/>
                  </a:lnTo>
                  <a:lnTo>
                    <a:pt x="82422" y="144017"/>
                  </a:lnTo>
                  <a:lnTo>
                    <a:pt x="80771" y="137287"/>
                  </a:lnTo>
                  <a:lnTo>
                    <a:pt x="78739" y="131317"/>
                  </a:lnTo>
                  <a:close/>
                </a:path>
                <a:path w="245999" h="667130">
                  <a:moveTo>
                    <a:pt x="44450" y="219710"/>
                  </a:moveTo>
                  <a:lnTo>
                    <a:pt x="45084" y="222503"/>
                  </a:lnTo>
                  <a:lnTo>
                    <a:pt x="45846" y="225425"/>
                  </a:lnTo>
                  <a:lnTo>
                    <a:pt x="47370" y="228600"/>
                  </a:lnTo>
                  <a:lnTo>
                    <a:pt x="50037" y="229742"/>
                  </a:lnTo>
                  <a:lnTo>
                    <a:pt x="110362" y="214629"/>
                  </a:lnTo>
                  <a:lnTo>
                    <a:pt x="116966" y="217550"/>
                  </a:lnTo>
                  <a:lnTo>
                    <a:pt x="122046" y="220599"/>
                  </a:lnTo>
                  <a:lnTo>
                    <a:pt x="125856" y="223646"/>
                  </a:lnTo>
                  <a:lnTo>
                    <a:pt x="129539" y="226567"/>
                  </a:lnTo>
                  <a:lnTo>
                    <a:pt x="131825" y="229869"/>
                  </a:lnTo>
                  <a:lnTo>
                    <a:pt x="132841" y="233552"/>
                  </a:lnTo>
                  <a:lnTo>
                    <a:pt x="133476" y="236474"/>
                  </a:lnTo>
                  <a:lnTo>
                    <a:pt x="133603" y="239267"/>
                  </a:lnTo>
                  <a:lnTo>
                    <a:pt x="132333" y="244093"/>
                  </a:lnTo>
                  <a:lnTo>
                    <a:pt x="129285" y="248157"/>
                  </a:lnTo>
                  <a:lnTo>
                    <a:pt x="125221" y="251840"/>
                  </a:lnTo>
                  <a:lnTo>
                    <a:pt x="122300" y="253364"/>
                  </a:lnTo>
                  <a:lnTo>
                    <a:pt x="119506" y="254762"/>
                  </a:lnTo>
                  <a:lnTo>
                    <a:pt x="116331" y="256031"/>
                  </a:lnTo>
                  <a:lnTo>
                    <a:pt x="112649" y="256920"/>
                  </a:lnTo>
                  <a:lnTo>
                    <a:pt x="60070" y="270001"/>
                  </a:lnTo>
                  <a:lnTo>
                    <a:pt x="59181" y="270382"/>
                  </a:lnTo>
                  <a:lnTo>
                    <a:pt x="58165" y="272923"/>
                  </a:lnTo>
                  <a:lnTo>
                    <a:pt x="58546" y="275970"/>
                  </a:lnTo>
                  <a:lnTo>
                    <a:pt x="59054" y="278638"/>
                  </a:lnTo>
                  <a:lnTo>
                    <a:pt x="59816" y="281431"/>
                  </a:lnTo>
                  <a:lnTo>
                    <a:pt x="61468" y="284733"/>
                  </a:lnTo>
                  <a:lnTo>
                    <a:pt x="64134" y="285876"/>
                  </a:lnTo>
                  <a:lnTo>
                    <a:pt x="124459" y="270763"/>
                  </a:lnTo>
                  <a:lnTo>
                    <a:pt x="131063" y="273812"/>
                  </a:lnTo>
                  <a:lnTo>
                    <a:pt x="136144" y="276860"/>
                  </a:lnTo>
                  <a:lnTo>
                    <a:pt x="139953" y="279780"/>
                  </a:lnTo>
                  <a:lnTo>
                    <a:pt x="143637" y="282828"/>
                  </a:lnTo>
                  <a:lnTo>
                    <a:pt x="145922" y="286130"/>
                  </a:lnTo>
                  <a:lnTo>
                    <a:pt x="146812" y="289687"/>
                  </a:lnTo>
                  <a:lnTo>
                    <a:pt x="147574" y="292735"/>
                  </a:lnTo>
                  <a:lnTo>
                    <a:pt x="147700" y="295401"/>
                  </a:lnTo>
                  <a:lnTo>
                    <a:pt x="146431" y="300354"/>
                  </a:lnTo>
                  <a:lnTo>
                    <a:pt x="143382" y="304418"/>
                  </a:lnTo>
                  <a:lnTo>
                    <a:pt x="139319" y="308101"/>
                  </a:lnTo>
                  <a:lnTo>
                    <a:pt x="136397" y="309499"/>
                  </a:lnTo>
                  <a:lnTo>
                    <a:pt x="133603" y="310895"/>
                  </a:lnTo>
                  <a:lnTo>
                    <a:pt x="130301" y="312038"/>
                  </a:lnTo>
                  <a:lnTo>
                    <a:pt x="126618" y="312927"/>
                  </a:lnTo>
                  <a:lnTo>
                    <a:pt x="74168" y="326136"/>
                  </a:lnTo>
                  <a:lnTo>
                    <a:pt x="73659" y="326263"/>
                  </a:lnTo>
                  <a:lnTo>
                    <a:pt x="72262" y="329056"/>
                  </a:lnTo>
                  <a:lnTo>
                    <a:pt x="72516" y="331977"/>
                  </a:lnTo>
                  <a:lnTo>
                    <a:pt x="73151" y="334899"/>
                  </a:lnTo>
                  <a:lnTo>
                    <a:pt x="74040" y="337692"/>
                  </a:lnTo>
                  <a:lnTo>
                    <a:pt x="75183" y="340487"/>
                  </a:lnTo>
                  <a:lnTo>
                    <a:pt x="78104" y="342011"/>
                  </a:lnTo>
                  <a:lnTo>
                    <a:pt x="132841" y="328421"/>
                  </a:lnTo>
                  <a:lnTo>
                    <a:pt x="137668" y="327151"/>
                  </a:lnTo>
                  <a:lnTo>
                    <a:pt x="142112" y="325500"/>
                  </a:lnTo>
                  <a:lnTo>
                    <a:pt x="146303" y="323341"/>
                  </a:lnTo>
                  <a:lnTo>
                    <a:pt x="150368" y="321310"/>
                  </a:lnTo>
                  <a:lnTo>
                    <a:pt x="153796" y="318642"/>
                  </a:lnTo>
                  <a:lnTo>
                    <a:pt x="156463" y="315594"/>
                  </a:lnTo>
                  <a:lnTo>
                    <a:pt x="159131" y="312419"/>
                  </a:lnTo>
                  <a:lnTo>
                    <a:pt x="161035" y="308610"/>
                  </a:lnTo>
                  <a:lnTo>
                    <a:pt x="162051" y="304418"/>
                  </a:lnTo>
                  <a:lnTo>
                    <a:pt x="163068" y="300100"/>
                  </a:lnTo>
                  <a:lnTo>
                    <a:pt x="162813" y="295275"/>
                  </a:lnTo>
                  <a:lnTo>
                    <a:pt x="161416" y="289687"/>
                  </a:lnTo>
                  <a:lnTo>
                    <a:pt x="160019" y="285114"/>
                  </a:lnTo>
                  <a:lnTo>
                    <a:pt x="157606" y="280924"/>
                  </a:lnTo>
                  <a:lnTo>
                    <a:pt x="154177" y="276732"/>
                  </a:lnTo>
                  <a:lnTo>
                    <a:pt x="149732" y="272668"/>
                  </a:lnTo>
                  <a:lnTo>
                    <a:pt x="146938" y="270637"/>
                  </a:lnTo>
                  <a:lnTo>
                    <a:pt x="144144" y="268477"/>
                  </a:lnTo>
                  <a:lnTo>
                    <a:pt x="140843" y="266445"/>
                  </a:lnTo>
                  <a:lnTo>
                    <a:pt x="136906" y="264413"/>
                  </a:lnTo>
                  <a:lnTo>
                    <a:pt x="139191" y="262763"/>
                  </a:lnTo>
                  <a:lnTo>
                    <a:pt x="143001" y="258825"/>
                  </a:lnTo>
                  <a:lnTo>
                    <a:pt x="145922" y="254380"/>
                  </a:lnTo>
                  <a:lnTo>
                    <a:pt x="147827" y="249300"/>
                  </a:lnTo>
                  <a:lnTo>
                    <a:pt x="148462" y="246506"/>
                  </a:lnTo>
                  <a:lnTo>
                    <a:pt x="148589" y="240411"/>
                  </a:lnTo>
                  <a:lnTo>
                    <a:pt x="148208" y="237108"/>
                  </a:lnTo>
                  <a:lnTo>
                    <a:pt x="147319" y="233552"/>
                  </a:lnTo>
                  <a:lnTo>
                    <a:pt x="146176" y="228853"/>
                  </a:lnTo>
                  <a:lnTo>
                    <a:pt x="143763" y="224536"/>
                  </a:lnTo>
                  <a:lnTo>
                    <a:pt x="140081" y="220599"/>
                  </a:lnTo>
                  <a:lnTo>
                    <a:pt x="136397" y="216662"/>
                  </a:lnTo>
                  <a:lnTo>
                    <a:pt x="131190" y="212851"/>
                  </a:lnTo>
                  <a:lnTo>
                    <a:pt x="124587" y="209423"/>
                  </a:lnTo>
                  <a:lnTo>
                    <a:pt x="136016" y="206501"/>
                  </a:lnTo>
                  <a:lnTo>
                    <a:pt x="137794" y="205104"/>
                  </a:lnTo>
                  <a:lnTo>
                    <a:pt x="137921" y="202183"/>
                  </a:lnTo>
                  <a:lnTo>
                    <a:pt x="137159" y="198754"/>
                  </a:lnTo>
                  <a:lnTo>
                    <a:pt x="136525" y="196087"/>
                  </a:lnTo>
                  <a:lnTo>
                    <a:pt x="135000" y="193166"/>
                  </a:lnTo>
                  <a:lnTo>
                    <a:pt x="132460" y="192277"/>
                  </a:lnTo>
                  <a:lnTo>
                    <a:pt x="45974" y="213867"/>
                  </a:lnTo>
                  <a:lnTo>
                    <a:pt x="45465" y="213994"/>
                  </a:lnTo>
                  <a:lnTo>
                    <a:pt x="44068" y="216662"/>
                  </a:lnTo>
                  <a:lnTo>
                    <a:pt x="44450" y="219710"/>
                  </a:lnTo>
                  <a:close/>
                </a:path>
                <a:path w="245999" h="667130">
                  <a:moveTo>
                    <a:pt x="90550" y="404113"/>
                  </a:moveTo>
                  <a:lnTo>
                    <a:pt x="90677" y="408686"/>
                  </a:lnTo>
                  <a:lnTo>
                    <a:pt x="91693" y="413638"/>
                  </a:lnTo>
                  <a:lnTo>
                    <a:pt x="93090" y="419735"/>
                  </a:lnTo>
                  <a:lnTo>
                    <a:pt x="95631" y="424814"/>
                  </a:lnTo>
                  <a:lnTo>
                    <a:pt x="99059" y="428878"/>
                  </a:lnTo>
                  <a:lnTo>
                    <a:pt x="102488" y="432942"/>
                  </a:lnTo>
                  <a:lnTo>
                    <a:pt x="106679" y="436117"/>
                  </a:lnTo>
                  <a:lnTo>
                    <a:pt x="111759" y="438150"/>
                  </a:lnTo>
                  <a:lnTo>
                    <a:pt x="116712" y="440308"/>
                  </a:lnTo>
                  <a:lnTo>
                    <a:pt x="122427" y="441451"/>
                  </a:lnTo>
                  <a:lnTo>
                    <a:pt x="135254" y="441705"/>
                  </a:lnTo>
                  <a:lnTo>
                    <a:pt x="142239" y="440816"/>
                  </a:lnTo>
                  <a:lnTo>
                    <a:pt x="149732" y="438912"/>
                  </a:lnTo>
                  <a:lnTo>
                    <a:pt x="156082" y="437388"/>
                  </a:lnTo>
                  <a:lnTo>
                    <a:pt x="161797" y="435228"/>
                  </a:lnTo>
                  <a:lnTo>
                    <a:pt x="167131" y="432562"/>
                  </a:lnTo>
                  <a:lnTo>
                    <a:pt x="172338" y="429894"/>
                  </a:lnTo>
                  <a:lnTo>
                    <a:pt x="176783" y="426592"/>
                  </a:lnTo>
                  <a:lnTo>
                    <a:pt x="180339" y="422782"/>
                  </a:lnTo>
                  <a:lnTo>
                    <a:pt x="183895" y="418845"/>
                  </a:lnTo>
                  <a:lnTo>
                    <a:pt x="186308" y="414400"/>
                  </a:lnTo>
                  <a:lnTo>
                    <a:pt x="187578" y="409448"/>
                  </a:lnTo>
                  <a:lnTo>
                    <a:pt x="188975" y="404367"/>
                  </a:lnTo>
                  <a:lnTo>
                    <a:pt x="188849" y="398779"/>
                  </a:lnTo>
                  <a:lnTo>
                    <a:pt x="187197" y="392429"/>
                  </a:lnTo>
                  <a:lnTo>
                    <a:pt x="186562" y="389636"/>
                  </a:lnTo>
                  <a:lnTo>
                    <a:pt x="185419" y="386968"/>
                  </a:lnTo>
                  <a:lnTo>
                    <a:pt x="182879" y="382142"/>
                  </a:lnTo>
                  <a:lnTo>
                    <a:pt x="179324" y="377698"/>
                  </a:lnTo>
                  <a:lnTo>
                    <a:pt x="175132" y="373506"/>
                  </a:lnTo>
                  <a:lnTo>
                    <a:pt x="172465" y="371601"/>
                  </a:lnTo>
                  <a:lnTo>
                    <a:pt x="169925" y="369696"/>
                  </a:lnTo>
                  <a:lnTo>
                    <a:pt x="166877" y="367664"/>
                  </a:lnTo>
                  <a:lnTo>
                    <a:pt x="163575" y="365760"/>
                  </a:lnTo>
                  <a:lnTo>
                    <a:pt x="156463" y="374776"/>
                  </a:lnTo>
                  <a:lnTo>
                    <a:pt x="159131" y="376554"/>
                  </a:lnTo>
                  <a:lnTo>
                    <a:pt x="161925" y="378205"/>
                  </a:lnTo>
                  <a:lnTo>
                    <a:pt x="165988" y="381635"/>
                  </a:lnTo>
                  <a:lnTo>
                    <a:pt x="169290" y="385190"/>
                  </a:lnTo>
                  <a:lnTo>
                    <a:pt x="171450" y="388874"/>
                  </a:lnTo>
                  <a:lnTo>
                    <a:pt x="172846" y="392938"/>
                  </a:lnTo>
                  <a:lnTo>
                    <a:pt x="173862" y="397001"/>
                  </a:lnTo>
                  <a:lnTo>
                    <a:pt x="173735" y="400685"/>
                  </a:lnTo>
                  <a:lnTo>
                    <a:pt x="172593" y="403987"/>
                  </a:lnTo>
                  <a:lnTo>
                    <a:pt x="171322" y="407162"/>
                  </a:lnTo>
                  <a:lnTo>
                    <a:pt x="169290" y="410082"/>
                  </a:lnTo>
                  <a:lnTo>
                    <a:pt x="166496" y="412495"/>
                  </a:lnTo>
                  <a:lnTo>
                    <a:pt x="163702" y="414908"/>
                  </a:lnTo>
                  <a:lnTo>
                    <a:pt x="160400" y="417067"/>
                  </a:lnTo>
                  <a:lnTo>
                    <a:pt x="156463" y="418718"/>
                  </a:lnTo>
                  <a:lnTo>
                    <a:pt x="152400" y="420496"/>
                  </a:lnTo>
                  <a:lnTo>
                    <a:pt x="148208" y="421893"/>
                  </a:lnTo>
                  <a:lnTo>
                    <a:pt x="143890" y="422910"/>
                  </a:lnTo>
                  <a:lnTo>
                    <a:pt x="139826" y="423925"/>
                  </a:lnTo>
                  <a:lnTo>
                    <a:pt x="135762" y="424561"/>
                  </a:lnTo>
                  <a:lnTo>
                    <a:pt x="127381" y="424814"/>
                  </a:lnTo>
                  <a:lnTo>
                    <a:pt x="123443" y="424433"/>
                  </a:lnTo>
                  <a:lnTo>
                    <a:pt x="119760" y="423544"/>
                  </a:lnTo>
                  <a:lnTo>
                    <a:pt x="116204" y="422528"/>
                  </a:lnTo>
                  <a:lnTo>
                    <a:pt x="113029" y="420877"/>
                  </a:lnTo>
                  <a:lnTo>
                    <a:pt x="110362" y="418464"/>
                  </a:lnTo>
                  <a:lnTo>
                    <a:pt x="107695" y="416051"/>
                  </a:lnTo>
                  <a:lnTo>
                    <a:pt x="105918" y="412876"/>
                  </a:lnTo>
                  <a:lnTo>
                    <a:pt x="104901" y="408939"/>
                  </a:lnTo>
                  <a:lnTo>
                    <a:pt x="103885" y="404621"/>
                  </a:lnTo>
                  <a:lnTo>
                    <a:pt x="104266" y="400050"/>
                  </a:lnTo>
                  <a:lnTo>
                    <a:pt x="106044" y="395477"/>
                  </a:lnTo>
                  <a:lnTo>
                    <a:pt x="107822" y="390905"/>
                  </a:lnTo>
                  <a:lnTo>
                    <a:pt x="110870" y="385699"/>
                  </a:lnTo>
                  <a:lnTo>
                    <a:pt x="115062" y="379983"/>
                  </a:lnTo>
                  <a:lnTo>
                    <a:pt x="98170" y="384175"/>
                  </a:lnTo>
                  <a:lnTo>
                    <a:pt x="96519" y="387095"/>
                  </a:lnTo>
                  <a:lnTo>
                    <a:pt x="95122" y="389763"/>
                  </a:lnTo>
                  <a:lnTo>
                    <a:pt x="92837" y="394715"/>
                  </a:lnTo>
                  <a:lnTo>
                    <a:pt x="91439" y="399414"/>
                  </a:lnTo>
                  <a:lnTo>
                    <a:pt x="90550" y="404113"/>
                  </a:lnTo>
                  <a:close/>
                </a:path>
                <a:path w="245999" h="667130">
                  <a:moveTo>
                    <a:pt x="49275" y="384937"/>
                  </a:moveTo>
                  <a:lnTo>
                    <a:pt x="49910" y="387857"/>
                  </a:lnTo>
                  <a:lnTo>
                    <a:pt x="50800" y="390778"/>
                  </a:lnTo>
                  <a:lnTo>
                    <a:pt x="52324" y="393953"/>
                  </a:lnTo>
                  <a:lnTo>
                    <a:pt x="54990" y="394969"/>
                  </a:lnTo>
                  <a:lnTo>
                    <a:pt x="98170" y="384175"/>
                  </a:lnTo>
                  <a:lnTo>
                    <a:pt x="115062" y="379983"/>
                  </a:lnTo>
                  <a:lnTo>
                    <a:pt x="149478" y="371348"/>
                  </a:lnTo>
                  <a:lnTo>
                    <a:pt x="153288" y="373125"/>
                  </a:lnTo>
                  <a:lnTo>
                    <a:pt x="156463" y="374776"/>
                  </a:lnTo>
                  <a:lnTo>
                    <a:pt x="163575" y="365760"/>
                  </a:lnTo>
                  <a:lnTo>
                    <a:pt x="175259" y="362838"/>
                  </a:lnTo>
                  <a:lnTo>
                    <a:pt x="176783" y="361823"/>
                  </a:lnTo>
                  <a:lnTo>
                    <a:pt x="177291" y="359282"/>
                  </a:lnTo>
                  <a:lnTo>
                    <a:pt x="176783" y="356488"/>
                  </a:lnTo>
                  <a:lnTo>
                    <a:pt x="175768" y="352805"/>
                  </a:lnTo>
                  <a:lnTo>
                    <a:pt x="174370" y="349757"/>
                  </a:lnTo>
                  <a:lnTo>
                    <a:pt x="171703" y="348995"/>
                  </a:lnTo>
                  <a:lnTo>
                    <a:pt x="51053" y="379221"/>
                  </a:lnTo>
                  <a:lnTo>
                    <a:pt x="50545" y="379349"/>
                  </a:lnTo>
                  <a:lnTo>
                    <a:pt x="49021" y="382015"/>
                  </a:lnTo>
                  <a:lnTo>
                    <a:pt x="49275" y="384937"/>
                  </a:lnTo>
                  <a:close/>
                </a:path>
                <a:path w="245999" h="667130">
                  <a:moveTo>
                    <a:pt x="109600" y="479805"/>
                  </a:moveTo>
                  <a:lnTo>
                    <a:pt x="110235" y="482726"/>
                  </a:lnTo>
                  <a:lnTo>
                    <a:pt x="110997" y="485648"/>
                  </a:lnTo>
                  <a:lnTo>
                    <a:pt x="112268" y="488314"/>
                  </a:lnTo>
                  <a:lnTo>
                    <a:pt x="115188" y="489965"/>
                  </a:lnTo>
                  <a:lnTo>
                    <a:pt x="243458" y="457707"/>
                  </a:lnTo>
                  <a:lnTo>
                    <a:pt x="243966" y="457580"/>
                  </a:lnTo>
                  <a:lnTo>
                    <a:pt x="245490" y="454913"/>
                  </a:lnTo>
                  <a:lnTo>
                    <a:pt x="245237" y="451992"/>
                  </a:lnTo>
                  <a:lnTo>
                    <a:pt x="244601" y="449071"/>
                  </a:lnTo>
                  <a:lnTo>
                    <a:pt x="243839" y="446277"/>
                  </a:lnTo>
                  <a:lnTo>
                    <a:pt x="242188" y="442975"/>
                  </a:lnTo>
                  <a:lnTo>
                    <a:pt x="239521" y="441960"/>
                  </a:lnTo>
                  <a:lnTo>
                    <a:pt x="111251" y="474090"/>
                  </a:lnTo>
                  <a:lnTo>
                    <a:pt x="110743" y="474217"/>
                  </a:lnTo>
                  <a:lnTo>
                    <a:pt x="109346" y="476885"/>
                  </a:lnTo>
                  <a:lnTo>
                    <a:pt x="109600" y="479805"/>
                  </a:lnTo>
                  <a:close/>
                </a:path>
                <a:path w="245999" h="667130">
                  <a:moveTo>
                    <a:pt x="191007" y="581151"/>
                  </a:moveTo>
                  <a:lnTo>
                    <a:pt x="196722" y="579754"/>
                  </a:lnTo>
                  <a:lnTo>
                    <a:pt x="201802" y="577723"/>
                  </a:lnTo>
                  <a:lnTo>
                    <a:pt x="206375" y="575055"/>
                  </a:lnTo>
                  <a:lnTo>
                    <a:pt x="210946" y="572262"/>
                  </a:lnTo>
                  <a:lnTo>
                    <a:pt x="210819" y="549148"/>
                  </a:lnTo>
                  <a:lnTo>
                    <a:pt x="207009" y="554227"/>
                  </a:lnTo>
                  <a:lnTo>
                    <a:pt x="203326" y="559307"/>
                  </a:lnTo>
                  <a:lnTo>
                    <a:pt x="197231" y="562863"/>
                  </a:lnTo>
                  <a:lnTo>
                    <a:pt x="191007" y="581151"/>
                  </a:lnTo>
                  <a:close/>
                </a:path>
                <a:path w="245999" h="667130">
                  <a:moveTo>
                    <a:pt x="231775" y="642746"/>
                  </a:moveTo>
                  <a:lnTo>
                    <a:pt x="230885" y="645287"/>
                  </a:lnTo>
                  <a:lnTo>
                    <a:pt x="232156" y="648207"/>
                  </a:lnTo>
                  <a:lnTo>
                    <a:pt x="234822" y="648335"/>
                  </a:lnTo>
                  <a:lnTo>
                    <a:pt x="237744" y="647700"/>
                  </a:lnTo>
                  <a:lnTo>
                    <a:pt x="240919" y="646683"/>
                  </a:lnTo>
                  <a:lnTo>
                    <a:pt x="243839" y="644525"/>
                  </a:lnTo>
                  <a:lnTo>
                    <a:pt x="244856" y="641730"/>
                  </a:lnTo>
                  <a:lnTo>
                    <a:pt x="245618" y="638810"/>
                  </a:lnTo>
                  <a:lnTo>
                    <a:pt x="245871" y="635126"/>
                  </a:lnTo>
                  <a:lnTo>
                    <a:pt x="245999" y="630808"/>
                  </a:lnTo>
                  <a:lnTo>
                    <a:pt x="245618" y="626110"/>
                  </a:lnTo>
                  <a:lnTo>
                    <a:pt x="244601" y="621411"/>
                  </a:lnTo>
                  <a:lnTo>
                    <a:pt x="243331" y="616203"/>
                  </a:lnTo>
                  <a:lnTo>
                    <a:pt x="241426" y="611758"/>
                  </a:lnTo>
                  <a:lnTo>
                    <a:pt x="239013" y="608202"/>
                  </a:lnTo>
                  <a:lnTo>
                    <a:pt x="236600" y="604519"/>
                  </a:lnTo>
                  <a:lnTo>
                    <a:pt x="233933" y="601726"/>
                  </a:lnTo>
                  <a:lnTo>
                    <a:pt x="231012" y="599693"/>
                  </a:lnTo>
                  <a:lnTo>
                    <a:pt x="227964" y="597662"/>
                  </a:lnTo>
                  <a:lnTo>
                    <a:pt x="224789" y="596391"/>
                  </a:lnTo>
                  <a:lnTo>
                    <a:pt x="221360" y="595883"/>
                  </a:lnTo>
                  <a:lnTo>
                    <a:pt x="217931" y="595376"/>
                  </a:lnTo>
                  <a:lnTo>
                    <a:pt x="214502" y="595502"/>
                  </a:lnTo>
                  <a:lnTo>
                    <a:pt x="211074" y="596391"/>
                  </a:lnTo>
                  <a:lnTo>
                    <a:pt x="207263" y="597280"/>
                  </a:lnTo>
                  <a:lnTo>
                    <a:pt x="204088" y="598804"/>
                  </a:lnTo>
                  <a:lnTo>
                    <a:pt x="201675" y="600710"/>
                  </a:lnTo>
                  <a:lnTo>
                    <a:pt x="197231" y="604901"/>
                  </a:lnTo>
                  <a:lnTo>
                    <a:pt x="194309" y="609980"/>
                  </a:lnTo>
                  <a:lnTo>
                    <a:pt x="193294" y="612648"/>
                  </a:lnTo>
                  <a:lnTo>
                    <a:pt x="192531" y="615695"/>
                  </a:lnTo>
                  <a:lnTo>
                    <a:pt x="191769" y="618616"/>
                  </a:lnTo>
                  <a:lnTo>
                    <a:pt x="191262" y="621538"/>
                  </a:lnTo>
                  <a:lnTo>
                    <a:pt x="190753" y="624586"/>
                  </a:lnTo>
                  <a:lnTo>
                    <a:pt x="190372" y="627506"/>
                  </a:lnTo>
                  <a:lnTo>
                    <a:pt x="189991" y="630427"/>
                  </a:lnTo>
                  <a:lnTo>
                    <a:pt x="189737" y="633221"/>
                  </a:lnTo>
                  <a:lnTo>
                    <a:pt x="189356" y="636015"/>
                  </a:lnTo>
                  <a:lnTo>
                    <a:pt x="188721" y="638682"/>
                  </a:lnTo>
                  <a:lnTo>
                    <a:pt x="187197" y="643381"/>
                  </a:lnTo>
                  <a:lnTo>
                    <a:pt x="184784" y="647064"/>
                  </a:lnTo>
                  <a:lnTo>
                    <a:pt x="181609" y="649858"/>
                  </a:lnTo>
                  <a:lnTo>
                    <a:pt x="176783" y="651001"/>
                  </a:lnTo>
                  <a:lnTo>
                    <a:pt x="172719" y="650748"/>
                  </a:lnTo>
                  <a:lnTo>
                    <a:pt x="169037" y="649351"/>
                  </a:lnTo>
                  <a:lnTo>
                    <a:pt x="165988" y="646811"/>
                  </a:lnTo>
                  <a:lnTo>
                    <a:pt x="163575" y="643001"/>
                  </a:lnTo>
                  <a:lnTo>
                    <a:pt x="161544" y="638682"/>
                  </a:lnTo>
                  <a:lnTo>
                    <a:pt x="160781" y="636015"/>
                  </a:lnTo>
                  <a:lnTo>
                    <a:pt x="159893" y="632460"/>
                  </a:lnTo>
                  <a:lnTo>
                    <a:pt x="159512" y="629157"/>
                  </a:lnTo>
                  <a:lnTo>
                    <a:pt x="159765" y="626110"/>
                  </a:lnTo>
                  <a:lnTo>
                    <a:pt x="159893" y="623188"/>
                  </a:lnTo>
                  <a:lnTo>
                    <a:pt x="160274" y="620521"/>
                  </a:lnTo>
                  <a:lnTo>
                    <a:pt x="160781" y="618236"/>
                  </a:lnTo>
                  <a:lnTo>
                    <a:pt x="161797" y="614044"/>
                  </a:lnTo>
                  <a:lnTo>
                    <a:pt x="162813" y="610869"/>
                  </a:lnTo>
                  <a:lnTo>
                    <a:pt x="162559" y="608202"/>
                  </a:lnTo>
                  <a:lnTo>
                    <a:pt x="159638" y="607313"/>
                  </a:lnTo>
                  <a:lnTo>
                    <a:pt x="156844" y="607694"/>
                  </a:lnTo>
                  <a:lnTo>
                    <a:pt x="153669" y="608456"/>
                  </a:lnTo>
                  <a:lnTo>
                    <a:pt x="151002" y="609600"/>
                  </a:lnTo>
                  <a:lnTo>
                    <a:pt x="148335" y="612775"/>
                  </a:lnTo>
                  <a:lnTo>
                    <a:pt x="147446" y="615823"/>
                  </a:lnTo>
                  <a:lnTo>
                    <a:pt x="146684" y="619632"/>
                  </a:lnTo>
                  <a:lnTo>
                    <a:pt x="146303" y="624331"/>
                  </a:lnTo>
                  <a:lnTo>
                    <a:pt x="146431" y="626999"/>
                  </a:lnTo>
                  <a:lnTo>
                    <a:pt x="146557" y="629919"/>
                  </a:lnTo>
                  <a:lnTo>
                    <a:pt x="146812" y="632840"/>
                  </a:lnTo>
                  <a:lnTo>
                    <a:pt x="147319" y="635762"/>
                  </a:lnTo>
                  <a:lnTo>
                    <a:pt x="148081" y="638937"/>
                  </a:lnTo>
                  <a:lnTo>
                    <a:pt x="149351" y="643889"/>
                  </a:lnTo>
                  <a:lnTo>
                    <a:pt x="151129" y="648335"/>
                  </a:lnTo>
                  <a:lnTo>
                    <a:pt x="153288" y="652144"/>
                  </a:lnTo>
                  <a:lnTo>
                    <a:pt x="155575" y="655954"/>
                  </a:lnTo>
                  <a:lnTo>
                    <a:pt x="158241" y="659129"/>
                  </a:lnTo>
                  <a:lnTo>
                    <a:pt x="161416" y="661542"/>
                  </a:lnTo>
                  <a:lnTo>
                    <a:pt x="164591" y="663955"/>
                  </a:lnTo>
                  <a:lnTo>
                    <a:pt x="168020" y="665606"/>
                  </a:lnTo>
                  <a:lnTo>
                    <a:pt x="171957" y="666368"/>
                  </a:lnTo>
                  <a:lnTo>
                    <a:pt x="175768" y="667130"/>
                  </a:lnTo>
                  <a:lnTo>
                    <a:pt x="179958" y="666876"/>
                  </a:lnTo>
                  <a:lnTo>
                    <a:pt x="184276" y="665861"/>
                  </a:lnTo>
                  <a:lnTo>
                    <a:pt x="188087" y="664844"/>
                  </a:lnTo>
                  <a:lnTo>
                    <a:pt x="191134" y="663448"/>
                  </a:lnTo>
                  <a:lnTo>
                    <a:pt x="195833" y="659638"/>
                  </a:lnTo>
                  <a:lnTo>
                    <a:pt x="199135" y="654812"/>
                  </a:lnTo>
                  <a:lnTo>
                    <a:pt x="200532" y="652271"/>
                  </a:lnTo>
                  <a:lnTo>
                    <a:pt x="201549" y="649604"/>
                  </a:lnTo>
                  <a:lnTo>
                    <a:pt x="202310" y="646556"/>
                  </a:lnTo>
                  <a:lnTo>
                    <a:pt x="202945" y="643636"/>
                  </a:lnTo>
                  <a:lnTo>
                    <a:pt x="203453" y="640588"/>
                  </a:lnTo>
                  <a:lnTo>
                    <a:pt x="203834" y="637539"/>
                  </a:lnTo>
                  <a:lnTo>
                    <a:pt x="204343" y="634618"/>
                  </a:lnTo>
                  <a:lnTo>
                    <a:pt x="204724" y="631698"/>
                  </a:lnTo>
                  <a:lnTo>
                    <a:pt x="204977" y="628776"/>
                  </a:lnTo>
                  <a:lnTo>
                    <a:pt x="205358" y="625855"/>
                  </a:lnTo>
                  <a:lnTo>
                    <a:pt x="205994" y="623315"/>
                  </a:lnTo>
                  <a:lnTo>
                    <a:pt x="207518" y="618489"/>
                  </a:lnTo>
                  <a:lnTo>
                    <a:pt x="209931" y="614806"/>
                  </a:lnTo>
                  <a:lnTo>
                    <a:pt x="213232" y="611886"/>
                  </a:lnTo>
                  <a:lnTo>
                    <a:pt x="217550" y="610869"/>
                  </a:lnTo>
                  <a:lnTo>
                    <a:pt x="220979" y="610996"/>
                  </a:lnTo>
                  <a:lnTo>
                    <a:pt x="224281" y="612013"/>
                  </a:lnTo>
                  <a:lnTo>
                    <a:pt x="227202" y="614044"/>
                  </a:lnTo>
                  <a:lnTo>
                    <a:pt x="229615" y="617474"/>
                  </a:lnTo>
                  <a:lnTo>
                    <a:pt x="231647" y="621664"/>
                  </a:lnTo>
                  <a:lnTo>
                    <a:pt x="232282" y="624331"/>
                  </a:lnTo>
                  <a:lnTo>
                    <a:pt x="233044" y="627252"/>
                  </a:lnTo>
                  <a:lnTo>
                    <a:pt x="233299" y="630046"/>
                  </a:lnTo>
                  <a:lnTo>
                    <a:pt x="233171" y="632587"/>
                  </a:lnTo>
                  <a:lnTo>
                    <a:pt x="233171" y="635126"/>
                  </a:lnTo>
                  <a:lnTo>
                    <a:pt x="232537" y="639190"/>
                  </a:lnTo>
                  <a:lnTo>
                    <a:pt x="231775" y="642746"/>
                  </a:lnTo>
                  <a:close/>
                </a:path>
                <a:path w="245999" h="667130">
                  <a:moveTo>
                    <a:pt x="140588" y="538861"/>
                  </a:moveTo>
                  <a:lnTo>
                    <a:pt x="141985" y="535431"/>
                  </a:lnTo>
                  <a:lnTo>
                    <a:pt x="144144" y="532511"/>
                  </a:lnTo>
                  <a:lnTo>
                    <a:pt x="146303" y="529589"/>
                  </a:lnTo>
                  <a:lnTo>
                    <a:pt x="149225" y="527176"/>
                  </a:lnTo>
                  <a:lnTo>
                    <a:pt x="152907" y="525271"/>
                  </a:lnTo>
                  <a:lnTo>
                    <a:pt x="156463" y="523239"/>
                  </a:lnTo>
                  <a:lnTo>
                    <a:pt x="160654" y="521715"/>
                  </a:lnTo>
                  <a:lnTo>
                    <a:pt x="165481" y="520573"/>
                  </a:lnTo>
                  <a:lnTo>
                    <a:pt x="179704" y="577468"/>
                  </a:lnTo>
                  <a:lnTo>
                    <a:pt x="180975" y="580263"/>
                  </a:lnTo>
                  <a:lnTo>
                    <a:pt x="183769" y="582294"/>
                  </a:lnTo>
                  <a:lnTo>
                    <a:pt x="188213" y="581913"/>
                  </a:lnTo>
                  <a:lnTo>
                    <a:pt x="191007" y="581151"/>
                  </a:lnTo>
                  <a:lnTo>
                    <a:pt x="197231" y="562863"/>
                  </a:lnTo>
                  <a:lnTo>
                    <a:pt x="188849" y="564768"/>
                  </a:lnTo>
                  <a:lnTo>
                    <a:pt x="177037" y="517651"/>
                  </a:lnTo>
                  <a:lnTo>
                    <a:pt x="180594" y="516889"/>
                  </a:lnTo>
                  <a:lnTo>
                    <a:pt x="184150" y="516636"/>
                  </a:lnTo>
                  <a:lnTo>
                    <a:pt x="187706" y="516889"/>
                  </a:lnTo>
                  <a:lnTo>
                    <a:pt x="191134" y="517143"/>
                  </a:lnTo>
                  <a:lnTo>
                    <a:pt x="194437" y="518032"/>
                  </a:lnTo>
                  <a:lnTo>
                    <a:pt x="197357" y="519429"/>
                  </a:lnTo>
                  <a:lnTo>
                    <a:pt x="200278" y="520826"/>
                  </a:lnTo>
                  <a:lnTo>
                    <a:pt x="202819" y="522731"/>
                  </a:lnTo>
                  <a:lnTo>
                    <a:pt x="204977" y="525399"/>
                  </a:lnTo>
                  <a:lnTo>
                    <a:pt x="207263" y="527938"/>
                  </a:lnTo>
                  <a:lnTo>
                    <a:pt x="208787" y="531240"/>
                  </a:lnTo>
                  <a:lnTo>
                    <a:pt x="209803" y="535177"/>
                  </a:lnTo>
                  <a:lnTo>
                    <a:pt x="211708" y="542798"/>
                  </a:lnTo>
                  <a:lnTo>
                    <a:pt x="210819" y="549148"/>
                  </a:lnTo>
                  <a:lnTo>
                    <a:pt x="210946" y="572262"/>
                  </a:lnTo>
                  <a:lnTo>
                    <a:pt x="214756" y="568960"/>
                  </a:lnTo>
                  <a:lnTo>
                    <a:pt x="217677" y="565023"/>
                  </a:lnTo>
                  <a:lnTo>
                    <a:pt x="220599" y="560958"/>
                  </a:lnTo>
                  <a:lnTo>
                    <a:pt x="222503" y="556387"/>
                  </a:lnTo>
                  <a:lnTo>
                    <a:pt x="223519" y="551052"/>
                  </a:lnTo>
                  <a:lnTo>
                    <a:pt x="224535" y="545718"/>
                  </a:lnTo>
                  <a:lnTo>
                    <a:pt x="224154" y="539623"/>
                  </a:lnTo>
                  <a:lnTo>
                    <a:pt x="222376" y="532891"/>
                  </a:lnTo>
                  <a:lnTo>
                    <a:pt x="220852" y="526541"/>
                  </a:lnTo>
                  <a:lnTo>
                    <a:pt x="218312" y="521080"/>
                  </a:lnTo>
                  <a:lnTo>
                    <a:pt x="214756" y="516508"/>
                  </a:lnTo>
                  <a:lnTo>
                    <a:pt x="211327" y="511937"/>
                  </a:lnTo>
                  <a:lnTo>
                    <a:pt x="207009" y="508380"/>
                  </a:lnTo>
                  <a:lnTo>
                    <a:pt x="202056" y="505840"/>
                  </a:lnTo>
                  <a:lnTo>
                    <a:pt x="196976" y="503174"/>
                  </a:lnTo>
                  <a:lnTo>
                    <a:pt x="191262" y="501650"/>
                  </a:lnTo>
                  <a:lnTo>
                    <a:pt x="184912" y="501268"/>
                  </a:lnTo>
                  <a:lnTo>
                    <a:pt x="178434" y="500888"/>
                  </a:lnTo>
                  <a:lnTo>
                    <a:pt x="171576" y="501523"/>
                  </a:lnTo>
                  <a:lnTo>
                    <a:pt x="164083" y="503427"/>
                  </a:lnTo>
                  <a:lnTo>
                    <a:pt x="156337" y="505332"/>
                  </a:lnTo>
                  <a:lnTo>
                    <a:pt x="149732" y="508000"/>
                  </a:lnTo>
                  <a:lnTo>
                    <a:pt x="144271" y="511301"/>
                  </a:lnTo>
                  <a:lnTo>
                    <a:pt x="138810" y="514730"/>
                  </a:lnTo>
                  <a:lnTo>
                    <a:pt x="134619" y="518667"/>
                  </a:lnTo>
                  <a:lnTo>
                    <a:pt x="131699" y="523239"/>
                  </a:lnTo>
                  <a:lnTo>
                    <a:pt x="128650" y="527938"/>
                  </a:lnTo>
                  <a:lnTo>
                    <a:pt x="126872" y="533145"/>
                  </a:lnTo>
                  <a:lnTo>
                    <a:pt x="126237" y="538988"/>
                  </a:lnTo>
                  <a:lnTo>
                    <a:pt x="125602" y="544829"/>
                  </a:lnTo>
                  <a:lnTo>
                    <a:pt x="126110" y="551306"/>
                  </a:lnTo>
                  <a:lnTo>
                    <a:pt x="127888" y="558418"/>
                  </a:lnTo>
                  <a:lnTo>
                    <a:pt x="128904" y="562482"/>
                  </a:lnTo>
                  <a:lnTo>
                    <a:pt x="130175" y="566292"/>
                  </a:lnTo>
                  <a:lnTo>
                    <a:pt x="131699" y="569721"/>
                  </a:lnTo>
                  <a:lnTo>
                    <a:pt x="133222" y="573151"/>
                  </a:lnTo>
                  <a:lnTo>
                    <a:pt x="134746" y="576199"/>
                  </a:lnTo>
                  <a:lnTo>
                    <a:pt x="136144" y="578738"/>
                  </a:lnTo>
                  <a:lnTo>
                    <a:pt x="138937" y="583311"/>
                  </a:lnTo>
                  <a:lnTo>
                    <a:pt x="142239" y="587375"/>
                  </a:lnTo>
                  <a:lnTo>
                    <a:pt x="144906" y="588390"/>
                  </a:lnTo>
                  <a:lnTo>
                    <a:pt x="147827" y="588010"/>
                  </a:lnTo>
                  <a:lnTo>
                    <a:pt x="150494" y="587375"/>
                  </a:lnTo>
                  <a:lnTo>
                    <a:pt x="153543" y="586231"/>
                  </a:lnTo>
                  <a:lnTo>
                    <a:pt x="154812" y="583564"/>
                  </a:lnTo>
                  <a:lnTo>
                    <a:pt x="152907" y="580389"/>
                  </a:lnTo>
                  <a:lnTo>
                    <a:pt x="150621" y="577341"/>
                  </a:lnTo>
                  <a:lnTo>
                    <a:pt x="147827" y="573024"/>
                  </a:lnTo>
                  <a:lnTo>
                    <a:pt x="146431" y="570483"/>
                  </a:lnTo>
                  <a:lnTo>
                    <a:pt x="144906" y="567436"/>
                  </a:lnTo>
                  <a:lnTo>
                    <a:pt x="143382" y="564388"/>
                  </a:lnTo>
                  <a:lnTo>
                    <a:pt x="142112" y="560831"/>
                  </a:lnTo>
                  <a:lnTo>
                    <a:pt x="141096" y="556640"/>
                  </a:lnTo>
                  <a:lnTo>
                    <a:pt x="139826" y="551433"/>
                  </a:lnTo>
                  <a:lnTo>
                    <a:pt x="139445" y="546862"/>
                  </a:lnTo>
                  <a:lnTo>
                    <a:pt x="140081" y="542925"/>
                  </a:lnTo>
                  <a:lnTo>
                    <a:pt x="140588" y="538861"/>
                  </a:lnTo>
                  <a:close/>
                </a:path>
                <a:path w="245999" h="667130">
                  <a:moveTo>
                    <a:pt x="253" y="44703"/>
                  </a:moveTo>
                  <a:lnTo>
                    <a:pt x="381" y="48387"/>
                  </a:lnTo>
                  <a:lnTo>
                    <a:pt x="1015" y="52324"/>
                  </a:lnTo>
                  <a:lnTo>
                    <a:pt x="2031" y="56514"/>
                  </a:lnTo>
                  <a:lnTo>
                    <a:pt x="3556" y="62483"/>
                  </a:lnTo>
                  <a:lnTo>
                    <a:pt x="5714" y="67817"/>
                  </a:lnTo>
                  <a:lnTo>
                    <a:pt x="8635" y="72516"/>
                  </a:lnTo>
                  <a:lnTo>
                    <a:pt x="11556" y="77342"/>
                  </a:lnTo>
                  <a:lnTo>
                    <a:pt x="15112" y="81152"/>
                  </a:lnTo>
                  <a:lnTo>
                    <a:pt x="19176" y="84200"/>
                  </a:lnTo>
                  <a:lnTo>
                    <a:pt x="23240" y="87249"/>
                  </a:lnTo>
                  <a:lnTo>
                    <a:pt x="27939" y="89153"/>
                  </a:lnTo>
                  <a:lnTo>
                    <a:pt x="33019" y="90169"/>
                  </a:lnTo>
                  <a:lnTo>
                    <a:pt x="38100" y="91186"/>
                  </a:lnTo>
                  <a:lnTo>
                    <a:pt x="43560" y="90931"/>
                  </a:lnTo>
                  <a:lnTo>
                    <a:pt x="49275" y="89535"/>
                  </a:lnTo>
                  <a:lnTo>
                    <a:pt x="54228" y="88264"/>
                  </a:lnTo>
                  <a:lnTo>
                    <a:pt x="58293" y="86360"/>
                  </a:lnTo>
                  <a:lnTo>
                    <a:pt x="61594" y="83819"/>
                  </a:lnTo>
                  <a:lnTo>
                    <a:pt x="64769" y="81279"/>
                  </a:lnTo>
                  <a:lnTo>
                    <a:pt x="67309" y="78358"/>
                  </a:lnTo>
                  <a:lnTo>
                    <a:pt x="69341" y="75056"/>
                  </a:lnTo>
                  <a:lnTo>
                    <a:pt x="71374" y="71754"/>
                  </a:lnTo>
                  <a:lnTo>
                    <a:pt x="72897" y="68199"/>
                  </a:lnTo>
                  <a:lnTo>
                    <a:pt x="73913" y="64262"/>
                  </a:lnTo>
                  <a:lnTo>
                    <a:pt x="75056" y="60451"/>
                  </a:lnTo>
                  <a:lnTo>
                    <a:pt x="75945" y="56514"/>
                  </a:lnTo>
                  <a:lnTo>
                    <a:pt x="76707" y="52577"/>
                  </a:lnTo>
                  <a:lnTo>
                    <a:pt x="77469" y="48640"/>
                  </a:lnTo>
                  <a:lnTo>
                    <a:pt x="78231" y="44703"/>
                  </a:lnTo>
                  <a:lnTo>
                    <a:pt x="78993" y="41020"/>
                  </a:lnTo>
                  <a:lnTo>
                    <a:pt x="79756" y="37211"/>
                  </a:lnTo>
                  <a:lnTo>
                    <a:pt x="80771" y="33654"/>
                  </a:lnTo>
                  <a:lnTo>
                    <a:pt x="82041" y="30606"/>
                  </a:lnTo>
                  <a:lnTo>
                    <a:pt x="83312" y="27431"/>
                  </a:lnTo>
                  <a:lnTo>
                    <a:pt x="84962" y="24764"/>
                  </a:lnTo>
                  <a:lnTo>
                    <a:pt x="89153" y="20319"/>
                  </a:lnTo>
                  <a:lnTo>
                    <a:pt x="91947" y="18795"/>
                  </a:lnTo>
                  <a:lnTo>
                    <a:pt x="95376" y="17906"/>
                  </a:lnTo>
                  <a:lnTo>
                    <a:pt x="100075" y="17144"/>
                  </a:lnTo>
                  <a:lnTo>
                    <a:pt x="104647" y="17779"/>
                  </a:lnTo>
                  <a:lnTo>
                    <a:pt x="108838" y="19812"/>
                  </a:lnTo>
                  <a:lnTo>
                    <a:pt x="112521" y="22860"/>
                  </a:lnTo>
                  <a:lnTo>
                    <a:pt x="115696" y="27558"/>
                  </a:lnTo>
                  <a:lnTo>
                    <a:pt x="116839" y="30479"/>
                  </a:lnTo>
                  <a:lnTo>
                    <a:pt x="117728" y="33908"/>
                  </a:lnTo>
                  <a:lnTo>
                    <a:pt x="118618" y="37591"/>
                  </a:lnTo>
                  <a:lnTo>
                    <a:pt x="118999" y="41148"/>
                  </a:lnTo>
                  <a:lnTo>
                    <a:pt x="118871" y="44323"/>
                  </a:lnTo>
                  <a:lnTo>
                    <a:pt x="118618" y="47498"/>
                  </a:lnTo>
                  <a:lnTo>
                    <a:pt x="118237" y="50291"/>
                  </a:lnTo>
                  <a:lnTo>
                    <a:pt x="117728" y="52831"/>
                  </a:lnTo>
                  <a:lnTo>
                    <a:pt x="116585" y="57403"/>
                  </a:lnTo>
                  <a:lnTo>
                    <a:pt x="115569" y="60832"/>
                  </a:lnTo>
                  <a:lnTo>
                    <a:pt x="116331" y="63753"/>
                  </a:lnTo>
                  <a:lnTo>
                    <a:pt x="119252" y="64262"/>
                  </a:lnTo>
                  <a:lnTo>
                    <a:pt x="122174" y="63880"/>
                  </a:lnTo>
                  <a:lnTo>
                    <a:pt x="125475" y="62991"/>
                  </a:lnTo>
                  <a:lnTo>
                    <a:pt x="128650" y="61594"/>
                  </a:lnTo>
                  <a:lnTo>
                    <a:pt x="130937" y="58800"/>
                  </a:lnTo>
                  <a:lnTo>
                    <a:pt x="131952" y="55117"/>
                  </a:lnTo>
                  <a:lnTo>
                    <a:pt x="132841" y="50545"/>
                  </a:lnTo>
                  <a:lnTo>
                    <a:pt x="132969" y="47878"/>
                  </a:lnTo>
                  <a:lnTo>
                    <a:pt x="133222" y="45212"/>
                  </a:lnTo>
                  <a:lnTo>
                    <a:pt x="133222" y="42417"/>
                  </a:lnTo>
                  <a:lnTo>
                    <a:pt x="132969" y="39496"/>
                  </a:lnTo>
                  <a:lnTo>
                    <a:pt x="132714" y="36575"/>
                  </a:lnTo>
                  <a:lnTo>
                    <a:pt x="132333" y="33781"/>
                  </a:lnTo>
                  <a:lnTo>
                    <a:pt x="131571" y="30987"/>
                  </a:lnTo>
                  <a:lnTo>
                    <a:pt x="130301" y="25653"/>
                  </a:lnTo>
                  <a:lnTo>
                    <a:pt x="128269" y="20827"/>
                  </a:lnTo>
                  <a:lnTo>
                    <a:pt x="125729" y="16510"/>
                  </a:lnTo>
                  <a:lnTo>
                    <a:pt x="123062" y="12318"/>
                  </a:lnTo>
                  <a:lnTo>
                    <a:pt x="120014" y="8762"/>
                  </a:lnTo>
                  <a:lnTo>
                    <a:pt x="116331" y="6095"/>
                  </a:lnTo>
                  <a:lnTo>
                    <a:pt x="112775" y="3428"/>
                  </a:lnTo>
                  <a:lnTo>
                    <a:pt x="108712" y="1650"/>
                  </a:lnTo>
                  <a:lnTo>
                    <a:pt x="104139" y="888"/>
                  </a:lnTo>
                  <a:lnTo>
                    <a:pt x="99694" y="0"/>
                  </a:lnTo>
                  <a:lnTo>
                    <a:pt x="94741" y="126"/>
                  </a:lnTo>
                  <a:lnTo>
                    <a:pt x="89662" y="1524"/>
                  </a:lnTo>
                  <a:lnTo>
                    <a:pt x="84581" y="2793"/>
                  </a:lnTo>
                  <a:lnTo>
                    <a:pt x="80390" y="4699"/>
                  </a:lnTo>
                  <a:lnTo>
                    <a:pt x="77215" y="7238"/>
                  </a:lnTo>
                  <a:lnTo>
                    <a:pt x="74040" y="9778"/>
                  </a:lnTo>
                  <a:lnTo>
                    <a:pt x="71374" y="12700"/>
                  </a:lnTo>
                  <a:lnTo>
                    <a:pt x="69341" y="16001"/>
                  </a:lnTo>
                  <a:lnTo>
                    <a:pt x="67309" y="19176"/>
                  </a:lnTo>
                  <a:lnTo>
                    <a:pt x="65785" y="22860"/>
                  </a:lnTo>
                  <a:lnTo>
                    <a:pt x="64643" y="26669"/>
                  </a:lnTo>
                  <a:lnTo>
                    <a:pt x="63500" y="30479"/>
                  </a:lnTo>
                  <a:lnTo>
                    <a:pt x="62483" y="34289"/>
                  </a:lnTo>
                  <a:lnTo>
                    <a:pt x="61721" y="38226"/>
                  </a:lnTo>
                  <a:lnTo>
                    <a:pt x="60959" y="42163"/>
                  </a:lnTo>
                  <a:lnTo>
                    <a:pt x="60197" y="45974"/>
                  </a:lnTo>
                  <a:lnTo>
                    <a:pt x="59562" y="49783"/>
                  </a:lnTo>
                  <a:lnTo>
                    <a:pt x="58800" y="53593"/>
                  </a:lnTo>
                  <a:lnTo>
                    <a:pt x="57784" y="57023"/>
                  </a:lnTo>
                  <a:lnTo>
                    <a:pt x="56641" y="60070"/>
                  </a:lnTo>
                  <a:lnTo>
                    <a:pt x="55371" y="63118"/>
                  </a:lnTo>
                  <a:lnTo>
                    <a:pt x="53720" y="65786"/>
                  </a:lnTo>
                  <a:lnTo>
                    <a:pt x="49529" y="70230"/>
                  </a:lnTo>
                  <a:lnTo>
                    <a:pt x="46735" y="71881"/>
                  </a:lnTo>
                  <a:lnTo>
                    <a:pt x="43179" y="72643"/>
                  </a:lnTo>
                  <a:lnTo>
                    <a:pt x="39877" y="73532"/>
                  </a:lnTo>
                  <a:lnTo>
                    <a:pt x="36829" y="73660"/>
                  </a:lnTo>
                  <a:lnTo>
                    <a:pt x="34035" y="73151"/>
                  </a:lnTo>
                  <a:lnTo>
                    <a:pt x="31114" y="72643"/>
                  </a:lnTo>
                  <a:lnTo>
                    <a:pt x="26288" y="69850"/>
                  </a:lnTo>
                  <a:lnTo>
                    <a:pt x="21970" y="65912"/>
                  </a:lnTo>
                  <a:lnTo>
                    <a:pt x="20319" y="63245"/>
                  </a:lnTo>
                  <a:lnTo>
                    <a:pt x="18541" y="60451"/>
                  </a:lnTo>
                  <a:lnTo>
                    <a:pt x="17271" y="57276"/>
                  </a:lnTo>
                  <a:lnTo>
                    <a:pt x="16382" y="53720"/>
                  </a:lnTo>
                  <a:lnTo>
                    <a:pt x="15239" y="49021"/>
                  </a:lnTo>
                  <a:lnTo>
                    <a:pt x="14731" y="44703"/>
                  </a:lnTo>
                  <a:lnTo>
                    <a:pt x="14858" y="40766"/>
                  </a:lnTo>
                  <a:lnTo>
                    <a:pt x="15112" y="36829"/>
                  </a:lnTo>
                  <a:lnTo>
                    <a:pt x="15620" y="33527"/>
                  </a:lnTo>
                  <a:lnTo>
                    <a:pt x="16256" y="30606"/>
                  </a:lnTo>
                  <a:lnTo>
                    <a:pt x="16890" y="27686"/>
                  </a:lnTo>
                  <a:lnTo>
                    <a:pt x="18160" y="23367"/>
                  </a:lnTo>
                  <a:lnTo>
                    <a:pt x="19050" y="20065"/>
                  </a:lnTo>
                  <a:lnTo>
                    <a:pt x="17399" y="17399"/>
                  </a:lnTo>
                  <a:lnTo>
                    <a:pt x="14350" y="17271"/>
                  </a:lnTo>
                  <a:lnTo>
                    <a:pt x="10794" y="18033"/>
                  </a:lnTo>
                  <a:lnTo>
                    <a:pt x="7238" y="19050"/>
                  </a:lnTo>
                  <a:lnTo>
                    <a:pt x="4190" y="21081"/>
                  </a:lnTo>
                  <a:lnTo>
                    <a:pt x="2412" y="24511"/>
                  </a:lnTo>
                  <a:lnTo>
                    <a:pt x="1269" y="28828"/>
                  </a:lnTo>
                  <a:lnTo>
                    <a:pt x="762" y="31495"/>
                  </a:lnTo>
                  <a:lnTo>
                    <a:pt x="381" y="34543"/>
                  </a:lnTo>
                  <a:lnTo>
                    <a:pt x="126" y="37591"/>
                  </a:lnTo>
                  <a:lnTo>
                    <a:pt x="0" y="40893"/>
                  </a:lnTo>
                  <a:lnTo>
                    <a:pt x="253" y="44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81"/>
            <p:cNvSpPr/>
            <p:nvPr/>
          </p:nvSpPr>
          <p:spPr>
            <a:xfrm>
              <a:off x="5612638" y="2358771"/>
              <a:ext cx="133603" cy="80390"/>
            </a:xfrm>
            <a:custGeom>
              <a:avLst/>
              <a:gdLst/>
              <a:ahLst/>
              <a:cxnLst/>
              <a:rect l="l" t="t" r="r" b="b"/>
              <a:pathLst>
                <a:path w="133603" h="80390">
                  <a:moveTo>
                    <a:pt x="108838" y="48767"/>
                  </a:moveTo>
                  <a:lnTo>
                    <a:pt x="101219" y="74294"/>
                  </a:lnTo>
                  <a:lnTo>
                    <a:pt x="101726" y="76834"/>
                  </a:lnTo>
                  <a:lnTo>
                    <a:pt x="104648" y="78993"/>
                  </a:lnTo>
                  <a:lnTo>
                    <a:pt x="107950" y="80137"/>
                  </a:lnTo>
                  <a:lnTo>
                    <a:pt x="111506" y="80390"/>
                  </a:lnTo>
                  <a:lnTo>
                    <a:pt x="114300" y="78231"/>
                  </a:lnTo>
                  <a:lnTo>
                    <a:pt x="133476" y="14224"/>
                  </a:lnTo>
                  <a:lnTo>
                    <a:pt x="133603" y="12826"/>
                  </a:lnTo>
                  <a:lnTo>
                    <a:pt x="131063" y="10032"/>
                  </a:lnTo>
                  <a:lnTo>
                    <a:pt x="128142" y="8889"/>
                  </a:lnTo>
                  <a:lnTo>
                    <a:pt x="127000" y="8508"/>
                  </a:lnTo>
                  <a:lnTo>
                    <a:pt x="123444" y="8127"/>
                  </a:lnTo>
                  <a:lnTo>
                    <a:pt x="120396" y="10287"/>
                  </a:lnTo>
                  <a:lnTo>
                    <a:pt x="113791" y="32384"/>
                  </a:lnTo>
                  <a:lnTo>
                    <a:pt x="5969" y="126"/>
                  </a:lnTo>
                  <a:lnTo>
                    <a:pt x="2794" y="2158"/>
                  </a:lnTo>
                  <a:lnTo>
                    <a:pt x="1524" y="5333"/>
                  </a:lnTo>
                  <a:lnTo>
                    <a:pt x="762" y="8000"/>
                  </a:lnTo>
                  <a:lnTo>
                    <a:pt x="0" y="11175"/>
                  </a:lnTo>
                  <a:lnTo>
                    <a:pt x="0" y="14350"/>
                  </a:lnTo>
                  <a:lnTo>
                    <a:pt x="9651" y="48132"/>
                  </a:lnTo>
                  <a:lnTo>
                    <a:pt x="10667" y="50291"/>
                  </a:lnTo>
                  <a:lnTo>
                    <a:pt x="13208" y="51942"/>
                  </a:lnTo>
                  <a:lnTo>
                    <a:pt x="16001" y="52958"/>
                  </a:lnTo>
                  <a:lnTo>
                    <a:pt x="19558" y="53848"/>
                  </a:lnTo>
                  <a:lnTo>
                    <a:pt x="22860" y="51942"/>
                  </a:lnTo>
                  <a:lnTo>
                    <a:pt x="22606" y="48640"/>
                  </a:lnTo>
                  <a:lnTo>
                    <a:pt x="15621" y="20700"/>
                  </a:lnTo>
                  <a:lnTo>
                    <a:pt x="108838" y="48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82"/>
            <p:cNvSpPr/>
            <p:nvPr/>
          </p:nvSpPr>
          <p:spPr>
            <a:xfrm>
              <a:off x="5698490" y="2291588"/>
              <a:ext cx="25526" cy="48006"/>
            </a:xfrm>
            <a:custGeom>
              <a:avLst/>
              <a:gdLst/>
              <a:ahLst/>
              <a:cxnLst/>
              <a:rect l="l" t="t" r="r" b="b"/>
              <a:pathLst>
                <a:path w="25526" h="48006">
                  <a:moveTo>
                    <a:pt x="13335" y="45720"/>
                  </a:moveTo>
                  <a:lnTo>
                    <a:pt x="25273" y="6096"/>
                  </a:lnTo>
                  <a:lnTo>
                    <a:pt x="25526" y="4952"/>
                  </a:lnTo>
                  <a:lnTo>
                    <a:pt x="23749" y="2286"/>
                  </a:lnTo>
                  <a:lnTo>
                    <a:pt x="19685" y="762"/>
                  </a:lnTo>
                  <a:lnTo>
                    <a:pt x="18542" y="381"/>
                  </a:lnTo>
                  <a:lnTo>
                    <a:pt x="14986" y="0"/>
                  </a:lnTo>
                  <a:lnTo>
                    <a:pt x="12192" y="2159"/>
                  </a:lnTo>
                  <a:lnTo>
                    <a:pt x="381" y="41783"/>
                  </a:lnTo>
                  <a:lnTo>
                    <a:pt x="0" y="42925"/>
                  </a:lnTo>
                  <a:lnTo>
                    <a:pt x="1777" y="45592"/>
                  </a:lnTo>
                  <a:lnTo>
                    <a:pt x="5714" y="47116"/>
                  </a:lnTo>
                  <a:lnTo>
                    <a:pt x="9906" y="48006"/>
                  </a:lnTo>
                  <a:lnTo>
                    <a:pt x="13335" y="45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83"/>
            <p:cNvSpPr/>
            <p:nvPr/>
          </p:nvSpPr>
          <p:spPr>
            <a:xfrm>
              <a:off x="5655437" y="1709801"/>
              <a:ext cx="278764" cy="579501"/>
            </a:xfrm>
            <a:custGeom>
              <a:avLst/>
              <a:gdLst/>
              <a:ahLst/>
              <a:cxnLst/>
              <a:rect l="l" t="t" r="r" b="b"/>
              <a:pathLst>
                <a:path w="278764" h="579501">
                  <a:moveTo>
                    <a:pt x="108712" y="578358"/>
                  </a:moveTo>
                  <a:lnTo>
                    <a:pt x="111633" y="575690"/>
                  </a:lnTo>
                  <a:lnTo>
                    <a:pt x="114935" y="572262"/>
                  </a:lnTo>
                  <a:lnTo>
                    <a:pt x="118617" y="567309"/>
                  </a:lnTo>
                  <a:lnTo>
                    <a:pt x="120396" y="564388"/>
                  </a:lnTo>
                  <a:lnTo>
                    <a:pt x="122174" y="561086"/>
                  </a:lnTo>
                  <a:lnTo>
                    <a:pt x="123951" y="557911"/>
                  </a:lnTo>
                  <a:lnTo>
                    <a:pt x="125475" y="554101"/>
                  </a:lnTo>
                  <a:lnTo>
                    <a:pt x="126618" y="550037"/>
                  </a:lnTo>
                  <a:lnTo>
                    <a:pt x="128397" y="544195"/>
                  </a:lnTo>
                  <a:lnTo>
                    <a:pt x="129286" y="538479"/>
                  </a:lnTo>
                  <a:lnTo>
                    <a:pt x="129159" y="527303"/>
                  </a:lnTo>
                  <a:lnTo>
                    <a:pt x="128142" y="522224"/>
                  </a:lnTo>
                  <a:lnTo>
                    <a:pt x="126111" y="517525"/>
                  </a:lnTo>
                  <a:lnTo>
                    <a:pt x="124078" y="512825"/>
                  </a:lnTo>
                  <a:lnTo>
                    <a:pt x="121158" y="508762"/>
                  </a:lnTo>
                  <a:lnTo>
                    <a:pt x="117348" y="505206"/>
                  </a:lnTo>
                  <a:lnTo>
                    <a:pt x="113537" y="501776"/>
                  </a:lnTo>
                  <a:lnTo>
                    <a:pt x="108712" y="499237"/>
                  </a:lnTo>
                  <a:lnTo>
                    <a:pt x="102997" y="497459"/>
                  </a:lnTo>
                  <a:lnTo>
                    <a:pt x="98043" y="495935"/>
                  </a:lnTo>
                  <a:lnTo>
                    <a:pt x="93599" y="495553"/>
                  </a:lnTo>
                  <a:lnTo>
                    <a:pt x="89535" y="496062"/>
                  </a:lnTo>
                  <a:lnTo>
                    <a:pt x="85471" y="496570"/>
                  </a:lnTo>
                  <a:lnTo>
                    <a:pt x="81787" y="497839"/>
                  </a:lnTo>
                  <a:lnTo>
                    <a:pt x="78359" y="499618"/>
                  </a:lnTo>
                  <a:lnTo>
                    <a:pt x="74929" y="501523"/>
                  </a:lnTo>
                  <a:lnTo>
                    <a:pt x="71754" y="503809"/>
                  </a:lnTo>
                  <a:lnTo>
                    <a:pt x="68834" y="506602"/>
                  </a:lnTo>
                  <a:lnTo>
                    <a:pt x="65912" y="509270"/>
                  </a:lnTo>
                  <a:lnTo>
                    <a:pt x="63118" y="512190"/>
                  </a:lnTo>
                  <a:lnTo>
                    <a:pt x="60451" y="515238"/>
                  </a:lnTo>
                  <a:lnTo>
                    <a:pt x="57785" y="518160"/>
                  </a:lnTo>
                  <a:lnTo>
                    <a:pt x="55245" y="521081"/>
                  </a:lnTo>
                  <a:lnTo>
                    <a:pt x="52577" y="524001"/>
                  </a:lnTo>
                  <a:lnTo>
                    <a:pt x="50037" y="526923"/>
                  </a:lnTo>
                  <a:lnTo>
                    <a:pt x="47371" y="529336"/>
                  </a:lnTo>
                  <a:lnTo>
                    <a:pt x="44703" y="531368"/>
                  </a:lnTo>
                  <a:lnTo>
                    <a:pt x="42037" y="533400"/>
                  </a:lnTo>
                  <a:lnTo>
                    <a:pt x="39242" y="534924"/>
                  </a:lnTo>
                  <a:lnTo>
                    <a:pt x="36322" y="535686"/>
                  </a:lnTo>
                  <a:lnTo>
                    <a:pt x="33400" y="536575"/>
                  </a:lnTo>
                  <a:lnTo>
                    <a:pt x="30225" y="536448"/>
                  </a:lnTo>
                  <a:lnTo>
                    <a:pt x="26797" y="535432"/>
                  </a:lnTo>
                  <a:lnTo>
                    <a:pt x="22351" y="533653"/>
                  </a:lnTo>
                  <a:lnTo>
                    <a:pt x="18668" y="530733"/>
                  </a:lnTo>
                  <a:lnTo>
                    <a:pt x="16255" y="526923"/>
                  </a:lnTo>
                  <a:lnTo>
                    <a:pt x="14604" y="522350"/>
                  </a:lnTo>
                  <a:lnTo>
                    <a:pt x="14477" y="519557"/>
                  </a:lnTo>
                  <a:lnTo>
                    <a:pt x="14224" y="516763"/>
                  </a:lnTo>
                  <a:lnTo>
                    <a:pt x="14732" y="513588"/>
                  </a:lnTo>
                  <a:lnTo>
                    <a:pt x="15748" y="510159"/>
                  </a:lnTo>
                  <a:lnTo>
                    <a:pt x="16890" y="506602"/>
                  </a:lnTo>
                  <a:lnTo>
                    <a:pt x="18287" y="503427"/>
                  </a:lnTo>
                  <a:lnTo>
                    <a:pt x="20065" y="500761"/>
                  </a:lnTo>
                  <a:lnTo>
                    <a:pt x="21843" y="498094"/>
                  </a:lnTo>
                  <a:lnTo>
                    <a:pt x="25400" y="494029"/>
                  </a:lnTo>
                  <a:lnTo>
                    <a:pt x="28701" y="490727"/>
                  </a:lnTo>
                  <a:lnTo>
                    <a:pt x="32130" y="487299"/>
                  </a:lnTo>
                  <a:lnTo>
                    <a:pt x="31750" y="484377"/>
                  </a:lnTo>
                  <a:lnTo>
                    <a:pt x="29083" y="482981"/>
                  </a:lnTo>
                  <a:lnTo>
                    <a:pt x="26035" y="481964"/>
                  </a:lnTo>
                  <a:lnTo>
                    <a:pt x="22351" y="480949"/>
                  </a:lnTo>
                  <a:lnTo>
                    <a:pt x="19685" y="480949"/>
                  </a:lnTo>
                  <a:lnTo>
                    <a:pt x="17017" y="482091"/>
                  </a:lnTo>
                  <a:lnTo>
                    <a:pt x="14350" y="484632"/>
                  </a:lnTo>
                  <a:lnTo>
                    <a:pt x="11302" y="488188"/>
                  </a:lnTo>
                  <a:lnTo>
                    <a:pt x="8254" y="492633"/>
                  </a:lnTo>
                  <a:lnTo>
                    <a:pt x="5587" y="497586"/>
                  </a:lnTo>
                  <a:lnTo>
                    <a:pt x="4190" y="500252"/>
                  </a:lnTo>
                  <a:lnTo>
                    <a:pt x="3175" y="502920"/>
                  </a:lnTo>
                  <a:lnTo>
                    <a:pt x="2412" y="505587"/>
                  </a:lnTo>
                  <a:lnTo>
                    <a:pt x="762" y="510921"/>
                  </a:lnTo>
                  <a:lnTo>
                    <a:pt x="0" y="516000"/>
                  </a:lnTo>
                  <a:lnTo>
                    <a:pt x="126" y="526034"/>
                  </a:lnTo>
                  <a:lnTo>
                    <a:pt x="1015" y="530606"/>
                  </a:lnTo>
                  <a:lnTo>
                    <a:pt x="2666" y="534797"/>
                  </a:lnTo>
                  <a:lnTo>
                    <a:pt x="4445" y="538861"/>
                  </a:lnTo>
                  <a:lnTo>
                    <a:pt x="6985" y="542544"/>
                  </a:lnTo>
                  <a:lnTo>
                    <a:pt x="10413" y="545591"/>
                  </a:lnTo>
                  <a:lnTo>
                    <a:pt x="13842" y="548639"/>
                  </a:lnTo>
                  <a:lnTo>
                    <a:pt x="18161" y="550926"/>
                  </a:lnTo>
                  <a:lnTo>
                    <a:pt x="23240" y="552450"/>
                  </a:lnTo>
                  <a:lnTo>
                    <a:pt x="28321" y="553974"/>
                  </a:lnTo>
                  <a:lnTo>
                    <a:pt x="32765" y="554482"/>
                  </a:lnTo>
                  <a:lnTo>
                    <a:pt x="36829" y="553974"/>
                  </a:lnTo>
                  <a:lnTo>
                    <a:pt x="40893" y="553338"/>
                  </a:lnTo>
                  <a:lnTo>
                    <a:pt x="44703" y="552196"/>
                  </a:lnTo>
                  <a:lnTo>
                    <a:pt x="48133" y="550418"/>
                  </a:lnTo>
                  <a:lnTo>
                    <a:pt x="51562" y="548639"/>
                  </a:lnTo>
                  <a:lnTo>
                    <a:pt x="54737" y="546353"/>
                  </a:lnTo>
                  <a:lnTo>
                    <a:pt x="57658" y="543687"/>
                  </a:lnTo>
                  <a:lnTo>
                    <a:pt x="60578" y="541020"/>
                  </a:lnTo>
                  <a:lnTo>
                    <a:pt x="63373" y="538099"/>
                  </a:lnTo>
                  <a:lnTo>
                    <a:pt x="66039" y="535177"/>
                  </a:lnTo>
                  <a:lnTo>
                    <a:pt x="68707" y="532129"/>
                  </a:lnTo>
                  <a:lnTo>
                    <a:pt x="71374" y="529209"/>
                  </a:lnTo>
                  <a:lnTo>
                    <a:pt x="73913" y="526414"/>
                  </a:lnTo>
                  <a:lnTo>
                    <a:pt x="76453" y="523494"/>
                  </a:lnTo>
                  <a:lnTo>
                    <a:pt x="78993" y="521081"/>
                  </a:lnTo>
                  <a:lnTo>
                    <a:pt x="81661" y="519049"/>
                  </a:lnTo>
                  <a:lnTo>
                    <a:pt x="84327" y="517016"/>
                  </a:lnTo>
                  <a:lnTo>
                    <a:pt x="87122" y="515620"/>
                  </a:lnTo>
                  <a:lnTo>
                    <a:pt x="90042" y="514731"/>
                  </a:lnTo>
                  <a:lnTo>
                    <a:pt x="92963" y="513969"/>
                  </a:lnTo>
                  <a:lnTo>
                    <a:pt x="96138" y="513969"/>
                  </a:lnTo>
                  <a:lnTo>
                    <a:pt x="99695" y="515112"/>
                  </a:lnTo>
                  <a:lnTo>
                    <a:pt x="102870" y="516000"/>
                  </a:lnTo>
                  <a:lnTo>
                    <a:pt x="105537" y="517398"/>
                  </a:lnTo>
                  <a:lnTo>
                    <a:pt x="107696" y="519302"/>
                  </a:lnTo>
                  <a:lnTo>
                    <a:pt x="111633" y="523494"/>
                  </a:lnTo>
                  <a:lnTo>
                    <a:pt x="112649" y="526161"/>
                  </a:lnTo>
                  <a:lnTo>
                    <a:pt x="113791" y="528827"/>
                  </a:lnTo>
                  <a:lnTo>
                    <a:pt x="114426" y="531749"/>
                  </a:lnTo>
                  <a:lnTo>
                    <a:pt x="114553" y="538226"/>
                  </a:lnTo>
                  <a:lnTo>
                    <a:pt x="114046" y="541527"/>
                  </a:lnTo>
                  <a:lnTo>
                    <a:pt x="112902" y="545084"/>
                  </a:lnTo>
                  <a:lnTo>
                    <a:pt x="111505" y="549783"/>
                  </a:lnTo>
                  <a:lnTo>
                    <a:pt x="109727" y="553720"/>
                  </a:lnTo>
                  <a:lnTo>
                    <a:pt x="107568" y="557022"/>
                  </a:lnTo>
                  <a:lnTo>
                    <a:pt x="105410" y="560197"/>
                  </a:lnTo>
                  <a:lnTo>
                    <a:pt x="103250" y="562863"/>
                  </a:lnTo>
                  <a:lnTo>
                    <a:pt x="101218" y="565023"/>
                  </a:lnTo>
                  <a:lnTo>
                    <a:pt x="97409" y="568960"/>
                  </a:lnTo>
                  <a:lnTo>
                    <a:pt x="94361" y="571500"/>
                  </a:lnTo>
                  <a:lnTo>
                    <a:pt x="92963" y="574421"/>
                  </a:lnTo>
                  <a:lnTo>
                    <a:pt x="95123" y="577088"/>
                  </a:lnTo>
                  <a:lnTo>
                    <a:pt x="98043" y="578231"/>
                  </a:lnTo>
                  <a:lnTo>
                    <a:pt x="101473" y="579247"/>
                  </a:lnTo>
                  <a:lnTo>
                    <a:pt x="105537" y="579501"/>
                  </a:lnTo>
                  <a:lnTo>
                    <a:pt x="108712" y="578358"/>
                  </a:lnTo>
                  <a:close/>
                </a:path>
                <a:path w="278764" h="579501">
                  <a:moveTo>
                    <a:pt x="126364" y="470026"/>
                  </a:moveTo>
                  <a:lnTo>
                    <a:pt x="121920" y="468757"/>
                  </a:lnTo>
                  <a:lnTo>
                    <a:pt x="119379" y="467995"/>
                  </a:lnTo>
                  <a:lnTo>
                    <a:pt x="115442" y="465200"/>
                  </a:lnTo>
                  <a:lnTo>
                    <a:pt x="112522" y="461518"/>
                  </a:lnTo>
                  <a:lnTo>
                    <a:pt x="113029" y="483488"/>
                  </a:lnTo>
                  <a:lnTo>
                    <a:pt x="117855" y="485013"/>
                  </a:lnTo>
                  <a:lnTo>
                    <a:pt x="122047" y="486156"/>
                  </a:lnTo>
                  <a:lnTo>
                    <a:pt x="126364" y="470026"/>
                  </a:lnTo>
                  <a:close/>
                </a:path>
                <a:path w="278764" h="579501">
                  <a:moveTo>
                    <a:pt x="252984" y="246379"/>
                  </a:moveTo>
                  <a:lnTo>
                    <a:pt x="254253" y="243712"/>
                  </a:lnTo>
                  <a:lnTo>
                    <a:pt x="255142" y="240919"/>
                  </a:lnTo>
                  <a:lnTo>
                    <a:pt x="255904" y="237998"/>
                  </a:lnTo>
                  <a:lnTo>
                    <a:pt x="256286" y="235076"/>
                  </a:lnTo>
                  <a:lnTo>
                    <a:pt x="254508" y="232156"/>
                  </a:lnTo>
                  <a:lnTo>
                    <a:pt x="211836" y="219328"/>
                  </a:lnTo>
                  <a:lnTo>
                    <a:pt x="214757" y="217677"/>
                  </a:lnTo>
                  <a:lnTo>
                    <a:pt x="217297" y="216153"/>
                  </a:lnTo>
                  <a:lnTo>
                    <a:pt x="217424" y="198882"/>
                  </a:lnTo>
                  <a:lnTo>
                    <a:pt x="214757" y="202564"/>
                  </a:lnTo>
                  <a:lnTo>
                    <a:pt x="210820" y="205612"/>
                  </a:lnTo>
                  <a:lnTo>
                    <a:pt x="206883" y="208661"/>
                  </a:lnTo>
                  <a:lnTo>
                    <a:pt x="201675" y="211582"/>
                  </a:lnTo>
                  <a:lnTo>
                    <a:pt x="195199" y="214249"/>
                  </a:lnTo>
                  <a:lnTo>
                    <a:pt x="249809" y="247776"/>
                  </a:lnTo>
                  <a:lnTo>
                    <a:pt x="250316" y="247903"/>
                  </a:lnTo>
                  <a:lnTo>
                    <a:pt x="252984" y="246379"/>
                  </a:lnTo>
                  <a:close/>
                </a:path>
                <a:path w="278764" h="579501">
                  <a:moveTo>
                    <a:pt x="195199" y="214249"/>
                  </a:moveTo>
                  <a:lnTo>
                    <a:pt x="161162" y="204088"/>
                  </a:lnTo>
                  <a:lnTo>
                    <a:pt x="158876" y="200660"/>
                  </a:lnTo>
                  <a:lnTo>
                    <a:pt x="156972" y="197612"/>
                  </a:lnTo>
                  <a:lnTo>
                    <a:pt x="155448" y="194690"/>
                  </a:lnTo>
                  <a:lnTo>
                    <a:pt x="154050" y="191897"/>
                  </a:lnTo>
                  <a:lnTo>
                    <a:pt x="153035" y="189229"/>
                  </a:lnTo>
                  <a:lnTo>
                    <a:pt x="152273" y="186816"/>
                  </a:lnTo>
                  <a:lnTo>
                    <a:pt x="151257" y="182118"/>
                  </a:lnTo>
                  <a:lnTo>
                    <a:pt x="151257" y="177800"/>
                  </a:lnTo>
                  <a:lnTo>
                    <a:pt x="152146" y="173609"/>
                  </a:lnTo>
                  <a:lnTo>
                    <a:pt x="153415" y="169545"/>
                  </a:lnTo>
                  <a:lnTo>
                    <a:pt x="155321" y="166497"/>
                  </a:lnTo>
                  <a:lnTo>
                    <a:pt x="158114" y="164337"/>
                  </a:lnTo>
                  <a:lnTo>
                    <a:pt x="160782" y="162051"/>
                  </a:lnTo>
                  <a:lnTo>
                    <a:pt x="163957" y="160654"/>
                  </a:lnTo>
                  <a:lnTo>
                    <a:pt x="167639" y="160020"/>
                  </a:lnTo>
                  <a:lnTo>
                    <a:pt x="171323" y="159385"/>
                  </a:lnTo>
                  <a:lnTo>
                    <a:pt x="175260" y="159258"/>
                  </a:lnTo>
                  <a:lnTo>
                    <a:pt x="179450" y="159893"/>
                  </a:lnTo>
                  <a:lnTo>
                    <a:pt x="183768" y="160400"/>
                  </a:lnTo>
                  <a:lnTo>
                    <a:pt x="188087" y="161289"/>
                  </a:lnTo>
                  <a:lnTo>
                    <a:pt x="192404" y="162687"/>
                  </a:lnTo>
                  <a:lnTo>
                    <a:pt x="196468" y="163829"/>
                  </a:lnTo>
                  <a:lnTo>
                    <a:pt x="200278" y="165481"/>
                  </a:lnTo>
                  <a:lnTo>
                    <a:pt x="203962" y="167386"/>
                  </a:lnTo>
                  <a:lnTo>
                    <a:pt x="207645" y="169418"/>
                  </a:lnTo>
                  <a:lnTo>
                    <a:pt x="210820" y="171831"/>
                  </a:lnTo>
                  <a:lnTo>
                    <a:pt x="213360" y="174498"/>
                  </a:lnTo>
                  <a:lnTo>
                    <a:pt x="216026" y="177164"/>
                  </a:lnTo>
                  <a:lnTo>
                    <a:pt x="217804" y="180212"/>
                  </a:lnTo>
                  <a:lnTo>
                    <a:pt x="218948" y="183641"/>
                  </a:lnTo>
                  <a:lnTo>
                    <a:pt x="219963" y="187071"/>
                  </a:lnTo>
                  <a:lnTo>
                    <a:pt x="219837" y="190753"/>
                  </a:lnTo>
                  <a:lnTo>
                    <a:pt x="218693" y="194690"/>
                  </a:lnTo>
                  <a:lnTo>
                    <a:pt x="217424" y="198882"/>
                  </a:lnTo>
                  <a:lnTo>
                    <a:pt x="217297" y="216153"/>
                  </a:lnTo>
                  <a:lnTo>
                    <a:pt x="221741" y="213106"/>
                  </a:lnTo>
                  <a:lnTo>
                    <a:pt x="225425" y="209676"/>
                  </a:lnTo>
                  <a:lnTo>
                    <a:pt x="228600" y="206121"/>
                  </a:lnTo>
                  <a:lnTo>
                    <a:pt x="230886" y="202057"/>
                  </a:lnTo>
                  <a:lnTo>
                    <a:pt x="232537" y="197358"/>
                  </a:lnTo>
                  <a:lnTo>
                    <a:pt x="234314" y="191388"/>
                  </a:lnTo>
                  <a:lnTo>
                    <a:pt x="234823" y="185800"/>
                  </a:lnTo>
                  <a:lnTo>
                    <a:pt x="233934" y="180466"/>
                  </a:lnTo>
                  <a:lnTo>
                    <a:pt x="233045" y="175260"/>
                  </a:lnTo>
                  <a:lnTo>
                    <a:pt x="231139" y="170307"/>
                  </a:lnTo>
                  <a:lnTo>
                    <a:pt x="227837" y="165988"/>
                  </a:lnTo>
                  <a:lnTo>
                    <a:pt x="224662" y="161671"/>
                  </a:lnTo>
                  <a:lnTo>
                    <a:pt x="220345" y="157734"/>
                  </a:lnTo>
                  <a:lnTo>
                    <a:pt x="214884" y="154304"/>
                  </a:lnTo>
                  <a:lnTo>
                    <a:pt x="209423" y="151002"/>
                  </a:lnTo>
                  <a:lnTo>
                    <a:pt x="202946" y="148082"/>
                  </a:lnTo>
                  <a:lnTo>
                    <a:pt x="195579" y="145923"/>
                  </a:lnTo>
                  <a:lnTo>
                    <a:pt x="189357" y="144018"/>
                  </a:lnTo>
                  <a:lnTo>
                    <a:pt x="183261" y="142875"/>
                  </a:lnTo>
                  <a:lnTo>
                    <a:pt x="177418" y="142494"/>
                  </a:lnTo>
                  <a:lnTo>
                    <a:pt x="171450" y="142112"/>
                  </a:lnTo>
                  <a:lnTo>
                    <a:pt x="165988" y="142621"/>
                  </a:lnTo>
                  <a:lnTo>
                    <a:pt x="161036" y="144145"/>
                  </a:lnTo>
                  <a:lnTo>
                    <a:pt x="155955" y="145669"/>
                  </a:lnTo>
                  <a:lnTo>
                    <a:pt x="151637" y="148209"/>
                  </a:lnTo>
                  <a:lnTo>
                    <a:pt x="147954" y="151891"/>
                  </a:lnTo>
                  <a:lnTo>
                    <a:pt x="144272" y="155448"/>
                  </a:lnTo>
                  <a:lnTo>
                    <a:pt x="141477" y="160400"/>
                  </a:lnTo>
                  <a:lnTo>
                    <a:pt x="139573" y="166624"/>
                  </a:lnTo>
                  <a:lnTo>
                    <a:pt x="138684" y="169418"/>
                  </a:lnTo>
                  <a:lnTo>
                    <a:pt x="138302" y="172212"/>
                  </a:lnTo>
                  <a:lnTo>
                    <a:pt x="138049" y="177800"/>
                  </a:lnTo>
                  <a:lnTo>
                    <a:pt x="138302" y="180594"/>
                  </a:lnTo>
                  <a:lnTo>
                    <a:pt x="138811" y="183387"/>
                  </a:lnTo>
                  <a:lnTo>
                    <a:pt x="139446" y="186182"/>
                  </a:lnTo>
                  <a:lnTo>
                    <a:pt x="140335" y="189102"/>
                  </a:lnTo>
                  <a:lnTo>
                    <a:pt x="141604" y="192150"/>
                  </a:lnTo>
                  <a:lnTo>
                    <a:pt x="142748" y="195072"/>
                  </a:lnTo>
                  <a:lnTo>
                    <a:pt x="144399" y="198247"/>
                  </a:lnTo>
                  <a:lnTo>
                    <a:pt x="146176" y="201675"/>
                  </a:lnTo>
                  <a:lnTo>
                    <a:pt x="134747" y="198247"/>
                  </a:lnTo>
                  <a:lnTo>
                    <a:pt x="134238" y="197993"/>
                  </a:lnTo>
                  <a:lnTo>
                    <a:pt x="131190" y="200151"/>
                  </a:lnTo>
                  <a:lnTo>
                    <a:pt x="130175" y="202946"/>
                  </a:lnTo>
                  <a:lnTo>
                    <a:pt x="129032" y="206628"/>
                  </a:lnTo>
                  <a:lnTo>
                    <a:pt x="128650" y="209169"/>
                  </a:lnTo>
                  <a:lnTo>
                    <a:pt x="130683" y="211962"/>
                  </a:lnTo>
                  <a:lnTo>
                    <a:pt x="249809" y="247776"/>
                  </a:lnTo>
                  <a:lnTo>
                    <a:pt x="195199" y="214249"/>
                  </a:lnTo>
                  <a:close/>
                </a:path>
                <a:path w="278764" h="579501">
                  <a:moveTo>
                    <a:pt x="249682" y="133985"/>
                  </a:moveTo>
                  <a:lnTo>
                    <a:pt x="250951" y="131318"/>
                  </a:lnTo>
                  <a:lnTo>
                    <a:pt x="251840" y="128524"/>
                  </a:lnTo>
                  <a:lnTo>
                    <a:pt x="252729" y="125602"/>
                  </a:lnTo>
                  <a:lnTo>
                    <a:pt x="253111" y="122682"/>
                  </a:lnTo>
                  <a:lnTo>
                    <a:pt x="251333" y="119761"/>
                  </a:lnTo>
                  <a:lnTo>
                    <a:pt x="124713" y="81787"/>
                  </a:lnTo>
                  <a:lnTo>
                    <a:pt x="124205" y="81534"/>
                  </a:lnTo>
                  <a:lnTo>
                    <a:pt x="120268" y="85851"/>
                  </a:lnTo>
                  <a:lnTo>
                    <a:pt x="118490" y="91439"/>
                  </a:lnTo>
                  <a:lnTo>
                    <a:pt x="118110" y="94487"/>
                  </a:lnTo>
                  <a:lnTo>
                    <a:pt x="120014" y="97409"/>
                  </a:lnTo>
                  <a:lnTo>
                    <a:pt x="246634" y="135382"/>
                  </a:lnTo>
                  <a:lnTo>
                    <a:pt x="247141" y="135509"/>
                  </a:lnTo>
                  <a:lnTo>
                    <a:pt x="249682" y="133985"/>
                  </a:lnTo>
                  <a:close/>
                </a:path>
                <a:path w="278764" h="579501">
                  <a:moveTo>
                    <a:pt x="226313" y="17779"/>
                  </a:moveTo>
                  <a:lnTo>
                    <a:pt x="212343" y="64388"/>
                  </a:lnTo>
                  <a:lnTo>
                    <a:pt x="208914" y="63119"/>
                  </a:lnTo>
                  <a:lnTo>
                    <a:pt x="205739" y="61595"/>
                  </a:lnTo>
                  <a:lnTo>
                    <a:pt x="202946" y="59562"/>
                  </a:lnTo>
                  <a:lnTo>
                    <a:pt x="200025" y="57531"/>
                  </a:lnTo>
                  <a:lnTo>
                    <a:pt x="197738" y="55118"/>
                  </a:lnTo>
                  <a:lnTo>
                    <a:pt x="197358" y="74422"/>
                  </a:lnTo>
                  <a:lnTo>
                    <a:pt x="202564" y="77977"/>
                  </a:lnTo>
                  <a:lnTo>
                    <a:pt x="208914" y="80899"/>
                  </a:lnTo>
                  <a:lnTo>
                    <a:pt x="216280" y="83185"/>
                  </a:lnTo>
                  <a:lnTo>
                    <a:pt x="226313" y="17779"/>
                  </a:lnTo>
                  <a:close/>
                </a:path>
                <a:path w="278764" h="579501">
                  <a:moveTo>
                    <a:pt x="243712" y="86360"/>
                  </a:moveTo>
                  <a:lnTo>
                    <a:pt x="249300" y="85216"/>
                  </a:lnTo>
                  <a:lnTo>
                    <a:pt x="254253" y="82676"/>
                  </a:lnTo>
                  <a:lnTo>
                    <a:pt x="259207" y="80263"/>
                  </a:lnTo>
                  <a:lnTo>
                    <a:pt x="263525" y="76708"/>
                  </a:lnTo>
                  <a:lnTo>
                    <a:pt x="266953" y="72009"/>
                  </a:lnTo>
                  <a:lnTo>
                    <a:pt x="270510" y="67310"/>
                  </a:lnTo>
                  <a:lnTo>
                    <a:pt x="273430" y="61468"/>
                  </a:lnTo>
                  <a:lnTo>
                    <a:pt x="275463" y="54483"/>
                  </a:lnTo>
                  <a:lnTo>
                    <a:pt x="276733" y="50419"/>
                  </a:lnTo>
                  <a:lnTo>
                    <a:pt x="277495" y="46482"/>
                  </a:lnTo>
                  <a:lnTo>
                    <a:pt x="278002" y="42799"/>
                  </a:lnTo>
                  <a:lnTo>
                    <a:pt x="278511" y="38988"/>
                  </a:lnTo>
                  <a:lnTo>
                    <a:pt x="278764" y="35687"/>
                  </a:lnTo>
                  <a:lnTo>
                    <a:pt x="278764" y="27304"/>
                  </a:lnTo>
                  <a:lnTo>
                    <a:pt x="278257" y="23495"/>
                  </a:lnTo>
                  <a:lnTo>
                    <a:pt x="276225" y="19938"/>
                  </a:lnTo>
                  <a:lnTo>
                    <a:pt x="273558" y="18796"/>
                  </a:lnTo>
                  <a:lnTo>
                    <a:pt x="270890" y="17907"/>
                  </a:lnTo>
                  <a:lnTo>
                    <a:pt x="267715" y="17399"/>
                  </a:lnTo>
                  <a:lnTo>
                    <a:pt x="265049" y="19812"/>
                  </a:lnTo>
                  <a:lnTo>
                    <a:pt x="265175" y="22733"/>
                  </a:lnTo>
                  <a:lnTo>
                    <a:pt x="265557" y="26543"/>
                  </a:lnTo>
                  <a:lnTo>
                    <a:pt x="265811" y="31623"/>
                  </a:lnTo>
                  <a:lnTo>
                    <a:pt x="265811" y="34671"/>
                  </a:lnTo>
                  <a:lnTo>
                    <a:pt x="265429" y="37973"/>
                  </a:lnTo>
                  <a:lnTo>
                    <a:pt x="265175" y="41401"/>
                  </a:lnTo>
                  <a:lnTo>
                    <a:pt x="264413" y="45085"/>
                  </a:lnTo>
                  <a:lnTo>
                    <a:pt x="263271" y="49149"/>
                  </a:lnTo>
                  <a:lnTo>
                    <a:pt x="261620" y="54356"/>
                  </a:lnTo>
                  <a:lnTo>
                    <a:pt x="259587" y="58420"/>
                  </a:lnTo>
                  <a:lnTo>
                    <a:pt x="257175" y="61595"/>
                  </a:lnTo>
                  <a:lnTo>
                    <a:pt x="254635" y="64643"/>
                  </a:lnTo>
                  <a:lnTo>
                    <a:pt x="251587" y="66928"/>
                  </a:lnTo>
                  <a:lnTo>
                    <a:pt x="248285" y="68325"/>
                  </a:lnTo>
                  <a:lnTo>
                    <a:pt x="244855" y="69723"/>
                  </a:lnTo>
                  <a:lnTo>
                    <a:pt x="241173" y="70358"/>
                  </a:lnTo>
                  <a:lnTo>
                    <a:pt x="237109" y="70231"/>
                  </a:lnTo>
                  <a:lnTo>
                    <a:pt x="233045" y="69976"/>
                  </a:lnTo>
                  <a:lnTo>
                    <a:pt x="228600" y="69214"/>
                  </a:lnTo>
                  <a:lnTo>
                    <a:pt x="223900" y="67818"/>
                  </a:lnTo>
                  <a:lnTo>
                    <a:pt x="240664" y="11557"/>
                  </a:lnTo>
                  <a:lnTo>
                    <a:pt x="241046" y="8382"/>
                  </a:lnTo>
                  <a:lnTo>
                    <a:pt x="239775" y="5334"/>
                  </a:lnTo>
                  <a:lnTo>
                    <a:pt x="235712" y="3428"/>
                  </a:lnTo>
                  <a:lnTo>
                    <a:pt x="232917" y="2539"/>
                  </a:lnTo>
                  <a:lnTo>
                    <a:pt x="227329" y="888"/>
                  </a:lnTo>
                  <a:lnTo>
                    <a:pt x="221868" y="126"/>
                  </a:lnTo>
                  <a:lnTo>
                    <a:pt x="211200" y="0"/>
                  </a:lnTo>
                  <a:lnTo>
                    <a:pt x="206248" y="888"/>
                  </a:lnTo>
                  <a:lnTo>
                    <a:pt x="201802" y="2921"/>
                  </a:lnTo>
                  <a:lnTo>
                    <a:pt x="197230" y="4825"/>
                  </a:lnTo>
                  <a:lnTo>
                    <a:pt x="193166" y="7747"/>
                  </a:lnTo>
                  <a:lnTo>
                    <a:pt x="189611" y="11811"/>
                  </a:lnTo>
                  <a:lnTo>
                    <a:pt x="186054" y="15875"/>
                  </a:lnTo>
                  <a:lnTo>
                    <a:pt x="183261" y="21336"/>
                  </a:lnTo>
                  <a:lnTo>
                    <a:pt x="181228" y="28066"/>
                  </a:lnTo>
                  <a:lnTo>
                    <a:pt x="179324" y="34289"/>
                  </a:lnTo>
                  <a:lnTo>
                    <a:pt x="178688" y="40259"/>
                  </a:lnTo>
                  <a:lnTo>
                    <a:pt x="179450" y="45974"/>
                  </a:lnTo>
                  <a:lnTo>
                    <a:pt x="180086" y="51688"/>
                  </a:lnTo>
                  <a:lnTo>
                    <a:pt x="181863" y="56896"/>
                  </a:lnTo>
                  <a:lnTo>
                    <a:pt x="184912" y="61722"/>
                  </a:lnTo>
                  <a:lnTo>
                    <a:pt x="187960" y="66548"/>
                  </a:lnTo>
                  <a:lnTo>
                    <a:pt x="192024" y="70738"/>
                  </a:lnTo>
                  <a:lnTo>
                    <a:pt x="197358" y="74422"/>
                  </a:lnTo>
                  <a:lnTo>
                    <a:pt x="197738" y="55118"/>
                  </a:lnTo>
                  <a:lnTo>
                    <a:pt x="195961" y="52450"/>
                  </a:lnTo>
                  <a:lnTo>
                    <a:pt x="194055" y="49784"/>
                  </a:lnTo>
                  <a:lnTo>
                    <a:pt x="192912" y="46736"/>
                  </a:lnTo>
                  <a:lnTo>
                    <a:pt x="192277" y="43307"/>
                  </a:lnTo>
                  <a:lnTo>
                    <a:pt x="191770" y="40004"/>
                  </a:lnTo>
                  <a:lnTo>
                    <a:pt x="192024" y="36322"/>
                  </a:lnTo>
                  <a:lnTo>
                    <a:pt x="193166" y="32512"/>
                  </a:lnTo>
                  <a:lnTo>
                    <a:pt x="195452" y="24891"/>
                  </a:lnTo>
                  <a:lnTo>
                    <a:pt x="199516" y="19938"/>
                  </a:lnTo>
                  <a:lnTo>
                    <a:pt x="205359" y="17525"/>
                  </a:lnTo>
                  <a:lnTo>
                    <a:pt x="211200" y="14986"/>
                  </a:lnTo>
                  <a:lnTo>
                    <a:pt x="218186" y="15112"/>
                  </a:lnTo>
                  <a:lnTo>
                    <a:pt x="226313" y="17779"/>
                  </a:lnTo>
                  <a:lnTo>
                    <a:pt x="216280" y="83185"/>
                  </a:lnTo>
                  <a:lnTo>
                    <a:pt x="223900" y="85471"/>
                  </a:lnTo>
                  <a:lnTo>
                    <a:pt x="231012" y="86613"/>
                  </a:lnTo>
                  <a:lnTo>
                    <a:pt x="243712" y="86360"/>
                  </a:lnTo>
                  <a:close/>
                </a:path>
                <a:path w="278764" h="579501">
                  <a:moveTo>
                    <a:pt x="172592" y="390906"/>
                  </a:moveTo>
                  <a:lnTo>
                    <a:pt x="173862" y="388238"/>
                  </a:lnTo>
                  <a:lnTo>
                    <a:pt x="174751" y="385445"/>
                  </a:lnTo>
                  <a:lnTo>
                    <a:pt x="175513" y="382524"/>
                  </a:lnTo>
                  <a:lnTo>
                    <a:pt x="175895" y="379602"/>
                  </a:lnTo>
                  <a:lnTo>
                    <a:pt x="174116" y="376682"/>
                  </a:lnTo>
                  <a:lnTo>
                    <a:pt x="114553" y="358775"/>
                  </a:lnTo>
                  <a:lnTo>
                    <a:pt x="110489" y="352806"/>
                  </a:lnTo>
                  <a:lnTo>
                    <a:pt x="107568" y="347599"/>
                  </a:lnTo>
                  <a:lnTo>
                    <a:pt x="105917" y="343153"/>
                  </a:lnTo>
                  <a:lnTo>
                    <a:pt x="104266" y="338709"/>
                  </a:lnTo>
                  <a:lnTo>
                    <a:pt x="103886" y="334645"/>
                  </a:lnTo>
                  <a:lnTo>
                    <a:pt x="105028" y="330962"/>
                  </a:lnTo>
                  <a:lnTo>
                    <a:pt x="105917" y="328040"/>
                  </a:lnTo>
                  <a:lnTo>
                    <a:pt x="107187" y="325754"/>
                  </a:lnTo>
                  <a:lnTo>
                    <a:pt x="110743" y="322199"/>
                  </a:lnTo>
                  <a:lnTo>
                    <a:pt x="115442" y="320166"/>
                  </a:lnTo>
                  <a:lnTo>
                    <a:pt x="118110" y="319404"/>
                  </a:lnTo>
                  <a:lnTo>
                    <a:pt x="120903" y="319150"/>
                  </a:lnTo>
                  <a:lnTo>
                    <a:pt x="124078" y="319404"/>
                  </a:lnTo>
                  <a:lnTo>
                    <a:pt x="127253" y="319532"/>
                  </a:lnTo>
                  <a:lnTo>
                    <a:pt x="130683" y="320166"/>
                  </a:lnTo>
                  <a:lnTo>
                    <a:pt x="134238" y="321310"/>
                  </a:lnTo>
                  <a:lnTo>
                    <a:pt x="186182" y="336803"/>
                  </a:lnTo>
                  <a:lnTo>
                    <a:pt x="189229" y="335407"/>
                  </a:lnTo>
                  <a:lnTo>
                    <a:pt x="190500" y="332613"/>
                  </a:lnTo>
                  <a:lnTo>
                    <a:pt x="191388" y="329946"/>
                  </a:lnTo>
                  <a:lnTo>
                    <a:pt x="192150" y="327151"/>
                  </a:lnTo>
                  <a:lnTo>
                    <a:pt x="192532" y="324231"/>
                  </a:lnTo>
                  <a:lnTo>
                    <a:pt x="190880" y="321183"/>
                  </a:lnTo>
                  <a:lnTo>
                    <a:pt x="131190" y="303275"/>
                  </a:lnTo>
                  <a:lnTo>
                    <a:pt x="127126" y="297307"/>
                  </a:lnTo>
                  <a:lnTo>
                    <a:pt x="124205" y="292100"/>
                  </a:lnTo>
                  <a:lnTo>
                    <a:pt x="122554" y="287654"/>
                  </a:lnTo>
                  <a:lnTo>
                    <a:pt x="120903" y="283210"/>
                  </a:lnTo>
                  <a:lnTo>
                    <a:pt x="120523" y="279146"/>
                  </a:lnTo>
                  <a:lnTo>
                    <a:pt x="121665" y="275589"/>
                  </a:lnTo>
                  <a:lnTo>
                    <a:pt x="122554" y="272669"/>
                  </a:lnTo>
                  <a:lnTo>
                    <a:pt x="125602" y="268477"/>
                  </a:lnTo>
                  <a:lnTo>
                    <a:pt x="129539" y="265429"/>
                  </a:lnTo>
                  <a:lnTo>
                    <a:pt x="132207" y="264668"/>
                  </a:lnTo>
                  <a:lnTo>
                    <a:pt x="134747" y="263906"/>
                  </a:lnTo>
                  <a:lnTo>
                    <a:pt x="137540" y="263651"/>
                  </a:lnTo>
                  <a:lnTo>
                    <a:pt x="140715" y="263906"/>
                  </a:lnTo>
                  <a:lnTo>
                    <a:pt x="143890" y="264160"/>
                  </a:lnTo>
                  <a:lnTo>
                    <a:pt x="147320" y="264795"/>
                  </a:lnTo>
                  <a:lnTo>
                    <a:pt x="150875" y="265938"/>
                  </a:lnTo>
                  <a:lnTo>
                    <a:pt x="202691" y="281559"/>
                  </a:lnTo>
                  <a:lnTo>
                    <a:pt x="205866" y="280035"/>
                  </a:lnTo>
                  <a:lnTo>
                    <a:pt x="208025" y="274447"/>
                  </a:lnTo>
                  <a:lnTo>
                    <a:pt x="209296" y="268732"/>
                  </a:lnTo>
                  <a:lnTo>
                    <a:pt x="207517" y="265811"/>
                  </a:lnTo>
                  <a:lnTo>
                    <a:pt x="153542" y="249554"/>
                  </a:lnTo>
                  <a:lnTo>
                    <a:pt x="148716" y="248158"/>
                  </a:lnTo>
                  <a:lnTo>
                    <a:pt x="144017" y="247269"/>
                  </a:lnTo>
                  <a:lnTo>
                    <a:pt x="139446" y="246887"/>
                  </a:lnTo>
                  <a:lnTo>
                    <a:pt x="134747" y="246634"/>
                  </a:lnTo>
                  <a:lnTo>
                    <a:pt x="130555" y="247141"/>
                  </a:lnTo>
                  <a:lnTo>
                    <a:pt x="126618" y="248412"/>
                  </a:lnTo>
                  <a:lnTo>
                    <a:pt x="122682" y="249809"/>
                  </a:lnTo>
                  <a:lnTo>
                    <a:pt x="119252" y="252095"/>
                  </a:lnTo>
                  <a:lnTo>
                    <a:pt x="116204" y="255143"/>
                  </a:lnTo>
                  <a:lnTo>
                    <a:pt x="113157" y="258318"/>
                  </a:lnTo>
                  <a:lnTo>
                    <a:pt x="110743" y="262636"/>
                  </a:lnTo>
                  <a:lnTo>
                    <a:pt x="109092" y="268097"/>
                  </a:lnTo>
                  <a:lnTo>
                    <a:pt x="107950" y="275209"/>
                  </a:lnTo>
                  <a:lnTo>
                    <a:pt x="108203" y="280162"/>
                  </a:lnTo>
                  <a:lnTo>
                    <a:pt x="108838" y="282956"/>
                  </a:lnTo>
                  <a:lnTo>
                    <a:pt x="109347" y="285750"/>
                  </a:lnTo>
                  <a:lnTo>
                    <a:pt x="110362" y="288798"/>
                  </a:lnTo>
                  <a:lnTo>
                    <a:pt x="111760" y="291973"/>
                  </a:lnTo>
                  <a:lnTo>
                    <a:pt x="113157" y="295148"/>
                  </a:lnTo>
                  <a:lnTo>
                    <a:pt x="114935" y="298703"/>
                  </a:lnTo>
                  <a:lnTo>
                    <a:pt x="117221" y="302387"/>
                  </a:lnTo>
                  <a:lnTo>
                    <a:pt x="114426" y="302640"/>
                  </a:lnTo>
                  <a:lnTo>
                    <a:pt x="111760" y="303275"/>
                  </a:lnTo>
                  <a:lnTo>
                    <a:pt x="109220" y="304164"/>
                  </a:lnTo>
                  <a:lnTo>
                    <a:pt x="106679" y="305053"/>
                  </a:lnTo>
                  <a:lnTo>
                    <a:pt x="102235" y="308101"/>
                  </a:lnTo>
                  <a:lnTo>
                    <a:pt x="98171" y="311912"/>
                  </a:lnTo>
                  <a:lnTo>
                    <a:pt x="94868" y="316991"/>
                  </a:lnTo>
                  <a:lnTo>
                    <a:pt x="93472" y="320039"/>
                  </a:lnTo>
                  <a:lnTo>
                    <a:pt x="92455" y="323596"/>
                  </a:lnTo>
                  <a:lnTo>
                    <a:pt x="91059" y="328168"/>
                  </a:lnTo>
                  <a:lnTo>
                    <a:pt x="90932" y="333121"/>
                  </a:lnTo>
                  <a:lnTo>
                    <a:pt x="92075" y="338454"/>
                  </a:lnTo>
                  <a:lnTo>
                    <a:pt x="93217" y="343662"/>
                  </a:lnTo>
                  <a:lnTo>
                    <a:pt x="95758" y="349503"/>
                  </a:lnTo>
                  <a:lnTo>
                    <a:pt x="99695" y="355981"/>
                  </a:lnTo>
                  <a:lnTo>
                    <a:pt x="88391" y="352551"/>
                  </a:lnTo>
                  <a:lnTo>
                    <a:pt x="84582" y="355219"/>
                  </a:lnTo>
                  <a:lnTo>
                    <a:pt x="83312" y="358648"/>
                  </a:lnTo>
                  <a:lnTo>
                    <a:pt x="82296" y="363982"/>
                  </a:lnTo>
                  <a:lnTo>
                    <a:pt x="84200" y="366649"/>
                  </a:lnTo>
                  <a:lnTo>
                    <a:pt x="169417" y="392302"/>
                  </a:lnTo>
                  <a:lnTo>
                    <a:pt x="169925" y="392429"/>
                  </a:lnTo>
                  <a:lnTo>
                    <a:pt x="172592" y="390906"/>
                  </a:lnTo>
                  <a:close/>
                </a:path>
                <a:path w="278764" h="579501">
                  <a:moveTo>
                    <a:pt x="129539" y="486156"/>
                  </a:moveTo>
                  <a:lnTo>
                    <a:pt x="133223" y="485648"/>
                  </a:lnTo>
                  <a:lnTo>
                    <a:pt x="136525" y="484504"/>
                  </a:lnTo>
                  <a:lnTo>
                    <a:pt x="139446" y="482600"/>
                  </a:lnTo>
                  <a:lnTo>
                    <a:pt x="142493" y="480695"/>
                  </a:lnTo>
                  <a:lnTo>
                    <a:pt x="145034" y="478154"/>
                  </a:lnTo>
                  <a:lnTo>
                    <a:pt x="147320" y="474852"/>
                  </a:lnTo>
                  <a:lnTo>
                    <a:pt x="149605" y="471550"/>
                  </a:lnTo>
                  <a:lnTo>
                    <a:pt x="151384" y="467613"/>
                  </a:lnTo>
                  <a:lnTo>
                    <a:pt x="152780" y="463169"/>
                  </a:lnTo>
                  <a:lnTo>
                    <a:pt x="154304" y="458088"/>
                  </a:lnTo>
                  <a:lnTo>
                    <a:pt x="154559" y="452882"/>
                  </a:lnTo>
                  <a:lnTo>
                    <a:pt x="153797" y="447675"/>
                  </a:lnTo>
                  <a:lnTo>
                    <a:pt x="152908" y="442340"/>
                  </a:lnTo>
                  <a:lnTo>
                    <a:pt x="151129" y="437261"/>
                  </a:lnTo>
                  <a:lnTo>
                    <a:pt x="148209" y="432435"/>
                  </a:lnTo>
                  <a:lnTo>
                    <a:pt x="156717" y="434975"/>
                  </a:lnTo>
                  <a:lnTo>
                    <a:pt x="159638" y="433832"/>
                  </a:lnTo>
                  <a:lnTo>
                    <a:pt x="161162" y="430657"/>
                  </a:lnTo>
                  <a:lnTo>
                    <a:pt x="162178" y="427354"/>
                  </a:lnTo>
                  <a:lnTo>
                    <a:pt x="162560" y="424179"/>
                  </a:lnTo>
                  <a:lnTo>
                    <a:pt x="160782" y="421513"/>
                  </a:lnTo>
                  <a:lnTo>
                    <a:pt x="103250" y="404240"/>
                  </a:lnTo>
                  <a:lnTo>
                    <a:pt x="97916" y="402589"/>
                  </a:lnTo>
                  <a:lnTo>
                    <a:pt x="93090" y="401827"/>
                  </a:lnTo>
                  <a:lnTo>
                    <a:pt x="84454" y="401827"/>
                  </a:lnTo>
                  <a:lnTo>
                    <a:pt x="80517" y="402716"/>
                  </a:lnTo>
                  <a:lnTo>
                    <a:pt x="77088" y="404622"/>
                  </a:lnTo>
                  <a:lnTo>
                    <a:pt x="73533" y="406400"/>
                  </a:lnTo>
                  <a:lnTo>
                    <a:pt x="70485" y="409321"/>
                  </a:lnTo>
                  <a:lnTo>
                    <a:pt x="67817" y="413131"/>
                  </a:lnTo>
                  <a:lnTo>
                    <a:pt x="65150" y="417068"/>
                  </a:lnTo>
                  <a:lnTo>
                    <a:pt x="62864" y="422021"/>
                  </a:lnTo>
                  <a:lnTo>
                    <a:pt x="61087" y="428244"/>
                  </a:lnTo>
                  <a:lnTo>
                    <a:pt x="60071" y="431546"/>
                  </a:lnTo>
                  <a:lnTo>
                    <a:pt x="59309" y="434848"/>
                  </a:lnTo>
                  <a:lnTo>
                    <a:pt x="59054" y="438276"/>
                  </a:lnTo>
                  <a:lnTo>
                    <a:pt x="58674" y="441578"/>
                  </a:lnTo>
                  <a:lnTo>
                    <a:pt x="58674" y="450850"/>
                  </a:lnTo>
                  <a:lnTo>
                    <a:pt x="59054" y="453516"/>
                  </a:lnTo>
                  <a:lnTo>
                    <a:pt x="59943" y="458343"/>
                  </a:lnTo>
                  <a:lnTo>
                    <a:pt x="61087" y="461263"/>
                  </a:lnTo>
                  <a:lnTo>
                    <a:pt x="64008" y="464058"/>
                  </a:lnTo>
                  <a:lnTo>
                    <a:pt x="67817" y="465327"/>
                  </a:lnTo>
                  <a:lnTo>
                    <a:pt x="70358" y="465836"/>
                  </a:lnTo>
                  <a:lnTo>
                    <a:pt x="73405" y="464693"/>
                  </a:lnTo>
                  <a:lnTo>
                    <a:pt x="73913" y="461772"/>
                  </a:lnTo>
                  <a:lnTo>
                    <a:pt x="73025" y="458088"/>
                  </a:lnTo>
                  <a:lnTo>
                    <a:pt x="72136" y="453263"/>
                  </a:lnTo>
                  <a:lnTo>
                    <a:pt x="71754" y="450596"/>
                  </a:lnTo>
                  <a:lnTo>
                    <a:pt x="71500" y="447548"/>
                  </a:lnTo>
                  <a:lnTo>
                    <a:pt x="71627" y="440944"/>
                  </a:lnTo>
                  <a:lnTo>
                    <a:pt x="72136" y="437261"/>
                  </a:lnTo>
                  <a:lnTo>
                    <a:pt x="73278" y="433450"/>
                  </a:lnTo>
                  <a:lnTo>
                    <a:pt x="74422" y="429895"/>
                  </a:lnTo>
                  <a:lnTo>
                    <a:pt x="75691" y="426974"/>
                  </a:lnTo>
                  <a:lnTo>
                    <a:pt x="78866" y="422528"/>
                  </a:lnTo>
                  <a:lnTo>
                    <a:pt x="82930" y="419862"/>
                  </a:lnTo>
                  <a:lnTo>
                    <a:pt x="87502" y="418338"/>
                  </a:lnTo>
                  <a:lnTo>
                    <a:pt x="92963" y="418464"/>
                  </a:lnTo>
                  <a:lnTo>
                    <a:pt x="96012" y="418973"/>
                  </a:lnTo>
                  <a:lnTo>
                    <a:pt x="99313" y="419988"/>
                  </a:lnTo>
                  <a:lnTo>
                    <a:pt x="105917" y="421894"/>
                  </a:lnTo>
                  <a:lnTo>
                    <a:pt x="102362" y="433704"/>
                  </a:lnTo>
                  <a:lnTo>
                    <a:pt x="100329" y="440309"/>
                  </a:lnTo>
                  <a:lnTo>
                    <a:pt x="99187" y="446532"/>
                  </a:lnTo>
                  <a:lnTo>
                    <a:pt x="98805" y="452120"/>
                  </a:lnTo>
                  <a:lnTo>
                    <a:pt x="98298" y="457835"/>
                  </a:lnTo>
                  <a:lnTo>
                    <a:pt x="98678" y="462788"/>
                  </a:lnTo>
                  <a:lnTo>
                    <a:pt x="99949" y="467233"/>
                  </a:lnTo>
                  <a:lnTo>
                    <a:pt x="101218" y="471550"/>
                  </a:lnTo>
                  <a:lnTo>
                    <a:pt x="103250" y="475234"/>
                  </a:lnTo>
                  <a:lnTo>
                    <a:pt x="106299" y="478282"/>
                  </a:lnTo>
                  <a:lnTo>
                    <a:pt x="109220" y="481329"/>
                  </a:lnTo>
                  <a:lnTo>
                    <a:pt x="113029" y="483488"/>
                  </a:lnTo>
                  <a:lnTo>
                    <a:pt x="112522" y="461518"/>
                  </a:lnTo>
                  <a:lnTo>
                    <a:pt x="110998" y="456564"/>
                  </a:lnTo>
                  <a:lnTo>
                    <a:pt x="110616" y="453644"/>
                  </a:lnTo>
                  <a:lnTo>
                    <a:pt x="110871" y="450214"/>
                  </a:lnTo>
                  <a:lnTo>
                    <a:pt x="111125" y="446786"/>
                  </a:lnTo>
                  <a:lnTo>
                    <a:pt x="111887" y="442975"/>
                  </a:lnTo>
                  <a:lnTo>
                    <a:pt x="113157" y="438658"/>
                  </a:lnTo>
                  <a:lnTo>
                    <a:pt x="117221" y="425323"/>
                  </a:lnTo>
                  <a:lnTo>
                    <a:pt x="135254" y="430784"/>
                  </a:lnTo>
                  <a:lnTo>
                    <a:pt x="138429" y="435863"/>
                  </a:lnTo>
                  <a:lnTo>
                    <a:pt x="140462" y="440563"/>
                  </a:lnTo>
                  <a:lnTo>
                    <a:pt x="141604" y="444626"/>
                  </a:lnTo>
                  <a:lnTo>
                    <a:pt x="142621" y="448818"/>
                  </a:lnTo>
                  <a:lnTo>
                    <a:pt x="142493" y="452882"/>
                  </a:lnTo>
                  <a:lnTo>
                    <a:pt x="141224" y="457073"/>
                  </a:lnTo>
                  <a:lnTo>
                    <a:pt x="139700" y="462152"/>
                  </a:lnTo>
                  <a:lnTo>
                    <a:pt x="137287" y="465582"/>
                  </a:lnTo>
                  <a:lnTo>
                    <a:pt x="133730" y="467613"/>
                  </a:lnTo>
                  <a:lnTo>
                    <a:pt x="130301" y="469646"/>
                  </a:lnTo>
                  <a:lnTo>
                    <a:pt x="126364" y="470026"/>
                  </a:lnTo>
                  <a:lnTo>
                    <a:pt x="122047" y="486156"/>
                  </a:lnTo>
                  <a:lnTo>
                    <a:pt x="125857" y="486537"/>
                  </a:lnTo>
                  <a:lnTo>
                    <a:pt x="129539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84"/>
            <p:cNvSpPr/>
            <p:nvPr/>
          </p:nvSpPr>
          <p:spPr>
            <a:xfrm>
              <a:off x="6511417" y="1703451"/>
              <a:ext cx="136143" cy="103632"/>
            </a:xfrm>
            <a:custGeom>
              <a:avLst/>
              <a:gdLst/>
              <a:ahLst/>
              <a:cxnLst/>
              <a:rect l="l" t="t" r="r" b="b"/>
              <a:pathLst>
                <a:path w="136143" h="103632">
                  <a:moveTo>
                    <a:pt x="131572" y="22351"/>
                  </a:moveTo>
                  <a:lnTo>
                    <a:pt x="129921" y="19176"/>
                  </a:lnTo>
                  <a:lnTo>
                    <a:pt x="128269" y="16001"/>
                  </a:lnTo>
                  <a:lnTo>
                    <a:pt x="126491" y="13081"/>
                  </a:lnTo>
                  <a:lnTo>
                    <a:pt x="124586" y="10540"/>
                  </a:lnTo>
                  <a:lnTo>
                    <a:pt x="122681" y="8000"/>
                  </a:lnTo>
                  <a:lnTo>
                    <a:pt x="119252" y="4445"/>
                  </a:lnTo>
                  <a:lnTo>
                    <a:pt x="116331" y="1777"/>
                  </a:lnTo>
                  <a:lnTo>
                    <a:pt x="112902" y="0"/>
                  </a:lnTo>
                  <a:lnTo>
                    <a:pt x="109854" y="0"/>
                  </a:lnTo>
                  <a:lnTo>
                    <a:pt x="107314" y="635"/>
                  </a:lnTo>
                  <a:lnTo>
                    <a:pt x="104012" y="1777"/>
                  </a:lnTo>
                  <a:lnTo>
                    <a:pt x="100710" y="4572"/>
                  </a:lnTo>
                  <a:lnTo>
                    <a:pt x="101853" y="7365"/>
                  </a:lnTo>
                  <a:lnTo>
                    <a:pt x="104901" y="9906"/>
                  </a:lnTo>
                  <a:lnTo>
                    <a:pt x="108584" y="13715"/>
                  </a:lnTo>
                  <a:lnTo>
                    <a:pt x="112394" y="18161"/>
                  </a:lnTo>
                  <a:lnTo>
                    <a:pt x="114300" y="21082"/>
                  </a:lnTo>
                  <a:lnTo>
                    <a:pt x="116331" y="24002"/>
                  </a:lnTo>
                  <a:lnTo>
                    <a:pt x="117855" y="27432"/>
                  </a:lnTo>
                  <a:lnTo>
                    <a:pt x="118872" y="31496"/>
                  </a:lnTo>
                  <a:lnTo>
                    <a:pt x="119887" y="34925"/>
                  </a:lnTo>
                  <a:lnTo>
                    <a:pt x="120141" y="37973"/>
                  </a:lnTo>
                  <a:lnTo>
                    <a:pt x="119760" y="40894"/>
                  </a:lnTo>
                  <a:lnTo>
                    <a:pt x="119379" y="43814"/>
                  </a:lnTo>
                  <a:lnTo>
                    <a:pt x="118490" y="46482"/>
                  </a:lnTo>
                  <a:lnTo>
                    <a:pt x="117093" y="48640"/>
                  </a:lnTo>
                  <a:lnTo>
                    <a:pt x="113918" y="52832"/>
                  </a:lnTo>
                  <a:lnTo>
                    <a:pt x="109600" y="56007"/>
                  </a:lnTo>
                  <a:lnTo>
                    <a:pt x="107060" y="57150"/>
                  </a:lnTo>
                  <a:lnTo>
                    <a:pt x="104393" y="57912"/>
                  </a:lnTo>
                  <a:lnTo>
                    <a:pt x="101600" y="58674"/>
                  </a:lnTo>
                  <a:lnTo>
                    <a:pt x="98551" y="59182"/>
                  </a:lnTo>
                  <a:lnTo>
                    <a:pt x="95376" y="59436"/>
                  </a:lnTo>
                  <a:lnTo>
                    <a:pt x="92075" y="59689"/>
                  </a:lnTo>
                  <a:lnTo>
                    <a:pt x="88264" y="59436"/>
                  </a:lnTo>
                  <a:lnTo>
                    <a:pt x="83947" y="58547"/>
                  </a:lnTo>
                  <a:lnTo>
                    <a:pt x="79628" y="57785"/>
                  </a:lnTo>
                  <a:lnTo>
                    <a:pt x="74675" y="56261"/>
                  </a:lnTo>
                  <a:lnTo>
                    <a:pt x="69087" y="53975"/>
                  </a:lnTo>
                  <a:lnTo>
                    <a:pt x="63500" y="51815"/>
                  </a:lnTo>
                  <a:lnTo>
                    <a:pt x="57023" y="48640"/>
                  </a:lnTo>
                  <a:lnTo>
                    <a:pt x="49529" y="44576"/>
                  </a:lnTo>
                  <a:lnTo>
                    <a:pt x="17399" y="26797"/>
                  </a:lnTo>
                  <a:lnTo>
                    <a:pt x="14604" y="25526"/>
                  </a:lnTo>
                  <a:lnTo>
                    <a:pt x="12064" y="24891"/>
                  </a:lnTo>
                  <a:lnTo>
                    <a:pt x="9398" y="24891"/>
                  </a:lnTo>
                  <a:lnTo>
                    <a:pt x="5968" y="25653"/>
                  </a:lnTo>
                  <a:lnTo>
                    <a:pt x="2539" y="26924"/>
                  </a:lnTo>
                  <a:lnTo>
                    <a:pt x="0" y="29845"/>
                  </a:lnTo>
                  <a:lnTo>
                    <a:pt x="253" y="33020"/>
                  </a:lnTo>
                  <a:lnTo>
                    <a:pt x="18796" y="101346"/>
                  </a:lnTo>
                  <a:lnTo>
                    <a:pt x="20574" y="103504"/>
                  </a:lnTo>
                  <a:lnTo>
                    <a:pt x="23749" y="103632"/>
                  </a:lnTo>
                  <a:lnTo>
                    <a:pt x="26797" y="102997"/>
                  </a:lnTo>
                  <a:lnTo>
                    <a:pt x="28955" y="102362"/>
                  </a:lnTo>
                  <a:lnTo>
                    <a:pt x="32257" y="100075"/>
                  </a:lnTo>
                  <a:lnTo>
                    <a:pt x="32765" y="97409"/>
                  </a:lnTo>
                  <a:lnTo>
                    <a:pt x="18160" y="43687"/>
                  </a:lnTo>
                  <a:lnTo>
                    <a:pt x="43941" y="57658"/>
                  </a:lnTo>
                  <a:lnTo>
                    <a:pt x="57222" y="64764"/>
                  </a:lnTo>
                  <a:lnTo>
                    <a:pt x="67690" y="69469"/>
                  </a:lnTo>
                  <a:lnTo>
                    <a:pt x="74422" y="72262"/>
                  </a:lnTo>
                  <a:lnTo>
                    <a:pt x="80390" y="74168"/>
                  </a:lnTo>
                  <a:lnTo>
                    <a:pt x="85598" y="75184"/>
                  </a:lnTo>
                  <a:lnTo>
                    <a:pt x="90804" y="76200"/>
                  </a:lnTo>
                  <a:lnTo>
                    <a:pt x="95376" y="76581"/>
                  </a:lnTo>
                  <a:lnTo>
                    <a:pt x="99440" y="76200"/>
                  </a:lnTo>
                  <a:lnTo>
                    <a:pt x="103631" y="75819"/>
                  </a:lnTo>
                  <a:lnTo>
                    <a:pt x="107696" y="75057"/>
                  </a:lnTo>
                  <a:lnTo>
                    <a:pt x="111632" y="74040"/>
                  </a:lnTo>
                  <a:lnTo>
                    <a:pt x="115950" y="72771"/>
                  </a:lnTo>
                  <a:lnTo>
                    <a:pt x="119887" y="70993"/>
                  </a:lnTo>
                  <a:lnTo>
                    <a:pt x="123443" y="68452"/>
                  </a:lnTo>
                  <a:lnTo>
                    <a:pt x="126873" y="65912"/>
                  </a:lnTo>
                  <a:lnTo>
                    <a:pt x="129666" y="62737"/>
                  </a:lnTo>
                  <a:lnTo>
                    <a:pt x="131825" y="59054"/>
                  </a:lnTo>
                  <a:lnTo>
                    <a:pt x="133984" y="55245"/>
                  </a:lnTo>
                  <a:lnTo>
                    <a:pt x="135254" y="50926"/>
                  </a:lnTo>
                  <a:lnTo>
                    <a:pt x="135762" y="45974"/>
                  </a:lnTo>
                  <a:lnTo>
                    <a:pt x="136143" y="41021"/>
                  </a:lnTo>
                  <a:lnTo>
                    <a:pt x="135635" y="35560"/>
                  </a:lnTo>
                  <a:lnTo>
                    <a:pt x="133984" y="29590"/>
                  </a:lnTo>
                  <a:lnTo>
                    <a:pt x="132968" y="25781"/>
                  </a:lnTo>
                  <a:lnTo>
                    <a:pt x="131572" y="22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85"/>
            <p:cNvSpPr/>
            <p:nvPr/>
          </p:nvSpPr>
          <p:spPr>
            <a:xfrm>
              <a:off x="6578346" y="1811527"/>
              <a:ext cx="23875" cy="48260"/>
            </a:xfrm>
            <a:custGeom>
              <a:avLst/>
              <a:gdLst/>
              <a:ahLst/>
              <a:cxnLst/>
              <a:rect l="l" t="t" r="r" b="b"/>
              <a:pathLst>
                <a:path w="23875" h="48260">
                  <a:moveTo>
                    <a:pt x="18287" y="47371"/>
                  </a:moveTo>
                  <a:lnTo>
                    <a:pt x="20574" y="46736"/>
                  </a:lnTo>
                  <a:lnTo>
                    <a:pt x="23240" y="45085"/>
                  </a:lnTo>
                  <a:lnTo>
                    <a:pt x="23875" y="42291"/>
                  </a:lnTo>
                  <a:lnTo>
                    <a:pt x="13080" y="2412"/>
                  </a:lnTo>
                  <a:lnTo>
                    <a:pt x="10922" y="126"/>
                  </a:lnTo>
                  <a:lnTo>
                    <a:pt x="8127" y="0"/>
                  </a:lnTo>
                  <a:lnTo>
                    <a:pt x="3301" y="1397"/>
                  </a:lnTo>
                  <a:lnTo>
                    <a:pt x="761" y="2921"/>
                  </a:lnTo>
                  <a:lnTo>
                    <a:pt x="0" y="5969"/>
                  </a:lnTo>
                  <a:lnTo>
                    <a:pt x="10795" y="45847"/>
                  </a:lnTo>
                  <a:lnTo>
                    <a:pt x="11175" y="46862"/>
                  </a:lnTo>
                  <a:lnTo>
                    <a:pt x="14097" y="48260"/>
                  </a:lnTo>
                  <a:lnTo>
                    <a:pt x="18287" y="47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86"/>
            <p:cNvSpPr/>
            <p:nvPr/>
          </p:nvSpPr>
          <p:spPr>
            <a:xfrm>
              <a:off x="6557264" y="1861947"/>
              <a:ext cx="257175" cy="665479"/>
            </a:xfrm>
            <a:custGeom>
              <a:avLst/>
              <a:gdLst/>
              <a:ahLst/>
              <a:cxnLst/>
              <a:rect l="l" t="t" r="r" b="b"/>
              <a:pathLst>
                <a:path w="257175" h="665479">
                  <a:moveTo>
                    <a:pt x="159130" y="317626"/>
                  </a:moveTo>
                  <a:lnTo>
                    <a:pt x="161670" y="314325"/>
                  </a:lnTo>
                  <a:lnTo>
                    <a:pt x="164337" y="311150"/>
                  </a:lnTo>
                  <a:lnTo>
                    <a:pt x="166115" y="307466"/>
                  </a:lnTo>
                  <a:lnTo>
                    <a:pt x="167004" y="303149"/>
                  </a:lnTo>
                  <a:lnTo>
                    <a:pt x="167893" y="298830"/>
                  </a:lnTo>
                  <a:lnTo>
                    <a:pt x="167639" y="294004"/>
                  </a:lnTo>
                  <a:lnTo>
                    <a:pt x="166115" y="288416"/>
                  </a:lnTo>
                  <a:lnTo>
                    <a:pt x="164591" y="283972"/>
                  </a:lnTo>
                  <a:lnTo>
                    <a:pt x="162178" y="279780"/>
                  </a:lnTo>
                  <a:lnTo>
                    <a:pt x="158622" y="275589"/>
                  </a:lnTo>
                  <a:lnTo>
                    <a:pt x="154177" y="271652"/>
                  </a:lnTo>
                  <a:lnTo>
                    <a:pt x="151256" y="269620"/>
                  </a:lnTo>
                  <a:lnTo>
                    <a:pt x="148462" y="267588"/>
                  </a:lnTo>
                  <a:lnTo>
                    <a:pt x="145033" y="265683"/>
                  </a:lnTo>
                  <a:lnTo>
                    <a:pt x="141096" y="263651"/>
                  </a:lnTo>
                  <a:lnTo>
                    <a:pt x="145414" y="259968"/>
                  </a:lnTo>
                  <a:lnTo>
                    <a:pt x="148716" y="255777"/>
                  </a:lnTo>
                  <a:lnTo>
                    <a:pt x="150875" y="250951"/>
                  </a:lnTo>
                  <a:lnTo>
                    <a:pt x="151764" y="248285"/>
                  </a:lnTo>
                  <a:lnTo>
                    <a:pt x="152272" y="245490"/>
                  </a:lnTo>
                  <a:lnTo>
                    <a:pt x="152400" y="242442"/>
                  </a:lnTo>
                  <a:lnTo>
                    <a:pt x="152400" y="239394"/>
                  </a:lnTo>
                  <a:lnTo>
                    <a:pt x="151891" y="236092"/>
                  </a:lnTo>
                  <a:lnTo>
                    <a:pt x="151002" y="232537"/>
                  </a:lnTo>
                  <a:lnTo>
                    <a:pt x="149732" y="227837"/>
                  </a:lnTo>
                  <a:lnTo>
                    <a:pt x="147192" y="223647"/>
                  </a:lnTo>
                  <a:lnTo>
                    <a:pt x="143509" y="219710"/>
                  </a:lnTo>
                  <a:lnTo>
                    <a:pt x="139700" y="215900"/>
                  </a:lnTo>
                  <a:lnTo>
                    <a:pt x="134492" y="212216"/>
                  </a:lnTo>
                  <a:lnTo>
                    <a:pt x="127761" y="208914"/>
                  </a:lnTo>
                  <a:lnTo>
                    <a:pt x="139064" y="205866"/>
                  </a:lnTo>
                  <a:lnTo>
                    <a:pt x="140842" y="204342"/>
                  </a:lnTo>
                  <a:lnTo>
                    <a:pt x="140969" y="201422"/>
                  </a:lnTo>
                  <a:lnTo>
                    <a:pt x="140207" y="197992"/>
                  </a:lnTo>
                  <a:lnTo>
                    <a:pt x="139445" y="195325"/>
                  </a:lnTo>
                  <a:lnTo>
                    <a:pt x="137921" y="192404"/>
                  </a:lnTo>
                  <a:lnTo>
                    <a:pt x="135254" y="191515"/>
                  </a:lnTo>
                  <a:lnTo>
                    <a:pt x="49275" y="214883"/>
                  </a:lnTo>
                  <a:lnTo>
                    <a:pt x="48767" y="215011"/>
                  </a:lnTo>
                  <a:lnTo>
                    <a:pt x="47370" y="217677"/>
                  </a:lnTo>
                  <a:lnTo>
                    <a:pt x="47751" y="220725"/>
                  </a:lnTo>
                  <a:lnTo>
                    <a:pt x="48386" y="223519"/>
                  </a:lnTo>
                  <a:lnTo>
                    <a:pt x="49275" y="226440"/>
                  </a:lnTo>
                  <a:lnTo>
                    <a:pt x="50926" y="229615"/>
                  </a:lnTo>
                  <a:lnTo>
                    <a:pt x="53593" y="230631"/>
                  </a:lnTo>
                  <a:lnTo>
                    <a:pt x="113664" y="214375"/>
                  </a:lnTo>
                  <a:lnTo>
                    <a:pt x="120268" y="217169"/>
                  </a:lnTo>
                  <a:lnTo>
                    <a:pt x="125475" y="220090"/>
                  </a:lnTo>
                  <a:lnTo>
                    <a:pt x="129285" y="223012"/>
                  </a:lnTo>
                  <a:lnTo>
                    <a:pt x="133095" y="225932"/>
                  </a:lnTo>
                  <a:lnTo>
                    <a:pt x="135381" y="229235"/>
                  </a:lnTo>
                  <a:lnTo>
                    <a:pt x="136397" y="232917"/>
                  </a:lnTo>
                  <a:lnTo>
                    <a:pt x="137159" y="235838"/>
                  </a:lnTo>
                  <a:lnTo>
                    <a:pt x="137286" y="238505"/>
                  </a:lnTo>
                  <a:lnTo>
                    <a:pt x="136143" y="243458"/>
                  </a:lnTo>
                  <a:lnTo>
                    <a:pt x="133222" y="247650"/>
                  </a:lnTo>
                  <a:lnTo>
                    <a:pt x="129158" y="251332"/>
                  </a:lnTo>
                  <a:lnTo>
                    <a:pt x="126364" y="252856"/>
                  </a:lnTo>
                  <a:lnTo>
                    <a:pt x="123570" y="254380"/>
                  </a:lnTo>
                  <a:lnTo>
                    <a:pt x="120268" y="255650"/>
                  </a:lnTo>
                  <a:lnTo>
                    <a:pt x="116712" y="256539"/>
                  </a:lnTo>
                  <a:lnTo>
                    <a:pt x="64388" y="270763"/>
                  </a:lnTo>
                  <a:lnTo>
                    <a:pt x="63880" y="270890"/>
                  </a:lnTo>
                  <a:lnTo>
                    <a:pt x="62610" y="273557"/>
                  </a:lnTo>
                  <a:lnTo>
                    <a:pt x="62864" y="276605"/>
                  </a:lnTo>
                  <a:lnTo>
                    <a:pt x="63626" y="279400"/>
                  </a:lnTo>
                  <a:lnTo>
                    <a:pt x="64388" y="282193"/>
                  </a:lnTo>
                  <a:lnTo>
                    <a:pt x="66039" y="285495"/>
                  </a:lnTo>
                  <a:lnTo>
                    <a:pt x="68706" y="286512"/>
                  </a:lnTo>
                  <a:lnTo>
                    <a:pt x="128777" y="270255"/>
                  </a:lnTo>
                  <a:lnTo>
                    <a:pt x="135381" y="273176"/>
                  </a:lnTo>
                  <a:lnTo>
                    <a:pt x="140588" y="276098"/>
                  </a:lnTo>
                  <a:lnTo>
                    <a:pt x="144399" y="279018"/>
                  </a:lnTo>
                  <a:lnTo>
                    <a:pt x="148208" y="281939"/>
                  </a:lnTo>
                  <a:lnTo>
                    <a:pt x="150621" y="285114"/>
                  </a:lnTo>
                  <a:lnTo>
                    <a:pt x="151510" y="288798"/>
                  </a:lnTo>
                  <a:lnTo>
                    <a:pt x="152400" y="291718"/>
                  </a:lnTo>
                  <a:lnTo>
                    <a:pt x="152526" y="294386"/>
                  </a:lnTo>
                  <a:lnTo>
                    <a:pt x="151383" y="299338"/>
                  </a:lnTo>
                  <a:lnTo>
                    <a:pt x="148335" y="303529"/>
                  </a:lnTo>
                  <a:lnTo>
                    <a:pt x="144271" y="307339"/>
                  </a:lnTo>
                  <a:lnTo>
                    <a:pt x="141477" y="308737"/>
                  </a:lnTo>
                  <a:lnTo>
                    <a:pt x="138683" y="310133"/>
                  </a:lnTo>
                  <a:lnTo>
                    <a:pt x="135381" y="311403"/>
                  </a:lnTo>
                  <a:lnTo>
                    <a:pt x="131825" y="312419"/>
                  </a:lnTo>
                  <a:lnTo>
                    <a:pt x="79501" y="326516"/>
                  </a:lnTo>
                  <a:lnTo>
                    <a:pt x="78993" y="326643"/>
                  </a:lnTo>
                  <a:lnTo>
                    <a:pt x="77724" y="329438"/>
                  </a:lnTo>
                  <a:lnTo>
                    <a:pt x="78104" y="332486"/>
                  </a:lnTo>
                  <a:lnTo>
                    <a:pt x="78739" y="335406"/>
                  </a:lnTo>
                  <a:lnTo>
                    <a:pt x="79628" y="338200"/>
                  </a:lnTo>
                  <a:lnTo>
                    <a:pt x="80771" y="340867"/>
                  </a:lnTo>
                  <a:lnTo>
                    <a:pt x="83819" y="342391"/>
                  </a:lnTo>
                  <a:lnTo>
                    <a:pt x="138175" y="327660"/>
                  </a:lnTo>
                  <a:lnTo>
                    <a:pt x="143001" y="326389"/>
                  </a:lnTo>
                  <a:lnTo>
                    <a:pt x="147574" y="324612"/>
                  </a:lnTo>
                  <a:lnTo>
                    <a:pt x="151637" y="322452"/>
                  </a:lnTo>
                  <a:lnTo>
                    <a:pt x="155701" y="320293"/>
                  </a:lnTo>
                  <a:lnTo>
                    <a:pt x="159130" y="317626"/>
                  </a:lnTo>
                  <a:close/>
                </a:path>
                <a:path w="257175" h="665479">
                  <a:moveTo>
                    <a:pt x="55879" y="385825"/>
                  </a:moveTo>
                  <a:lnTo>
                    <a:pt x="56514" y="388747"/>
                  </a:lnTo>
                  <a:lnTo>
                    <a:pt x="57403" y="391540"/>
                  </a:lnTo>
                  <a:lnTo>
                    <a:pt x="59054" y="394842"/>
                  </a:lnTo>
                  <a:lnTo>
                    <a:pt x="61721" y="395858"/>
                  </a:lnTo>
                  <a:lnTo>
                    <a:pt x="104775" y="384175"/>
                  </a:lnTo>
                  <a:lnTo>
                    <a:pt x="121538" y="379602"/>
                  </a:lnTo>
                  <a:lnTo>
                    <a:pt x="155701" y="370331"/>
                  </a:lnTo>
                  <a:lnTo>
                    <a:pt x="159511" y="371982"/>
                  </a:lnTo>
                  <a:lnTo>
                    <a:pt x="162813" y="373633"/>
                  </a:lnTo>
                  <a:lnTo>
                    <a:pt x="169671" y="364489"/>
                  </a:lnTo>
                  <a:lnTo>
                    <a:pt x="181228" y="361314"/>
                  </a:lnTo>
                  <a:lnTo>
                    <a:pt x="182879" y="360299"/>
                  </a:lnTo>
                  <a:lnTo>
                    <a:pt x="183260" y="357758"/>
                  </a:lnTo>
                  <a:lnTo>
                    <a:pt x="182752" y="354838"/>
                  </a:lnTo>
                  <a:lnTo>
                    <a:pt x="181609" y="351281"/>
                  </a:lnTo>
                  <a:lnTo>
                    <a:pt x="180212" y="348361"/>
                  </a:lnTo>
                  <a:lnTo>
                    <a:pt x="177545" y="347472"/>
                  </a:lnTo>
                  <a:lnTo>
                    <a:pt x="57403" y="379983"/>
                  </a:lnTo>
                  <a:lnTo>
                    <a:pt x="56895" y="380238"/>
                  </a:lnTo>
                  <a:lnTo>
                    <a:pt x="55499" y="382904"/>
                  </a:lnTo>
                  <a:lnTo>
                    <a:pt x="55879" y="385825"/>
                  </a:lnTo>
                  <a:close/>
                </a:path>
                <a:path w="257175" h="665479">
                  <a:moveTo>
                    <a:pt x="114807" y="415798"/>
                  </a:moveTo>
                  <a:lnTo>
                    <a:pt x="113029" y="412750"/>
                  </a:lnTo>
                  <a:lnTo>
                    <a:pt x="111886" y="408686"/>
                  </a:lnTo>
                  <a:lnTo>
                    <a:pt x="110743" y="404367"/>
                  </a:lnTo>
                  <a:lnTo>
                    <a:pt x="110997" y="399923"/>
                  </a:lnTo>
                  <a:lnTo>
                    <a:pt x="112775" y="395224"/>
                  </a:lnTo>
                  <a:lnTo>
                    <a:pt x="114553" y="390651"/>
                  </a:lnTo>
                  <a:lnTo>
                    <a:pt x="117475" y="385444"/>
                  </a:lnTo>
                  <a:lnTo>
                    <a:pt x="121538" y="379602"/>
                  </a:lnTo>
                  <a:lnTo>
                    <a:pt x="104775" y="384175"/>
                  </a:lnTo>
                  <a:lnTo>
                    <a:pt x="103124" y="387095"/>
                  </a:lnTo>
                  <a:lnTo>
                    <a:pt x="101726" y="389763"/>
                  </a:lnTo>
                  <a:lnTo>
                    <a:pt x="99567" y="394715"/>
                  </a:lnTo>
                  <a:lnTo>
                    <a:pt x="98170" y="399541"/>
                  </a:lnTo>
                  <a:lnTo>
                    <a:pt x="97535" y="404240"/>
                  </a:lnTo>
                  <a:lnTo>
                    <a:pt x="97662" y="408813"/>
                  </a:lnTo>
                  <a:lnTo>
                    <a:pt x="98678" y="413765"/>
                  </a:lnTo>
                  <a:lnTo>
                    <a:pt x="100329" y="419735"/>
                  </a:lnTo>
                  <a:lnTo>
                    <a:pt x="102869" y="424814"/>
                  </a:lnTo>
                  <a:lnTo>
                    <a:pt x="106425" y="428751"/>
                  </a:lnTo>
                  <a:lnTo>
                    <a:pt x="109981" y="432815"/>
                  </a:lnTo>
                  <a:lnTo>
                    <a:pt x="114172" y="435863"/>
                  </a:lnTo>
                  <a:lnTo>
                    <a:pt x="119252" y="437895"/>
                  </a:lnTo>
                  <a:lnTo>
                    <a:pt x="124205" y="439927"/>
                  </a:lnTo>
                  <a:lnTo>
                    <a:pt x="130047" y="440943"/>
                  </a:lnTo>
                  <a:lnTo>
                    <a:pt x="142875" y="440943"/>
                  </a:lnTo>
                  <a:lnTo>
                    <a:pt x="149859" y="439927"/>
                  </a:lnTo>
                  <a:lnTo>
                    <a:pt x="157352" y="437895"/>
                  </a:lnTo>
                  <a:lnTo>
                    <a:pt x="163575" y="436244"/>
                  </a:lnTo>
                  <a:lnTo>
                    <a:pt x="169290" y="433958"/>
                  </a:lnTo>
                  <a:lnTo>
                    <a:pt x="174497" y="431164"/>
                  </a:lnTo>
                  <a:lnTo>
                    <a:pt x="179704" y="428370"/>
                  </a:lnTo>
                  <a:lnTo>
                    <a:pt x="184150" y="425068"/>
                  </a:lnTo>
                  <a:lnTo>
                    <a:pt x="187578" y="421131"/>
                  </a:lnTo>
                  <a:lnTo>
                    <a:pt x="191007" y="417194"/>
                  </a:lnTo>
                  <a:lnTo>
                    <a:pt x="193293" y="412750"/>
                  </a:lnTo>
                  <a:lnTo>
                    <a:pt x="194563" y="407669"/>
                  </a:lnTo>
                  <a:lnTo>
                    <a:pt x="195833" y="402589"/>
                  </a:lnTo>
                  <a:lnTo>
                    <a:pt x="195579" y="397001"/>
                  </a:lnTo>
                  <a:lnTo>
                    <a:pt x="193928" y="390778"/>
                  </a:lnTo>
                  <a:lnTo>
                    <a:pt x="193039" y="387857"/>
                  </a:lnTo>
                  <a:lnTo>
                    <a:pt x="192024" y="385190"/>
                  </a:lnTo>
                  <a:lnTo>
                    <a:pt x="189229" y="380491"/>
                  </a:lnTo>
                  <a:lnTo>
                    <a:pt x="185674" y="376047"/>
                  </a:lnTo>
                  <a:lnTo>
                    <a:pt x="181355" y="371982"/>
                  </a:lnTo>
                  <a:lnTo>
                    <a:pt x="178688" y="370077"/>
                  </a:lnTo>
                  <a:lnTo>
                    <a:pt x="176149" y="368300"/>
                  </a:lnTo>
                  <a:lnTo>
                    <a:pt x="173100" y="366394"/>
                  </a:lnTo>
                  <a:lnTo>
                    <a:pt x="169671" y="364489"/>
                  </a:lnTo>
                  <a:lnTo>
                    <a:pt x="162813" y="373633"/>
                  </a:lnTo>
                  <a:lnTo>
                    <a:pt x="165480" y="375285"/>
                  </a:lnTo>
                  <a:lnTo>
                    <a:pt x="168275" y="376936"/>
                  </a:lnTo>
                  <a:lnTo>
                    <a:pt x="172465" y="380364"/>
                  </a:lnTo>
                  <a:lnTo>
                    <a:pt x="175767" y="383793"/>
                  </a:lnTo>
                  <a:lnTo>
                    <a:pt x="178053" y="387476"/>
                  </a:lnTo>
                  <a:lnTo>
                    <a:pt x="179450" y="391413"/>
                  </a:lnTo>
                  <a:lnTo>
                    <a:pt x="180593" y="395477"/>
                  </a:lnTo>
                  <a:lnTo>
                    <a:pt x="180593" y="399161"/>
                  </a:lnTo>
                  <a:lnTo>
                    <a:pt x="179450" y="402463"/>
                  </a:lnTo>
                  <a:lnTo>
                    <a:pt x="178307" y="405764"/>
                  </a:lnTo>
                  <a:lnTo>
                    <a:pt x="176275" y="408686"/>
                  </a:lnTo>
                  <a:lnTo>
                    <a:pt x="173608" y="411099"/>
                  </a:lnTo>
                  <a:lnTo>
                    <a:pt x="170814" y="413638"/>
                  </a:lnTo>
                  <a:lnTo>
                    <a:pt x="167512" y="415798"/>
                  </a:lnTo>
                  <a:lnTo>
                    <a:pt x="163575" y="417575"/>
                  </a:lnTo>
                  <a:lnTo>
                    <a:pt x="159638" y="419353"/>
                  </a:lnTo>
                  <a:lnTo>
                    <a:pt x="155447" y="420877"/>
                  </a:lnTo>
                  <a:lnTo>
                    <a:pt x="151129" y="422020"/>
                  </a:lnTo>
                  <a:lnTo>
                    <a:pt x="147065" y="423163"/>
                  </a:lnTo>
                  <a:lnTo>
                    <a:pt x="143001" y="423799"/>
                  </a:lnTo>
                  <a:lnTo>
                    <a:pt x="138810" y="424052"/>
                  </a:lnTo>
                  <a:lnTo>
                    <a:pt x="134619" y="424306"/>
                  </a:lnTo>
                  <a:lnTo>
                    <a:pt x="130682" y="423925"/>
                  </a:lnTo>
                  <a:lnTo>
                    <a:pt x="127000" y="423037"/>
                  </a:lnTo>
                  <a:lnTo>
                    <a:pt x="123443" y="422148"/>
                  </a:lnTo>
                  <a:lnTo>
                    <a:pt x="120268" y="420497"/>
                  </a:lnTo>
                  <a:lnTo>
                    <a:pt x="117475" y="418211"/>
                  </a:lnTo>
                  <a:lnTo>
                    <a:pt x="114807" y="415798"/>
                  </a:lnTo>
                  <a:close/>
                </a:path>
                <a:path w="257175" h="665479">
                  <a:moveTo>
                    <a:pt x="117982" y="479551"/>
                  </a:moveTo>
                  <a:lnTo>
                    <a:pt x="118617" y="482345"/>
                  </a:lnTo>
                  <a:lnTo>
                    <a:pt x="119506" y="485266"/>
                  </a:lnTo>
                  <a:lnTo>
                    <a:pt x="120650" y="487933"/>
                  </a:lnTo>
                  <a:lnTo>
                    <a:pt x="123697" y="489585"/>
                  </a:lnTo>
                  <a:lnTo>
                    <a:pt x="251332" y="454913"/>
                  </a:lnTo>
                  <a:lnTo>
                    <a:pt x="251840" y="454787"/>
                  </a:lnTo>
                  <a:lnTo>
                    <a:pt x="253364" y="451992"/>
                  </a:lnTo>
                  <a:lnTo>
                    <a:pt x="252983" y="449072"/>
                  </a:lnTo>
                  <a:lnTo>
                    <a:pt x="252221" y="446150"/>
                  </a:lnTo>
                  <a:lnTo>
                    <a:pt x="251459" y="443356"/>
                  </a:lnTo>
                  <a:lnTo>
                    <a:pt x="249808" y="440054"/>
                  </a:lnTo>
                  <a:lnTo>
                    <a:pt x="247141" y="439165"/>
                  </a:lnTo>
                  <a:lnTo>
                    <a:pt x="119506" y="473710"/>
                  </a:lnTo>
                  <a:lnTo>
                    <a:pt x="118999" y="473963"/>
                  </a:lnTo>
                  <a:lnTo>
                    <a:pt x="117601" y="476630"/>
                  </a:lnTo>
                  <a:lnTo>
                    <a:pt x="117982" y="479551"/>
                  </a:lnTo>
                  <a:close/>
                </a:path>
                <a:path w="257175" h="665479">
                  <a:moveTo>
                    <a:pt x="201294" y="579247"/>
                  </a:moveTo>
                  <a:lnTo>
                    <a:pt x="206882" y="577723"/>
                  </a:lnTo>
                  <a:lnTo>
                    <a:pt x="211962" y="575563"/>
                  </a:lnTo>
                  <a:lnTo>
                    <a:pt x="216534" y="572897"/>
                  </a:lnTo>
                  <a:lnTo>
                    <a:pt x="216788" y="552068"/>
                  </a:lnTo>
                  <a:lnTo>
                    <a:pt x="213105" y="557276"/>
                  </a:lnTo>
                  <a:lnTo>
                    <a:pt x="207136" y="560831"/>
                  </a:lnTo>
                  <a:lnTo>
                    <a:pt x="201294" y="579247"/>
                  </a:lnTo>
                  <a:close/>
                </a:path>
                <a:path w="257175" h="665479">
                  <a:moveTo>
                    <a:pt x="155701" y="528574"/>
                  </a:moveTo>
                  <a:lnTo>
                    <a:pt x="158495" y="526033"/>
                  </a:lnTo>
                  <a:lnTo>
                    <a:pt x="162051" y="524128"/>
                  </a:lnTo>
                  <a:lnTo>
                    <a:pt x="165607" y="522097"/>
                  </a:lnTo>
                  <a:lnTo>
                    <a:pt x="169799" y="520445"/>
                  </a:lnTo>
                  <a:lnTo>
                    <a:pt x="174497" y="519175"/>
                  </a:lnTo>
                  <a:lnTo>
                    <a:pt x="189864" y="575817"/>
                  </a:lnTo>
                  <a:lnTo>
                    <a:pt x="192658" y="579627"/>
                  </a:lnTo>
                  <a:lnTo>
                    <a:pt x="195960" y="580770"/>
                  </a:lnTo>
                  <a:lnTo>
                    <a:pt x="198500" y="580008"/>
                  </a:lnTo>
                  <a:lnTo>
                    <a:pt x="201294" y="579247"/>
                  </a:lnTo>
                  <a:lnTo>
                    <a:pt x="207136" y="560831"/>
                  </a:lnTo>
                  <a:lnTo>
                    <a:pt x="198881" y="562990"/>
                  </a:lnTo>
                  <a:lnTo>
                    <a:pt x="186054" y="516000"/>
                  </a:lnTo>
                  <a:lnTo>
                    <a:pt x="189610" y="515238"/>
                  </a:lnTo>
                  <a:lnTo>
                    <a:pt x="193166" y="514857"/>
                  </a:lnTo>
                  <a:lnTo>
                    <a:pt x="196722" y="515112"/>
                  </a:lnTo>
                  <a:lnTo>
                    <a:pt x="200151" y="515365"/>
                  </a:lnTo>
                  <a:lnTo>
                    <a:pt x="203453" y="516127"/>
                  </a:lnTo>
                  <a:lnTo>
                    <a:pt x="206375" y="517398"/>
                  </a:lnTo>
                  <a:lnTo>
                    <a:pt x="209295" y="518794"/>
                  </a:lnTo>
                  <a:lnTo>
                    <a:pt x="211962" y="520700"/>
                  </a:lnTo>
                  <a:lnTo>
                    <a:pt x="216534" y="525779"/>
                  </a:lnTo>
                  <a:lnTo>
                    <a:pt x="218185" y="529081"/>
                  </a:lnTo>
                  <a:lnTo>
                    <a:pt x="219201" y="532891"/>
                  </a:lnTo>
                  <a:lnTo>
                    <a:pt x="221233" y="540638"/>
                  </a:lnTo>
                  <a:lnTo>
                    <a:pt x="220471" y="546988"/>
                  </a:lnTo>
                  <a:lnTo>
                    <a:pt x="216788" y="552068"/>
                  </a:lnTo>
                  <a:lnTo>
                    <a:pt x="216534" y="572897"/>
                  </a:lnTo>
                  <a:lnTo>
                    <a:pt x="221106" y="570102"/>
                  </a:lnTo>
                  <a:lnTo>
                    <a:pt x="224789" y="566674"/>
                  </a:lnTo>
                  <a:lnTo>
                    <a:pt x="227583" y="562610"/>
                  </a:lnTo>
                  <a:lnTo>
                    <a:pt x="230504" y="558545"/>
                  </a:lnTo>
                  <a:lnTo>
                    <a:pt x="232282" y="553847"/>
                  </a:lnTo>
                  <a:lnTo>
                    <a:pt x="233171" y="548513"/>
                  </a:lnTo>
                  <a:lnTo>
                    <a:pt x="234060" y="543178"/>
                  </a:lnTo>
                  <a:lnTo>
                    <a:pt x="233552" y="537210"/>
                  </a:lnTo>
                  <a:lnTo>
                    <a:pt x="231775" y="530478"/>
                  </a:lnTo>
                  <a:lnTo>
                    <a:pt x="229996" y="524128"/>
                  </a:lnTo>
                  <a:lnTo>
                    <a:pt x="227456" y="518667"/>
                  </a:lnTo>
                  <a:lnTo>
                    <a:pt x="223774" y="514223"/>
                  </a:lnTo>
                  <a:lnTo>
                    <a:pt x="220217" y="509650"/>
                  </a:lnTo>
                  <a:lnTo>
                    <a:pt x="215900" y="506222"/>
                  </a:lnTo>
                  <a:lnTo>
                    <a:pt x="210819" y="503681"/>
                  </a:lnTo>
                  <a:lnTo>
                    <a:pt x="205739" y="501268"/>
                  </a:lnTo>
                  <a:lnTo>
                    <a:pt x="200025" y="499872"/>
                  </a:lnTo>
                  <a:lnTo>
                    <a:pt x="193547" y="499490"/>
                  </a:lnTo>
                  <a:lnTo>
                    <a:pt x="187197" y="499237"/>
                  </a:lnTo>
                  <a:lnTo>
                    <a:pt x="180339" y="500125"/>
                  </a:lnTo>
                  <a:lnTo>
                    <a:pt x="172846" y="502030"/>
                  </a:lnTo>
                  <a:lnTo>
                    <a:pt x="165100" y="504189"/>
                  </a:lnTo>
                  <a:lnTo>
                    <a:pt x="158622" y="506983"/>
                  </a:lnTo>
                  <a:lnTo>
                    <a:pt x="153161" y="510413"/>
                  </a:lnTo>
                  <a:lnTo>
                    <a:pt x="147827" y="513841"/>
                  </a:lnTo>
                  <a:lnTo>
                    <a:pt x="143763" y="517905"/>
                  </a:lnTo>
                  <a:lnTo>
                    <a:pt x="140842" y="522604"/>
                  </a:lnTo>
                  <a:lnTo>
                    <a:pt x="137921" y="527303"/>
                  </a:lnTo>
                  <a:lnTo>
                    <a:pt x="136143" y="532511"/>
                  </a:lnTo>
                  <a:lnTo>
                    <a:pt x="135635" y="538352"/>
                  </a:lnTo>
                  <a:lnTo>
                    <a:pt x="135127" y="544194"/>
                  </a:lnTo>
                  <a:lnTo>
                    <a:pt x="135889" y="550672"/>
                  </a:lnTo>
                  <a:lnTo>
                    <a:pt x="137794" y="557783"/>
                  </a:lnTo>
                  <a:lnTo>
                    <a:pt x="138810" y="561848"/>
                  </a:lnTo>
                  <a:lnTo>
                    <a:pt x="140207" y="565530"/>
                  </a:lnTo>
                  <a:lnTo>
                    <a:pt x="141731" y="568960"/>
                  </a:lnTo>
                  <a:lnTo>
                    <a:pt x="143382" y="572388"/>
                  </a:lnTo>
                  <a:lnTo>
                    <a:pt x="144906" y="575437"/>
                  </a:lnTo>
                  <a:lnTo>
                    <a:pt x="147954" y="580516"/>
                  </a:lnTo>
                  <a:lnTo>
                    <a:pt x="150494" y="584073"/>
                  </a:lnTo>
                  <a:lnTo>
                    <a:pt x="154050" y="587120"/>
                  </a:lnTo>
                  <a:lnTo>
                    <a:pt x="156971" y="587248"/>
                  </a:lnTo>
                  <a:lnTo>
                    <a:pt x="159765" y="586613"/>
                  </a:lnTo>
                  <a:lnTo>
                    <a:pt x="162559" y="585724"/>
                  </a:lnTo>
                  <a:lnTo>
                    <a:pt x="165226" y="583311"/>
                  </a:lnTo>
                  <a:lnTo>
                    <a:pt x="164337" y="580643"/>
                  </a:lnTo>
                  <a:lnTo>
                    <a:pt x="162178" y="577976"/>
                  </a:lnTo>
                  <a:lnTo>
                    <a:pt x="159384" y="574166"/>
                  </a:lnTo>
                  <a:lnTo>
                    <a:pt x="156463" y="569467"/>
                  </a:lnTo>
                  <a:lnTo>
                    <a:pt x="154939" y="566419"/>
                  </a:lnTo>
                  <a:lnTo>
                    <a:pt x="153415" y="563372"/>
                  </a:lnTo>
                  <a:lnTo>
                    <a:pt x="152018" y="559815"/>
                  </a:lnTo>
                  <a:lnTo>
                    <a:pt x="151002" y="555751"/>
                  </a:lnTo>
                  <a:lnTo>
                    <a:pt x="149478" y="550544"/>
                  </a:lnTo>
                  <a:lnTo>
                    <a:pt x="149097" y="545973"/>
                  </a:lnTo>
                  <a:lnTo>
                    <a:pt x="149605" y="542036"/>
                  </a:lnTo>
                  <a:lnTo>
                    <a:pt x="150113" y="537972"/>
                  </a:lnTo>
                  <a:lnTo>
                    <a:pt x="151383" y="534542"/>
                  </a:lnTo>
                  <a:lnTo>
                    <a:pt x="153542" y="531622"/>
                  </a:lnTo>
                  <a:lnTo>
                    <a:pt x="155701" y="528574"/>
                  </a:lnTo>
                  <a:close/>
                </a:path>
                <a:path w="257175" h="665479">
                  <a:moveTo>
                    <a:pt x="157860" y="628903"/>
                  </a:moveTo>
                  <a:lnTo>
                    <a:pt x="158114" y="631825"/>
                  </a:lnTo>
                  <a:lnTo>
                    <a:pt x="158622" y="634745"/>
                  </a:lnTo>
                  <a:lnTo>
                    <a:pt x="159511" y="637793"/>
                  </a:lnTo>
                  <a:lnTo>
                    <a:pt x="160781" y="642747"/>
                  </a:lnTo>
                  <a:lnTo>
                    <a:pt x="162686" y="647191"/>
                  </a:lnTo>
                  <a:lnTo>
                    <a:pt x="164972" y="651001"/>
                  </a:lnTo>
                  <a:lnTo>
                    <a:pt x="167258" y="654812"/>
                  </a:lnTo>
                  <a:lnTo>
                    <a:pt x="170052" y="657860"/>
                  </a:lnTo>
                  <a:lnTo>
                    <a:pt x="173227" y="660273"/>
                  </a:lnTo>
                  <a:lnTo>
                    <a:pt x="176402" y="662558"/>
                  </a:lnTo>
                  <a:lnTo>
                    <a:pt x="179958" y="664082"/>
                  </a:lnTo>
                  <a:lnTo>
                    <a:pt x="183768" y="664844"/>
                  </a:lnTo>
                  <a:lnTo>
                    <a:pt x="187705" y="665479"/>
                  </a:lnTo>
                  <a:lnTo>
                    <a:pt x="191769" y="665226"/>
                  </a:lnTo>
                  <a:lnTo>
                    <a:pt x="196214" y="664082"/>
                  </a:lnTo>
                  <a:lnTo>
                    <a:pt x="199897" y="663066"/>
                  </a:lnTo>
                  <a:lnTo>
                    <a:pt x="202945" y="661542"/>
                  </a:lnTo>
                  <a:lnTo>
                    <a:pt x="205231" y="659638"/>
                  </a:lnTo>
                  <a:lnTo>
                    <a:pt x="209422" y="655319"/>
                  </a:lnTo>
                  <a:lnTo>
                    <a:pt x="212216" y="650239"/>
                  </a:lnTo>
                  <a:lnTo>
                    <a:pt x="213105" y="647445"/>
                  </a:lnTo>
                  <a:lnTo>
                    <a:pt x="213740" y="644525"/>
                  </a:lnTo>
                  <a:lnTo>
                    <a:pt x="214375" y="641476"/>
                  </a:lnTo>
                  <a:lnTo>
                    <a:pt x="214883" y="638428"/>
                  </a:lnTo>
                  <a:lnTo>
                    <a:pt x="215264" y="635507"/>
                  </a:lnTo>
                  <a:lnTo>
                    <a:pt x="215518" y="632460"/>
                  </a:lnTo>
                  <a:lnTo>
                    <a:pt x="215900" y="629538"/>
                  </a:lnTo>
                  <a:lnTo>
                    <a:pt x="216153" y="626617"/>
                  </a:lnTo>
                  <a:lnTo>
                    <a:pt x="216534" y="623697"/>
                  </a:lnTo>
                  <a:lnTo>
                    <a:pt x="217042" y="621156"/>
                  </a:lnTo>
                  <a:lnTo>
                    <a:pt x="218439" y="616330"/>
                  </a:lnTo>
                  <a:lnTo>
                    <a:pt x="220852" y="612520"/>
                  </a:lnTo>
                  <a:lnTo>
                    <a:pt x="224154" y="609600"/>
                  </a:lnTo>
                  <a:lnTo>
                    <a:pt x="228345" y="608456"/>
                  </a:lnTo>
                  <a:lnTo>
                    <a:pt x="231775" y="608583"/>
                  </a:lnTo>
                  <a:lnTo>
                    <a:pt x="235076" y="609473"/>
                  </a:lnTo>
                  <a:lnTo>
                    <a:pt x="238125" y="611504"/>
                  </a:lnTo>
                  <a:lnTo>
                    <a:pt x="240537" y="614806"/>
                  </a:lnTo>
                  <a:lnTo>
                    <a:pt x="242696" y="618998"/>
                  </a:lnTo>
                  <a:lnTo>
                    <a:pt x="243331" y="621664"/>
                  </a:lnTo>
                  <a:lnTo>
                    <a:pt x="244220" y="624586"/>
                  </a:lnTo>
                  <a:lnTo>
                    <a:pt x="244601" y="627379"/>
                  </a:lnTo>
                  <a:lnTo>
                    <a:pt x="244475" y="629919"/>
                  </a:lnTo>
                  <a:lnTo>
                    <a:pt x="244347" y="632460"/>
                  </a:lnTo>
                  <a:lnTo>
                    <a:pt x="244220" y="634618"/>
                  </a:lnTo>
                  <a:lnTo>
                    <a:pt x="243585" y="638555"/>
                  </a:lnTo>
                  <a:lnTo>
                    <a:pt x="242315" y="642619"/>
                  </a:lnTo>
                  <a:lnTo>
                    <a:pt x="243712" y="645540"/>
                  </a:lnTo>
                  <a:lnTo>
                    <a:pt x="246379" y="645540"/>
                  </a:lnTo>
                  <a:lnTo>
                    <a:pt x="249300" y="644905"/>
                  </a:lnTo>
                  <a:lnTo>
                    <a:pt x="252475" y="643889"/>
                  </a:lnTo>
                  <a:lnTo>
                    <a:pt x="255269" y="641603"/>
                  </a:lnTo>
                  <a:lnTo>
                    <a:pt x="256285" y="638810"/>
                  </a:lnTo>
                  <a:lnTo>
                    <a:pt x="256920" y="635888"/>
                  </a:lnTo>
                  <a:lnTo>
                    <a:pt x="257175" y="632205"/>
                  </a:lnTo>
                  <a:lnTo>
                    <a:pt x="257175" y="627888"/>
                  </a:lnTo>
                  <a:lnTo>
                    <a:pt x="256666" y="623188"/>
                  </a:lnTo>
                  <a:lnTo>
                    <a:pt x="255650" y="618489"/>
                  </a:lnTo>
                  <a:lnTo>
                    <a:pt x="254253" y="613282"/>
                  </a:lnTo>
                  <a:lnTo>
                    <a:pt x="252221" y="608964"/>
                  </a:lnTo>
                  <a:lnTo>
                    <a:pt x="249808" y="605408"/>
                  </a:lnTo>
                  <a:lnTo>
                    <a:pt x="247395" y="601852"/>
                  </a:lnTo>
                  <a:lnTo>
                    <a:pt x="244601" y="599058"/>
                  </a:lnTo>
                  <a:lnTo>
                    <a:pt x="241553" y="597153"/>
                  </a:lnTo>
                  <a:lnTo>
                    <a:pt x="238505" y="595122"/>
                  </a:lnTo>
                  <a:lnTo>
                    <a:pt x="235330" y="593851"/>
                  </a:lnTo>
                  <a:lnTo>
                    <a:pt x="231901" y="593470"/>
                  </a:lnTo>
                  <a:lnTo>
                    <a:pt x="228472" y="592963"/>
                  </a:lnTo>
                  <a:lnTo>
                    <a:pt x="225043" y="593216"/>
                  </a:lnTo>
                  <a:lnTo>
                    <a:pt x="221614" y="594105"/>
                  </a:lnTo>
                  <a:lnTo>
                    <a:pt x="217804" y="595122"/>
                  </a:lnTo>
                  <a:lnTo>
                    <a:pt x="214756" y="596645"/>
                  </a:lnTo>
                  <a:lnTo>
                    <a:pt x="209930" y="600582"/>
                  </a:lnTo>
                  <a:lnTo>
                    <a:pt x="206628" y="605408"/>
                  </a:lnTo>
                  <a:lnTo>
                    <a:pt x="205104" y="608076"/>
                  </a:lnTo>
                  <a:lnTo>
                    <a:pt x="204088" y="610742"/>
                  </a:lnTo>
                  <a:lnTo>
                    <a:pt x="203453" y="613790"/>
                  </a:lnTo>
                  <a:lnTo>
                    <a:pt x="202818" y="616712"/>
                  </a:lnTo>
                  <a:lnTo>
                    <a:pt x="202310" y="619632"/>
                  </a:lnTo>
                  <a:lnTo>
                    <a:pt x="201929" y="622680"/>
                  </a:lnTo>
                  <a:lnTo>
                    <a:pt x="201549" y="625728"/>
                  </a:lnTo>
                  <a:lnTo>
                    <a:pt x="201294" y="628523"/>
                  </a:lnTo>
                  <a:lnTo>
                    <a:pt x="200913" y="631443"/>
                  </a:lnTo>
                  <a:lnTo>
                    <a:pt x="200659" y="634238"/>
                  </a:lnTo>
                  <a:lnTo>
                    <a:pt x="200151" y="636777"/>
                  </a:lnTo>
                  <a:lnTo>
                    <a:pt x="198627" y="641603"/>
                  </a:lnTo>
                  <a:lnTo>
                    <a:pt x="196341" y="645287"/>
                  </a:lnTo>
                  <a:lnTo>
                    <a:pt x="193166" y="648207"/>
                  </a:lnTo>
                  <a:lnTo>
                    <a:pt x="188340" y="649477"/>
                  </a:lnTo>
                  <a:lnTo>
                    <a:pt x="184276" y="649224"/>
                  </a:lnTo>
                  <a:lnTo>
                    <a:pt x="180593" y="647953"/>
                  </a:lnTo>
                  <a:lnTo>
                    <a:pt x="177545" y="645413"/>
                  </a:lnTo>
                  <a:lnTo>
                    <a:pt x="175005" y="641730"/>
                  </a:lnTo>
                  <a:lnTo>
                    <a:pt x="172846" y="637413"/>
                  </a:lnTo>
                  <a:lnTo>
                    <a:pt x="172084" y="634745"/>
                  </a:lnTo>
                  <a:lnTo>
                    <a:pt x="171195" y="631189"/>
                  </a:lnTo>
                  <a:lnTo>
                    <a:pt x="170814" y="627888"/>
                  </a:lnTo>
                  <a:lnTo>
                    <a:pt x="170941" y="621918"/>
                  </a:lnTo>
                  <a:lnTo>
                    <a:pt x="171322" y="619251"/>
                  </a:lnTo>
                  <a:lnTo>
                    <a:pt x="171703" y="616965"/>
                  </a:lnTo>
                  <a:lnTo>
                    <a:pt x="172719" y="612775"/>
                  </a:lnTo>
                  <a:lnTo>
                    <a:pt x="173735" y="609600"/>
                  </a:lnTo>
                  <a:lnTo>
                    <a:pt x="172211" y="606170"/>
                  </a:lnTo>
                  <a:lnTo>
                    <a:pt x="169544" y="606170"/>
                  </a:lnTo>
                  <a:lnTo>
                    <a:pt x="166369" y="606805"/>
                  </a:lnTo>
                  <a:lnTo>
                    <a:pt x="161925" y="608583"/>
                  </a:lnTo>
                  <a:lnTo>
                    <a:pt x="159130" y="611631"/>
                  </a:lnTo>
                  <a:lnTo>
                    <a:pt x="158368" y="614679"/>
                  </a:lnTo>
                  <a:lnTo>
                    <a:pt x="157733" y="618616"/>
                  </a:lnTo>
                  <a:lnTo>
                    <a:pt x="157479" y="623315"/>
                  </a:lnTo>
                  <a:lnTo>
                    <a:pt x="157479" y="625982"/>
                  </a:lnTo>
                  <a:lnTo>
                    <a:pt x="157860" y="628903"/>
                  </a:lnTo>
                  <a:close/>
                </a:path>
                <a:path w="257175" h="665479">
                  <a:moveTo>
                    <a:pt x="24891" y="141350"/>
                  </a:moveTo>
                  <a:lnTo>
                    <a:pt x="26034" y="145923"/>
                  </a:lnTo>
                  <a:lnTo>
                    <a:pt x="27431" y="151002"/>
                  </a:lnTo>
                  <a:lnTo>
                    <a:pt x="29844" y="155575"/>
                  </a:lnTo>
                  <a:lnTo>
                    <a:pt x="33400" y="159638"/>
                  </a:lnTo>
                  <a:lnTo>
                    <a:pt x="36829" y="163575"/>
                  </a:lnTo>
                  <a:lnTo>
                    <a:pt x="37718" y="139953"/>
                  </a:lnTo>
                  <a:lnTo>
                    <a:pt x="37972" y="135636"/>
                  </a:lnTo>
                  <a:lnTo>
                    <a:pt x="40004" y="110108"/>
                  </a:lnTo>
                  <a:lnTo>
                    <a:pt x="36575" y="111760"/>
                  </a:lnTo>
                  <a:lnTo>
                    <a:pt x="33654" y="114173"/>
                  </a:lnTo>
                  <a:lnTo>
                    <a:pt x="30733" y="116458"/>
                  </a:lnTo>
                  <a:lnTo>
                    <a:pt x="28575" y="119125"/>
                  </a:lnTo>
                  <a:lnTo>
                    <a:pt x="27050" y="122427"/>
                  </a:lnTo>
                  <a:lnTo>
                    <a:pt x="25526" y="125602"/>
                  </a:lnTo>
                  <a:lnTo>
                    <a:pt x="24637" y="129158"/>
                  </a:lnTo>
                  <a:lnTo>
                    <a:pt x="24510" y="133095"/>
                  </a:lnTo>
                  <a:lnTo>
                    <a:pt x="24256" y="137032"/>
                  </a:lnTo>
                  <a:lnTo>
                    <a:pt x="24891" y="141350"/>
                  </a:lnTo>
                  <a:close/>
                </a:path>
                <a:path w="257175" h="665479">
                  <a:moveTo>
                    <a:pt x="15366" y="35051"/>
                  </a:moveTo>
                  <a:lnTo>
                    <a:pt x="16001" y="32130"/>
                  </a:lnTo>
                  <a:lnTo>
                    <a:pt x="16509" y="29337"/>
                  </a:lnTo>
                  <a:lnTo>
                    <a:pt x="17144" y="26924"/>
                  </a:lnTo>
                  <a:lnTo>
                    <a:pt x="18414" y="23113"/>
                  </a:lnTo>
                  <a:lnTo>
                    <a:pt x="18287" y="20192"/>
                  </a:lnTo>
                  <a:lnTo>
                    <a:pt x="15620" y="18795"/>
                  </a:lnTo>
                  <a:lnTo>
                    <a:pt x="12826" y="19050"/>
                  </a:lnTo>
                  <a:lnTo>
                    <a:pt x="10286" y="19685"/>
                  </a:lnTo>
                  <a:lnTo>
                    <a:pt x="6857" y="20827"/>
                  </a:lnTo>
                  <a:lnTo>
                    <a:pt x="3809" y="22987"/>
                  </a:lnTo>
                  <a:lnTo>
                    <a:pt x="2158" y="26415"/>
                  </a:lnTo>
                  <a:lnTo>
                    <a:pt x="1015" y="30733"/>
                  </a:lnTo>
                  <a:lnTo>
                    <a:pt x="507" y="33400"/>
                  </a:lnTo>
                  <a:lnTo>
                    <a:pt x="253" y="36449"/>
                  </a:lnTo>
                  <a:lnTo>
                    <a:pt x="0" y="39497"/>
                  </a:lnTo>
                  <a:lnTo>
                    <a:pt x="0" y="42799"/>
                  </a:lnTo>
                  <a:lnTo>
                    <a:pt x="253" y="46481"/>
                  </a:lnTo>
                  <a:lnTo>
                    <a:pt x="507" y="50291"/>
                  </a:lnTo>
                  <a:lnTo>
                    <a:pt x="1142" y="54228"/>
                  </a:lnTo>
                  <a:lnTo>
                    <a:pt x="2285" y="58292"/>
                  </a:lnTo>
                  <a:lnTo>
                    <a:pt x="3936" y="64262"/>
                  </a:lnTo>
                  <a:lnTo>
                    <a:pt x="6222" y="69595"/>
                  </a:lnTo>
                  <a:lnTo>
                    <a:pt x="9270" y="74294"/>
                  </a:lnTo>
                  <a:lnTo>
                    <a:pt x="12191" y="78993"/>
                  </a:lnTo>
                  <a:lnTo>
                    <a:pt x="15747" y="82803"/>
                  </a:lnTo>
                  <a:lnTo>
                    <a:pt x="19938" y="85725"/>
                  </a:lnTo>
                  <a:lnTo>
                    <a:pt x="24129" y="88645"/>
                  </a:lnTo>
                  <a:lnTo>
                    <a:pt x="28828" y="90550"/>
                  </a:lnTo>
                  <a:lnTo>
                    <a:pt x="33908" y="91439"/>
                  </a:lnTo>
                  <a:lnTo>
                    <a:pt x="38988" y="92328"/>
                  </a:lnTo>
                  <a:lnTo>
                    <a:pt x="44450" y="92075"/>
                  </a:lnTo>
                  <a:lnTo>
                    <a:pt x="50164" y="90424"/>
                  </a:lnTo>
                  <a:lnTo>
                    <a:pt x="55117" y="89153"/>
                  </a:lnTo>
                  <a:lnTo>
                    <a:pt x="59181" y="87122"/>
                  </a:lnTo>
                  <a:lnTo>
                    <a:pt x="62356" y="84581"/>
                  </a:lnTo>
                  <a:lnTo>
                    <a:pt x="65404" y="82041"/>
                  </a:lnTo>
                  <a:lnTo>
                    <a:pt x="67944" y="78993"/>
                  </a:lnTo>
                  <a:lnTo>
                    <a:pt x="69976" y="75691"/>
                  </a:lnTo>
                  <a:lnTo>
                    <a:pt x="71881" y="72262"/>
                  </a:lnTo>
                  <a:lnTo>
                    <a:pt x="73278" y="68706"/>
                  </a:lnTo>
                  <a:lnTo>
                    <a:pt x="74421" y="64769"/>
                  </a:lnTo>
                  <a:lnTo>
                    <a:pt x="75437" y="60832"/>
                  </a:lnTo>
                  <a:lnTo>
                    <a:pt x="76200" y="56895"/>
                  </a:lnTo>
                  <a:lnTo>
                    <a:pt x="76961" y="52958"/>
                  </a:lnTo>
                  <a:lnTo>
                    <a:pt x="77596" y="49022"/>
                  </a:lnTo>
                  <a:lnTo>
                    <a:pt x="78231" y="45212"/>
                  </a:lnTo>
                  <a:lnTo>
                    <a:pt x="78993" y="41401"/>
                  </a:lnTo>
                  <a:lnTo>
                    <a:pt x="79628" y="37591"/>
                  </a:lnTo>
                  <a:lnTo>
                    <a:pt x="80517" y="34036"/>
                  </a:lnTo>
                  <a:lnTo>
                    <a:pt x="81787" y="30861"/>
                  </a:lnTo>
                  <a:lnTo>
                    <a:pt x="82930" y="27686"/>
                  </a:lnTo>
                  <a:lnTo>
                    <a:pt x="84581" y="25018"/>
                  </a:lnTo>
                  <a:lnTo>
                    <a:pt x="88645" y="20447"/>
                  </a:lnTo>
                  <a:lnTo>
                    <a:pt x="91439" y="18923"/>
                  </a:lnTo>
                  <a:lnTo>
                    <a:pt x="94868" y="18033"/>
                  </a:lnTo>
                  <a:lnTo>
                    <a:pt x="99567" y="17144"/>
                  </a:lnTo>
                  <a:lnTo>
                    <a:pt x="104139" y="17652"/>
                  </a:lnTo>
                  <a:lnTo>
                    <a:pt x="108330" y="19685"/>
                  </a:lnTo>
                  <a:lnTo>
                    <a:pt x="112140" y="22605"/>
                  </a:lnTo>
                  <a:lnTo>
                    <a:pt x="115315" y="27304"/>
                  </a:lnTo>
                  <a:lnTo>
                    <a:pt x="116585" y="30099"/>
                  </a:lnTo>
                  <a:lnTo>
                    <a:pt x="117475" y="33527"/>
                  </a:lnTo>
                  <a:lnTo>
                    <a:pt x="118490" y="37211"/>
                  </a:lnTo>
                  <a:lnTo>
                    <a:pt x="118999" y="40766"/>
                  </a:lnTo>
                  <a:lnTo>
                    <a:pt x="118871" y="43941"/>
                  </a:lnTo>
                  <a:lnTo>
                    <a:pt x="118744" y="47116"/>
                  </a:lnTo>
                  <a:lnTo>
                    <a:pt x="118363" y="49911"/>
                  </a:lnTo>
                  <a:lnTo>
                    <a:pt x="117855" y="52450"/>
                  </a:lnTo>
                  <a:lnTo>
                    <a:pt x="116839" y="57023"/>
                  </a:lnTo>
                  <a:lnTo>
                    <a:pt x="115824" y="60451"/>
                  </a:lnTo>
                  <a:lnTo>
                    <a:pt x="117601" y="63880"/>
                  </a:lnTo>
                  <a:lnTo>
                    <a:pt x="120650" y="63753"/>
                  </a:lnTo>
                  <a:lnTo>
                    <a:pt x="123697" y="63118"/>
                  </a:lnTo>
                  <a:lnTo>
                    <a:pt x="126618" y="62102"/>
                  </a:lnTo>
                  <a:lnTo>
                    <a:pt x="129412" y="60832"/>
                  </a:lnTo>
                  <a:lnTo>
                    <a:pt x="131317" y="58165"/>
                  </a:lnTo>
                  <a:lnTo>
                    <a:pt x="132206" y="54482"/>
                  </a:lnTo>
                  <a:lnTo>
                    <a:pt x="132968" y="49911"/>
                  </a:lnTo>
                  <a:lnTo>
                    <a:pt x="133222" y="44576"/>
                  </a:lnTo>
                  <a:lnTo>
                    <a:pt x="133095" y="41782"/>
                  </a:lnTo>
                  <a:lnTo>
                    <a:pt x="132841" y="38862"/>
                  </a:lnTo>
                  <a:lnTo>
                    <a:pt x="132587" y="35940"/>
                  </a:lnTo>
                  <a:lnTo>
                    <a:pt x="132079" y="33147"/>
                  </a:lnTo>
                  <a:lnTo>
                    <a:pt x="131317" y="30479"/>
                  </a:lnTo>
                  <a:lnTo>
                    <a:pt x="129920" y="25018"/>
                  </a:lnTo>
                  <a:lnTo>
                    <a:pt x="127888" y="20319"/>
                  </a:lnTo>
                  <a:lnTo>
                    <a:pt x="125094" y="16001"/>
                  </a:lnTo>
                  <a:lnTo>
                    <a:pt x="122427" y="11811"/>
                  </a:lnTo>
                  <a:lnTo>
                    <a:pt x="119252" y="8381"/>
                  </a:lnTo>
                  <a:lnTo>
                    <a:pt x="115696" y="5841"/>
                  </a:lnTo>
                  <a:lnTo>
                    <a:pt x="112013" y="3175"/>
                  </a:lnTo>
                  <a:lnTo>
                    <a:pt x="107950" y="1524"/>
                  </a:lnTo>
                  <a:lnTo>
                    <a:pt x="103377" y="762"/>
                  </a:lnTo>
                  <a:lnTo>
                    <a:pt x="98805" y="0"/>
                  </a:lnTo>
                  <a:lnTo>
                    <a:pt x="93979" y="253"/>
                  </a:lnTo>
                  <a:lnTo>
                    <a:pt x="88772" y="1650"/>
                  </a:lnTo>
                  <a:lnTo>
                    <a:pt x="83692" y="3048"/>
                  </a:lnTo>
                  <a:lnTo>
                    <a:pt x="79628" y="4952"/>
                  </a:lnTo>
                  <a:lnTo>
                    <a:pt x="76453" y="7619"/>
                  </a:lnTo>
                  <a:lnTo>
                    <a:pt x="73405" y="10160"/>
                  </a:lnTo>
                  <a:lnTo>
                    <a:pt x="70738" y="13207"/>
                  </a:lnTo>
                  <a:lnTo>
                    <a:pt x="68833" y="16510"/>
                  </a:lnTo>
                  <a:lnTo>
                    <a:pt x="66801" y="19812"/>
                  </a:lnTo>
                  <a:lnTo>
                    <a:pt x="65277" y="23494"/>
                  </a:lnTo>
                  <a:lnTo>
                    <a:pt x="64261" y="27304"/>
                  </a:lnTo>
                  <a:lnTo>
                    <a:pt x="63118" y="31114"/>
                  </a:lnTo>
                  <a:lnTo>
                    <a:pt x="62356" y="35051"/>
                  </a:lnTo>
                  <a:lnTo>
                    <a:pt x="61594" y="38988"/>
                  </a:lnTo>
                  <a:lnTo>
                    <a:pt x="60959" y="42925"/>
                  </a:lnTo>
                  <a:lnTo>
                    <a:pt x="60325" y="46736"/>
                  </a:lnTo>
                  <a:lnTo>
                    <a:pt x="59689" y="50545"/>
                  </a:lnTo>
                  <a:lnTo>
                    <a:pt x="58927" y="54355"/>
                  </a:lnTo>
                  <a:lnTo>
                    <a:pt x="58038" y="57785"/>
                  </a:lnTo>
                  <a:lnTo>
                    <a:pt x="56895" y="60832"/>
                  </a:lnTo>
                  <a:lnTo>
                    <a:pt x="55752" y="64007"/>
                  </a:lnTo>
                  <a:lnTo>
                    <a:pt x="54101" y="66675"/>
                  </a:lnTo>
                  <a:lnTo>
                    <a:pt x="50037" y="71247"/>
                  </a:lnTo>
                  <a:lnTo>
                    <a:pt x="47243" y="72770"/>
                  </a:lnTo>
                  <a:lnTo>
                    <a:pt x="43687" y="73787"/>
                  </a:lnTo>
                  <a:lnTo>
                    <a:pt x="40512" y="74675"/>
                  </a:lnTo>
                  <a:lnTo>
                    <a:pt x="37464" y="74802"/>
                  </a:lnTo>
                  <a:lnTo>
                    <a:pt x="34543" y="74422"/>
                  </a:lnTo>
                  <a:lnTo>
                    <a:pt x="31750" y="73913"/>
                  </a:lnTo>
                  <a:lnTo>
                    <a:pt x="29082" y="72898"/>
                  </a:lnTo>
                  <a:lnTo>
                    <a:pt x="26796" y="71247"/>
                  </a:lnTo>
                  <a:lnTo>
                    <a:pt x="22478" y="67437"/>
                  </a:lnTo>
                  <a:lnTo>
                    <a:pt x="20700" y="64642"/>
                  </a:lnTo>
                  <a:lnTo>
                    <a:pt x="18922" y="61975"/>
                  </a:lnTo>
                  <a:lnTo>
                    <a:pt x="17525" y="58800"/>
                  </a:lnTo>
                  <a:lnTo>
                    <a:pt x="16636" y="55244"/>
                  </a:lnTo>
                  <a:lnTo>
                    <a:pt x="15239" y="50545"/>
                  </a:lnTo>
                  <a:lnTo>
                    <a:pt x="14731" y="46227"/>
                  </a:lnTo>
                  <a:lnTo>
                    <a:pt x="14985" y="38480"/>
                  </a:lnTo>
                  <a:lnTo>
                    <a:pt x="15366" y="35051"/>
                  </a:lnTo>
                  <a:close/>
                </a:path>
                <a:path w="257175" h="665479">
                  <a:moveTo>
                    <a:pt x="124586" y="143510"/>
                  </a:moveTo>
                  <a:lnTo>
                    <a:pt x="124840" y="138683"/>
                  </a:lnTo>
                  <a:lnTo>
                    <a:pt x="124078" y="133350"/>
                  </a:lnTo>
                  <a:lnTo>
                    <a:pt x="122427" y="127126"/>
                  </a:lnTo>
                  <a:lnTo>
                    <a:pt x="121538" y="123825"/>
                  </a:lnTo>
                  <a:lnTo>
                    <a:pt x="120268" y="120650"/>
                  </a:lnTo>
                  <a:lnTo>
                    <a:pt x="118871" y="117475"/>
                  </a:lnTo>
                  <a:lnTo>
                    <a:pt x="117347" y="114426"/>
                  </a:lnTo>
                  <a:lnTo>
                    <a:pt x="115696" y="111632"/>
                  </a:lnTo>
                  <a:lnTo>
                    <a:pt x="114045" y="109219"/>
                  </a:lnTo>
                  <a:lnTo>
                    <a:pt x="110743" y="104520"/>
                  </a:lnTo>
                  <a:lnTo>
                    <a:pt x="107441" y="100964"/>
                  </a:lnTo>
                  <a:lnTo>
                    <a:pt x="103885" y="98425"/>
                  </a:lnTo>
                  <a:lnTo>
                    <a:pt x="100837" y="98170"/>
                  </a:lnTo>
                  <a:lnTo>
                    <a:pt x="98043" y="98932"/>
                  </a:lnTo>
                  <a:lnTo>
                    <a:pt x="94741" y="100075"/>
                  </a:lnTo>
                  <a:lnTo>
                    <a:pt x="92582" y="102742"/>
                  </a:lnTo>
                  <a:lnTo>
                    <a:pt x="93725" y="105537"/>
                  </a:lnTo>
                  <a:lnTo>
                    <a:pt x="96392" y="108076"/>
                  </a:lnTo>
                  <a:lnTo>
                    <a:pt x="99694" y="111760"/>
                  </a:lnTo>
                  <a:lnTo>
                    <a:pt x="103250" y="116204"/>
                  </a:lnTo>
                  <a:lnTo>
                    <a:pt x="105028" y="119125"/>
                  </a:lnTo>
                  <a:lnTo>
                    <a:pt x="106806" y="121919"/>
                  </a:lnTo>
                  <a:lnTo>
                    <a:pt x="108203" y="125222"/>
                  </a:lnTo>
                  <a:lnTo>
                    <a:pt x="109219" y="129158"/>
                  </a:lnTo>
                  <a:lnTo>
                    <a:pt x="110235" y="132841"/>
                  </a:lnTo>
                  <a:lnTo>
                    <a:pt x="110616" y="136016"/>
                  </a:lnTo>
                  <a:lnTo>
                    <a:pt x="110362" y="138683"/>
                  </a:lnTo>
                  <a:lnTo>
                    <a:pt x="110235" y="141350"/>
                  </a:lnTo>
                  <a:lnTo>
                    <a:pt x="108203" y="145795"/>
                  </a:lnTo>
                  <a:lnTo>
                    <a:pt x="105155" y="149478"/>
                  </a:lnTo>
                  <a:lnTo>
                    <a:pt x="100456" y="152273"/>
                  </a:lnTo>
                  <a:lnTo>
                    <a:pt x="97662" y="153415"/>
                  </a:lnTo>
                  <a:lnTo>
                    <a:pt x="94233" y="154304"/>
                  </a:lnTo>
                  <a:lnTo>
                    <a:pt x="87629" y="156082"/>
                  </a:lnTo>
                  <a:lnTo>
                    <a:pt x="84454" y="144272"/>
                  </a:lnTo>
                  <a:lnTo>
                    <a:pt x="82550" y="137667"/>
                  </a:lnTo>
                  <a:lnTo>
                    <a:pt x="80390" y="131699"/>
                  </a:lnTo>
                  <a:lnTo>
                    <a:pt x="77724" y="126745"/>
                  </a:lnTo>
                  <a:lnTo>
                    <a:pt x="75056" y="121665"/>
                  </a:lnTo>
                  <a:lnTo>
                    <a:pt x="72135" y="117601"/>
                  </a:lnTo>
                  <a:lnTo>
                    <a:pt x="68706" y="114553"/>
                  </a:lnTo>
                  <a:lnTo>
                    <a:pt x="65404" y="111505"/>
                  </a:lnTo>
                  <a:lnTo>
                    <a:pt x="61721" y="109474"/>
                  </a:lnTo>
                  <a:lnTo>
                    <a:pt x="57530" y="108457"/>
                  </a:lnTo>
                  <a:lnTo>
                    <a:pt x="53466" y="107441"/>
                  </a:lnTo>
                  <a:lnTo>
                    <a:pt x="49021" y="107695"/>
                  </a:lnTo>
                  <a:lnTo>
                    <a:pt x="44195" y="108965"/>
                  </a:lnTo>
                  <a:lnTo>
                    <a:pt x="40004" y="110108"/>
                  </a:lnTo>
                  <a:lnTo>
                    <a:pt x="37972" y="135636"/>
                  </a:lnTo>
                  <a:lnTo>
                    <a:pt x="39750" y="132079"/>
                  </a:lnTo>
                  <a:lnTo>
                    <a:pt x="41655" y="128524"/>
                  </a:lnTo>
                  <a:lnTo>
                    <a:pt x="44830" y="126111"/>
                  </a:lnTo>
                  <a:lnTo>
                    <a:pt x="49275" y="124840"/>
                  </a:lnTo>
                  <a:lnTo>
                    <a:pt x="51942" y="124205"/>
                  </a:lnTo>
                  <a:lnTo>
                    <a:pt x="54355" y="124078"/>
                  </a:lnTo>
                  <a:lnTo>
                    <a:pt x="58927" y="124967"/>
                  </a:lnTo>
                  <a:lnTo>
                    <a:pt x="62991" y="127762"/>
                  </a:lnTo>
                  <a:lnTo>
                    <a:pt x="66801" y="131825"/>
                  </a:lnTo>
                  <a:lnTo>
                    <a:pt x="68452" y="134747"/>
                  </a:lnTo>
                  <a:lnTo>
                    <a:pt x="69976" y="137794"/>
                  </a:lnTo>
                  <a:lnTo>
                    <a:pt x="71374" y="141477"/>
                  </a:lnTo>
                  <a:lnTo>
                    <a:pt x="72643" y="145795"/>
                  </a:lnTo>
                  <a:lnTo>
                    <a:pt x="76200" y="159257"/>
                  </a:lnTo>
                  <a:lnTo>
                    <a:pt x="58038" y="164211"/>
                  </a:lnTo>
                  <a:lnTo>
                    <a:pt x="52577" y="161416"/>
                  </a:lnTo>
                  <a:lnTo>
                    <a:pt x="48386" y="158623"/>
                  </a:lnTo>
                  <a:lnTo>
                    <a:pt x="45338" y="155701"/>
                  </a:lnTo>
                  <a:lnTo>
                    <a:pt x="42290" y="152653"/>
                  </a:lnTo>
                  <a:lnTo>
                    <a:pt x="40131" y="149098"/>
                  </a:lnTo>
                  <a:lnTo>
                    <a:pt x="39115" y="145033"/>
                  </a:lnTo>
                  <a:lnTo>
                    <a:pt x="37718" y="139953"/>
                  </a:lnTo>
                  <a:lnTo>
                    <a:pt x="36829" y="163575"/>
                  </a:lnTo>
                  <a:lnTo>
                    <a:pt x="41147" y="167004"/>
                  </a:lnTo>
                  <a:lnTo>
                    <a:pt x="46100" y="169672"/>
                  </a:lnTo>
                  <a:lnTo>
                    <a:pt x="37591" y="171957"/>
                  </a:lnTo>
                  <a:lnTo>
                    <a:pt x="35686" y="174498"/>
                  </a:lnTo>
                  <a:lnTo>
                    <a:pt x="36067" y="177926"/>
                  </a:lnTo>
                  <a:lnTo>
                    <a:pt x="36956" y="181228"/>
                  </a:lnTo>
                  <a:lnTo>
                    <a:pt x="38734" y="184785"/>
                  </a:lnTo>
                  <a:lnTo>
                    <a:pt x="41275" y="185547"/>
                  </a:lnTo>
                  <a:lnTo>
                    <a:pt x="99186" y="169799"/>
                  </a:lnTo>
                  <a:lnTo>
                    <a:pt x="104520" y="168401"/>
                  </a:lnTo>
                  <a:lnTo>
                    <a:pt x="109092" y="166497"/>
                  </a:lnTo>
                  <a:lnTo>
                    <a:pt x="112775" y="164211"/>
                  </a:lnTo>
                  <a:lnTo>
                    <a:pt x="116458" y="161925"/>
                  </a:lnTo>
                  <a:lnTo>
                    <a:pt x="119252" y="159003"/>
                  </a:lnTo>
                  <a:lnTo>
                    <a:pt x="121284" y="155575"/>
                  </a:lnTo>
                  <a:lnTo>
                    <a:pt x="123189" y="152273"/>
                  </a:lnTo>
                  <a:lnTo>
                    <a:pt x="124332" y="148208"/>
                  </a:lnTo>
                  <a:lnTo>
                    <a:pt x="124586" y="143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87"/>
            <p:cNvSpPr/>
            <p:nvPr/>
          </p:nvSpPr>
          <p:spPr>
            <a:xfrm>
              <a:off x="6981444" y="1382140"/>
              <a:ext cx="85089" cy="131825"/>
            </a:xfrm>
            <a:custGeom>
              <a:avLst/>
              <a:gdLst/>
              <a:ahLst/>
              <a:cxnLst/>
              <a:rect l="l" t="t" r="r" b="b"/>
              <a:pathLst>
                <a:path w="85089" h="131825">
                  <a:moveTo>
                    <a:pt x="52197" y="130683"/>
                  </a:moveTo>
                  <a:lnTo>
                    <a:pt x="58038" y="129667"/>
                  </a:lnTo>
                  <a:lnTo>
                    <a:pt x="62991" y="127635"/>
                  </a:lnTo>
                  <a:lnTo>
                    <a:pt x="67309" y="124841"/>
                  </a:lnTo>
                  <a:lnTo>
                    <a:pt x="71500" y="121920"/>
                  </a:lnTo>
                  <a:lnTo>
                    <a:pt x="74929" y="118237"/>
                  </a:lnTo>
                  <a:lnTo>
                    <a:pt x="77470" y="113919"/>
                  </a:lnTo>
                  <a:lnTo>
                    <a:pt x="80136" y="109474"/>
                  </a:lnTo>
                  <a:lnTo>
                    <a:pt x="81787" y="104394"/>
                  </a:lnTo>
                  <a:lnTo>
                    <a:pt x="82550" y="98551"/>
                  </a:lnTo>
                  <a:lnTo>
                    <a:pt x="83057" y="94487"/>
                  </a:lnTo>
                  <a:lnTo>
                    <a:pt x="82803" y="90678"/>
                  </a:lnTo>
                  <a:lnTo>
                    <a:pt x="81787" y="86995"/>
                  </a:lnTo>
                  <a:lnTo>
                    <a:pt x="80772" y="83312"/>
                  </a:lnTo>
                  <a:lnTo>
                    <a:pt x="79121" y="80010"/>
                  </a:lnTo>
                  <a:lnTo>
                    <a:pt x="76834" y="77088"/>
                  </a:lnTo>
                  <a:lnTo>
                    <a:pt x="74549" y="74041"/>
                  </a:lnTo>
                  <a:lnTo>
                    <a:pt x="71754" y="71500"/>
                  </a:lnTo>
                  <a:lnTo>
                    <a:pt x="68325" y="69342"/>
                  </a:lnTo>
                  <a:lnTo>
                    <a:pt x="64897" y="67056"/>
                  </a:lnTo>
                  <a:lnTo>
                    <a:pt x="61086" y="65532"/>
                  </a:lnTo>
                  <a:lnTo>
                    <a:pt x="56641" y="64516"/>
                  </a:lnTo>
                  <a:lnTo>
                    <a:pt x="56769" y="64262"/>
                  </a:lnTo>
                  <a:lnTo>
                    <a:pt x="60705" y="64008"/>
                  </a:lnTo>
                  <a:lnTo>
                    <a:pt x="64261" y="63246"/>
                  </a:lnTo>
                  <a:lnTo>
                    <a:pt x="67436" y="61722"/>
                  </a:lnTo>
                  <a:lnTo>
                    <a:pt x="70611" y="60198"/>
                  </a:lnTo>
                  <a:lnTo>
                    <a:pt x="73405" y="58293"/>
                  </a:lnTo>
                  <a:lnTo>
                    <a:pt x="78104" y="53467"/>
                  </a:lnTo>
                  <a:lnTo>
                    <a:pt x="80009" y="50673"/>
                  </a:lnTo>
                  <a:lnTo>
                    <a:pt x="81533" y="47371"/>
                  </a:lnTo>
                  <a:lnTo>
                    <a:pt x="83057" y="44069"/>
                  </a:lnTo>
                  <a:lnTo>
                    <a:pt x="84074" y="40386"/>
                  </a:lnTo>
                  <a:lnTo>
                    <a:pt x="84581" y="36449"/>
                  </a:lnTo>
                  <a:lnTo>
                    <a:pt x="85089" y="31750"/>
                  </a:lnTo>
                  <a:lnTo>
                    <a:pt x="84962" y="27432"/>
                  </a:lnTo>
                  <a:lnTo>
                    <a:pt x="83947" y="23368"/>
                  </a:lnTo>
                  <a:lnTo>
                    <a:pt x="82930" y="19431"/>
                  </a:lnTo>
                  <a:lnTo>
                    <a:pt x="81152" y="15875"/>
                  </a:lnTo>
                  <a:lnTo>
                    <a:pt x="78485" y="12700"/>
                  </a:lnTo>
                  <a:lnTo>
                    <a:pt x="75946" y="9525"/>
                  </a:lnTo>
                  <a:lnTo>
                    <a:pt x="72516" y="6985"/>
                  </a:lnTo>
                  <a:lnTo>
                    <a:pt x="68199" y="4825"/>
                  </a:lnTo>
                  <a:lnTo>
                    <a:pt x="64007" y="2794"/>
                  </a:lnTo>
                  <a:lnTo>
                    <a:pt x="58927" y="1397"/>
                  </a:lnTo>
                  <a:lnTo>
                    <a:pt x="52958" y="635"/>
                  </a:lnTo>
                  <a:lnTo>
                    <a:pt x="48767" y="126"/>
                  </a:lnTo>
                  <a:lnTo>
                    <a:pt x="44830" y="0"/>
                  </a:lnTo>
                  <a:lnTo>
                    <a:pt x="41148" y="381"/>
                  </a:lnTo>
                  <a:lnTo>
                    <a:pt x="37337" y="635"/>
                  </a:lnTo>
                  <a:lnTo>
                    <a:pt x="34035" y="1143"/>
                  </a:lnTo>
                  <a:lnTo>
                    <a:pt x="31114" y="2032"/>
                  </a:lnTo>
                  <a:lnTo>
                    <a:pt x="28194" y="2794"/>
                  </a:lnTo>
                  <a:lnTo>
                    <a:pt x="25653" y="3683"/>
                  </a:lnTo>
                  <a:lnTo>
                    <a:pt x="21589" y="5461"/>
                  </a:lnTo>
                  <a:lnTo>
                    <a:pt x="18796" y="7366"/>
                  </a:lnTo>
                  <a:lnTo>
                    <a:pt x="16890" y="10160"/>
                  </a:lnTo>
                  <a:lnTo>
                    <a:pt x="16128" y="13208"/>
                  </a:lnTo>
                  <a:lnTo>
                    <a:pt x="15748" y="16763"/>
                  </a:lnTo>
                  <a:lnTo>
                    <a:pt x="15748" y="19304"/>
                  </a:lnTo>
                  <a:lnTo>
                    <a:pt x="18541" y="21336"/>
                  </a:lnTo>
                  <a:lnTo>
                    <a:pt x="21589" y="20066"/>
                  </a:lnTo>
                  <a:lnTo>
                    <a:pt x="25526" y="18161"/>
                  </a:lnTo>
                  <a:lnTo>
                    <a:pt x="28194" y="17145"/>
                  </a:lnTo>
                  <a:lnTo>
                    <a:pt x="30860" y="16129"/>
                  </a:lnTo>
                  <a:lnTo>
                    <a:pt x="33908" y="15239"/>
                  </a:lnTo>
                  <a:lnTo>
                    <a:pt x="37210" y="14478"/>
                  </a:lnTo>
                  <a:lnTo>
                    <a:pt x="40512" y="13843"/>
                  </a:lnTo>
                  <a:lnTo>
                    <a:pt x="44069" y="13716"/>
                  </a:lnTo>
                  <a:lnTo>
                    <a:pt x="47878" y="14097"/>
                  </a:lnTo>
                  <a:lnTo>
                    <a:pt x="51307" y="14605"/>
                  </a:lnTo>
                  <a:lnTo>
                    <a:pt x="54355" y="15494"/>
                  </a:lnTo>
                  <a:lnTo>
                    <a:pt x="56896" y="16891"/>
                  </a:lnTo>
                  <a:lnTo>
                    <a:pt x="59435" y="18161"/>
                  </a:lnTo>
                  <a:lnTo>
                    <a:pt x="62864" y="21844"/>
                  </a:lnTo>
                  <a:lnTo>
                    <a:pt x="65277" y="26035"/>
                  </a:lnTo>
                  <a:lnTo>
                    <a:pt x="66421" y="31114"/>
                  </a:lnTo>
                  <a:lnTo>
                    <a:pt x="66548" y="33655"/>
                  </a:lnTo>
                  <a:lnTo>
                    <a:pt x="66166" y="36195"/>
                  </a:lnTo>
                  <a:lnTo>
                    <a:pt x="65785" y="39878"/>
                  </a:lnTo>
                  <a:lnTo>
                    <a:pt x="64642" y="43053"/>
                  </a:lnTo>
                  <a:lnTo>
                    <a:pt x="62991" y="45720"/>
                  </a:lnTo>
                  <a:lnTo>
                    <a:pt x="61340" y="48513"/>
                  </a:lnTo>
                  <a:lnTo>
                    <a:pt x="59181" y="50800"/>
                  </a:lnTo>
                  <a:lnTo>
                    <a:pt x="56514" y="52578"/>
                  </a:lnTo>
                  <a:lnTo>
                    <a:pt x="53975" y="54356"/>
                  </a:lnTo>
                  <a:lnTo>
                    <a:pt x="50800" y="55625"/>
                  </a:lnTo>
                  <a:lnTo>
                    <a:pt x="47244" y="56261"/>
                  </a:lnTo>
                  <a:lnTo>
                    <a:pt x="43687" y="56896"/>
                  </a:lnTo>
                  <a:lnTo>
                    <a:pt x="39750" y="57023"/>
                  </a:lnTo>
                  <a:lnTo>
                    <a:pt x="35432" y="56514"/>
                  </a:lnTo>
                  <a:lnTo>
                    <a:pt x="24256" y="54991"/>
                  </a:lnTo>
                  <a:lnTo>
                    <a:pt x="23749" y="54991"/>
                  </a:lnTo>
                  <a:lnTo>
                    <a:pt x="20574" y="57150"/>
                  </a:lnTo>
                  <a:lnTo>
                    <a:pt x="19684" y="59817"/>
                  </a:lnTo>
                  <a:lnTo>
                    <a:pt x="19303" y="63500"/>
                  </a:lnTo>
                  <a:lnTo>
                    <a:pt x="20065" y="66548"/>
                  </a:lnTo>
                  <a:lnTo>
                    <a:pt x="22859" y="68453"/>
                  </a:lnTo>
                  <a:lnTo>
                    <a:pt x="35305" y="69976"/>
                  </a:lnTo>
                  <a:lnTo>
                    <a:pt x="40512" y="70738"/>
                  </a:lnTo>
                  <a:lnTo>
                    <a:pt x="45084" y="71882"/>
                  </a:lnTo>
                  <a:lnTo>
                    <a:pt x="49022" y="73406"/>
                  </a:lnTo>
                  <a:lnTo>
                    <a:pt x="52958" y="75057"/>
                  </a:lnTo>
                  <a:lnTo>
                    <a:pt x="56133" y="77088"/>
                  </a:lnTo>
                  <a:lnTo>
                    <a:pt x="58674" y="79629"/>
                  </a:lnTo>
                  <a:lnTo>
                    <a:pt x="61213" y="82042"/>
                  </a:lnTo>
                  <a:lnTo>
                    <a:pt x="63119" y="84836"/>
                  </a:lnTo>
                  <a:lnTo>
                    <a:pt x="64134" y="87884"/>
                  </a:lnTo>
                  <a:lnTo>
                    <a:pt x="65277" y="90932"/>
                  </a:lnTo>
                  <a:lnTo>
                    <a:pt x="65531" y="94234"/>
                  </a:lnTo>
                  <a:lnTo>
                    <a:pt x="65150" y="97917"/>
                  </a:lnTo>
                  <a:lnTo>
                    <a:pt x="64642" y="101092"/>
                  </a:lnTo>
                  <a:lnTo>
                    <a:pt x="63753" y="104139"/>
                  </a:lnTo>
                  <a:lnTo>
                    <a:pt x="62229" y="106680"/>
                  </a:lnTo>
                  <a:lnTo>
                    <a:pt x="60705" y="109347"/>
                  </a:lnTo>
                  <a:lnTo>
                    <a:pt x="58674" y="111506"/>
                  </a:lnTo>
                  <a:lnTo>
                    <a:pt x="56133" y="113284"/>
                  </a:lnTo>
                  <a:lnTo>
                    <a:pt x="53594" y="115062"/>
                  </a:lnTo>
                  <a:lnTo>
                    <a:pt x="50546" y="116205"/>
                  </a:lnTo>
                  <a:lnTo>
                    <a:pt x="47116" y="116967"/>
                  </a:lnTo>
                  <a:lnTo>
                    <a:pt x="43560" y="117601"/>
                  </a:lnTo>
                  <a:lnTo>
                    <a:pt x="39624" y="117729"/>
                  </a:lnTo>
                  <a:lnTo>
                    <a:pt x="35178" y="117094"/>
                  </a:lnTo>
                  <a:lnTo>
                    <a:pt x="30606" y="116459"/>
                  </a:lnTo>
                  <a:lnTo>
                    <a:pt x="26542" y="115443"/>
                  </a:lnTo>
                  <a:lnTo>
                    <a:pt x="22986" y="113919"/>
                  </a:lnTo>
                  <a:lnTo>
                    <a:pt x="19430" y="112395"/>
                  </a:lnTo>
                  <a:lnTo>
                    <a:pt x="16255" y="110871"/>
                  </a:lnTo>
                  <a:lnTo>
                    <a:pt x="13588" y="109347"/>
                  </a:lnTo>
                  <a:lnTo>
                    <a:pt x="11049" y="107696"/>
                  </a:lnTo>
                  <a:lnTo>
                    <a:pt x="7238" y="105029"/>
                  </a:lnTo>
                  <a:lnTo>
                    <a:pt x="3809" y="102997"/>
                  </a:lnTo>
                  <a:lnTo>
                    <a:pt x="1015" y="105029"/>
                  </a:lnTo>
                  <a:lnTo>
                    <a:pt x="380" y="108966"/>
                  </a:lnTo>
                  <a:lnTo>
                    <a:pt x="0" y="112395"/>
                  </a:lnTo>
                  <a:lnTo>
                    <a:pt x="253" y="115570"/>
                  </a:lnTo>
                  <a:lnTo>
                    <a:pt x="2031" y="118745"/>
                  </a:lnTo>
                  <a:lnTo>
                    <a:pt x="4952" y="120904"/>
                  </a:lnTo>
                  <a:lnTo>
                    <a:pt x="8889" y="123444"/>
                  </a:lnTo>
                  <a:lnTo>
                    <a:pt x="11683" y="124713"/>
                  </a:lnTo>
                  <a:lnTo>
                    <a:pt x="14477" y="125984"/>
                  </a:lnTo>
                  <a:lnTo>
                    <a:pt x="17652" y="127254"/>
                  </a:lnTo>
                  <a:lnTo>
                    <a:pt x="21208" y="128397"/>
                  </a:lnTo>
                  <a:lnTo>
                    <a:pt x="24891" y="129539"/>
                  </a:lnTo>
                  <a:lnTo>
                    <a:pt x="28828" y="130429"/>
                  </a:lnTo>
                  <a:lnTo>
                    <a:pt x="33020" y="130937"/>
                  </a:lnTo>
                  <a:lnTo>
                    <a:pt x="40004" y="131825"/>
                  </a:lnTo>
                  <a:lnTo>
                    <a:pt x="46481" y="131825"/>
                  </a:lnTo>
                  <a:lnTo>
                    <a:pt x="52197" y="130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88"/>
            <p:cNvSpPr/>
            <p:nvPr/>
          </p:nvSpPr>
          <p:spPr>
            <a:xfrm>
              <a:off x="7083806" y="1463548"/>
              <a:ext cx="48260" cy="18668"/>
            </a:xfrm>
            <a:custGeom>
              <a:avLst/>
              <a:gdLst/>
              <a:ahLst/>
              <a:cxnLst/>
              <a:rect l="l" t="t" r="r" b="b"/>
              <a:pathLst>
                <a:path w="48260" h="18668">
                  <a:moveTo>
                    <a:pt x="48260" y="12318"/>
                  </a:moveTo>
                  <a:lnTo>
                    <a:pt x="48260" y="7619"/>
                  </a:lnTo>
                  <a:lnTo>
                    <a:pt x="45720" y="5206"/>
                  </a:lnTo>
                  <a:lnTo>
                    <a:pt x="4572" y="0"/>
                  </a:lnTo>
                  <a:lnTo>
                    <a:pt x="2540" y="253"/>
                  </a:lnTo>
                  <a:lnTo>
                    <a:pt x="508" y="3682"/>
                  </a:lnTo>
                  <a:lnTo>
                    <a:pt x="253" y="6223"/>
                  </a:lnTo>
                  <a:lnTo>
                    <a:pt x="0" y="10413"/>
                  </a:lnTo>
                  <a:lnTo>
                    <a:pt x="2921" y="13462"/>
                  </a:lnTo>
                  <a:lnTo>
                    <a:pt x="43942" y="18668"/>
                  </a:lnTo>
                  <a:lnTo>
                    <a:pt x="46736" y="17525"/>
                  </a:lnTo>
                  <a:lnTo>
                    <a:pt x="47878" y="14859"/>
                  </a:lnTo>
                  <a:lnTo>
                    <a:pt x="48260" y="123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89"/>
            <p:cNvSpPr/>
            <p:nvPr/>
          </p:nvSpPr>
          <p:spPr>
            <a:xfrm>
              <a:off x="7141591" y="1402969"/>
              <a:ext cx="669670" cy="207390"/>
            </a:xfrm>
            <a:custGeom>
              <a:avLst/>
              <a:gdLst/>
              <a:ahLst/>
              <a:cxnLst/>
              <a:rect l="l" t="t" r="r" b="b"/>
              <a:pathLst>
                <a:path w="669670" h="207390">
                  <a:moveTo>
                    <a:pt x="112522" y="112648"/>
                  </a:moveTo>
                  <a:lnTo>
                    <a:pt x="112775" y="109981"/>
                  </a:lnTo>
                  <a:lnTo>
                    <a:pt x="114934" y="105790"/>
                  </a:lnTo>
                  <a:lnTo>
                    <a:pt x="119379" y="87629"/>
                  </a:lnTo>
                  <a:lnTo>
                    <a:pt x="114426" y="88772"/>
                  </a:lnTo>
                  <a:lnTo>
                    <a:pt x="110362" y="90677"/>
                  </a:lnTo>
                  <a:lnTo>
                    <a:pt x="111886" y="117220"/>
                  </a:lnTo>
                  <a:lnTo>
                    <a:pt x="112522" y="112648"/>
                  </a:lnTo>
                  <a:close/>
                </a:path>
                <a:path w="669670" h="207390">
                  <a:moveTo>
                    <a:pt x="165480" y="143255"/>
                  </a:moveTo>
                  <a:lnTo>
                    <a:pt x="173100" y="83692"/>
                  </a:lnTo>
                  <a:lnTo>
                    <a:pt x="173735" y="78231"/>
                  </a:lnTo>
                  <a:lnTo>
                    <a:pt x="173735" y="73278"/>
                  </a:lnTo>
                  <a:lnTo>
                    <a:pt x="172974" y="68960"/>
                  </a:lnTo>
                  <a:lnTo>
                    <a:pt x="172338" y="64769"/>
                  </a:lnTo>
                  <a:lnTo>
                    <a:pt x="170687" y="61086"/>
                  </a:lnTo>
                  <a:lnTo>
                    <a:pt x="168401" y="57911"/>
                  </a:lnTo>
                  <a:lnTo>
                    <a:pt x="165988" y="54736"/>
                  </a:lnTo>
                  <a:lnTo>
                    <a:pt x="162686" y="52196"/>
                  </a:lnTo>
                  <a:lnTo>
                    <a:pt x="158368" y="50164"/>
                  </a:lnTo>
                  <a:lnTo>
                    <a:pt x="154050" y="48132"/>
                  </a:lnTo>
                  <a:lnTo>
                    <a:pt x="148843" y="46735"/>
                  </a:lnTo>
                  <a:lnTo>
                    <a:pt x="142493" y="45973"/>
                  </a:lnTo>
                  <a:lnTo>
                    <a:pt x="139064" y="45465"/>
                  </a:lnTo>
                  <a:lnTo>
                    <a:pt x="135635" y="45338"/>
                  </a:lnTo>
                  <a:lnTo>
                    <a:pt x="132206" y="45592"/>
                  </a:lnTo>
                  <a:lnTo>
                    <a:pt x="128777" y="45846"/>
                  </a:lnTo>
                  <a:lnTo>
                    <a:pt x="125602" y="46227"/>
                  </a:lnTo>
                  <a:lnTo>
                    <a:pt x="122681" y="46735"/>
                  </a:lnTo>
                  <a:lnTo>
                    <a:pt x="119760" y="47370"/>
                  </a:lnTo>
                  <a:lnTo>
                    <a:pt x="117093" y="48132"/>
                  </a:lnTo>
                  <a:lnTo>
                    <a:pt x="112522" y="49783"/>
                  </a:lnTo>
                  <a:lnTo>
                    <a:pt x="108838" y="52069"/>
                  </a:lnTo>
                  <a:lnTo>
                    <a:pt x="107568" y="54736"/>
                  </a:lnTo>
                  <a:lnTo>
                    <a:pt x="107060" y="57657"/>
                  </a:lnTo>
                  <a:lnTo>
                    <a:pt x="106933" y="60451"/>
                  </a:lnTo>
                  <a:lnTo>
                    <a:pt x="107441" y="63118"/>
                  </a:lnTo>
                  <a:lnTo>
                    <a:pt x="110235" y="64515"/>
                  </a:lnTo>
                  <a:lnTo>
                    <a:pt x="113283" y="63372"/>
                  </a:lnTo>
                  <a:lnTo>
                    <a:pt x="117093" y="61848"/>
                  </a:lnTo>
                  <a:lnTo>
                    <a:pt x="119633" y="61086"/>
                  </a:lnTo>
                  <a:lnTo>
                    <a:pt x="122174" y="60197"/>
                  </a:lnTo>
                  <a:lnTo>
                    <a:pt x="125094" y="59562"/>
                  </a:lnTo>
                  <a:lnTo>
                    <a:pt x="128397" y="58927"/>
                  </a:lnTo>
                  <a:lnTo>
                    <a:pt x="131699" y="58419"/>
                  </a:lnTo>
                  <a:lnTo>
                    <a:pt x="135254" y="58419"/>
                  </a:lnTo>
                  <a:lnTo>
                    <a:pt x="139318" y="58927"/>
                  </a:lnTo>
                  <a:lnTo>
                    <a:pt x="143001" y="59435"/>
                  </a:lnTo>
                  <a:lnTo>
                    <a:pt x="146050" y="60197"/>
                  </a:lnTo>
                  <a:lnTo>
                    <a:pt x="151002" y="62610"/>
                  </a:lnTo>
                  <a:lnTo>
                    <a:pt x="154304" y="66166"/>
                  </a:lnTo>
                  <a:lnTo>
                    <a:pt x="156590" y="70484"/>
                  </a:lnTo>
                  <a:lnTo>
                    <a:pt x="156972" y="73151"/>
                  </a:lnTo>
                  <a:lnTo>
                    <a:pt x="157352" y="75818"/>
                  </a:lnTo>
                  <a:lnTo>
                    <a:pt x="157225" y="78866"/>
                  </a:lnTo>
                  <a:lnTo>
                    <a:pt x="156844" y="82295"/>
                  </a:lnTo>
                  <a:lnTo>
                    <a:pt x="155955" y="89153"/>
                  </a:lnTo>
                  <a:lnTo>
                    <a:pt x="143763" y="87629"/>
                  </a:lnTo>
                  <a:lnTo>
                    <a:pt x="136905" y="86740"/>
                  </a:lnTo>
                  <a:lnTo>
                    <a:pt x="130682" y="86613"/>
                  </a:lnTo>
                  <a:lnTo>
                    <a:pt x="124967" y="87121"/>
                  </a:lnTo>
                  <a:lnTo>
                    <a:pt x="119379" y="87629"/>
                  </a:lnTo>
                  <a:lnTo>
                    <a:pt x="114934" y="105790"/>
                  </a:lnTo>
                  <a:lnTo>
                    <a:pt x="117982" y="102234"/>
                  </a:lnTo>
                  <a:lnTo>
                    <a:pt x="122681" y="99821"/>
                  </a:lnTo>
                  <a:lnTo>
                    <a:pt x="125602" y="99059"/>
                  </a:lnTo>
                  <a:lnTo>
                    <a:pt x="128904" y="98805"/>
                  </a:lnTo>
                  <a:lnTo>
                    <a:pt x="132333" y="98425"/>
                  </a:lnTo>
                  <a:lnTo>
                    <a:pt x="136143" y="98551"/>
                  </a:lnTo>
                  <a:lnTo>
                    <a:pt x="140588" y="99059"/>
                  </a:lnTo>
                  <a:lnTo>
                    <a:pt x="154431" y="100837"/>
                  </a:lnTo>
                  <a:lnTo>
                    <a:pt x="152018" y="119633"/>
                  </a:lnTo>
                  <a:lnTo>
                    <a:pt x="147574" y="123570"/>
                  </a:lnTo>
                  <a:lnTo>
                    <a:pt x="143255" y="126364"/>
                  </a:lnTo>
                  <a:lnTo>
                    <a:pt x="139318" y="128015"/>
                  </a:lnTo>
                  <a:lnTo>
                    <a:pt x="135508" y="129793"/>
                  </a:lnTo>
                  <a:lnTo>
                    <a:pt x="131444" y="130301"/>
                  </a:lnTo>
                  <a:lnTo>
                    <a:pt x="127126" y="129793"/>
                  </a:lnTo>
                  <a:lnTo>
                    <a:pt x="121919" y="129158"/>
                  </a:lnTo>
                  <a:lnTo>
                    <a:pt x="117982" y="127253"/>
                  </a:lnTo>
                  <a:lnTo>
                    <a:pt x="115442" y="124205"/>
                  </a:lnTo>
                  <a:lnTo>
                    <a:pt x="112902" y="121030"/>
                  </a:lnTo>
                  <a:lnTo>
                    <a:pt x="111886" y="117220"/>
                  </a:lnTo>
                  <a:lnTo>
                    <a:pt x="110362" y="90677"/>
                  </a:lnTo>
                  <a:lnTo>
                    <a:pt x="106299" y="92709"/>
                  </a:lnTo>
                  <a:lnTo>
                    <a:pt x="102997" y="95376"/>
                  </a:lnTo>
                  <a:lnTo>
                    <a:pt x="100456" y="98805"/>
                  </a:lnTo>
                  <a:lnTo>
                    <a:pt x="97916" y="102107"/>
                  </a:lnTo>
                  <a:lnTo>
                    <a:pt x="96392" y="106298"/>
                  </a:lnTo>
                  <a:lnTo>
                    <a:pt x="95757" y="111378"/>
                  </a:lnTo>
                  <a:lnTo>
                    <a:pt x="95250" y="115569"/>
                  </a:lnTo>
                  <a:lnTo>
                    <a:pt x="95503" y="119506"/>
                  </a:lnTo>
                  <a:lnTo>
                    <a:pt x="96519" y="122935"/>
                  </a:lnTo>
                  <a:lnTo>
                    <a:pt x="97535" y="126491"/>
                  </a:lnTo>
                  <a:lnTo>
                    <a:pt x="99313" y="129539"/>
                  </a:lnTo>
                  <a:lnTo>
                    <a:pt x="101600" y="132206"/>
                  </a:lnTo>
                  <a:lnTo>
                    <a:pt x="104012" y="134873"/>
                  </a:lnTo>
                  <a:lnTo>
                    <a:pt x="106933" y="137032"/>
                  </a:lnTo>
                  <a:lnTo>
                    <a:pt x="110616" y="138683"/>
                  </a:lnTo>
                  <a:lnTo>
                    <a:pt x="114173" y="140461"/>
                  </a:lnTo>
                  <a:lnTo>
                    <a:pt x="118363" y="141604"/>
                  </a:lnTo>
                  <a:lnTo>
                    <a:pt x="122935" y="142112"/>
                  </a:lnTo>
                  <a:lnTo>
                    <a:pt x="128269" y="142875"/>
                  </a:lnTo>
                  <a:lnTo>
                    <a:pt x="133476" y="142366"/>
                  </a:lnTo>
                  <a:lnTo>
                    <a:pt x="138429" y="140588"/>
                  </a:lnTo>
                  <a:lnTo>
                    <a:pt x="143509" y="138937"/>
                  </a:lnTo>
                  <a:lnTo>
                    <a:pt x="148208" y="136270"/>
                  </a:lnTo>
                  <a:lnTo>
                    <a:pt x="152653" y="132714"/>
                  </a:lnTo>
                  <a:lnTo>
                    <a:pt x="151510" y="141477"/>
                  </a:lnTo>
                  <a:lnTo>
                    <a:pt x="152400" y="143763"/>
                  </a:lnTo>
                  <a:lnTo>
                    <a:pt x="155066" y="144779"/>
                  </a:lnTo>
                  <a:lnTo>
                    <a:pt x="158114" y="145287"/>
                  </a:lnTo>
                  <a:lnTo>
                    <a:pt x="162178" y="145541"/>
                  </a:lnTo>
                  <a:lnTo>
                    <a:pt x="165480" y="143255"/>
                  </a:lnTo>
                  <a:close/>
                </a:path>
                <a:path w="669670" h="207390">
                  <a:moveTo>
                    <a:pt x="326643" y="163829"/>
                  </a:moveTo>
                  <a:lnTo>
                    <a:pt x="333882" y="107950"/>
                  </a:lnTo>
                  <a:lnTo>
                    <a:pt x="334517" y="102996"/>
                  </a:lnTo>
                  <a:lnTo>
                    <a:pt x="334517" y="98170"/>
                  </a:lnTo>
                  <a:lnTo>
                    <a:pt x="334136" y="93598"/>
                  </a:lnTo>
                  <a:lnTo>
                    <a:pt x="333628" y="88900"/>
                  </a:lnTo>
                  <a:lnTo>
                    <a:pt x="332485" y="84835"/>
                  </a:lnTo>
                  <a:lnTo>
                    <a:pt x="330453" y="81152"/>
                  </a:lnTo>
                  <a:lnTo>
                    <a:pt x="328549" y="77469"/>
                  </a:lnTo>
                  <a:lnTo>
                    <a:pt x="325754" y="74421"/>
                  </a:lnTo>
                  <a:lnTo>
                    <a:pt x="322199" y="72008"/>
                  </a:lnTo>
                  <a:lnTo>
                    <a:pt x="318515" y="69468"/>
                  </a:lnTo>
                  <a:lnTo>
                    <a:pt x="313943" y="67817"/>
                  </a:lnTo>
                  <a:lnTo>
                    <a:pt x="308228" y="67182"/>
                  </a:lnTo>
                  <a:lnTo>
                    <a:pt x="303529" y="66801"/>
                  </a:lnTo>
                  <a:lnTo>
                    <a:pt x="298703" y="67563"/>
                  </a:lnTo>
                  <a:lnTo>
                    <a:pt x="296163" y="68198"/>
                  </a:lnTo>
                  <a:lnTo>
                    <a:pt x="293497" y="69214"/>
                  </a:lnTo>
                  <a:lnTo>
                    <a:pt x="290829" y="70357"/>
                  </a:lnTo>
                  <a:lnTo>
                    <a:pt x="288162" y="71754"/>
                  </a:lnTo>
                  <a:lnTo>
                    <a:pt x="285114" y="73659"/>
                  </a:lnTo>
                  <a:lnTo>
                    <a:pt x="282193" y="75564"/>
                  </a:lnTo>
                  <a:lnTo>
                    <a:pt x="279145" y="77977"/>
                  </a:lnTo>
                  <a:lnTo>
                    <a:pt x="275716" y="80771"/>
                  </a:lnTo>
                  <a:lnTo>
                    <a:pt x="275081" y="77977"/>
                  </a:lnTo>
                  <a:lnTo>
                    <a:pt x="274065" y="75437"/>
                  </a:lnTo>
                  <a:lnTo>
                    <a:pt x="271399" y="70865"/>
                  </a:lnTo>
                  <a:lnTo>
                    <a:pt x="267715" y="66928"/>
                  </a:lnTo>
                  <a:lnTo>
                    <a:pt x="263270" y="63626"/>
                  </a:lnTo>
                  <a:lnTo>
                    <a:pt x="260476" y="62356"/>
                  </a:lnTo>
                  <a:lnTo>
                    <a:pt x="257682" y="61086"/>
                  </a:lnTo>
                  <a:lnTo>
                    <a:pt x="254380" y="60325"/>
                  </a:lnTo>
                  <a:lnTo>
                    <a:pt x="250825" y="59816"/>
                  </a:lnTo>
                  <a:lnTo>
                    <a:pt x="245999" y="59181"/>
                  </a:lnTo>
                  <a:lnTo>
                    <a:pt x="241045" y="59816"/>
                  </a:lnTo>
                  <a:lnTo>
                    <a:pt x="236092" y="61848"/>
                  </a:lnTo>
                  <a:lnTo>
                    <a:pt x="231139" y="63880"/>
                  </a:lnTo>
                  <a:lnTo>
                    <a:pt x="225678" y="67309"/>
                  </a:lnTo>
                  <a:lnTo>
                    <a:pt x="220090" y="72262"/>
                  </a:lnTo>
                  <a:lnTo>
                    <a:pt x="221487" y="60578"/>
                  </a:lnTo>
                  <a:lnTo>
                    <a:pt x="219201" y="57403"/>
                  </a:lnTo>
                  <a:lnTo>
                    <a:pt x="213105" y="56387"/>
                  </a:lnTo>
                  <a:lnTo>
                    <a:pt x="210057" y="56260"/>
                  </a:lnTo>
                  <a:lnTo>
                    <a:pt x="206882" y="58673"/>
                  </a:lnTo>
                  <a:lnTo>
                    <a:pt x="195579" y="147065"/>
                  </a:lnTo>
                  <a:lnTo>
                    <a:pt x="197484" y="149859"/>
                  </a:lnTo>
                  <a:lnTo>
                    <a:pt x="200405" y="150621"/>
                  </a:lnTo>
                  <a:lnTo>
                    <a:pt x="203326" y="151129"/>
                  </a:lnTo>
                  <a:lnTo>
                    <a:pt x="206248" y="151383"/>
                  </a:lnTo>
                  <a:lnTo>
                    <a:pt x="209295" y="151383"/>
                  </a:lnTo>
                  <a:lnTo>
                    <a:pt x="211835" y="149097"/>
                  </a:lnTo>
                  <a:lnTo>
                    <a:pt x="219709" y="87375"/>
                  </a:lnTo>
                  <a:lnTo>
                    <a:pt x="224916" y="82422"/>
                  </a:lnTo>
                  <a:lnTo>
                    <a:pt x="229488" y="78612"/>
                  </a:lnTo>
                  <a:lnTo>
                    <a:pt x="233679" y="76326"/>
                  </a:lnTo>
                  <a:lnTo>
                    <a:pt x="237870" y="73913"/>
                  </a:lnTo>
                  <a:lnTo>
                    <a:pt x="241807" y="72897"/>
                  </a:lnTo>
                  <a:lnTo>
                    <a:pt x="245490" y="73405"/>
                  </a:lnTo>
                  <a:lnTo>
                    <a:pt x="248538" y="73786"/>
                  </a:lnTo>
                  <a:lnTo>
                    <a:pt x="251078" y="74675"/>
                  </a:lnTo>
                  <a:lnTo>
                    <a:pt x="253110" y="76200"/>
                  </a:lnTo>
                  <a:lnTo>
                    <a:pt x="256793" y="79501"/>
                  </a:lnTo>
                  <a:lnTo>
                    <a:pt x="259079" y="84327"/>
                  </a:lnTo>
                  <a:lnTo>
                    <a:pt x="259841" y="87121"/>
                  </a:lnTo>
                  <a:lnTo>
                    <a:pt x="260095" y="90296"/>
                  </a:lnTo>
                  <a:lnTo>
                    <a:pt x="260476" y="93471"/>
                  </a:lnTo>
                  <a:lnTo>
                    <a:pt x="260350" y="96900"/>
                  </a:lnTo>
                  <a:lnTo>
                    <a:pt x="259968" y="100710"/>
                  </a:lnTo>
                  <a:lnTo>
                    <a:pt x="253110" y="154431"/>
                  </a:lnTo>
                  <a:lnTo>
                    <a:pt x="255015" y="157225"/>
                  </a:lnTo>
                  <a:lnTo>
                    <a:pt x="257936" y="157987"/>
                  </a:lnTo>
                  <a:lnTo>
                    <a:pt x="260730" y="158495"/>
                  </a:lnTo>
                  <a:lnTo>
                    <a:pt x="263651" y="158750"/>
                  </a:lnTo>
                  <a:lnTo>
                    <a:pt x="266573" y="158622"/>
                  </a:lnTo>
                  <a:lnTo>
                    <a:pt x="269239" y="156463"/>
                  </a:lnTo>
                  <a:lnTo>
                    <a:pt x="277113" y="94741"/>
                  </a:lnTo>
                  <a:lnTo>
                    <a:pt x="282320" y="89661"/>
                  </a:lnTo>
                  <a:lnTo>
                    <a:pt x="287019" y="85978"/>
                  </a:lnTo>
                  <a:lnTo>
                    <a:pt x="291210" y="83565"/>
                  </a:lnTo>
                  <a:lnTo>
                    <a:pt x="295275" y="81279"/>
                  </a:lnTo>
                  <a:lnTo>
                    <a:pt x="299211" y="80263"/>
                  </a:lnTo>
                  <a:lnTo>
                    <a:pt x="303022" y="80771"/>
                  </a:lnTo>
                  <a:lnTo>
                    <a:pt x="305942" y="81152"/>
                  </a:lnTo>
                  <a:lnTo>
                    <a:pt x="308482" y="82041"/>
                  </a:lnTo>
                  <a:lnTo>
                    <a:pt x="310641" y="83565"/>
                  </a:lnTo>
                  <a:lnTo>
                    <a:pt x="314325" y="86867"/>
                  </a:lnTo>
                  <a:lnTo>
                    <a:pt x="316610" y="91693"/>
                  </a:lnTo>
                  <a:lnTo>
                    <a:pt x="317373" y="94487"/>
                  </a:lnTo>
                  <a:lnTo>
                    <a:pt x="317626" y="97662"/>
                  </a:lnTo>
                  <a:lnTo>
                    <a:pt x="317880" y="100837"/>
                  </a:lnTo>
                  <a:lnTo>
                    <a:pt x="317753" y="104266"/>
                  </a:lnTo>
                  <a:lnTo>
                    <a:pt x="317245" y="108076"/>
                  </a:lnTo>
                  <a:lnTo>
                    <a:pt x="310387" y="161670"/>
                  </a:lnTo>
                  <a:lnTo>
                    <a:pt x="310641" y="163067"/>
                  </a:lnTo>
                  <a:lnTo>
                    <a:pt x="313181" y="164845"/>
                  </a:lnTo>
                  <a:lnTo>
                    <a:pt x="316610" y="165607"/>
                  </a:lnTo>
                  <a:lnTo>
                    <a:pt x="319785" y="165988"/>
                  </a:lnTo>
                  <a:lnTo>
                    <a:pt x="323214" y="166115"/>
                  </a:lnTo>
                  <a:lnTo>
                    <a:pt x="326643" y="163829"/>
                  </a:lnTo>
                  <a:close/>
                </a:path>
                <a:path w="669670" h="207390">
                  <a:moveTo>
                    <a:pt x="367537" y="204596"/>
                  </a:moveTo>
                  <a:lnTo>
                    <a:pt x="373252" y="160527"/>
                  </a:lnTo>
                  <a:lnTo>
                    <a:pt x="375284" y="163067"/>
                  </a:lnTo>
                  <a:lnTo>
                    <a:pt x="379094" y="167258"/>
                  </a:lnTo>
                  <a:lnTo>
                    <a:pt x="382904" y="170941"/>
                  </a:lnTo>
                  <a:lnTo>
                    <a:pt x="386968" y="173735"/>
                  </a:lnTo>
                  <a:lnTo>
                    <a:pt x="382904" y="153923"/>
                  </a:lnTo>
                  <a:lnTo>
                    <a:pt x="379222" y="149225"/>
                  </a:lnTo>
                  <a:lnTo>
                    <a:pt x="375411" y="143128"/>
                  </a:lnTo>
                  <a:lnTo>
                    <a:pt x="379983" y="108076"/>
                  </a:lnTo>
                  <a:lnTo>
                    <a:pt x="382904" y="105155"/>
                  </a:lnTo>
                  <a:lnTo>
                    <a:pt x="385699" y="102742"/>
                  </a:lnTo>
                  <a:lnTo>
                    <a:pt x="388238" y="100837"/>
                  </a:lnTo>
                  <a:lnTo>
                    <a:pt x="390905" y="98932"/>
                  </a:lnTo>
                  <a:lnTo>
                    <a:pt x="395604" y="96392"/>
                  </a:lnTo>
                  <a:lnTo>
                    <a:pt x="400050" y="94614"/>
                  </a:lnTo>
                  <a:lnTo>
                    <a:pt x="404240" y="93979"/>
                  </a:lnTo>
                  <a:lnTo>
                    <a:pt x="408558" y="94106"/>
                  </a:lnTo>
                  <a:lnTo>
                    <a:pt x="412750" y="94741"/>
                  </a:lnTo>
                  <a:lnTo>
                    <a:pt x="416178" y="96138"/>
                  </a:lnTo>
                  <a:lnTo>
                    <a:pt x="418718" y="98425"/>
                  </a:lnTo>
                  <a:lnTo>
                    <a:pt x="421258" y="100710"/>
                  </a:lnTo>
                  <a:lnTo>
                    <a:pt x="423163" y="103631"/>
                  </a:lnTo>
                  <a:lnTo>
                    <a:pt x="424433" y="107187"/>
                  </a:lnTo>
                  <a:lnTo>
                    <a:pt x="425703" y="110616"/>
                  </a:lnTo>
                  <a:lnTo>
                    <a:pt x="426465" y="114553"/>
                  </a:lnTo>
                  <a:lnTo>
                    <a:pt x="426719" y="123189"/>
                  </a:lnTo>
                  <a:lnTo>
                    <a:pt x="426465" y="127634"/>
                  </a:lnTo>
                  <a:lnTo>
                    <a:pt x="425957" y="132079"/>
                  </a:lnTo>
                  <a:lnTo>
                    <a:pt x="425450" y="136270"/>
                  </a:lnTo>
                  <a:lnTo>
                    <a:pt x="424433" y="140207"/>
                  </a:lnTo>
                  <a:lnTo>
                    <a:pt x="423036" y="144144"/>
                  </a:lnTo>
                  <a:lnTo>
                    <a:pt x="421766" y="148208"/>
                  </a:lnTo>
                  <a:lnTo>
                    <a:pt x="419861" y="151637"/>
                  </a:lnTo>
                  <a:lnTo>
                    <a:pt x="417702" y="154685"/>
                  </a:lnTo>
                  <a:lnTo>
                    <a:pt x="415416" y="157733"/>
                  </a:lnTo>
                  <a:lnTo>
                    <a:pt x="412750" y="160019"/>
                  </a:lnTo>
                  <a:lnTo>
                    <a:pt x="409575" y="161670"/>
                  </a:lnTo>
                  <a:lnTo>
                    <a:pt x="406400" y="163194"/>
                  </a:lnTo>
                  <a:lnTo>
                    <a:pt x="402716" y="163702"/>
                  </a:lnTo>
                  <a:lnTo>
                    <a:pt x="404494" y="178180"/>
                  </a:lnTo>
                  <a:lnTo>
                    <a:pt x="410082" y="177672"/>
                  </a:lnTo>
                  <a:lnTo>
                    <a:pt x="415162" y="175894"/>
                  </a:lnTo>
                  <a:lnTo>
                    <a:pt x="420242" y="174243"/>
                  </a:lnTo>
                  <a:lnTo>
                    <a:pt x="424687" y="171450"/>
                  </a:lnTo>
                  <a:lnTo>
                    <a:pt x="428498" y="167639"/>
                  </a:lnTo>
                  <a:lnTo>
                    <a:pt x="432180" y="163702"/>
                  </a:lnTo>
                  <a:lnTo>
                    <a:pt x="435355" y="158750"/>
                  </a:lnTo>
                  <a:lnTo>
                    <a:pt x="437768" y="152907"/>
                  </a:lnTo>
                  <a:lnTo>
                    <a:pt x="440308" y="146938"/>
                  </a:lnTo>
                  <a:lnTo>
                    <a:pt x="441959" y="140080"/>
                  </a:lnTo>
                  <a:lnTo>
                    <a:pt x="442975" y="132333"/>
                  </a:lnTo>
                  <a:lnTo>
                    <a:pt x="443737" y="125983"/>
                  </a:lnTo>
                  <a:lnTo>
                    <a:pt x="443864" y="119760"/>
                  </a:lnTo>
                  <a:lnTo>
                    <a:pt x="443356" y="113918"/>
                  </a:lnTo>
                  <a:lnTo>
                    <a:pt x="442722" y="108076"/>
                  </a:lnTo>
                  <a:lnTo>
                    <a:pt x="441325" y="102742"/>
                  </a:lnTo>
                  <a:lnTo>
                    <a:pt x="439038" y="98043"/>
                  </a:lnTo>
                  <a:lnTo>
                    <a:pt x="436752" y="93344"/>
                  </a:lnTo>
                  <a:lnTo>
                    <a:pt x="433450" y="89534"/>
                  </a:lnTo>
                  <a:lnTo>
                    <a:pt x="429259" y="86359"/>
                  </a:lnTo>
                  <a:lnTo>
                    <a:pt x="425068" y="83311"/>
                  </a:lnTo>
                  <a:lnTo>
                    <a:pt x="419734" y="81406"/>
                  </a:lnTo>
                  <a:lnTo>
                    <a:pt x="413384" y="80644"/>
                  </a:lnTo>
                  <a:lnTo>
                    <a:pt x="410463" y="80263"/>
                  </a:lnTo>
                  <a:lnTo>
                    <a:pt x="407542" y="80263"/>
                  </a:lnTo>
                  <a:lnTo>
                    <a:pt x="404875" y="80517"/>
                  </a:lnTo>
                  <a:lnTo>
                    <a:pt x="402081" y="80898"/>
                  </a:lnTo>
                  <a:lnTo>
                    <a:pt x="399414" y="81533"/>
                  </a:lnTo>
                  <a:lnTo>
                    <a:pt x="396748" y="82550"/>
                  </a:lnTo>
                  <a:lnTo>
                    <a:pt x="393953" y="83565"/>
                  </a:lnTo>
                  <a:lnTo>
                    <a:pt x="391286" y="84962"/>
                  </a:lnTo>
                  <a:lnTo>
                    <a:pt x="388492" y="86740"/>
                  </a:lnTo>
                  <a:lnTo>
                    <a:pt x="385825" y="88391"/>
                  </a:lnTo>
                  <a:lnTo>
                    <a:pt x="382904" y="90423"/>
                  </a:lnTo>
                  <a:lnTo>
                    <a:pt x="379856" y="92836"/>
                  </a:lnTo>
                  <a:lnTo>
                    <a:pt x="381380" y="81025"/>
                  </a:lnTo>
                  <a:lnTo>
                    <a:pt x="381380" y="79882"/>
                  </a:lnTo>
                  <a:lnTo>
                    <a:pt x="378840" y="77850"/>
                  </a:lnTo>
                  <a:lnTo>
                    <a:pt x="376047" y="77215"/>
                  </a:lnTo>
                  <a:lnTo>
                    <a:pt x="373252" y="76834"/>
                  </a:lnTo>
                  <a:lnTo>
                    <a:pt x="370331" y="76707"/>
                  </a:lnTo>
                  <a:lnTo>
                    <a:pt x="367156" y="79120"/>
                  </a:lnTo>
                  <a:lnTo>
                    <a:pt x="351408" y="202564"/>
                  </a:lnTo>
                  <a:lnTo>
                    <a:pt x="351535" y="203961"/>
                  </a:lnTo>
                  <a:lnTo>
                    <a:pt x="354075" y="205739"/>
                  </a:lnTo>
                  <a:lnTo>
                    <a:pt x="357504" y="206501"/>
                  </a:lnTo>
                  <a:lnTo>
                    <a:pt x="360679" y="207009"/>
                  </a:lnTo>
                  <a:lnTo>
                    <a:pt x="364108" y="207009"/>
                  </a:lnTo>
                  <a:lnTo>
                    <a:pt x="367537" y="204596"/>
                  </a:lnTo>
                  <a:close/>
                </a:path>
                <a:path w="669670" h="207390">
                  <a:moveTo>
                    <a:pt x="402716" y="163702"/>
                  </a:moveTo>
                  <a:lnTo>
                    <a:pt x="398652" y="163194"/>
                  </a:lnTo>
                  <a:lnTo>
                    <a:pt x="394207" y="162686"/>
                  </a:lnTo>
                  <a:lnTo>
                    <a:pt x="390270" y="160654"/>
                  </a:lnTo>
                  <a:lnTo>
                    <a:pt x="386587" y="157225"/>
                  </a:lnTo>
                  <a:lnTo>
                    <a:pt x="382904" y="153923"/>
                  </a:lnTo>
                  <a:lnTo>
                    <a:pt x="386968" y="173735"/>
                  </a:lnTo>
                  <a:lnTo>
                    <a:pt x="391159" y="175640"/>
                  </a:lnTo>
                  <a:lnTo>
                    <a:pt x="395731" y="177037"/>
                  </a:lnTo>
                  <a:lnTo>
                    <a:pt x="398272" y="177291"/>
                  </a:lnTo>
                  <a:lnTo>
                    <a:pt x="404494" y="178180"/>
                  </a:lnTo>
                  <a:lnTo>
                    <a:pt x="402716" y="163702"/>
                  </a:lnTo>
                  <a:close/>
                </a:path>
                <a:path w="669670" h="207390">
                  <a:moveTo>
                    <a:pt x="477900" y="183133"/>
                  </a:moveTo>
                  <a:lnTo>
                    <a:pt x="494664" y="51942"/>
                  </a:lnTo>
                  <a:lnTo>
                    <a:pt x="492759" y="49021"/>
                  </a:lnTo>
                  <a:lnTo>
                    <a:pt x="489838" y="48259"/>
                  </a:lnTo>
                  <a:lnTo>
                    <a:pt x="486917" y="47751"/>
                  </a:lnTo>
                  <a:lnTo>
                    <a:pt x="483997" y="47497"/>
                  </a:lnTo>
                  <a:lnTo>
                    <a:pt x="481075" y="47625"/>
                  </a:lnTo>
                  <a:lnTo>
                    <a:pt x="478408" y="49910"/>
                  </a:lnTo>
                  <a:lnTo>
                    <a:pt x="461644" y="181101"/>
                  </a:lnTo>
                  <a:lnTo>
                    <a:pt x="463550" y="183895"/>
                  </a:lnTo>
                  <a:lnTo>
                    <a:pt x="466470" y="184657"/>
                  </a:lnTo>
                  <a:lnTo>
                    <a:pt x="469391" y="185165"/>
                  </a:lnTo>
                  <a:lnTo>
                    <a:pt x="472312" y="185419"/>
                  </a:lnTo>
                  <a:lnTo>
                    <a:pt x="475233" y="185419"/>
                  </a:lnTo>
                  <a:lnTo>
                    <a:pt x="477900" y="183133"/>
                  </a:lnTo>
                  <a:close/>
                </a:path>
                <a:path w="669670" h="207390">
                  <a:moveTo>
                    <a:pt x="585977" y="154812"/>
                  </a:moveTo>
                  <a:lnTo>
                    <a:pt x="588899" y="153034"/>
                  </a:lnTo>
                  <a:lnTo>
                    <a:pt x="590041" y="148716"/>
                  </a:lnTo>
                  <a:lnTo>
                    <a:pt x="590423" y="145795"/>
                  </a:lnTo>
                  <a:lnTo>
                    <a:pt x="591184" y="139953"/>
                  </a:lnTo>
                  <a:lnTo>
                    <a:pt x="591184" y="134492"/>
                  </a:lnTo>
                  <a:lnTo>
                    <a:pt x="590295" y="129158"/>
                  </a:lnTo>
                  <a:lnTo>
                    <a:pt x="589533" y="123951"/>
                  </a:lnTo>
                  <a:lnTo>
                    <a:pt x="587755" y="119252"/>
                  </a:lnTo>
                  <a:lnTo>
                    <a:pt x="585088" y="115061"/>
                  </a:lnTo>
                  <a:lnTo>
                    <a:pt x="582422" y="110870"/>
                  </a:lnTo>
                  <a:lnTo>
                    <a:pt x="578865" y="107441"/>
                  </a:lnTo>
                  <a:lnTo>
                    <a:pt x="574166" y="104520"/>
                  </a:lnTo>
                  <a:lnTo>
                    <a:pt x="569594" y="101726"/>
                  </a:lnTo>
                  <a:lnTo>
                    <a:pt x="563879" y="99821"/>
                  </a:lnTo>
                  <a:lnTo>
                    <a:pt x="556894" y="98932"/>
                  </a:lnTo>
                  <a:lnTo>
                    <a:pt x="550417" y="98170"/>
                  </a:lnTo>
                  <a:lnTo>
                    <a:pt x="544449" y="98551"/>
                  </a:lnTo>
                  <a:lnTo>
                    <a:pt x="538860" y="100075"/>
                  </a:lnTo>
                  <a:lnTo>
                    <a:pt x="533400" y="101726"/>
                  </a:lnTo>
                  <a:lnTo>
                    <a:pt x="528574" y="104393"/>
                  </a:lnTo>
                  <a:lnTo>
                    <a:pt x="526795" y="132079"/>
                  </a:lnTo>
                  <a:lnTo>
                    <a:pt x="527811" y="128650"/>
                  </a:lnTo>
                  <a:lnTo>
                    <a:pt x="529335" y="125475"/>
                  </a:lnTo>
                  <a:lnTo>
                    <a:pt x="530986" y="122300"/>
                  </a:lnTo>
                  <a:lnTo>
                    <a:pt x="532891" y="119633"/>
                  </a:lnTo>
                  <a:lnTo>
                    <a:pt x="537590" y="115188"/>
                  </a:lnTo>
                  <a:lnTo>
                    <a:pt x="540384" y="113537"/>
                  </a:lnTo>
                  <a:lnTo>
                    <a:pt x="543559" y="112394"/>
                  </a:lnTo>
                  <a:lnTo>
                    <a:pt x="546861" y="111251"/>
                  </a:lnTo>
                  <a:lnTo>
                    <a:pt x="550417" y="110997"/>
                  </a:lnTo>
                  <a:lnTo>
                    <a:pt x="554481" y="111505"/>
                  </a:lnTo>
                  <a:lnTo>
                    <a:pt x="562355" y="112521"/>
                  </a:lnTo>
                  <a:lnTo>
                    <a:pt x="567943" y="115696"/>
                  </a:lnTo>
                  <a:lnTo>
                    <a:pt x="571245" y="121030"/>
                  </a:lnTo>
                  <a:lnTo>
                    <a:pt x="574675" y="126364"/>
                  </a:lnTo>
                  <a:lnTo>
                    <a:pt x="575690" y="133350"/>
                  </a:lnTo>
                  <a:lnTo>
                    <a:pt x="574420" y="141731"/>
                  </a:lnTo>
                  <a:lnTo>
                    <a:pt x="526160" y="135635"/>
                  </a:lnTo>
                  <a:lnTo>
                    <a:pt x="524636" y="147446"/>
                  </a:lnTo>
                  <a:lnTo>
                    <a:pt x="582802" y="154939"/>
                  </a:lnTo>
                  <a:lnTo>
                    <a:pt x="585977" y="154812"/>
                  </a:lnTo>
                  <a:close/>
                </a:path>
                <a:path w="669670" h="207390">
                  <a:moveTo>
                    <a:pt x="561975" y="196722"/>
                  </a:moveTo>
                  <a:lnTo>
                    <a:pt x="565403" y="196468"/>
                  </a:lnTo>
                  <a:lnTo>
                    <a:pt x="568325" y="195960"/>
                  </a:lnTo>
                  <a:lnTo>
                    <a:pt x="571118" y="195579"/>
                  </a:lnTo>
                  <a:lnTo>
                    <a:pt x="573531" y="195071"/>
                  </a:lnTo>
                  <a:lnTo>
                    <a:pt x="577341" y="193928"/>
                  </a:lnTo>
                  <a:lnTo>
                    <a:pt x="580389" y="191261"/>
                  </a:lnTo>
                  <a:lnTo>
                    <a:pt x="581151" y="188594"/>
                  </a:lnTo>
                  <a:lnTo>
                    <a:pt x="581532" y="185800"/>
                  </a:lnTo>
                  <a:lnTo>
                    <a:pt x="581659" y="183133"/>
                  </a:lnTo>
                  <a:lnTo>
                    <a:pt x="580008" y="180466"/>
                  </a:lnTo>
                  <a:lnTo>
                    <a:pt x="577468" y="180466"/>
                  </a:lnTo>
                  <a:lnTo>
                    <a:pt x="574293" y="181482"/>
                  </a:lnTo>
                  <a:lnTo>
                    <a:pt x="569722" y="182498"/>
                  </a:lnTo>
                  <a:lnTo>
                    <a:pt x="567181" y="183006"/>
                  </a:lnTo>
                  <a:lnTo>
                    <a:pt x="564260" y="183387"/>
                  </a:lnTo>
                  <a:lnTo>
                    <a:pt x="560831" y="183768"/>
                  </a:lnTo>
                  <a:lnTo>
                    <a:pt x="557529" y="184022"/>
                  </a:lnTo>
                  <a:lnTo>
                    <a:pt x="553719" y="183895"/>
                  </a:lnTo>
                  <a:lnTo>
                    <a:pt x="549528" y="183260"/>
                  </a:lnTo>
                  <a:lnTo>
                    <a:pt x="544194" y="182625"/>
                  </a:lnTo>
                  <a:lnTo>
                    <a:pt x="539750" y="181355"/>
                  </a:lnTo>
                  <a:lnTo>
                    <a:pt x="536193" y="179323"/>
                  </a:lnTo>
                  <a:lnTo>
                    <a:pt x="532764" y="177291"/>
                  </a:lnTo>
                  <a:lnTo>
                    <a:pt x="530098" y="174751"/>
                  </a:lnTo>
                  <a:lnTo>
                    <a:pt x="528065" y="171703"/>
                  </a:lnTo>
                  <a:lnTo>
                    <a:pt x="526160" y="168528"/>
                  </a:lnTo>
                  <a:lnTo>
                    <a:pt x="524890" y="164972"/>
                  </a:lnTo>
                  <a:lnTo>
                    <a:pt x="524509" y="160908"/>
                  </a:lnTo>
                  <a:lnTo>
                    <a:pt x="524001" y="156844"/>
                  </a:lnTo>
                  <a:lnTo>
                    <a:pt x="524001" y="152400"/>
                  </a:lnTo>
                  <a:lnTo>
                    <a:pt x="524636" y="147446"/>
                  </a:lnTo>
                  <a:lnTo>
                    <a:pt x="526160" y="135635"/>
                  </a:lnTo>
                  <a:lnTo>
                    <a:pt x="526795" y="132079"/>
                  </a:lnTo>
                  <a:lnTo>
                    <a:pt x="528574" y="104393"/>
                  </a:lnTo>
                  <a:lnTo>
                    <a:pt x="524255" y="108076"/>
                  </a:lnTo>
                  <a:lnTo>
                    <a:pt x="520064" y="111886"/>
                  </a:lnTo>
                  <a:lnTo>
                    <a:pt x="516508" y="116585"/>
                  </a:lnTo>
                  <a:lnTo>
                    <a:pt x="513841" y="122427"/>
                  </a:lnTo>
                  <a:lnTo>
                    <a:pt x="511048" y="128269"/>
                  </a:lnTo>
                  <a:lnTo>
                    <a:pt x="509269" y="134873"/>
                  </a:lnTo>
                  <a:lnTo>
                    <a:pt x="508253" y="142493"/>
                  </a:lnTo>
                  <a:lnTo>
                    <a:pt x="507237" y="150494"/>
                  </a:lnTo>
                  <a:lnTo>
                    <a:pt x="507237" y="157606"/>
                  </a:lnTo>
                  <a:lnTo>
                    <a:pt x="508380" y="163829"/>
                  </a:lnTo>
                  <a:lnTo>
                    <a:pt x="509524" y="170179"/>
                  </a:lnTo>
                  <a:lnTo>
                    <a:pt x="511682" y="175513"/>
                  </a:lnTo>
                  <a:lnTo>
                    <a:pt x="514984" y="179958"/>
                  </a:lnTo>
                  <a:lnTo>
                    <a:pt x="518159" y="184403"/>
                  </a:lnTo>
                  <a:lnTo>
                    <a:pt x="522350" y="188086"/>
                  </a:lnTo>
                  <a:lnTo>
                    <a:pt x="527557" y="190753"/>
                  </a:lnTo>
                  <a:lnTo>
                    <a:pt x="532764" y="193547"/>
                  </a:lnTo>
                  <a:lnTo>
                    <a:pt x="538987" y="195325"/>
                  </a:lnTo>
                  <a:lnTo>
                    <a:pt x="546226" y="196214"/>
                  </a:lnTo>
                  <a:lnTo>
                    <a:pt x="550417" y="196850"/>
                  </a:lnTo>
                  <a:lnTo>
                    <a:pt x="558164" y="196850"/>
                  </a:lnTo>
                  <a:lnTo>
                    <a:pt x="561975" y="196722"/>
                  </a:lnTo>
                  <a:close/>
                </a:path>
                <a:path w="669670" h="207390">
                  <a:moveTo>
                    <a:pt x="642874" y="206755"/>
                  </a:moveTo>
                  <a:lnTo>
                    <a:pt x="647318" y="205993"/>
                  </a:lnTo>
                  <a:lnTo>
                    <a:pt x="651128" y="204596"/>
                  </a:lnTo>
                  <a:lnTo>
                    <a:pt x="654557" y="202691"/>
                  </a:lnTo>
                  <a:lnTo>
                    <a:pt x="657986" y="200659"/>
                  </a:lnTo>
                  <a:lnTo>
                    <a:pt x="660653" y="197865"/>
                  </a:lnTo>
                  <a:lnTo>
                    <a:pt x="662812" y="194563"/>
                  </a:lnTo>
                  <a:lnTo>
                    <a:pt x="664972" y="191261"/>
                  </a:lnTo>
                  <a:lnTo>
                    <a:pt x="666241" y="187325"/>
                  </a:lnTo>
                  <a:lnTo>
                    <a:pt x="666876" y="182879"/>
                  </a:lnTo>
                  <a:lnTo>
                    <a:pt x="667384" y="179069"/>
                  </a:lnTo>
                  <a:lnTo>
                    <a:pt x="667130" y="175640"/>
                  </a:lnTo>
                  <a:lnTo>
                    <a:pt x="666241" y="172846"/>
                  </a:lnTo>
                  <a:lnTo>
                    <a:pt x="665226" y="169925"/>
                  </a:lnTo>
                  <a:lnTo>
                    <a:pt x="663828" y="167258"/>
                  </a:lnTo>
                  <a:lnTo>
                    <a:pt x="660145" y="162813"/>
                  </a:lnTo>
                  <a:lnTo>
                    <a:pt x="655447" y="159130"/>
                  </a:lnTo>
                  <a:lnTo>
                    <a:pt x="652906" y="157479"/>
                  </a:lnTo>
                  <a:lnTo>
                    <a:pt x="650366" y="155828"/>
                  </a:lnTo>
                  <a:lnTo>
                    <a:pt x="647700" y="154304"/>
                  </a:lnTo>
                  <a:lnTo>
                    <a:pt x="645032" y="152907"/>
                  </a:lnTo>
                  <a:lnTo>
                    <a:pt x="642492" y="151510"/>
                  </a:lnTo>
                  <a:lnTo>
                    <a:pt x="639952" y="150113"/>
                  </a:lnTo>
                  <a:lnTo>
                    <a:pt x="637412" y="148716"/>
                  </a:lnTo>
                  <a:lnTo>
                    <a:pt x="635126" y="147192"/>
                  </a:lnTo>
                  <a:lnTo>
                    <a:pt x="631316" y="144017"/>
                  </a:lnTo>
                  <a:lnTo>
                    <a:pt x="628650" y="140461"/>
                  </a:lnTo>
                  <a:lnTo>
                    <a:pt x="627252" y="136270"/>
                  </a:lnTo>
                  <a:lnTo>
                    <a:pt x="627760" y="131825"/>
                  </a:lnTo>
                  <a:lnTo>
                    <a:pt x="629284" y="128777"/>
                  </a:lnTo>
                  <a:lnTo>
                    <a:pt x="631316" y="125983"/>
                  </a:lnTo>
                  <a:lnTo>
                    <a:pt x="634237" y="124078"/>
                  </a:lnTo>
                  <a:lnTo>
                    <a:pt x="638301" y="123062"/>
                  </a:lnTo>
                  <a:lnTo>
                    <a:pt x="642874" y="122681"/>
                  </a:lnTo>
                  <a:lnTo>
                    <a:pt x="645667" y="123062"/>
                  </a:lnTo>
                  <a:lnTo>
                    <a:pt x="648715" y="123443"/>
                  </a:lnTo>
                  <a:lnTo>
                    <a:pt x="651382" y="124205"/>
                  </a:lnTo>
                  <a:lnTo>
                    <a:pt x="656081" y="126237"/>
                  </a:lnTo>
                  <a:lnTo>
                    <a:pt x="659637" y="128269"/>
                  </a:lnTo>
                  <a:lnTo>
                    <a:pt x="662685" y="130301"/>
                  </a:lnTo>
                  <a:lnTo>
                    <a:pt x="666114" y="132587"/>
                  </a:lnTo>
                  <a:lnTo>
                    <a:pt x="668781" y="130175"/>
                  </a:lnTo>
                  <a:lnTo>
                    <a:pt x="669289" y="127634"/>
                  </a:lnTo>
                  <a:lnTo>
                    <a:pt x="669670" y="124586"/>
                  </a:lnTo>
                  <a:lnTo>
                    <a:pt x="669543" y="121538"/>
                  </a:lnTo>
                  <a:lnTo>
                    <a:pt x="667511" y="118490"/>
                  </a:lnTo>
                  <a:lnTo>
                    <a:pt x="663955" y="115950"/>
                  </a:lnTo>
                  <a:lnTo>
                    <a:pt x="660653" y="114300"/>
                  </a:lnTo>
                  <a:lnTo>
                    <a:pt x="656716" y="112775"/>
                  </a:lnTo>
                  <a:lnTo>
                    <a:pt x="652144" y="111378"/>
                  </a:lnTo>
                  <a:lnTo>
                    <a:pt x="647445" y="110489"/>
                  </a:lnTo>
                  <a:lnTo>
                    <a:pt x="642111" y="109854"/>
                  </a:lnTo>
                  <a:lnTo>
                    <a:pt x="637285" y="109981"/>
                  </a:lnTo>
                  <a:lnTo>
                    <a:pt x="633094" y="110870"/>
                  </a:lnTo>
                  <a:lnTo>
                    <a:pt x="628903" y="111759"/>
                  </a:lnTo>
                  <a:lnTo>
                    <a:pt x="625348" y="113283"/>
                  </a:lnTo>
                  <a:lnTo>
                    <a:pt x="622300" y="115315"/>
                  </a:lnTo>
                  <a:lnTo>
                    <a:pt x="619378" y="117347"/>
                  </a:lnTo>
                  <a:lnTo>
                    <a:pt x="616965" y="119887"/>
                  </a:lnTo>
                  <a:lnTo>
                    <a:pt x="615187" y="122935"/>
                  </a:lnTo>
                  <a:lnTo>
                    <a:pt x="613409" y="125856"/>
                  </a:lnTo>
                  <a:lnTo>
                    <a:pt x="612393" y="129158"/>
                  </a:lnTo>
                  <a:lnTo>
                    <a:pt x="611885" y="132587"/>
                  </a:lnTo>
                  <a:lnTo>
                    <a:pt x="611377" y="136525"/>
                  </a:lnTo>
                  <a:lnTo>
                    <a:pt x="611631" y="139953"/>
                  </a:lnTo>
                  <a:lnTo>
                    <a:pt x="612520" y="143001"/>
                  </a:lnTo>
                  <a:lnTo>
                    <a:pt x="613409" y="145922"/>
                  </a:lnTo>
                  <a:lnTo>
                    <a:pt x="614806" y="148589"/>
                  </a:lnTo>
                  <a:lnTo>
                    <a:pt x="618489" y="153161"/>
                  </a:lnTo>
                  <a:lnTo>
                    <a:pt x="623061" y="156971"/>
                  </a:lnTo>
                  <a:lnTo>
                    <a:pt x="625601" y="158750"/>
                  </a:lnTo>
                  <a:lnTo>
                    <a:pt x="628141" y="160273"/>
                  </a:lnTo>
                  <a:lnTo>
                    <a:pt x="630808" y="161797"/>
                  </a:lnTo>
                  <a:lnTo>
                    <a:pt x="633476" y="163194"/>
                  </a:lnTo>
                  <a:lnTo>
                    <a:pt x="638428" y="165988"/>
                  </a:lnTo>
                  <a:lnTo>
                    <a:pt x="643127" y="168782"/>
                  </a:lnTo>
                  <a:lnTo>
                    <a:pt x="647064" y="171957"/>
                  </a:lnTo>
                  <a:lnTo>
                    <a:pt x="649604" y="175513"/>
                  </a:lnTo>
                  <a:lnTo>
                    <a:pt x="651001" y="179577"/>
                  </a:lnTo>
                  <a:lnTo>
                    <a:pt x="650366" y="184530"/>
                  </a:lnTo>
                  <a:lnTo>
                    <a:pt x="648588" y="188213"/>
                  </a:lnTo>
                  <a:lnTo>
                    <a:pt x="646049" y="191134"/>
                  </a:lnTo>
                  <a:lnTo>
                    <a:pt x="642492" y="193039"/>
                  </a:lnTo>
                  <a:lnTo>
                    <a:pt x="638048" y="193928"/>
                  </a:lnTo>
                  <a:lnTo>
                    <a:pt x="633222" y="194182"/>
                  </a:lnTo>
                  <a:lnTo>
                    <a:pt x="630554" y="193928"/>
                  </a:lnTo>
                  <a:lnTo>
                    <a:pt x="626872" y="193420"/>
                  </a:lnTo>
                  <a:lnTo>
                    <a:pt x="623697" y="192531"/>
                  </a:lnTo>
                  <a:lnTo>
                    <a:pt x="621029" y="191261"/>
                  </a:lnTo>
                  <a:lnTo>
                    <a:pt x="618235" y="190118"/>
                  </a:lnTo>
                  <a:lnTo>
                    <a:pt x="615950" y="188721"/>
                  </a:lnTo>
                  <a:lnTo>
                    <a:pt x="612139" y="186181"/>
                  </a:lnTo>
                  <a:lnTo>
                    <a:pt x="609218" y="183895"/>
                  </a:lnTo>
                  <a:lnTo>
                    <a:pt x="606170" y="182117"/>
                  </a:lnTo>
                  <a:lnTo>
                    <a:pt x="603376" y="184530"/>
                  </a:lnTo>
                  <a:lnTo>
                    <a:pt x="602741" y="187197"/>
                  </a:lnTo>
                  <a:lnTo>
                    <a:pt x="602360" y="190500"/>
                  </a:lnTo>
                  <a:lnTo>
                    <a:pt x="602614" y="194563"/>
                  </a:lnTo>
                  <a:lnTo>
                    <a:pt x="605408" y="197992"/>
                  </a:lnTo>
                  <a:lnTo>
                    <a:pt x="608329" y="200025"/>
                  </a:lnTo>
                  <a:lnTo>
                    <a:pt x="612266" y="202056"/>
                  </a:lnTo>
                  <a:lnTo>
                    <a:pt x="616838" y="204088"/>
                  </a:lnTo>
                  <a:lnTo>
                    <a:pt x="619632" y="204850"/>
                  </a:lnTo>
                  <a:lnTo>
                    <a:pt x="622426" y="205739"/>
                  </a:lnTo>
                  <a:lnTo>
                    <a:pt x="625475" y="206375"/>
                  </a:lnTo>
                  <a:lnTo>
                    <a:pt x="628523" y="206755"/>
                  </a:lnTo>
                  <a:lnTo>
                    <a:pt x="633729" y="207390"/>
                  </a:lnTo>
                  <a:lnTo>
                    <a:pt x="638428" y="207390"/>
                  </a:lnTo>
                  <a:lnTo>
                    <a:pt x="642874" y="206755"/>
                  </a:lnTo>
                  <a:close/>
                </a:path>
                <a:path w="669670" h="207390">
                  <a:moveTo>
                    <a:pt x="44830" y="131317"/>
                  </a:moveTo>
                  <a:lnTo>
                    <a:pt x="50291" y="130301"/>
                  </a:lnTo>
                  <a:lnTo>
                    <a:pt x="55879" y="129412"/>
                  </a:lnTo>
                  <a:lnTo>
                    <a:pt x="60705" y="127507"/>
                  </a:lnTo>
                  <a:lnTo>
                    <a:pt x="65024" y="124840"/>
                  </a:lnTo>
                  <a:lnTo>
                    <a:pt x="69341" y="122046"/>
                  </a:lnTo>
                  <a:lnTo>
                    <a:pt x="72898" y="118490"/>
                  </a:lnTo>
                  <a:lnTo>
                    <a:pt x="75691" y="114172"/>
                  </a:lnTo>
                  <a:lnTo>
                    <a:pt x="78485" y="109727"/>
                  </a:lnTo>
                  <a:lnTo>
                    <a:pt x="80263" y="104647"/>
                  </a:lnTo>
                  <a:lnTo>
                    <a:pt x="81025" y="98678"/>
                  </a:lnTo>
                  <a:lnTo>
                    <a:pt x="81660" y="93598"/>
                  </a:lnTo>
                  <a:lnTo>
                    <a:pt x="81406" y="89153"/>
                  </a:lnTo>
                  <a:lnTo>
                    <a:pt x="80136" y="85216"/>
                  </a:lnTo>
                  <a:lnTo>
                    <a:pt x="78993" y="81279"/>
                  </a:lnTo>
                  <a:lnTo>
                    <a:pt x="77215" y="77850"/>
                  </a:lnTo>
                  <a:lnTo>
                    <a:pt x="74802" y="74802"/>
                  </a:lnTo>
                  <a:lnTo>
                    <a:pt x="72389" y="71754"/>
                  </a:lnTo>
                  <a:lnTo>
                    <a:pt x="69723" y="68960"/>
                  </a:lnTo>
                  <a:lnTo>
                    <a:pt x="66420" y="66547"/>
                  </a:lnTo>
                  <a:lnTo>
                    <a:pt x="63245" y="64134"/>
                  </a:lnTo>
                  <a:lnTo>
                    <a:pt x="59943" y="61848"/>
                  </a:lnTo>
                  <a:lnTo>
                    <a:pt x="56514" y="59689"/>
                  </a:lnTo>
                  <a:lnTo>
                    <a:pt x="53212" y="57530"/>
                  </a:lnTo>
                  <a:lnTo>
                    <a:pt x="49783" y="55371"/>
                  </a:lnTo>
                  <a:lnTo>
                    <a:pt x="46608" y="53339"/>
                  </a:lnTo>
                  <a:lnTo>
                    <a:pt x="43306" y="51307"/>
                  </a:lnTo>
                  <a:lnTo>
                    <a:pt x="40512" y="49021"/>
                  </a:lnTo>
                  <a:lnTo>
                    <a:pt x="35559" y="44450"/>
                  </a:lnTo>
                  <a:lnTo>
                    <a:pt x="33654" y="41909"/>
                  </a:lnTo>
                  <a:lnTo>
                    <a:pt x="32384" y="39115"/>
                  </a:lnTo>
                  <a:lnTo>
                    <a:pt x="30987" y="36448"/>
                  </a:lnTo>
                  <a:lnTo>
                    <a:pt x="30606" y="33273"/>
                  </a:lnTo>
                  <a:lnTo>
                    <a:pt x="30987" y="29717"/>
                  </a:lnTo>
                  <a:lnTo>
                    <a:pt x="32130" y="25018"/>
                  </a:lnTo>
                  <a:lnTo>
                    <a:pt x="34289" y="20954"/>
                  </a:lnTo>
                  <a:lnTo>
                    <a:pt x="37718" y="17906"/>
                  </a:lnTo>
                  <a:lnTo>
                    <a:pt x="41909" y="15620"/>
                  </a:lnTo>
                  <a:lnTo>
                    <a:pt x="44703" y="14985"/>
                  </a:lnTo>
                  <a:lnTo>
                    <a:pt x="47498" y="14350"/>
                  </a:lnTo>
                  <a:lnTo>
                    <a:pt x="50545" y="14223"/>
                  </a:lnTo>
                  <a:lnTo>
                    <a:pt x="54101" y="14731"/>
                  </a:lnTo>
                  <a:lnTo>
                    <a:pt x="57911" y="15239"/>
                  </a:lnTo>
                  <a:lnTo>
                    <a:pt x="61213" y="16128"/>
                  </a:lnTo>
                  <a:lnTo>
                    <a:pt x="64134" y="17398"/>
                  </a:lnTo>
                  <a:lnTo>
                    <a:pt x="67055" y="18795"/>
                  </a:lnTo>
                  <a:lnTo>
                    <a:pt x="71754" y="21589"/>
                  </a:lnTo>
                  <a:lnTo>
                    <a:pt x="75564" y="24256"/>
                  </a:lnTo>
                  <a:lnTo>
                    <a:pt x="79375" y="27177"/>
                  </a:lnTo>
                  <a:lnTo>
                    <a:pt x="82168" y="26288"/>
                  </a:lnTo>
                  <a:lnTo>
                    <a:pt x="83184" y="23367"/>
                  </a:lnTo>
                  <a:lnTo>
                    <a:pt x="83692" y="20319"/>
                  </a:lnTo>
                  <a:lnTo>
                    <a:pt x="84074" y="17271"/>
                  </a:lnTo>
                  <a:lnTo>
                    <a:pt x="83819" y="14096"/>
                  </a:lnTo>
                  <a:lnTo>
                    <a:pt x="82041" y="11429"/>
                  </a:lnTo>
                  <a:lnTo>
                    <a:pt x="79120" y="9143"/>
                  </a:lnTo>
                  <a:lnTo>
                    <a:pt x="75056" y="6730"/>
                  </a:lnTo>
                  <a:lnTo>
                    <a:pt x="70230" y="4444"/>
                  </a:lnTo>
                  <a:lnTo>
                    <a:pt x="67690" y="3428"/>
                  </a:lnTo>
                  <a:lnTo>
                    <a:pt x="64897" y="2539"/>
                  </a:lnTo>
                  <a:lnTo>
                    <a:pt x="62102" y="1650"/>
                  </a:lnTo>
                  <a:lnTo>
                    <a:pt x="59308" y="1142"/>
                  </a:lnTo>
                  <a:lnTo>
                    <a:pt x="56514" y="761"/>
                  </a:lnTo>
                  <a:lnTo>
                    <a:pt x="51053" y="0"/>
                  </a:lnTo>
                  <a:lnTo>
                    <a:pt x="45847" y="126"/>
                  </a:lnTo>
                  <a:lnTo>
                    <a:pt x="40893" y="1015"/>
                  </a:lnTo>
                  <a:lnTo>
                    <a:pt x="35940" y="1904"/>
                  </a:lnTo>
                  <a:lnTo>
                    <a:pt x="31495" y="3428"/>
                  </a:lnTo>
                  <a:lnTo>
                    <a:pt x="27812" y="5841"/>
                  </a:lnTo>
                  <a:lnTo>
                    <a:pt x="24002" y="8254"/>
                  </a:lnTo>
                  <a:lnTo>
                    <a:pt x="20827" y="11302"/>
                  </a:lnTo>
                  <a:lnTo>
                    <a:pt x="18414" y="15239"/>
                  </a:lnTo>
                  <a:lnTo>
                    <a:pt x="15875" y="19176"/>
                  </a:lnTo>
                  <a:lnTo>
                    <a:pt x="14350" y="23748"/>
                  </a:lnTo>
                  <a:lnTo>
                    <a:pt x="13715" y="29082"/>
                  </a:lnTo>
                  <a:lnTo>
                    <a:pt x="12953" y="34289"/>
                  </a:lnTo>
                  <a:lnTo>
                    <a:pt x="13207" y="38734"/>
                  </a:lnTo>
                  <a:lnTo>
                    <a:pt x="14477" y="42671"/>
                  </a:lnTo>
                  <a:lnTo>
                    <a:pt x="15620" y="46608"/>
                  </a:lnTo>
                  <a:lnTo>
                    <a:pt x="17399" y="50164"/>
                  </a:lnTo>
                  <a:lnTo>
                    <a:pt x="19811" y="53212"/>
                  </a:lnTo>
                  <a:lnTo>
                    <a:pt x="22098" y="56260"/>
                  </a:lnTo>
                  <a:lnTo>
                    <a:pt x="24764" y="59054"/>
                  </a:lnTo>
                  <a:lnTo>
                    <a:pt x="27939" y="61594"/>
                  </a:lnTo>
                  <a:lnTo>
                    <a:pt x="31114" y="64007"/>
                  </a:lnTo>
                  <a:lnTo>
                    <a:pt x="34416" y="66293"/>
                  </a:lnTo>
                  <a:lnTo>
                    <a:pt x="37718" y="68452"/>
                  </a:lnTo>
                  <a:lnTo>
                    <a:pt x="41148" y="70611"/>
                  </a:lnTo>
                  <a:lnTo>
                    <a:pt x="44450" y="72643"/>
                  </a:lnTo>
                  <a:lnTo>
                    <a:pt x="47751" y="74675"/>
                  </a:lnTo>
                  <a:lnTo>
                    <a:pt x="50926" y="76707"/>
                  </a:lnTo>
                  <a:lnTo>
                    <a:pt x="53720" y="78866"/>
                  </a:lnTo>
                  <a:lnTo>
                    <a:pt x="56133" y="81152"/>
                  </a:lnTo>
                  <a:lnTo>
                    <a:pt x="58674" y="83438"/>
                  </a:lnTo>
                  <a:lnTo>
                    <a:pt x="60451" y="85978"/>
                  </a:lnTo>
                  <a:lnTo>
                    <a:pt x="61849" y="88772"/>
                  </a:lnTo>
                  <a:lnTo>
                    <a:pt x="63118" y="91439"/>
                  </a:lnTo>
                  <a:lnTo>
                    <a:pt x="63500" y="94614"/>
                  </a:lnTo>
                  <a:lnTo>
                    <a:pt x="63118" y="98297"/>
                  </a:lnTo>
                  <a:lnTo>
                    <a:pt x="62610" y="101600"/>
                  </a:lnTo>
                  <a:lnTo>
                    <a:pt x="61722" y="104520"/>
                  </a:lnTo>
                  <a:lnTo>
                    <a:pt x="60198" y="106933"/>
                  </a:lnTo>
                  <a:lnTo>
                    <a:pt x="56641" y="111378"/>
                  </a:lnTo>
                  <a:lnTo>
                    <a:pt x="51815" y="114426"/>
                  </a:lnTo>
                  <a:lnTo>
                    <a:pt x="49022" y="115569"/>
                  </a:lnTo>
                  <a:lnTo>
                    <a:pt x="45847" y="116077"/>
                  </a:lnTo>
                  <a:lnTo>
                    <a:pt x="42672" y="116712"/>
                  </a:lnTo>
                  <a:lnTo>
                    <a:pt x="39242" y="116712"/>
                  </a:lnTo>
                  <a:lnTo>
                    <a:pt x="35686" y="116331"/>
                  </a:lnTo>
                  <a:lnTo>
                    <a:pt x="30733" y="115696"/>
                  </a:lnTo>
                  <a:lnTo>
                    <a:pt x="26542" y="114553"/>
                  </a:lnTo>
                  <a:lnTo>
                    <a:pt x="22986" y="112902"/>
                  </a:lnTo>
                  <a:lnTo>
                    <a:pt x="19430" y="111378"/>
                  </a:lnTo>
                  <a:lnTo>
                    <a:pt x="16509" y="109727"/>
                  </a:lnTo>
                  <a:lnTo>
                    <a:pt x="14097" y="108076"/>
                  </a:lnTo>
                  <a:lnTo>
                    <a:pt x="11556" y="106425"/>
                  </a:lnTo>
                  <a:lnTo>
                    <a:pt x="9651" y="104901"/>
                  </a:lnTo>
                  <a:lnTo>
                    <a:pt x="6603" y="102234"/>
                  </a:lnTo>
                  <a:lnTo>
                    <a:pt x="3428" y="101472"/>
                  </a:lnTo>
                  <a:lnTo>
                    <a:pt x="1269" y="104012"/>
                  </a:lnTo>
                  <a:lnTo>
                    <a:pt x="507" y="107060"/>
                  </a:lnTo>
                  <a:lnTo>
                    <a:pt x="0" y="110489"/>
                  </a:lnTo>
                  <a:lnTo>
                    <a:pt x="380" y="114680"/>
                  </a:lnTo>
                  <a:lnTo>
                    <a:pt x="2158" y="117475"/>
                  </a:lnTo>
                  <a:lnTo>
                    <a:pt x="5206" y="120014"/>
                  </a:lnTo>
                  <a:lnTo>
                    <a:pt x="9270" y="122681"/>
                  </a:lnTo>
                  <a:lnTo>
                    <a:pt x="11937" y="124205"/>
                  </a:lnTo>
                  <a:lnTo>
                    <a:pt x="14604" y="125602"/>
                  </a:lnTo>
                  <a:lnTo>
                    <a:pt x="17779" y="126872"/>
                  </a:lnTo>
                  <a:lnTo>
                    <a:pt x="21335" y="128015"/>
                  </a:lnTo>
                  <a:lnTo>
                    <a:pt x="24891" y="129285"/>
                  </a:lnTo>
                  <a:lnTo>
                    <a:pt x="28701" y="130047"/>
                  </a:lnTo>
                  <a:lnTo>
                    <a:pt x="33019" y="130682"/>
                  </a:lnTo>
                  <a:lnTo>
                    <a:pt x="39115" y="131444"/>
                  </a:lnTo>
                  <a:lnTo>
                    <a:pt x="44830" y="131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90"/>
            <p:cNvSpPr/>
            <p:nvPr/>
          </p:nvSpPr>
          <p:spPr>
            <a:xfrm>
              <a:off x="602996" y="3069716"/>
              <a:ext cx="341566" cy="417322"/>
            </a:xfrm>
            <a:custGeom>
              <a:avLst/>
              <a:gdLst/>
              <a:ahLst/>
              <a:cxnLst/>
              <a:rect l="l" t="t" r="r" b="b"/>
              <a:pathLst>
                <a:path w="341566" h="417322">
                  <a:moveTo>
                    <a:pt x="147967" y="248793"/>
                  </a:moveTo>
                  <a:lnTo>
                    <a:pt x="150075" y="229235"/>
                  </a:lnTo>
                  <a:lnTo>
                    <a:pt x="147840" y="226568"/>
                  </a:lnTo>
                  <a:lnTo>
                    <a:pt x="145605" y="223774"/>
                  </a:lnTo>
                  <a:lnTo>
                    <a:pt x="143979" y="220853"/>
                  </a:lnTo>
                  <a:lnTo>
                    <a:pt x="142938" y="217805"/>
                  </a:lnTo>
                  <a:lnTo>
                    <a:pt x="142659" y="244348"/>
                  </a:lnTo>
                  <a:lnTo>
                    <a:pt x="147967" y="248793"/>
                  </a:lnTo>
                  <a:close/>
                </a:path>
                <a:path w="341566" h="417322">
                  <a:moveTo>
                    <a:pt x="129882" y="223900"/>
                  </a:moveTo>
                  <a:lnTo>
                    <a:pt x="131521" y="229362"/>
                  </a:lnTo>
                  <a:lnTo>
                    <a:pt x="134404" y="234442"/>
                  </a:lnTo>
                  <a:lnTo>
                    <a:pt x="138531" y="239395"/>
                  </a:lnTo>
                  <a:lnTo>
                    <a:pt x="142659" y="244348"/>
                  </a:lnTo>
                  <a:lnTo>
                    <a:pt x="142938" y="217805"/>
                  </a:lnTo>
                  <a:lnTo>
                    <a:pt x="141897" y="214757"/>
                  </a:lnTo>
                  <a:lnTo>
                    <a:pt x="141541" y="211455"/>
                  </a:lnTo>
                  <a:lnTo>
                    <a:pt x="141871" y="208153"/>
                  </a:lnTo>
                  <a:lnTo>
                    <a:pt x="142201" y="204724"/>
                  </a:lnTo>
                  <a:lnTo>
                    <a:pt x="143446" y="201295"/>
                  </a:lnTo>
                  <a:lnTo>
                    <a:pt x="145580" y="197866"/>
                  </a:lnTo>
                  <a:lnTo>
                    <a:pt x="149771" y="191135"/>
                  </a:lnTo>
                  <a:lnTo>
                    <a:pt x="154990" y="187452"/>
                  </a:lnTo>
                  <a:lnTo>
                    <a:pt x="161264" y="186562"/>
                  </a:lnTo>
                  <a:lnTo>
                    <a:pt x="167525" y="185800"/>
                  </a:lnTo>
                  <a:lnTo>
                    <a:pt x="174244" y="187706"/>
                  </a:lnTo>
                  <a:lnTo>
                    <a:pt x="181419" y="192405"/>
                  </a:lnTo>
                  <a:lnTo>
                    <a:pt x="155702" y="233680"/>
                  </a:lnTo>
                  <a:lnTo>
                    <a:pt x="152692" y="231648"/>
                  </a:lnTo>
                  <a:lnTo>
                    <a:pt x="150075" y="229235"/>
                  </a:lnTo>
                  <a:lnTo>
                    <a:pt x="147967" y="248793"/>
                  </a:lnTo>
                  <a:lnTo>
                    <a:pt x="154470" y="252857"/>
                  </a:lnTo>
                  <a:lnTo>
                    <a:pt x="161290" y="257048"/>
                  </a:lnTo>
                  <a:lnTo>
                    <a:pt x="167792" y="259969"/>
                  </a:lnTo>
                  <a:lnTo>
                    <a:pt x="173951" y="261620"/>
                  </a:lnTo>
                  <a:lnTo>
                    <a:pt x="180124" y="263144"/>
                  </a:lnTo>
                  <a:lnTo>
                    <a:pt x="185902" y="263398"/>
                  </a:lnTo>
                  <a:lnTo>
                    <a:pt x="191312" y="262382"/>
                  </a:lnTo>
                  <a:lnTo>
                    <a:pt x="196710" y="261366"/>
                  </a:lnTo>
                  <a:lnTo>
                    <a:pt x="201739" y="258953"/>
                  </a:lnTo>
                  <a:lnTo>
                    <a:pt x="206387" y="255397"/>
                  </a:lnTo>
                  <a:lnTo>
                    <a:pt x="211048" y="251841"/>
                  </a:lnTo>
                  <a:lnTo>
                    <a:pt x="215303" y="246887"/>
                  </a:lnTo>
                  <a:lnTo>
                    <a:pt x="219189" y="240665"/>
                  </a:lnTo>
                  <a:lnTo>
                    <a:pt x="221424" y="237109"/>
                  </a:lnTo>
                  <a:lnTo>
                    <a:pt x="223253" y="233553"/>
                  </a:lnTo>
                  <a:lnTo>
                    <a:pt x="224701" y="230124"/>
                  </a:lnTo>
                  <a:lnTo>
                    <a:pt x="226136" y="226568"/>
                  </a:lnTo>
                  <a:lnTo>
                    <a:pt x="227279" y="223393"/>
                  </a:lnTo>
                  <a:lnTo>
                    <a:pt x="228104" y="220599"/>
                  </a:lnTo>
                  <a:lnTo>
                    <a:pt x="228942" y="217805"/>
                  </a:lnTo>
                  <a:lnTo>
                    <a:pt x="229717" y="213487"/>
                  </a:lnTo>
                  <a:lnTo>
                    <a:pt x="230022" y="210312"/>
                  </a:lnTo>
                  <a:lnTo>
                    <a:pt x="228904" y="207645"/>
                  </a:lnTo>
                  <a:lnTo>
                    <a:pt x="226136" y="205359"/>
                  </a:lnTo>
                  <a:lnTo>
                    <a:pt x="223520" y="203835"/>
                  </a:lnTo>
                  <a:lnTo>
                    <a:pt x="220891" y="202819"/>
                  </a:lnTo>
                  <a:lnTo>
                    <a:pt x="218186" y="204470"/>
                  </a:lnTo>
                  <a:lnTo>
                    <a:pt x="217627" y="207391"/>
                  </a:lnTo>
                  <a:lnTo>
                    <a:pt x="216992" y="211200"/>
                  </a:lnTo>
                  <a:lnTo>
                    <a:pt x="216446" y="213741"/>
                  </a:lnTo>
                  <a:lnTo>
                    <a:pt x="215887" y="216154"/>
                  </a:lnTo>
                  <a:lnTo>
                    <a:pt x="215023" y="219075"/>
                  </a:lnTo>
                  <a:lnTo>
                    <a:pt x="213855" y="222250"/>
                  </a:lnTo>
                  <a:lnTo>
                    <a:pt x="212699" y="225425"/>
                  </a:lnTo>
                  <a:lnTo>
                    <a:pt x="210985" y="228727"/>
                  </a:lnTo>
                  <a:lnTo>
                    <a:pt x="208737" y="232410"/>
                  </a:lnTo>
                  <a:lnTo>
                    <a:pt x="205892" y="236982"/>
                  </a:lnTo>
                  <a:lnTo>
                    <a:pt x="202857" y="240411"/>
                  </a:lnTo>
                  <a:lnTo>
                    <a:pt x="199593" y="242697"/>
                  </a:lnTo>
                  <a:lnTo>
                    <a:pt x="196342" y="245110"/>
                  </a:lnTo>
                  <a:lnTo>
                    <a:pt x="192900" y="246507"/>
                  </a:lnTo>
                  <a:lnTo>
                    <a:pt x="189268" y="247015"/>
                  </a:lnTo>
                  <a:lnTo>
                    <a:pt x="185635" y="247396"/>
                  </a:lnTo>
                  <a:lnTo>
                    <a:pt x="181864" y="247015"/>
                  </a:lnTo>
                  <a:lnTo>
                    <a:pt x="177990" y="245745"/>
                  </a:lnTo>
                  <a:lnTo>
                    <a:pt x="174104" y="244475"/>
                  </a:lnTo>
                  <a:lnTo>
                    <a:pt x="170053" y="242570"/>
                  </a:lnTo>
                  <a:lnTo>
                    <a:pt x="165862" y="240030"/>
                  </a:lnTo>
                  <a:lnTo>
                    <a:pt x="196913" y="190246"/>
                  </a:lnTo>
                  <a:lnTo>
                    <a:pt x="198107" y="187325"/>
                  </a:lnTo>
                  <a:lnTo>
                    <a:pt x="197624" y="183896"/>
                  </a:lnTo>
                  <a:lnTo>
                    <a:pt x="194233" y="181102"/>
                  </a:lnTo>
                  <a:lnTo>
                    <a:pt x="191706" y="179450"/>
                  </a:lnTo>
                  <a:lnTo>
                    <a:pt x="186778" y="176403"/>
                  </a:lnTo>
                  <a:lnTo>
                    <a:pt x="181762" y="174117"/>
                  </a:lnTo>
                  <a:lnTo>
                    <a:pt x="176631" y="172720"/>
                  </a:lnTo>
                  <a:lnTo>
                    <a:pt x="171513" y="171196"/>
                  </a:lnTo>
                  <a:lnTo>
                    <a:pt x="166497" y="170815"/>
                  </a:lnTo>
                  <a:lnTo>
                    <a:pt x="161607" y="171577"/>
                  </a:lnTo>
                  <a:lnTo>
                    <a:pt x="156705" y="172212"/>
                  </a:lnTo>
                  <a:lnTo>
                    <a:pt x="152006" y="173990"/>
                  </a:lnTo>
                  <a:lnTo>
                    <a:pt x="147510" y="177037"/>
                  </a:lnTo>
                  <a:lnTo>
                    <a:pt x="143002" y="179959"/>
                  </a:lnTo>
                  <a:lnTo>
                    <a:pt x="138899" y="184531"/>
                  </a:lnTo>
                  <a:lnTo>
                    <a:pt x="135191" y="190373"/>
                  </a:lnTo>
                  <a:lnTo>
                    <a:pt x="131737" y="195961"/>
                  </a:lnTo>
                  <a:lnTo>
                    <a:pt x="129578" y="201549"/>
                  </a:lnTo>
                  <a:lnTo>
                    <a:pt x="128714" y="207263"/>
                  </a:lnTo>
                  <a:lnTo>
                    <a:pt x="127850" y="212979"/>
                  </a:lnTo>
                  <a:lnTo>
                    <a:pt x="128244" y="218440"/>
                  </a:lnTo>
                  <a:lnTo>
                    <a:pt x="129882" y="223900"/>
                  </a:lnTo>
                  <a:close/>
                </a:path>
                <a:path w="341566" h="417322">
                  <a:moveTo>
                    <a:pt x="259905" y="174244"/>
                  </a:moveTo>
                  <a:lnTo>
                    <a:pt x="262661" y="171069"/>
                  </a:lnTo>
                  <a:lnTo>
                    <a:pt x="265137" y="167005"/>
                  </a:lnTo>
                  <a:lnTo>
                    <a:pt x="267970" y="162560"/>
                  </a:lnTo>
                  <a:lnTo>
                    <a:pt x="269671" y="157607"/>
                  </a:lnTo>
                  <a:lnTo>
                    <a:pt x="270243" y="152273"/>
                  </a:lnTo>
                  <a:lnTo>
                    <a:pt x="270814" y="147066"/>
                  </a:lnTo>
                  <a:lnTo>
                    <a:pt x="270370" y="141605"/>
                  </a:lnTo>
                  <a:lnTo>
                    <a:pt x="268897" y="136144"/>
                  </a:lnTo>
                  <a:lnTo>
                    <a:pt x="276466" y="140843"/>
                  </a:lnTo>
                  <a:lnTo>
                    <a:pt x="279565" y="140588"/>
                  </a:lnTo>
                  <a:lnTo>
                    <a:pt x="281787" y="137922"/>
                  </a:lnTo>
                  <a:lnTo>
                    <a:pt x="283641" y="135000"/>
                  </a:lnTo>
                  <a:lnTo>
                    <a:pt x="284911" y="131953"/>
                  </a:lnTo>
                  <a:lnTo>
                    <a:pt x="283895" y="128905"/>
                  </a:lnTo>
                  <a:lnTo>
                    <a:pt x="232930" y="97155"/>
                  </a:lnTo>
                  <a:lnTo>
                    <a:pt x="228231" y="94234"/>
                  </a:lnTo>
                  <a:lnTo>
                    <a:pt x="223786" y="92202"/>
                  </a:lnTo>
                  <a:lnTo>
                    <a:pt x="219595" y="91059"/>
                  </a:lnTo>
                  <a:lnTo>
                    <a:pt x="215404" y="89916"/>
                  </a:lnTo>
                  <a:lnTo>
                    <a:pt x="211378" y="89788"/>
                  </a:lnTo>
                  <a:lnTo>
                    <a:pt x="207530" y="90678"/>
                  </a:lnTo>
                  <a:lnTo>
                    <a:pt x="203695" y="91440"/>
                  </a:lnTo>
                  <a:lnTo>
                    <a:pt x="199961" y="93472"/>
                  </a:lnTo>
                  <a:lnTo>
                    <a:pt x="196354" y="96520"/>
                  </a:lnTo>
                  <a:lnTo>
                    <a:pt x="192747" y="99568"/>
                  </a:lnTo>
                  <a:lnTo>
                    <a:pt x="189255" y="103759"/>
                  </a:lnTo>
                  <a:lnTo>
                    <a:pt x="185864" y="109220"/>
                  </a:lnTo>
                  <a:lnTo>
                    <a:pt x="184048" y="112141"/>
                  </a:lnTo>
                  <a:lnTo>
                    <a:pt x="182511" y="115188"/>
                  </a:lnTo>
                  <a:lnTo>
                    <a:pt x="181267" y="118363"/>
                  </a:lnTo>
                  <a:lnTo>
                    <a:pt x="180022" y="121538"/>
                  </a:lnTo>
                  <a:lnTo>
                    <a:pt x="179044" y="124587"/>
                  </a:lnTo>
                  <a:lnTo>
                    <a:pt x="178358" y="127508"/>
                  </a:lnTo>
                  <a:lnTo>
                    <a:pt x="177673" y="130429"/>
                  </a:lnTo>
                  <a:lnTo>
                    <a:pt x="177241" y="133096"/>
                  </a:lnTo>
                  <a:lnTo>
                    <a:pt x="176898" y="138049"/>
                  </a:lnTo>
                  <a:lnTo>
                    <a:pt x="177444" y="142240"/>
                  </a:lnTo>
                  <a:lnTo>
                    <a:pt x="180340" y="145415"/>
                  </a:lnTo>
                  <a:lnTo>
                    <a:pt x="183388" y="147193"/>
                  </a:lnTo>
                  <a:lnTo>
                    <a:pt x="186220" y="148082"/>
                  </a:lnTo>
                  <a:lnTo>
                    <a:pt x="189268" y="146177"/>
                  </a:lnTo>
                  <a:lnTo>
                    <a:pt x="189534" y="143002"/>
                  </a:lnTo>
                  <a:lnTo>
                    <a:pt x="189750" y="138937"/>
                  </a:lnTo>
                  <a:lnTo>
                    <a:pt x="190042" y="136271"/>
                  </a:lnTo>
                  <a:lnTo>
                    <a:pt x="190347" y="133604"/>
                  </a:lnTo>
                  <a:lnTo>
                    <a:pt x="190931" y="130683"/>
                  </a:lnTo>
                  <a:lnTo>
                    <a:pt x="191808" y="127381"/>
                  </a:lnTo>
                  <a:lnTo>
                    <a:pt x="192697" y="124206"/>
                  </a:lnTo>
                  <a:lnTo>
                    <a:pt x="194208" y="120904"/>
                  </a:lnTo>
                  <a:lnTo>
                    <a:pt x="196329" y="117475"/>
                  </a:lnTo>
                  <a:lnTo>
                    <a:pt x="198323" y="114300"/>
                  </a:lnTo>
                  <a:lnTo>
                    <a:pt x="200380" y="111760"/>
                  </a:lnTo>
                  <a:lnTo>
                    <a:pt x="204609" y="108331"/>
                  </a:lnTo>
                  <a:lnTo>
                    <a:pt x="209181" y="106807"/>
                  </a:lnTo>
                  <a:lnTo>
                    <a:pt x="213995" y="106553"/>
                  </a:lnTo>
                  <a:lnTo>
                    <a:pt x="216623" y="107315"/>
                  </a:lnTo>
                  <a:lnTo>
                    <a:pt x="219252" y="108204"/>
                  </a:lnTo>
                  <a:lnTo>
                    <a:pt x="222008" y="109474"/>
                  </a:lnTo>
                  <a:lnTo>
                    <a:pt x="224929" y="111252"/>
                  </a:lnTo>
                  <a:lnTo>
                    <a:pt x="230809" y="114935"/>
                  </a:lnTo>
                  <a:lnTo>
                    <a:pt x="228193" y="143510"/>
                  </a:lnTo>
                  <a:lnTo>
                    <a:pt x="229298" y="140335"/>
                  </a:lnTo>
                  <a:lnTo>
                    <a:pt x="231038" y="136779"/>
                  </a:lnTo>
                  <a:lnTo>
                    <a:pt x="233413" y="132969"/>
                  </a:lnTo>
                  <a:lnTo>
                    <a:pt x="240792" y="121158"/>
                  </a:lnTo>
                  <a:lnTo>
                    <a:pt x="256832" y="131191"/>
                  </a:lnTo>
                  <a:lnTo>
                    <a:pt x="258508" y="136906"/>
                  </a:lnTo>
                  <a:lnTo>
                    <a:pt x="259308" y="141986"/>
                  </a:lnTo>
                  <a:lnTo>
                    <a:pt x="259118" y="150495"/>
                  </a:lnTo>
                  <a:lnTo>
                    <a:pt x="257937" y="154432"/>
                  </a:lnTo>
                  <a:lnTo>
                    <a:pt x="255676" y="158115"/>
                  </a:lnTo>
                  <a:lnTo>
                    <a:pt x="252882" y="162560"/>
                  </a:lnTo>
                  <a:lnTo>
                    <a:pt x="249542" y="165354"/>
                  </a:lnTo>
                  <a:lnTo>
                    <a:pt x="245668" y="166370"/>
                  </a:lnTo>
                  <a:lnTo>
                    <a:pt x="241782" y="167386"/>
                  </a:lnTo>
                  <a:lnTo>
                    <a:pt x="237883" y="166750"/>
                  </a:lnTo>
                  <a:lnTo>
                    <a:pt x="233972" y="164211"/>
                  </a:lnTo>
                  <a:lnTo>
                    <a:pt x="231673" y="162813"/>
                  </a:lnTo>
                  <a:lnTo>
                    <a:pt x="228701" y="159131"/>
                  </a:lnTo>
                  <a:lnTo>
                    <a:pt x="229425" y="181102"/>
                  </a:lnTo>
                  <a:lnTo>
                    <a:pt x="233070" y="182499"/>
                  </a:lnTo>
                  <a:lnTo>
                    <a:pt x="236715" y="183007"/>
                  </a:lnTo>
                  <a:lnTo>
                    <a:pt x="240347" y="183642"/>
                  </a:lnTo>
                  <a:lnTo>
                    <a:pt x="243852" y="183387"/>
                  </a:lnTo>
                  <a:lnTo>
                    <a:pt x="247230" y="182245"/>
                  </a:lnTo>
                  <a:lnTo>
                    <a:pt x="250609" y="181229"/>
                  </a:lnTo>
                  <a:lnTo>
                    <a:pt x="253809" y="179450"/>
                  </a:lnTo>
                  <a:lnTo>
                    <a:pt x="256857" y="176911"/>
                  </a:lnTo>
                  <a:lnTo>
                    <a:pt x="259905" y="174244"/>
                  </a:lnTo>
                  <a:close/>
                </a:path>
                <a:path w="341566" h="417322">
                  <a:moveTo>
                    <a:pt x="267944" y="17399"/>
                  </a:moveTo>
                  <a:lnTo>
                    <a:pt x="270649" y="17272"/>
                  </a:lnTo>
                  <a:lnTo>
                    <a:pt x="273532" y="17780"/>
                  </a:lnTo>
                  <a:lnTo>
                    <a:pt x="276580" y="18796"/>
                  </a:lnTo>
                  <a:lnTo>
                    <a:pt x="279628" y="19685"/>
                  </a:lnTo>
                  <a:lnTo>
                    <a:pt x="283311" y="21590"/>
                  </a:lnTo>
                  <a:lnTo>
                    <a:pt x="287629" y="24257"/>
                  </a:lnTo>
                  <a:lnTo>
                    <a:pt x="331876" y="51816"/>
                  </a:lnTo>
                  <a:lnTo>
                    <a:pt x="333222" y="52197"/>
                  </a:lnTo>
                  <a:lnTo>
                    <a:pt x="335838" y="50673"/>
                  </a:lnTo>
                  <a:lnTo>
                    <a:pt x="337959" y="47879"/>
                  </a:lnTo>
                  <a:lnTo>
                    <a:pt x="340309" y="43942"/>
                  </a:lnTo>
                  <a:lnTo>
                    <a:pt x="341566" y="40640"/>
                  </a:lnTo>
                  <a:lnTo>
                    <a:pt x="340525" y="37973"/>
                  </a:lnTo>
                  <a:lnTo>
                    <a:pt x="294424" y="9271"/>
                  </a:lnTo>
                  <a:lnTo>
                    <a:pt x="289052" y="5842"/>
                  </a:lnTo>
                  <a:lnTo>
                    <a:pt x="284149" y="3429"/>
                  </a:lnTo>
                  <a:lnTo>
                    <a:pt x="279742" y="2032"/>
                  </a:lnTo>
                  <a:lnTo>
                    <a:pt x="275336" y="508"/>
                  </a:lnTo>
                  <a:lnTo>
                    <a:pt x="271030" y="0"/>
                  </a:lnTo>
                  <a:lnTo>
                    <a:pt x="266852" y="254"/>
                  </a:lnTo>
                  <a:lnTo>
                    <a:pt x="262674" y="635"/>
                  </a:lnTo>
                  <a:lnTo>
                    <a:pt x="258648" y="2032"/>
                  </a:lnTo>
                  <a:lnTo>
                    <a:pt x="254800" y="4445"/>
                  </a:lnTo>
                  <a:lnTo>
                    <a:pt x="250939" y="6731"/>
                  </a:lnTo>
                  <a:lnTo>
                    <a:pt x="247446" y="10413"/>
                  </a:lnTo>
                  <a:lnTo>
                    <a:pt x="244297" y="15494"/>
                  </a:lnTo>
                  <a:lnTo>
                    <a:pt x="241617" y="19812"/>
                  </a:lnTo>
                  <a:lnTo>
                    <a:pt x="240055" y="24765"/>
                  </a:lnTo>
                  <a:lnTo>
                    <a:pt x="239623" y="30353"/>
                  </a:lnTo>
                  <a:lnTo>
                    <a:pt x="239204" y="35941"/>
                  </a:lnTo>
                  <a:lnTo>
                    <a:pt x="240042" y="42418"/>
                  </a:lnTo>
                  <a:lnTo>
                    <a:pt x="242150" y="49657"/>
                  </a:lnTo>
                  <a:lnTo>
                    <a:pt x="232156" y="43434"/>
                  </a:lnTo>
                  <a:lnTo>
                    <a:pt x="229933" y="43180"/>
                  </a:lnTo>
                  <a:lnTo>
                    <a:pt x="227126" y="45720"/>
                  </a:lnTo>
                  <a:lnTo>
                    <a:pt x="224866" y="49275"/>
                  </a:lnTo>
                  <a:lnTo>
                    <a:pt x="223227" y="52705"/>
                  </a:lnTo>
                  <a:lnTo>
                    <a:pt x="224345" y="55880"/>
                  </a:lnTo>
                  <a:lnTo>
                    <a:pt x="299923" y="102997"/>
                  </a:lnTo>
                  <a:lnTo>
                    <a:pt x="301675" y="103505"/>
                  </a:lnTo>
                  <a:lnTo>
                    <a:pt x="304558" y="101092"/>
                  </a:lnTo>
                  <a:lnTo>
                    <a:pt x="306819" y="97790"/>
                  </a:lnTo>
                  <a:lnTo>
                    <a:pt x="308356" y="95250"/>
                  </a:lnTo>
                  <a:lnTo>
                    <a:pt x="309613" y="91821"/>
                  </a:lnTo>
                  <a:lnTo>
                    <a:pt x="308571" y="89154"/>
                  </a:lnTo>
                  <a:lnTo>
                    <a:pt x="255752" y="56261"/>
                  </a:lnTo>
                  <a:lnTo>
                    <a:pt x="253365" y="49530"/>
                  </a:lnTo>
                  <a:lnTo>
                    <a:pt x="252018" y="43561"/>
                  </a:lnTo>
                  <a:lnTo>
                    <a:pt x="251726" y="38608"/>
                  </a:lnTo>
                  <a:lnTo>
                    <a:pt x="251434" y="33528"/>
                  </a:lnTo>
                  <a:lnTo>
                    <a:pt x="252361" y="29337"/>
                  </a:lnTo>
                  <a:lnTo>
                    <a:pt x="254533" y="25908"/>
                  </a:lnTo>
                  <a:lnTo>
                    <a:pt x="256209" y="23113"/>
                  </a:lnTo>
                  <a:lnTo>
                    <a:pt x="260464" y="19685"/>
                  </a:lnTo>
                  <a:lnTo>
                    <a:pt x="265239" y="17525"/>
                  </a:lnTo>
                  <a:lnTo>
                    <a:pt x="267944" y="17399"/>
                  </a:lnTo>
                  <a:close/>
                </a:path>
                <a:path w="341566" h="417322">
                  <a:moveTo>
                    <a:pt x="213182" y="156972"/>
                  </a:moveTo>
                  <a:lnTo>
                    <a:pt x="213233" y="161544"/>
                  </a:lnTo>
                  <a:lnTo>
                    <a:pt x="214274" y="165608"/>
                  </a:lnTo>
                  <a:lnTo>
                    <a:pt x="216331" y="169418"/>
                  </a:lnTo>
                  <a:lnTo>
                    <a:pt x="218376" y="173100"/>
                  </a:lnTo>
                  <a:lnTo>
                    <a:pt x="221538" y="176275"/>
                  </a:lnTo>
                  <a:lnTo>
                    <a:pt x="225793" y="178943"/>
                  </a:lnTo>
                  <a:lnTo>
                    <a:pt x="229425" y="181102"/>
                  </a:lnTo>
                  <a:lnTo>
                    <a:pt x="228701" y="159131"/>
                  </a:lnTo>
                  <a:lnTo>
                    <a:pt x="226809" y="154940"/>
                  </a:lnTo>
                  <a:lnTo>
                    <a:pt x="226593" y="149606"/>
                  </a:lnTo>
                  <a:lnTo>
                    <a:pt x="227088" y="146685"/>
                  </a:lnTo>
                  <a:lnTo>
                    <a:pt x="228193" y="143510"/>
                  </a:lnTo>
                  <a:lnTo>
                    <a:pt x="230809" y="114935"/>
                  </a:lnTo>
                  <a:lnTo>
                    <a:pt x="224307" y="125349"/>
                  </a:lnTo>
                  <a:lnTo>
                    <a:pt x="220637" y="131191"/>
                  </a:lnTo>
                  <a:lnTo>
                    <a:pt x="217855" y="136779"/>
                  </a:lnTo>
                  <a:lnTo>
                    <a:pt x="215963" y="142240"/>
                  </a:lnTo>
                  <a:lnTo>
                    <a:pt x="214058" y="147574"/>
                  </a:lnTo>
                  <a:lnTo>
                    <a:pt x="213131" y="152527"/>
                  </a:lnTo>
                  <a:lnTo>
                    <a:pt x="213182" y="156972"/>
                  </a:lnTo>
                  <a:close/>
                </a:path>
                <a:path w="341566" h="417322">
                  <a:moveTo>
                    <a:pt x="0" y="347725"/>
                  </a:moveTo>
                  <a:lnTo>
                    <a:pt x="444" y="351409"/>
                  </a:lnTo>
                  <a:lnTo>
                    <a:pt x="4089" y="354584"/>
                  </a:lnTo>
                  <a:lnTo>
                    <a:pt x="104013" y="416941"/>
                  </a:lnTo>
                  <a:lnTo>
                    <a:pt x="105841" y="417322"/>
                  </a:lnTo>
                  <a:lnTo>
                    <a:pt x="108762" y="414782"/>
                  </a:lnTo>
                  <a:lnTo>
                    <a:pt x="111125" y="411480"/>
                  </a:lnTo>
                  <a:lnTo>
                    <a:pt x="112687" y="408813"/>
                  </a:lnTo>
                  <a:lnTo>
                    <a:pt x="114033" y="405257"/>
                  </a:lnTo>
                  <a:lnTo>
                    <a:pt x="113030" y="402463"/>
                  </a:lnTo>
                  <a:lnTo>
                    <a:pt x="18389" y="343408"/>
                  </a:lnTo>
                  <a:lnTo>
                    <a:pt x="136334" y="366013"/>
                  </a:lnTo>
                  <a:lnTo>
                    <a:pt x="137185" y="366141"/>
                  </a:lnTo>
                  <a:lnTo>
                    <a:pt x="139725" y="364617"/>
                  </a:lnTo>
                  <a:lnTo>
                    <a:pt x="142265" y="361569"/>
                  </a:lnTo>
                  <a:lnTo>
                    <a:pt x="144259" y="358267"/>
                  </a:lnTo>
                  <a:lnTo>
                    <a:pt x="145580" y="355092"/>
                  </a:lnTo>
                  <a:lnTo>
                    <a:pt x="145135" y="351917"/>
                  </a:lnTo>
                  <a:lnTo>
                    <a:pt x="73964" y="254381"/>
                  </a:lnTo>
                  <a:lnTo>
                    <a:pt x="74079" y="254127"/>
                  </a:lnTo>
                  <a:lnTo>
                    <a:pt x="168706" y="313182"/>
                  </a:lnTo>
                  <a:lnTo>
                    <a:pt x="170586" y="313563"/>
                  </a:lnTo>
                  <a:lnTo>
                    <a:pt x="173532" y="311023"/>
                  </a:lnTo>
                  <a:lnTo>
                    <a:pt x="175869" y="307721"/>
                  </a:lnTo>
                  <a:lnTo>
                    <a:pt x="177431" y="305054"/>
                  </a:lnTo>
                  <a:lnTo>
                    <a:pt x="178727" y="301498"/>
                  </a:lnTo>
                  <a:lnTo>
                    <a:pt x="177723" y="298704"/>
                  </a:lnTo>
                  <a:lnTo>
                    <a:pt x="77800" y="236474"/>
                  </a:lnTo>
                  <a:lnTo>
                    <a:pt x="76619" y="235712"/>
                  </a:lnTo>
                  <a:lnTo>
                    <a:pt x="73469" y="234950"/>
                  </a:lnTo>
                  <a:lnTo>
                    <a:pt x="69989" y="235712"/>
                  </a:lnTo>
                  <a:lnTo>
                    <a:pt x="67360" y="238506"/>
                  </a:lnTo>
                  <a:lnTo>
                    <a:pt x="61556" y="247904"/>
                  </a:lnTo>
                  <a:lnTo>
                    <a:pt x="60667" y="249300"/>
                  </a:lnTo>
                  <a:lnTo>
                    <a:pt x="59309" y="253111"/>
                  </a:lnTo>
                  <a:lnTo>
                    <a:pt x="59359" y="255778"/>
                  </a:lnTo>
                  <a:lnTo>
                    <a:pt x="59931" y="258445"/>
                  </a:lnTo>
                  <a:lnTo>
                    <a:pt x="61366" y="261493"/>
                  </a:lnTo>
                  <a:lnTo>
                    <a:pt x="63652" y="264668"/>
                  </a:lnTo>
                  <a:lnTo>
                    <a:pt x="121920" y="345948"/>
                  </a:lnTo>
                  <a:lnTo>
                    <a:pt x="121653" y="346329"/>
                  </a:lnTo>
                  <a:lnTo>
                    <a:pt x="23596" y="328295"/>
                  </a:lnTo>
                  <a:lnTo>
                    <a:pt x="21755" y="327913"/>
                  </a:lnTo>
                  <a:lnTo>
                    <a:pt x="18529" y="327660"/>
                  </a:lnTo>
                  <a:lnTo>
                    <a:pt x="15532" y="327913"/>
                  </a:lnTo>
                  <a:lnTo>
                    <a:pt x="12788" y="329057"/>
                  </a:lnTo>
                  <a:lnTo>
                    <a:pt x="9144" y="332232"/>
                  </a:lnTo>
                  <a:lnTo>
                    <a:pt x="6845" y="335534"/>
                  </a:lnTo>
                  <a:lnTo>
                    <a:pt x="1320" y="344424"/>
                  </a:lnTo>
                  <a:lnTo>
                    <a:pt x="0" y="347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91"/>
            <p:cNvSpPr/>
            <p:nvPr/>
          </p:nvSpPr>
          <p:spPr>
            <a:xfrm>
              <a:off x="2910078" y="2916047"/>
              <a:ext cx="639063" cy="817752"/>
            </a:xfrm>
            <a:custGeom>
              <a:avLst/>
              <a:gdLst/>
              <a:ahLst/>
              <a:cxnLst/>
              <a:rect l="l" t="t" r="r" b="b"/>
              <a:pathLst>
                <a:path w="639063" h="817752">
                  <a:moveTo>
                    <a:pt x="77724" y="72008"/>
                  </a:moveTo>
                  <a:lnTo>
                    <a:pt x="74549" y="70103"/>
                  </a:lnTo>
                  <a:lnTo>
                    <a:pt x="71501" y="67182"/>
                  </a:lnTo>
                  <a:lnTo>
                    <a:pt x="68326" y="63118"/>
                  </a:lnTo>
                  <a:lnTo>
                    <a:pt x="71501" y="85343"/>
                  </a:lnTo>
                  <a:lnTo>
                    <a:pt x="76581" y="88645"/>
                  </a:lnTo>
                  <a:lnTo>
                    <a:pt x="81661" y="90804"/>
                  </a:lnTo>
                  <a:lnTo>
                    <a:pt x="80772" y="73913"/>
                  </a:lnTo>
                  <a:lnTo>
                    <a:pt x="77724" y="72008"/>
                  </a:lnTo>
                  <a:close/>
                </a:path>
                <a:path w="639063" h="817752">
                  <a:moveTo>
                    <a:pt x="147701" y="244093"/>
                  </a:moveTo>
                  <a:lnTo>
                    <a:pt x="144272" y="242315"/>
                  </a:lnTo>
                  <a:lnTo>
                    <a:pt x="140716" y="240537"/>
                  </a:lnTo>
                  <a:lnTo>
                    <a:pt x="137541" y="237743"/>
                  </a:lnTo>
                  <a:lnTo>
                    <a:pt x="138176" y="255142"/>
                  </a:lnTo>
                  <a:lnTo>
                    <a:pt x="143510" y="258190"/>
                  </a:lnTo>
                  <a:lnTo>
                    <a:pt x="149225" y="259968"/>
                  </a:lnTo>
                  <a:lnTo>
                    <a:pt x="154940" y="260223"/>
                  </a:lnTo>
                  <a:lnTo>
                    <a:pt x="160782" y="260603"/>
                  </a:lnTo>
                  <a:lnTo>
                    <a:pt x="166751" y="259714"/>
                  </a:lnTo>
                  <a:lnTo>
                    <a:pt x="172720" y="257555"/>
                  </a:lnTo>
                  <a:lnTo>
                    <a:pt x="178816" y="255269"/>
                  </a:lnTo>
                  <a:lnTo>
                    <a:pt x="184658" y="252094"/>
                  </a:lnTo>
                  <a:lnTo>
                    <a:pt x="190373" y="247650"/>
                  </a:lnTo>
                  <a:lnTo>
                    <a:pt x="196342" y="243077"/>
                  </a:lnTo>
                  <a:lnTo>
                    <a:pt x="201168" y="238378"/>
                  </a:lnTo>
                  <a:lnTo>
                    <a:pt x="204724" y="233299"/>
                  </a:lnTo>
                  <a:lnTo>
                    <a:pt x="208407" y="228218"/>
                  </a:lnTo>
                  <a:lnTo>
                    <a:pt x="210820" y="223012"/>
                  </a:lnTo>
                  <a:lnTo>
                    <a:pt x="211836" y="217677"/>
                  </a:lnTo>
                  <a:lnTo>
                    <a:pt x="212979" y="212216"/>
                  </a:lnTo>
                  <a:lnTo>
                    <a:pt x="212725" y="206755"/>
                  </a:lnTo>
                  <a:lnTo>
                    <a:pt x="211201" y="201040"/>
                  </a:lnTo>
                  <a:lnTo>
                    <a:pt x="209677" y="195452"/>
                  </a:lnTo>
                  <a:lnTo>
                    <a:pt x="206629" y="189737"/>
                  </a:lnTo>
                  <a:lnTo>
                    <a:pt x="202184" y="183895"/>
                  </a:lnTo>
                  <a:lnTo>
                    <a:pt x="197612" y="177800"/>
                  </a:lnTo>
                  <a:lnTo>
                    <a:pt x="192659" y="173227"/>
                  </a:lnTo>
                  <a:lnTo>
                    <a:pt x="187198" y="170179"/>
                  </a:lnTo>
                  <a:lnTo>
                    <a:pt x="181864" y="167258"/>
                  </a:lnTo>
                  <a:lnTo>
                    <a:pt x="176276" y="165480"/>
                  </a:lnTo>
                  <a:lnTo>
                    <a:pt x="170434" y="165226"/>
                  </a:lnTo>
                  <a:lnTo>
                    <a:pt x="164592" y="164845"/>
                  </a:lnTo>
                  <a:lnTo>
                    <a:pt x="158750" y="165735"/>
                  </a:lnTo>
                  <a:lnTo>
                    <a:pt x="152781" y="167893"/>
                  </a:lnTo>
                  <a:lnTo>
                    <a:pt x="146685" y="170179"/>
                  </a:lnTo>
                  <a:lnTo>
                    <a:pt x="140843" y="173481"/>
                  </a:lnTo>
                  <a:lnTo>
                    <a:pt x="135128" y="177800"/>
                  </a:lnTo>
                  <a:lnTo>
                    <a:pt x="129032" y="182372"/>
                  </a:lnTo>
                  <a:lnTo>
                    <a:pt x="124333" y="187198"/>
                  </a:lnTo>
                  <a:lnTo>
                    <a:pt x="120650" y="192150"/>
                  </a:lnTo>
                  <a:lnTo>
                    <a:pt x="116967" y="197230"/>
                  </a:lnTo>
                  <a:lnTo>
                    <a:pt x="114554" y="202437"/>
                  </a:lnTo>
                  <a:lnTo>
                    <a:pt x="113538" y="207772"/>
                  </a:lnTo>
                  <a:lnTo>
                    <a:pt x="112395" y="213232"/>
                  </a:lnTo>
                  <a:lnTo>
                    <a:pt x="112649" y="218820"/>
                  </a:lnTo>
                  <a:lnTo>
                    <a:pt x="114173" y="224408"/>
                  </a:lnTo>
                  <a:lnTo>
                    <a:pt x="115697" y="229997"/>
                  </a:lnTo>
                  <a:lnTo>
                    <a:pt x="118745" y="235838"/>
                  </a:lnTo>
                  <a:lnTo>
                    <a:pt x="123190" y="241680"/>
                  </a:lnTo>
                  <a:lnTo>
                    <a:pt x="127762" y="247650"/>
                  </a:lnTo>
                  <a:lnTo>
                    <a:pt x="132715" y="252094"/>
                  </a:lnTo>
                  <a:lnTo>
                    <a:pt x="131445" y="229742"/>
                  </a:lnTo>
                  <a:lnTo>
                    <a:pt x="129540" y="225678"/>
                  </a:lnTo>
                  <a:lnTo>
                    <a:pt x="128905" y="221741"/>
                  </a:lnTo>
                  <a:lnTo>
                    <a:pt x="128270" y="217804"/>
                  </a:lnTo>
                  <a:lnTo>
                    <a:pt x="128524" y="213994"/>
                  </a:lnTo>
                  <a:lnTo>
                    <a:pt x="129794" y="210438"/>
                  </a:lnTo>
                  <a:lnTo>
                    <a:pt x="131064" y="206882"/>
                  </a:lnTo>
                  <a:lnTo>
                    <a:pt x="133223" y="203326"/>
                  </a:lnTo>
                  <a:lnTo>
                    <a:pt x="136017" y="200025"/>
                  </a:lnTo>
                  <a:lnTo>
                    <a:pt x="138938" y="196723"/>
                  </a:lnTo>
                  <a:lnTo>
                    <a:pt x="142367" y="193548"/>
                  </a:lnTo>
                  <a:lnTo>
                    <a:pt x="146177" y="190626"/>
                  </a:lnTo>
                  <a:lnTo>
                    <a:pt x="150241" y="187578"/>
                  </a:lnTo>
                  <a:lnTo>
                    <a:pt x="154305" y="185165"/>
                  </a:lnTo>
                  <a:lnTo>
                    <a:pt x="158369" y="183514"/>
                  </a:lnTo>
                  <a:lnTo>
                    <a:pt x="162433" y="181737"/>
                  </a:lnTo>
                  <a:lnTo>
                    <a:pt x="166370" y="180848"/>
                  </a:lnTo>
                  <a:lnTo>
                    <a:pt x="170307" y="180720"/>
                  </a:lnTo>
                  <a:lnTo>
                    <a:pt x="174117" y="180593"/>
                  </a:lnTo>
                  <a:lnTo>
                    <a:pt x="177800" y="181482"/>
                  </a:lnTo>
                  <a:lnTo>
                    <a:pt x="181356" y="183133"/>
                  </a:lnTo>
                  <a:lnTo>
                    <a:pt x="184785" y="184912"/>
                  </a:lnTo>
                  <a:lnTo>
                    <a:pt x="187960" y="187705"/>
                  </a:lnTo>
                  <a:lnTo>
                    <a:pt x="191008" y="191642"/>
                  </a:lnTo>
                  <a:lnTo>
                    <a:pt x="194183" y="195833"/>
                  </a:lnTo>
                  <a:lnTo>
                    <a:pt x="196088" y="199898"/>
                  </a:lnTo>
                  <a:lnTo>
                    <a:pt x="196723" y="203835"/>
                  </a:lnTo>
                  <a:lnTo>
                    <a:pt x="197358" y="207772"/>
                  </a:lnTo>
                  <a:lnTo>
                    <a:pt x="196977" y="211581"/>
                  </a:lnTo>
                  <a:lnTo>
                    <a:pt x="195707" y="215137"/>
                  </a:lnTo>
                  <a:lnTo>
                    <a:pt x="194310" y="218693"/>
                  </a:lnTo>
                  <a:lnTo>
                    <a:pt x="192278" y="222123"/>
                  </a:lnTo>
                  <a:lnTo>
                    <a:pt x="189357" y="225551"/>
                  </a:lnTo>
                  <a:lnTo>
                    <a:pt x="186563" y="228853"/>
                  </a:lnTo>
                  <a:lnTo>
                    <a:pt x="183134" y="231901"/>
                  </a:lnTo>
                  <a:lnTo>
                    <a:pt x="179324" y="234823"/>
                  </a:lnTo>
                  <a:lnTo>
                    <a:pt x="175260" y="237998"/>
                  </a:lnTo>
                  <a:lnTo>
                    <a:pt x="171196" y="240411"/>
                  </a:lnTo>
                  <a:lnTo>
                    <a:pt x="167132" y="242188"/>
                  </a:lnTo>
                  <a:lnTo>
                    <a:pt x="163068" y="243839"/>
                  </a:lnTo>
                  <a:lnTo>
                    <a:pt x="159131" y="244855"/>
                  </a:lnTo>
                  <a:lnTo>
                    <a:pt x="151384" y="244982"/>
                  </a:lnTo>
                  <a:lnTo>
                    <a:pt x="147701" y="244093"/>
                  </a:lnTo>
                  <a:close/>
                </a:path>
                <a:path w="639063" h="817752">
                  <a:moveTo>
                    <a:pt x="134620" y="233933"/>
                  </a:moveTo>
                  <a:lnTo>
                    <a:pt x="131445" y="229742"/>
                  </a:lnTo>
                  <a:lnTo>
                    <a:pt x="132715" y="252094"/>
                  </a:lnTo>
                  <a:lnTo>
                    <a:pt x="138176" y="255142"/>
                  </a:lnTo>
                  <a:lnTo>
                    <a:pt x="137541" y="237743"/>
                  </a:lnTo>
                  <a:lnTo>
                    <a:pt x="134620" y="233933"/>
                  </a:lnTo>
                  <a:close/>
                </a:path>
                <a:path w="639063" h="817752">
                  <a:moveTo>
                    <a:pt x="213868" y="329438"/>
                  </a:moveTo>
                  <a:lnTo>
                    <a:pt x="210566" y="328294"/>
                  </a:lnTo>
                  <a:lnTo>
                    <a:pt x="207137" y="327151"/>
                  </a:lnTo>
                  <a:lnTo>
                    <a:pt x="209042" y="344804"/>
                  </a:lnTo>
                  <a:lnTo>
                    <a:pt x="214122" y="345948"/>
                  </a:lnTo>
                  <a:lnTo>
                    <a:pt x="224917" y="345948"/>
                  </a:lnTo>
                  <a:lnTo>
                    <a:pt x="230632" y="344677"/>
                  </a:lnTo>
                  <a:lnTo>
                    <a:pt x="236601" y="342264"/>
                  </a:lnTo>
                  <a:lnTo>
                    <a:pt x="242570" y="339851"/>
                  </a:lnTo>
                  <a:lnTo>
                    <a:pt x="248666" y="336295"/>
                  </a:lnTo>
                  <a:lnTo>
                    <a:pt x="254762" y="331597"/>
                  </a:lnTo>
                  <a:lnTo>
                    <a:pt x="259969" y="327660"/>
                  </a:lnTo>
                  <a:lnTo>
                    <a:pt x="264414" y="323468"/>
                  </a:lnTo>
                  <a:lnTo>
                    <a:pt x="268224" y="318897"/>
                  </a:lnTo>
                  <a:lnTo>
                    <a:pt x="272034" y="314325"/>
                  </a:lnTo>
                  <a:lnTo>
                    <a:pt x="274828" y="309625"/>
                  </a:lnTo>
                  <a:lnTo>
                    <a:pt x="276479" y="304673"/>
                  </a:lnTo>
                  <a:lnTo>
                    <a:pt x="278257" y="299847"/>
                  </a:lnTo>
                  <a:lnTo>
                    <a:pt x="278765" y="294766"/>
                  </a:lnTo>
                  <a:lnTo>
                    <a:pt x="278003" y="289560"/>
                  </a:lnTo>
                  <a:lnTo>
                    <a:pt x="277241" y="284479"/>
                  </a:lnTo>
                  <a:lnTo>
                    <a:pt x="274828" y="279273"/>
                  </a:lnTo>
                  <a:lnTo>
                    <a:pt x="270891" y="274192"/>
                  </a:lnTo>
                  <a:lnTo>
                    <a:pt x="269113" y="271779"/>
                  </a:lnTo>
                  <a:lnTo>
                    <a:pt x="265049" y="268097"/>
                  </a:lnTo>
                  <a:lnTo>
                    <a:pt x="260477" y="264922"/>
                  </a:lnTo>
                  <a:lnTo>
                    <a:pt x="257810" y="263651"/>
                  </a:lnTo>
                  <a:lnTo>
                    <a:pt x="255143" y="262508"/>
                  </a:lnTo>
                  <a:lnTo>
                    <a:pt x="252349" y="261492"/>
                  </a:lnTo>
                  <a:lnTo>
                    <a:pt x="249174" y="260730"/>
                  </a:lnTo>
                  <a:lnTo>
                    <a:pt x="245999" y="259968"/>
                  </a:lnTo>
                  <a:lnTo>
                    <a:pt x="242570" y="259461"/>
                  </a:lnTo>
                  <a:lnTo>
                    <a:pt x="238633" y="258952"/>
                  </a:lnTo>
                  <a:lnTo>
                    <a:pt x="248158" y="251713"/>
                  </a:lnTo>
                  <a:lnTo>
                    <a:pt x="249174" y="248919"/>
                  </a:lnTo>
                  <a:lnTo>
                    <a:pt x="247777" y="246125"/>
                  </a:lnTo>
                  <a:lnTo>
                    <a:pt x="245491" y="243077"/>
                  </a:lnTo>
                  <a:lnTo>
                    <a:pt x="242316" y="240029"/>
                  </a:lnTo>
                  <a:lnTo>
                    <a:pt x="239522" y="240283"/>
                  </a:lnTo>
                  <a:lnTo>
                    <a:pt x="140462" y="315594"/>
                  </a:lnTo>
                  <a:lnTo>
                    <a:pt x="139446" y="317118"/>
                  </a:lnTo>
                  <a:lnTo>
                    <a:pt x="140081" y="319786"/>
                  </a:lnTo>
                  <a:lnTo>
                    <a:pt x="141986" y="322706"/>
                  </a:lnTo>
                  <a:lnTo>
                    <a:pt x="144780" y="326263"/>
                  </a:lnTo>
                  <a:lnTo>
                    <a:pt x="147447" y="328675"/>
                  </a:lnTo>
                  <a:lnTo>
                    <a:pt x="150368" y="328549"/>
                  </a:lnTo>
                  <a:lnTo>
                    <a:pt x="185801" y="301625"/>
                  </a:lnTo>
                  <a:lnTo>
                    <a:pt x="185420" y="304926"/>
                  </a:lnTo>
                  <a:lnTo>
                    <a:pt x="185166" y="307848"/>
                  </a:lnTo>
                  <a:lnTo>
                    <a:pt x="185166" y="315849"/>
                  </a:lnTo>
                  <a:lnTo>
                    <a:pt x="185547" y="318262"/>
                  </a:lnTo>
                  <a:lnTo>
                    <a:pt x="186690" y="322961"/>
                  </a:lnTo>
                  <a:lnTo>
                    <a:pt x="188595" y="327151"/>
                  </a:lnTo>
                  <a:lnTo>
                    <a:pt x="191389" y="331342"/>
                  </a:lnTo>
                  <a:lnTo>
                    <a:pt x="195199" y="336295"/>
                  </a:lnTo>
                  <a:lnTo>
                    <a:pt x="199390" y="339978"/>
                  </a:lnTo>
                  <a:lnTo>
                    <a:pt x="204216" y="342391"/>
                  </a:lnTo>
                  <a:lnTo>
                    <a:pt x="201803" y="321690"/>
                  </a:lnTo>
                  <a:lnTo>
                    <a:pt x="199009" y="318135"/>
                  </a:lnTo>
                  <a:lnTo>
                    <a:pt x="197612" y="313943"/>
                  </a:lnTo>
                  <a:lnTo>
                    <a:pt x="197358" y="303911"/>
                  </a:lnTo>
                  <a:lnTo>
                    <a:pt x="198120" y="297941"/>
                  </a:lnTo>
                  <a:lnTo>
                    <a:pt x="199771" y="291083"/>
                  </a:lnTo>
                  <a:lnTo>
                    <a:pt x="227965" y="269620"/>
                  </a:lnTo>
                  <a:lnTo>
                    <a:pt x="232029" y="269748"/>
                  </a:lnTo>
                  <a:lnTo>
                    <a:pt x="235712" y="270001"/>
                  </a:lnTo>
                  <a:lnTo>
                    <a:pt x="238887" y="270510"/>
                  </a:lnTo>
                  <a:lnTo>
                    <a:pt x="242062" y="271017"/>
                  </a:lnTo>
                  <a:lnTo>
                    <a:pt x="244856" y="271779"/>
                  </a:lnTo>
                  <a:lnTo>
                    <a:pt x="247142" y="272541"/>
                  </a:lnTo>
                  <a:lnTo>
                    <a:pt x="251587" y="274574"/>
                  </a:lnTo>
                  <a:lnTo>
                    <a:pt x="255016" y="277113"/>
                  </a:lnTo>
                  <a:lnTo>
                    <a:pt x="257937" y="280162"/>
                  </a:lnTo>
                  <a:lnTo>
                    <a:pt x="260477" y="283590"/>
                  </a:lnTo>
                  <a:lnTo>
                    <a:pt x="261874" y="287019"/>
                  </a:lnTo>
                  <a:lnTo>
                    <a:pt x="262001" y="290449"/>
                  </a:lnTo>
                  <a:lnTo>
                    <a:pt x="262128" y="294004"/>
                  </a:lnTo>
                  <a:lnTo>
                    <a:pt x="261366" y="297433"/>
                  </a:lnTo>
                  <a:lnTo>
                    <a:pt x="259842" y="300736"/>
                  </a:lnTo>
                  <a:lnTo>
                    <a:pt x="258191" y="304038"/>
                  </a:lnTo>
                  <a:lnTo>
                    <a:pt x="255905" y="307339"/>
                  </a:lnTo>
                  <a:lnTo>
                    <a:pt x="252984" y="310388"/>
                  </a:lnTo>
                  <a:lnTo>
                    <a:pt x="249936" y="313563"/>
                  </a:lnTo>
                  <a:lnTo>
                    <a:pt x="246634" y="316483"/>
                  </a:lnTo>
                  <a:lnTo>
                    <a:pt x="243078" y="319277"/>
                  </a:lnTo>
                  <a:lnTo>
                    <a:pt x="239776" y="321817"/>
                  </a:lnTo>
                  <a:lnTo>
                    <a:pt x="236220" y="323976"/>
                  </a:lnTo>
                  <a:lnTo>
                    <a:pt x="232410" y="325754"/>
                  </a:lnTo>
                  <a:lnTo>
                    <a:pt x="228600" y="327532"/>
                  </a:lnTo>
                  <a:lnTo>
                    <a:pt x="224917" y="328675"/>
                  </a:lnTo>
                  <a:lnTo>
                    <a:pt x="221234" y="329183"/>
                  </a:lnTo>
                  <a:lnTo>
                    <a:pt x="217424" y="329818"/>
                  </a:lnTo>
                  <a:lnTo>
                    <a:pt x="213868" y="329438"/>
                  </a:lnTo>
                  <a:close/>
                </a:path>
                <a:path w="639063" h="817752">
                  <a:moveTo>
                    <a:pt x="204216" y="324992"/>
                  </a:moveTo>
                  <a:lnTo>
                    <a:pt x="201803" y="321690"/>
                  </a:lnTo>
                  <a:lnTo>
                    <a:pt x="204216" y="342391"/>
                  </a:lnTo>
                  <a:lnTo>
                    <a:pt x="209042" y="344804"/>
                  </a:lnTo>
                  <a:lnTo>
                    <a:pt x="207137" y="327151"/>
                  </a:lnTo>
                  <a:lnTo>
                    <a:pt x="204216" y="324992"/>
                  </a:lnTo>
                  <a:close/>
                </a:path>
                <a:path w="639063" h="817752">
                  <a:moveTo>
                    <a:pt x="276987" y="413892"/>
                  </a:moveTo>
                  <a:lnTo>
                    <a:pt x="273431" y="412114"/>
                  </a:lnTo>
                  <a:lnTo>
                    <a:pt x="269875" y="410337"/>
                  </a:lnTo>
                  <a:lnTo>
                    <a:pt x="266700" y="407542"/>
                  </a:lnTo>
                  <a:lnTo>
                    <a:pt x="267335" y="424941"/>
                  </a:lnTo>
                  <a:lnTo>
                    <a:pt x="272796" y="427989"/>
                  </a:lnTo>
                  <a:lnTo>
                    <a:pt x="278384" y="429640"/>
                  </a:lnTo>
                  <a:lnTo>
                    <a:pt x="284226" y="430022"/>
                  </a:lnTo>
                  <a:lnTo>
                    <a:pt x="290068" y="430402"/>
                  </a:lnTo>
                  <a:lnTo>
                    <a:pt x="295910" y="429513"/>
                  </a:lnTo>
                  <a:lnTo>
                    <a:pt x="302006" y="427354"/>
                  </a:lnTo>
                  <a:lnTo>
                    <a:pt x="307975" y="425068"/>
                  </a:lnTo>
                  <a:lnTo>
                    <a:pt x="313817" y="421893"/>
                  </a:lnTo>
                  <a:lnTo>
                    <a:pt x="319659" y="417449"/>
                  </a:lnTo>
                  <a:lnTo>
                    <a:pt x="325628" y="412876"/>
                  </a:lnTo>
                  <a:lnTo>
                    <a:pt x="330327" y="408177"/>
                  </a:lnTo>
                  <a:lnTo>
                    <a:pt x="334010" y="403098"/>
                  </a:lnTo>
                  <a:lnTo>
                    <a:pt x="337566" y="398017"/>
                  </a:lnTo>
                  <a:lnTo>
                    <a:pt x="339979" y="392811"/>
                  </a:lnTo>
                  <a:lnTo>
                    <a:pt x="341122" y="387476"/>
                  </a:lnTo>
                  <a:lnTo>
                    <a:pt x="342138" y="382015"/>
                  </a:lnTo>
                  <a:lnTo>
                    <a:pt x="342011" y="376554"/>
                  </a:lnTo>
                  <a:lnTo>
                    <a:pt x="340360" y="370839"/>
                  </a:lnTo>
                  <a:lnTo>
                    <a:pt x="338836" y="365251"/>
                  </a:lnTo>
                  <a:lnTo>
                    <a:pt x="335788" y="359537"/>
                  </a:lnTo>
                  <a:lnTo>
                    <a:pt x="331343" y="353694"/>
                  </a:lnTo>
                  <a:lnTo>
                    <a:pt x="326771" y="347599"/>
                  </a:lnTo>
                  <a:lnTo>
                    <a:pt x="321818" y="343026"/>
                  </a:lnTo>
                  <a:lnTo>
                    <a:pt x="316484" y="339978"/>
                  </a:lnTo>
                  <a:lnTo>
                    <a:pt x="311023" y="336930"/>
                  </a:lnTo>
                  <a:lnTo>
                    <a:pt x="305435" y="335279"/>
                  </a:lnTo>
                  <a:lnTo>
                    <a:pt x="299593" y="334899"/>
                  </a:lnTo>
                  <a:lnTo>
                    <a:pt x="293878" y="334644"/>
                  </a:lnTo>
                  <a:lnTo>
                    <a:pt x="287909" y="335533"/>
                  </a:lnTo>
                  <a:lnTo>
                    <a:pt x="281940" y="337692"/>
                  </a:lnTo>
                  <a:lnTo>
                    <a:pt x="275971" y="339978"/>
                  </a:lnTo>
                  <a:lnTo>
                    <a:pt x="270002" y="343280"/>
                  </a:lnTo>
                  <a:lnTo>
                    <a:pt x="264287" y="347599"/>
                  </a:lnTo>
                  <a:lnTo>
                    <a:pt x="258318" y="352170"/>
                  </a:lnTo>
                  <a:lnTo>
                    <a:pt x="253492" y="356997"/>
                  </a:lnTo>
                  <a:lnTo>
                    <a:pt x="249809" y="361950"/>
                  </a:lnTo>
                  <a:lnTo>
                    <a:pt x="246126" y="367029"/>
                  </a:lnTo>
                  <a:lnTo>
                    <a:pt x="243840" y="372237"/>
                  </a:lnTo>
                  <a:lnTo>
                    <a:pt x="242697" y="377570"/>
                  </a:lnTo>
                  <a:lnTo>
                    <a:pt x="241554" y="383031"/>
                  </a:lnTo>
                  <a:lnTo>
                    <a:pt x="241808" y="388492"/>
                  </a:lnTo>
                  <a:lnTo>
                    <a:pt x="243332" y="394207"/>
                  </a:lnTo>
                  <a:lnTo>
                    <a:pt x="244983" y="399795"/>
                  </a:lnTo>
                  <a:lnTo>
                    <a:pt x="247904" y="405638"/>
                  </a:lnTo>
                  <a:lnTo>
                    <a:pt x="252349" y="411479"/>
                  </a:lnTo>
                  <a:lnTo>
                    <a:pt x="256921" y="417449"/>
                  </a:lnTo>
                  <a:lnTo>
                    <a:pt x="261874" y="421893"/>
                  </a:lnTo>
                  <a:lnTo>
                    <a:pt x="260604" y="399541"/>
                  </a:lnTo>
                  <a:lnTo>
                    <a:pt x="258699" y="395477"/>
                  </a:lnTo>
                  <a:lnTo>
                    <a:pt x="258064" y="391540"/>
                  </a:lnTo>
                  <a:lnTo>
                    <a:pt x="257429" y="387603"/>
                  </a:lnTo>
                  <a:lnTo>
                    <a:pt x="257810" y="383793"/>
                  </a:lnTo>
                  <a:lnTo>
                    <a:pt x="259080" y="380238"/>
                  </a:lnTo>
                  <a:lnTo>
                    <a:pt x="260350" y="376681"/>
                  </a:lnTo>
                  <a:lnTo>
                    <a:pt x="262382" y="373125"/>
                  </a:lnTo>
                  <a:lnTo>
                    <a:pt x="265303" y="369824"/>
                  </a:lnTo>
                  <a:lnTo>
                    <a:pt x="268097" y="366522"/>
                  </a:lnTo>
                  <a:lnTo>
                    <a:pt x="271526" y="363347"/>
                  </a:lnTo>
                  <a:lnTo>
                    <a:pt x="275336" y="360425"/>
                  </a:lnTo>
                  <a:lnTo>
                    <a:pt x="279400" y="357377"/>
                  </a:lnTo>
                  <a:lnTo>
                    <a:pt x="283464" y="354964"/>
                  </a:lnTo>
                  <a:lnTo>
                    <a:pt x="287528" y="353187"/>
                  </a:lnTo>
                  <a:lnTo>
                    <a:pt x="291592" y="351536"/>
                  </a:lnTo>
                  <a:lnTo>
                    <a:pt x="295656" y="350647"/>
                  </a:lnTo>
                  <a:lnTo>
                    <a:pt x="299466" y="350519"/>
                  </a:lnTo>
                  <a:lnTo>
                    <a:pt x="303403" y="350392"/>
                  </a:lnTo>
                  <a:lnTo>
                    <a:pt x="307086" y="351281"/>
                  </a:lnTo>
                  <a:lnTo>
                    <a:pt x="310515" y="352932"/>
                  </a:lnTo>
                  <a:lnTo>
                    <a:pt x="313944" y="354711"/>
                  </a:lnTo>
                  <a:lnTo>
                    <a:pt x="317246" y="357504"/>
                  </a:lnTo>
                  <a:lnTo>
                    <a:pt x="320167" y="361441"/>
                  </a:lnTo>
                  <a:lnTo>
                    <a:pt x="323342" y="365632"/>
                  </a:lnTo>
                  <a:lnTo>
                    <a:pt x="325247" y="369697"/>
                  </a:lnTo>
                  <a:lnTo>
                    <a:pt x="325882" y="373633"/>
                  </a:lnTo>
                  <a:lnTo>
                    <a:pt x="326517" y="377570"/>
                  </a:lnTo>
                  <a:lnTo>
                    <a:pt x="326136" y="381380"/>
                  </a:lnTo>
                  <a:lnTo>
                    <a:pt x="324866" y="384937"/>
                  </a:lnTo>
                  <a:lnTo>
                    <a:pt x="323596" y="388492"/>
                  </a:lnTo>
                  <a:lnTo>
                    <a:pt x="321437" y="391922"/>
                  </a:lnTo>
                  <a:lnTo>
                    <a:pt x="318516" y="395350"/>
                  </a:lnTo>
                  <a:lnTo>
                    <a:pt x="315722" y="398652"/>
                  </a:lnTo>
                  <a:lnTo>
                    <a:pt x="312293" y="401700"/>
                  </a:lnTo>
                  <a:lnTo>
                    <a:pt x="308483" y="404622"/>
                  </a:lnTo>
                  <a:lnTo>
                    <a:pt x="304419" y="407797"/>
                  </a:lnTo>
                  <a:lnTo>
                    <a:pt x="300355" y="410210"/>
                  </a:lnTo>
                  <a:lnTo>
                    <a:pt x="296291" y="411988"/>
                  </a:lnTo>
                  <a:lnTo>
                    <a:pt x="292227" y="413638"/>
                  </a:lnTo>
                  <a:lnTo>
                    <a:pt x="288290" y="414654"/>
                  </a:lnTo>
                  <a:lnTo>
                    <a:pt x="280543" y="414781"/>
                  </a:lnTo>
                  <a:lnTo>
                    <a:pt x="276987" y="413892"/>
                  </a:lnTo>
                  <a:close/>
                </a:path>
                <a:path w="639063" h="817752">
                  <a:moveTo>
                    <a:pt x="263779" y="403732"/>
                  </a:moveTo>
                  <a:lnTo>
                    <a:pt x="260604" y="399541"/>
                  </a:lnTo>
                  <a:lnTo>
                    <a:pt x="261874" y="421893"/>
                  </a:lnTo>
                  <a:lnTo>
                    <a:pt x="267335" y="424941"/>
                  </a:lnTo>
                  <a:lnTo>
                    <a:pt x="266700" y="407542"/>
                  </a:lnTo>
                  <a:lnTo>
                    <a:pt x="263779" y="403732"/>
                  </a:lnTo>
                  <a:close/>
                </a:path>
                <a:path w="639063" h="817752">
                  <a:moveTo>
                    <a:pt x="442341" y="467487"/>
                  </a:moveTo>
                  <a:lnTo>
                    <a:pt x="443230" y="465963"/>
                  </a:lnTo>
                  <a:lnTo>
                    <a:pt x="442722" y="463295"/>
                  </a:lnTo>
                  <a:lnTo>
                    <a:pt x="440817" y="460375"/>
                  </a:lnTo>
                  <a:lnTo>
                    <a:pt x="438023" y="456818"/>
                  </a:lnTo>
                  <a:lnTo>
                    <a:pt x="435229" y="454405"/>
                  </a:lnTo>
                  <a:lnTo>
                    <a:pt x="432435" y="454532"/>
                  </a:lnTo>
                  <a:lnTo>
                    <a:pt x="415544" y="467360"/>
                  </a:lnTo>
                  <a:lnTo>
                    <a:pt x="408050" y="457453"/>
                  </a:lnTo>
                  <a:lnTo>
                    <a:pt x="406019" y="456311"/>
                  </a:lnTo>
                  <a:lnTo>
                    <a:pt x="403225" y="457200"/>
                  </a:lnTo>
                  <a:lnTo>
                    <a:pt x="400558" y="458977"/>
                  </a:lnTo>
                  <a:lnTo>
                    <a:pt x="397001" y="462788"/>
                  </a:lnTo>
                  <a:lnTo>
                    <a:pt x="397256" y="465581"/>
                  </a:lnTo>
                  <a:lnTo>
                    <a:pt x="404749" y="475614"/>
                  </a:lnTo>
                  <a:lnTo>
                    <a:pt x="363347" y="507111"/>
                  </a:lnTo>
                  <a:lnTo>
                    <a:pt x="359283" y="510158"/>
                  </a:lnTo>
                  <a:lnTo>
                    <a:pt x="355981" y="513333"/>
                  </a:lnTo>
                  <a:lnTo>
                    <a:pt x="353568" y="516381"/>
                  </a:lnTo>
                  <a:lnTo>
                    <a:pt x="351155" y="519429"/>
                  </a:lnTo>
                  <a:lnTo>
                    <a:pt x="349504" y="522477"/>
                  </a:lnTo>
                  <a:lnTo>
                    <a:pt x="348869" y="525652"/>
                  </a:lnTo>
                  <a:lnTo>
                    <a:pt x="348107" y="528827"/>
                  </a:lnTo>
                  <a:lnTo>
                    <a:pt x="348361" y="532129"/>
                  </a:lnTo>
                  <a:lnTo>
                    <a:pt x="349376" y="535558"/>
                  </a:lnTo>
                  <a:lnTo>
                    <a:pt x="350393" y="538861"/>
                  </a:lnTo>
                  <a:lnTo>
                    <a:pt x="352298" y="542416"/>
                  </a:lnTo>
                  <a:lnTo>
                    <a:pt x="355092" y="546100"/>
                  </a:lnTo>
                  <a:lnTo>
                    <a:pt x="358013" y="549528"/>
                  </a:lnTo>
                  <a:lnTo>
                    <a:pt x="361314" y="552450"/>
                  </a:lnTo>
                  <a:lnTo>
                    <a:pt x="364363" y="554736"/>
                  </a:lnTo>
                  <a:lnTo>
                    <a:pt x="367664" y="555751"/>
                  </a:lnTo>
                  <a:lnTo>
                    <a:pt x="370713" y="554608"/>
                  </a:lnTo>
                  <a:lnTo>
                    <a:pt x="373507" y="552703"/>
                  </a:lnTo>
                  <a:lnTo>
                    <a:pt x="374523" y="551941"/>
                  </a:lnTo>
                  <a:lnTo>
                    <a:pt x="377063" y="549275"/>
                  </a:lnTo>
                  <a:lnTo>
                    <a:pt x="376174" y="546353"/>
                  </a:lnTo>
                  <a:lnTo>
                    <a:pt x="373380" y="544702"/>
                  </a:lnTo>
                  <a:lnTo>
                    <a:pt x="370713" y="542798"/>
                  </a:lnTo>
                  <a:lnTo>
                    <a:pt x="367919" y="539876"/>
                  </a:lnTo>
                  <a:lnTo>
                    <a:pt x="364998" y="536066"/>
                  </a:lnTo>
                  <a:lnTo>
                    <a:pt x="364363" y="532511"/>
                  </a:lnTo>
                  <a:lnTo>
                    <a:pt x="365760" y="529208"/>
                  </a:lnTo>
                  <a:lnTo>
                    <a:pt x="367157" y="525906"/>
                  </a:lnTo>
                  <a:lnTo>
                    <a:pt x="370205" y="522350"/>
                  </a:lnTo>
                  <a:lnTo>
                    <a:pt x="375158" y="518667"/>
                  </a:lnTo>
                  <a:lnTo>
                    <a:pt x="414655" y="488568"/>
                  </a:lnTo>
                  <a:lnTo>
                    <a:pt x="428498" y="506729"/>
                  </a:lnTo>
                  <a:lnTo>
                    <a:pt x="431164" y="507745"/>
                  </a:lnTo>
                  <a:lnTo>
                    <a:pt x="433959" y="506729"/>
                  </a:lnTo>
                  <a:lnTo>
                    <a:pt x="436880" y="504570"/>
                  </a:lnTo>
                  <a:lnTo>
                    <a:pt x="439547" y="501395"/>
                  </a:lnTo>
                  <a:lnTo>
                    <a:pt x="439293" y="498601"/>
                  </a:lnTo>
                  <a:lnTo>
                    <a:pt x="425450" y="480313"/>
                  </a:lnTo>
                  <a:lnTo>
                    <a:pt x="442341" y="467487"/>
                  </a:lnTo>
                  <a:close/>
                </a:path>
                <a:path w="639063" h="817752">
                  <a:moveTo>
                    <a:pt x="381762" y="574293"/>
                  </a:moveTo>
                  <a:lnTo>
                    <a:pt x="380873" y="575817"/>
                  </a:lnTo>
                  <a:lnTo>
                    <a:pt x="381508" y="578485"/>
                  </a:lnTo>
                  <a:lnTo>
                    <a:pt x="383286" y="581405"/>
                  </a:lnTo>
                  <a:lnTo>
                    <a:pt x="386207" y="584962"/>
                  </a:lnTo>
                  <a:lnTo>
                    <a:pt x="388874" y="587375"/>
                  </a:lnTo>
                  <a:lnTo>
                    <a:pt x="391668" y="587375"/>
                  </a:lnTo>
                  <a:lnTo>
                    <a:pt x="462534" y="533400"/>
                  </a:lnTo>
                  <a:lnTo>
                    <a:pt x="463423" y="532256"/>
                  </a:lnTo>
                  <a:lnTo>
                    <a:pt x="462914" y="529336"/>
                  </a:lnTo>
                  <a:lnTo>
                    <a:pt x="461010" y="526288"/>
                  </a:lnTo>
                  <a:lnTo>
                    <a:pt x="458216" y="522731"/>
                  </a:lnTo>
                  <a:lnTo>
                    <a:pt x="455549" y="520318"/>
                  </a:lnTo>
                  <a:lnTo>
                    <a:pt x="452755" y="520445"/>
                  </a:lnTo>
                  <a:lnTo>
                    <a:pt x="381762" y="574293"/>
                  </a:lnTo>
                  <a:close/>
                </a:path>
                <a:path w="639063" h="817752">
                  <a:moveTo>
                    <a:pt x="470535" y="507111"/>
                  </a:moveTo>
                  <a:lnTo>
                    <a:pt x="471297" y="511555"/>
                  </a:lnTo>
                  <a:lnTo>
                    <a:pt x="473583" y="514603"/>
                  </a:lnTo>
                  <a:lnTo>
                    <a:pt x="475996" y="517651"/>
                  </a:lnTo>
                  <a:lnTo>
                    <a:pt x="480187" y="519683"/>
                  </a:lnTo>
                  <a:lnTo>
                    <a:pt x="484632" y="519049"/>
                  </a:lnTo>
                  <a:lnTo>
                    <a:pt x="487680" y="516636"/>
                  </a:lnTo>
                  <a:lnTo>
                    <a:pt x="490727" y="514350"/>
                  </a:lnTo>
                  <a:lnTo>
                    <a:pt x="492506" y="510413"/>
                  </a:lnTo>
                  <a:lnTo>
                    <a:pt x="491617" y="505967"/>
                  </a:lnTo>
                  <a:lnTo>
                    <a:pt x="489331" y="502919"/>
                  </a:lnTo>
                  <a:lnTo>
                    <a:pt x="487045" y="499744"/>
                  </a:lnTo>
                  <a:lnTo>
                    <a:pt x="482854" y="497713"/>
                  </a:lnTo>
                  <a:lnTo>
                    <a:pt x="478282" y="498475"/>
                  </a:lnTo>
                  <a:lnTo>
                    <a:pt x="475234" y="500761"/>
                  </a:lnTo>
                  <a:lnTo>
                    <a:pt x="472313" y="503047"/>
                  </a:lnTo>
                  <a:lnTo>
                    <a:pt x="470535" y="507111"/>
                  </a:lnTo>
                  <a:close/>
                </a:path>
                <a:path w="639063" h="817752">
                  <a:moveTo>
                    <a:pt x="454151" y="646811"/>
                  </a:moveTo>
                  <a:lnTo>
                    <a:pt x="450596" y="645032"/>
                  </a:lnTo>
                  <a:lnTo>
                    <a:pt x="447167" y="643254"/>
                  </a:lnTo>
                  <a:lnTo>
                    <a:pt x="443864" y="640461"/>
                  </a:lnTo>
                  <a:lnTo>
                    <a:pt x="444500" y="657860"/>
                  </a:lnTo>
                  <a:lnTo>
                    <a:pt x="449961" y="660907"/>
                  </a:lnTo>
                  <a:lnTo>
                    <a:pt x="455549" y="662558"/>
                  </a:lnTo>
                  <a:lnTo>
                    <a:pt x="461391" y="662939"/>
                  </a:lnTo>
                  <a:lnTo>
                    <a:pt x="467233" y="663193"/>
                  </a:lnTo>
                  <a:lnTo>
                    <a:pt x="473075" y="662304"/>
                  </a:lnTo>
                  <a:lnTo>
                    <a:pt x="479171" y="660145"/>
                  </a:lnTo>
                  <a:lnTo>
                    <a:pt x="485139" y="657987"/>
                  </a:lnTo>
                  <a:lnTo>
                    <a:pt x="490982" y="654685"/>
                  </a:lnTo>
                  <a:lnTo>
                    <a:pt x="496824" y="650366"/>
                  </a:lnTo>
                  <a:lnTo>
                    <a:pt x="502793" y="645794"/>
                  </a:lnTo>
                  <a:lnTo>
                    <a:pt x="507492" y="640968"/>
                  </a:lnTo>
                  <a:lnTo>
                    <a:pt x="511175" y="636015"/>
                  </a:lnTo>
                  <a:lnTo>
                    <a:pt x="514731" y="630936"/>
                  </a:lnTo>
                  <a:lnTo>
                    <a:pt x="517144" y="625728"/>
                  </a:lnTo>
                  <a:lnTo>
                    <a:pt x="518287" y="620267"/>
                  </a:lnTo>
                  <a:lnTo>
                    <a:pt x="519430" y="614933"/>
                  </a:lnTo>
                  <a:lnTo>
                    <a:pt x="519175" y="609345"/>
                  </a:lnTo>
                  <a:lnTo>
                    <a:pt x="517525" y="603757"/>
                  </a:lnTo>
                  <a:lnTo>
                    <a:pt x="516000" y="598042"/>
                  </a:lnTo>
                  <a:lnTo>
                    <a:pt x="513080" y="592327"/>
                  </a:lnTo>
                  <a:lnTo>
                    <a:pt x="508635" y="586486"/>
                  </a:lnTo>
                  <a:lnTo>
                    <a:pt x="503936" y="580516"/>
                  </a:lnTo>
                  <a:lnTo>
                    <a:pt x="498983" y="575944"/>
                  </a:lnTo>
                  <a:lnTo>
                    <a:pt x="493649" y="572897"/>
                  </a:lnTo>
                  <a:lnTo>
                    <a:pt x="488188" y="569849"/>
                  </a:lnTo>
                  <a:lnTo>
                    <a:pt x="482600" y="568198"/>
                  </a:lnTo>
                  <a:lnTo>
                    <a:pt x="476885" y="567816"/>
                  </a:lnTo>
                  <a:lnTo>
                    <a:pt x="471043" y="567436"/>
                  </a:lnTo>
                  <a:lnTo>
                    <a:pt x="465074" y="568451"/>
                  </a:lnTo>
                  <a:lnTo>
                    <a:pt x="459105" y="570611"/>
                  </a:lnTo>
                  <a:lnTo>
                    <a:pt x="453136" y="572769"/>
                  </a:lnTo>
                  <a:lnTo>
                    <a:pt x="447294" y="576072"/>
                  </a:lnTo>
                  <a:lnTo>
                    <a:pt x="441451" y="580516"/>
                  </a:lnTo>
                  <a:lnTo>
                    <a:pt x="435483" y="585088"/>
                  </a:lnTo>
                  <a:lnTo>
                    <a:pt x="430657" y="589788"/>
                  </a:lnTo>
                  <a:lnTo>
                    <a:pt x="426974" y="594867"/>
                  </a:lnTo>
                  <a:lnTo>
                    <a:pt x="423418" y="599820"/>
                  </a:lnTo>
                  <a:lnTo>
                    <a:pt x="421005" y="605027"/>
                  </a:lnTo>
                  <a:lnTo>
                    <a:pt x="419862" y="610488"/>
                  </a:lnTo>
                  <a:lnTo>
                    <a:pt x="418719" y="615823"/>
                  </a:lnTo>
                  <a:lnTo>
                    <a:pt x="418973" y="621411"/>
                  </a:lnTo>
                  <a:lnTo>
                    <a:pt x="420497" y="627126"/>
                  </a:lnTo>
                  <a:lnTo>
                    <a:pt x="422148" y="632713"/>
                  </a:lnTo>
                  <a:lnTo>
                    <a:pt x="425069" y="638428"/>
                  </a:lnTo>
                  <a:lnTo>
                    <a:pt x="429513" y="644270"/>
                  </a:lnTo>
                  <a:lnTo>
                    <a:pt x="434086" y="650239"/>
                  </a:lnTo>
                  <a:lnTo>
                    <a:pt x="439038" y="654812"/>
                  </a:lnTo>
                  <a:lnTo>
                    <a:pt x="437769" y="632460"/>
                  </a:lnTo>
                  <a:lnTo>
                    <a:pt x="435863" y="628395"/>
                  </a:lnTo>
                  <a:lnTo>
                    <a:pt x="435229" y="624458"/>
                  </a:lnTo>
                  <a:lnTo>
                    <a:pt x="434594" y="620522"/>
                  </a:lnTo>
                  <a:lnTo>
                    <a:pt x="434975" y="616712"/>
                  </a:lnTo>
                  <a:lnTo>
                    <a:pt x="436245" y="613028"/>
                  </a:lnTo>
                  <a:lnTo>
                    <a:pt x="437514" y="609473"/>
                  </a:lnTo>
                  <a:lnTo>
                    <a:pt x="439547" y="606043"/>
                  </a:lnTo>
                  <a:lnTo>
                    <a:pt x="442468" y="602741"/>
                  </a:lnTo>
                  <a:lnTo>
                    <a:pt x="445262" y="599439"/>
                  </a:lnTo>
                  <a:lnTo>
                    <a:pt x="448691" y="596264"/>
                  </a:lnTo>
                  <a:lnTo>
                    <a:pt x="452627" y="593343"/>
                  </a:lnTo>
                  <a:lnTo>
                    <a:pt x="456564" y="590168"/>
                  </a:lnTo>
                  <a:lnTo>
                    <a:pt x="460629" y="587882"/>
                  </a:lnTo>
                  <a:lnTo>
                    <a:pt x="464820" y="586104"/>
                  </a:lnTo>
                  <a:lnTo>
                    <a:pt x="468884" y="584326"/>
                  </a:lnTo>
                  <a:lnTo>
                    <a:pt x="472821" y="583438"/>
                  </a:lnTo>
                  <a:lnTo>
                    <a:pt x="480568" y="583311"/>
                  </a:lnTo>
                  <a:lnTo>
                    <a:pt x="484250" y="584073"/>
                  </a:lnTo>
                  <a:lnTo>
                    <a:pt x="487680" y="585851"/>
                  </a:lnTo>
                  <a:lnTo>
                    <a:pt x="491236" y="587628"/>
                  </a:lnTo>
                  <a:lnTo>
                    <a:pt x="494411" y="590423"/>
                  </a:lnTo>
                  <a:lnTo>
                    <a:pt x="497332" y="594232"/>
                  </a:lnTo>
                  <a:lnTo>
                    <a:pt x="500507" y="598424"/>
                  </a:lnTo>
                  <a:lnTo>
                    <a:pt x="502412" y="602488"/>
                  </a:lnTo>
                  <a:lnTo>
                    <a:pt x="503047" y="606425"/>
                  </a:lnTo>
                  <a:lnTo>
                    <a:pt x="503682" y="610362"/>
                  </a:lnTo>
                  <a:lnTo>
                    <a:pt x="503427" y="614172"/>
                  </a:lnTo>
                  <a:lnTo>
                    <a:pt x="502031" y="617727"/>
                  </a:lnTo>
                  <a:lnTo>
                    <a:pt x="500761" y="621411"/>
                  </a:lnTo>
                  <a:lnTo>
                    <a:pt x="498601" y="624839"/>
                  </a:lnTo>
                  <a:lnTo>
                    <a:pt x="495808" y="628141"/>
                  </a:lnTo>
                  <a:lnTo>
                    <a:pt x="492887" y="631443"/>
                  </a:lnTo>
                  <a:lnTo>
                    <a:pt x="489585" y="634618"/>
                  </a:lnTo>
                  <a:lnTo>
                    <a:pt x="485648" y="637539"/>
                  </a:lnTo>
                  <a:lnTo>
                    <a:pt x="481584" y="640588"/>
                  </a:lnTo>
                  <a:lnTo>
                    <a:pt x="477520" y="643001"/>
                  </a:lnTo>
                  <a:lnTo>
                    <a:pt x="473456" y="644778"/>
                  </a:lnTo>
                  <a:lnTo>
                    <a:pt x="469392" y="646556"/>
                  </a:lnTo>
                  <a:lnTo>
                    <a:pt x="465455" y="647445"/>
                  </a:lnTo>
                  <a:lnTo>
                    <a:pt x="461645" y="647573"/>
                  </a:lnTo>
                  <a:lnTo>
                    <a:pt x="457835" y="647573"/>
                  </a:lnTo>
                  <a:lnTo>
                    <a:pt x="454151" y="646811"/>
                  </a:lnTo>
                  <a:close/>
                </a:path>
                <a:path w="639063" h="817752">
                  <a:moveTo>
                    <a:pt x="441071" y="636651"/>
                  </a:moveTo>
                  <a:lnTo>
                    <a:pt x="437769" y="632460"/>
                  </a:lnTo>
                  <a:lnTo>
                    <a:pt x="439038" y="654812"/>
                  </a:lnTo>
                  <a:lnTo>
                    <a:pt x="444500" y="657860"/>
                  </a:lnTo>
                  <a:lnTo>
                    <a:pt x="443864" y="640461"/>
                  </a:lnTo>
                  <a:lnTo>
                    <a:pt x="441071" y="636651"/>
                  </a:lnTo>
                  <a:close/>
                </a:path>
                <a:path w="639063" h="817752">
                  <a:moveTo>
                    <a:pt x="474980" y="696848"/>
                  </a:moveTo>
                  <a:lnTo>
                    <a:pt x="473963" y="698372"/>
                  </a:lnTo>
                  <a:lnTo>
                    <a:pt x="474725" y="700913"/>
                  </a:lnTo>
                  <a:lnTo>
                    <a:pt x="476504" y="703960"/>
                  </a:lnTo>
                  <a:lnTo>
                    <a:pt x="479425" y="707516"/>
                  </a:lnTo>
                  <a:lnTo>
                    <a:pt x="482092" y="709929"/>
                  </a:lnTo>
                  <a:lnTo>
                    <a:pt x="484886" y="709802"/>
                  </a:lnTo>
                  <a:lnTo>
                    <a:pt x="534416" y="672211"/>
                  </a:lnTo>
                  <a:lnTo>
                    <a:pt x="541655" y="672338"/>
                  </a:lnTo>
                  <a:lnTo>
                    <a:pt x="547624" y="673100"/>
                  </a:lnTo>
                  <a:lnTo>
                    <a:pt x="552450" y="674624"/>
                  </a:lnTo>
                  <a:lnTo>
                    <a:pt x="557149" y="676148"/>
                  </a:lnTo>
                  <a:lnTo>
                    <a:pt x="560832" y="678561"/>
                  </a:lnTo>
                  <a:lnTo>
                    <a:pt x="563245" y="681736"/>
                  </a:lnTo>
                  <a:lnTo>
                    <a:pt x="565276" y="684276"/>
                  </a:lnTo>
                  <a:lnTo>
                    <a:pt x="566420" y="686942"/>
                  </a:lnTo>
                  <a:lnTo>
                    <a:pt x="566927" y="689482"/>
                  </a:lnTo>
                  <a:lnTo>
                    <a:pt x="567436" y="692150"/>
                  </a:lnTo>
                  <a:lnTo>
                    <a:pt x="567309" y="694816"/>
                  </a:lnTo>
                  <a:lnTo>
                    <a:pt x="566420" y="697357"/>
                  </a:lnTo>
                  <a:lnTo>
                    <a:pt x="564134" y="702436"/>
                  </a:lnTo>
                  <a:lnTo>
                    <a:pt x="562101" y="704976"/>
                  </a:lnTo>
                  <a:lnTo>
                    <a:pt x="560197" y="707389"/>
                  </a:lnTo>
                  <a:lnTo>
                    <a:pt x="557149" y="710183"/>
                  </a:lnTo>
                  <a:lnTo>
                    <a:pt x="553085" y="713358"/>
                  </a:lnTo>
                  <a:lnTo>
                    <a:pt x="511556" y="744854"/>
                  </a:lnTo>
                  <a:lnTo>
                    <a:pt x="510667" y="746505"/>
                  </a:lnTo>
                  <a:lnTo>
                    <a:pt x="511301" y="749045"/>
                  </a:lnTo>
                  <a:lnTo>
                    <a:pt x="513080" y="751966"/>
                  </a:lnTo>
                  <a:lnTo>
                    <a:pt x="515874" y="755522"/>
                  </a:lnTo>
                  <a:lnTo>
                    <a:pt x="518668" y="757935"/>
                  </a:lnTo>
                  <a:lnTo>
                    <a:pt x="521462" y="757935"/>
                  </a:lnTo>
                  <a:lnTo>
                    <a:pt x="564769" y="725042"/>
                  </a:lnTo>
                  <a:lnTo>
                    <a:pt x="569722" y="721105"/>
                  </a:lnTo>
                  <a:lnTo>
                    <a:pt x="573786" y="717422"/>
                  </a:lnTo>
                  <a:lnTo>
                    <a:pt x="576707" y="713866"/>
                  </a:lnTo>
                  <a:lnTo>
                    <a:pt x="579627" y="710183"/>
                  </a:lnTo>
                  <a:lnTo>
                    <a:pt x="581660" y="706373"/>
                  </a:lnTo>
                  <a:lnTo>
                    <a:pt x="582802" y="702436"/>
                  </a:lnTo>
                  <a:lnTo>
                    <a:pt x="583946" y="698372"/>
                  </a:lnTo>
                  <a:lnTo>
                    <a:pt x="584200" y="694054"/>
                  </a:lnTo>
                  <a:lnTo>
                    <a:pt x="583311" y="689610"/>
                  </a:lnTo>
                  <a:lnTo>
                    <a:pt x="582422" y="685164"/>
                  </a:lnTo>
                  <a:lnTo>
                    <a:pt x="580263" y="680592"/>
                  </a:lnTo>
                  <a:lnTo>
                    <a:pt x="576580" y="675893"/>
                  </a:lnTo>
                  <a:lnTo>
                    <a:pt x="573532" y="671829"/>
                  </a:lnTo>
                  <a:lnTo>
                    <a:pt x="569468" y="668654"/>
                  </a:lnTo>
                  <a:lnTo>
                    <a:pt x="564388" y="666241"/>
                  </a:lnTo>
                  <a:lnTo>
                    <a:pt x="559308" y="663828"/>
                  </a:lnTo>
                  <a:lnTo>
                    <a:pt x="552958" y="662431"/>
                  </a:lnTo>
                  <a:lnTo>
                    <a:pt x="545464" y="661797"/>
                  </a:lnTo>
                  <a:lnTo>
                    <a:pt x="554863" y="654685"/>
                  </a:lnTo>
                  <a:lnTo>
                    <a:pt x="555751" y="653541"/>
                  </a:lnTo>
                  <a:lnTo>
                    <a:pt x="555371" y="650748"/>
                  </a:lnTo>
                  <a:lnTo>
                    <a:pt x="553720" y="648080"/>
                  </a:lnTo>
                  <a:lnTo>
                    <a:pt x="551180" y="644778"/>
                  </a:lnTo>
                  <a:lnTo>
                    <a:pt x="548639" y="642747"/>
                  </a:lnTo>
                  <a:lnTo>
                    <a:pt x="545973" y="642874"/>
                  </a:lnTo>
                  <a:lnTo>
                    <a:pt x="474980" y="696848"/>
                  </a:lnTo>
                  <a:close/>
                </a:path>
                <a:path w="639063" h="817752">
                  <a:moveTo>
                    <a:pt x="602361" y="792733"/>
                  </a:moveTo>
                  <a:lnTo>
                    <a:pt x="602234" y="789813"/>
                  </a:lnTo>
                  <a:lnTo>
                    <a:pt x="601726" y="786764"/>
                  </a:lnTo>
                  <a:lnTo>
                    <a:pt x="601091" y="783844"/>
                  </a:lnTo>
                  <a:lnTo>
                    <a:pt x="600456" y="780795"/>
                  </a:lnTo>
                  <a:lnTo>
                    <a:pt x="599694" y="777875"/>
                  </a:lnTo>
                  <a:lnTo>
                    <a:pt x="598805" y="774953"/>
                  </a:lnTo>
                  <a:lnTo>
                    <a:pt x="598043" y="772159"/>
                  </a:lnTo>
                  <a:lnTo>
                    <a:pt x="597281" y="769365"/>
                  </a:lnTo>
                  <a:lnTo>
                    <a:pt x="596392" y="766571"/>
                  </a:lnTo>
                  <a:lnTo>
                    <a:pt x="595884" y="763904"/>
                  </a:lnTo>
                  <a:lnTo>
                    <a:pt x="595502" y="758951"/>
                  </a:lnTo>
                  <a:lnTo>
                    <a:pt x="596264" y="754633"/>
                  </a:lnTo>
                  <a:lnTo>
                    <a:pt x="598170" y="750696"/>
                  </a:lnTo>
                  <a:lnTo>
                    <a:pt x="601726" y="747902"/>
                  </a:lnTo>
                  <a:lnTo>
                    <a:pt x="604901" y="746759"/>
                  </a:lnTo>
                  <a:lnTo>
                    <a:pt x="608330" y="746378"/>
                  </a:lnTo>
                  <a:lnTo>
                    <a:pt x="611759" y="747140"/>
                  </a:lnTo>
                  <a:lnTo>
                    <a:pt x="615314" y="749300"/>
                  </a:lnTo>
                  <a:lnTo>
                    <a:pt x="618871" y="752347"/>
                  </a:lnTo>
                  <a:lnTo>
                    <a:pt x="622426" y="757046"/>
                  </a:lnTo>
                  <a:lnTo>
                    <a:pt x="624713" y="761745"/>
                  </a:lnTo>
                  <a:lnTo>
                    <a:pt x="626237" y="766190"/>
                  </a:lnTo>
                  <a:lnTo>
                    <a:pt x="626999" y="770127"/>
                  </a:lnTo>
                  <a:lnTo>
                    <a:pt x="627380" y="773048"/>
                  </a:lnTo>
                  <a:lnTo>
                    <a:pt x="629031" y="776351"/>
                  </a:lnTo>
                  <a:lnTo>
                    <a:pt x="631698" y="775969"/>
                  </a:lnTo>
                  <a:lnTo>
                    <a:pt x="634746" y="773938"/>
                  </a:lnTo>
                  <a:lnTo>
                    <a:pt x="637794" y="771144"/>
                  </a:lnTo>
                  <a:lnTo>
                    <a:pt x="639063" y="768603"/>
                  </a:lnTo>
                  <a:lnTo>
                    <a:pt x="638937" y="765555"/>
                  </a:lnTo>
                  <a:lnTo>
                    <a:pt x="638429" y="762634"/>
                  </a:lnTo>
                  <a:lnTo>
                    <a:pt x="637286" y="759078"/>
                  </a:lnTo>
                  <a:lnTo>
                    <a:pt x="635635" y="755141"/>
                  </a:lnTo>
                  <a:lnTo>
                    <a:pt x="633476" y="750951"/>
                  </a:lnTo>
                  <a:lnTo>
                    <a:pt x="630682" y="747013"/>
                  </a:lnTo>
                  <a:lnTo>
                    <a:pt x="627380" y="742695"/>
                  </a:lnTo>
                  <a:lnTo>
                    <a:pt x="623951" y="739394"/>
                  </a:lnTo>
                  <a:lnTo>
                    <a:pt x="620395" y="736980"/>
                  </a:lnTo>
                  <a:lnTo>
                    <a:pt x="616712" y="734694"/>
                  </a:lnTo>
                  <a:lnTo>
                    <a:pt x="613156" y="733170"/>
                  </a:lnTo>
                  <a:lnTo>
                    <a:pt x="609600" y="732408"/>
                  </a:lnTo>
                  <a:lnTo>
                    <a:pt x="606044" y="731773"/>
                  </a:lnTo>
                  <a:lnTo>
                    <a:pt x="602614" y="731901"/>
                  </a:lnTo>
                  <a:lnTo>
                    <a:pt x="599313" y="732663"/>
                  </a:lnTo>
                  <a:lnTo>
                    <a:pt x="595884" y="733551"/>
                  </a:lnTo>
                  <a:lnTo>
                    <a:pt x="592836" y="735076"/>
                  </a:lnTo>
                  <a:lnTo>
                    <a:pt x="590042" y="737234"/>
                  </a:lnTo>
                  <a:lnTo>
                    <a:pt x="586867" y="739520"/>
                  </a:lnTo>
                  <a:lnTo>
                    <a:pt x="584581" y="742188"/>
                  </a:lnTo>
                  <a:lnTo>
                    <a:pt x="583057" y="744854"/>
                  </a:lnTo>
                  <a:lnTo>
                    <a:pt x="581660" y="747648"/>
                  </a:lnTo>
                  <a:lnTo>
                    <a:pt x="580644" y="750442"/>
                  </a:lnTo>
                  <a:lnTo>
                    <a:pt x="580389" y="753363"/>
                  </a:lnTo>
                  <a:lnTo>
                    <a:pt x="580009" y="756284"/>
                  </a:lnTo>
                  <a:lnTo>
                    <a:pt x="580009" y="759205"/>
                  </a:lnTo>
                  <a:lnTo>
                    <a:pt x="580517" y="762253"/>
                  </a:lnTo>
                  <a:lnTo>
                    <a:pt x="581025" y="765175"/>
                  </a:lnTo>
                  <a:lnTo>
                    <a:pt x="581660" y="768222"/>
                  </a:lnTo>
                  <a:lnTo>
                    <a:pt x="582549" y="771016"/>
                  </a:lnTo>
                  <a:lnTo>
                    <a:pt x="583311" y="773938"/>
                  </a:lnTo>
                  <a:lnTo>
                    <a:pt x="584073" y="776858"/>
                  </a:lnTo>
                  <a:lnTo>
                    <a:pt x="584835" y="779526"/>
                  </a:lnTo>
                  <a:lnTo>
                    <a:pt x="585724" y="782192"/>
                  </a:lnTo>
                  <a:lnTo>
                    <a:pt x="586232" y="784859"/>
                  </a:lnTo>
                  <a:lnTo>
                    <a:pt x="586359" y="787272"/>
                  </a:lnTo>
                  <a:lnTo>
                    <a:pt x="586613" y="789813"/>
                  </a:lnTo>
                  <a:lnTo>
                    <a:pt x="586486" y="792098"/>
                  </a:lnTo>
                  <a:lnTo>
                    <a:pt x="585216" y="796163"/>
                  </a:lnTo>
                  <a:lnTo>
                    <a:pt x="582041" y="799464"/>
                  </a:lnTo>
                  <a:lnTo>
                    <a:pt x="578104" y="801877"/>
                  </a:lnTo>
                  <a:lnTo>
                    <a:pt x="574167" y="802639"/>
                  </a:lnTo>
                  <a:lnTo>
                    <a:pt x="570357" y="801877"/>
                  </a:lnTo>
                  <a:lnTo>
                    <a:pt x="566547" y="800226"/>
                  </a:lnTo>
                  <a:lnTo>
                    <a:pt x="562863" y="797432"/>
                  </a:lnTo>
                  <a:lnTo>
                    <a:pt x="559435" y="793369"/>
                  </a:lnTo>
                  <a:lnTo>
                    <a:pt x="557149" y="790447"/>
                  </a:lnTo>
                  <a:lnTo>
                    <a:pt x="555625" y="787653"/>
                  </a:lnTo>
                  <a:lnTo>
                    <a:pt x="554609" y="784859"/>
                  </a:lnTo>
                  <a:lnTo>
                    <a:pt x="553593" y="781938"/>
                  </a:lnTo>
                  <a:lnTo>
                    <a:pt x="552831" y="779398"/>
                  </a:lnTo>
                  <a:lnTo>
                    <a:pt x="552069" y="774826"/>
                  </a:lnTo>
                  <a:lnTo>
                    <a:pt x="551561" y="771270"/>
                  </a:lnTo>
                  <a:lnTo>
                    <a:pt x="549275" y="766952"/>
                  </a:lnTo>
                  <a:lnTo>
                    <a:pt x="546354" y="767969"/>
                  </a:lnTo>
                  <a:lnTo>
                    <a:pt x="543687" y="769746"/>
                  </a:lnTo>
                  <a:lnTo>
                    <a:pt x="540893" y="772032"/>
                  </a:lnTo>
                  <a:lnTo>
                    <a:pt x="538988" y="774953"/>
                  </a:lnTo>
                  <a:lnTo>
                    <a:pt x="538861" y="778382"/>
                  </a:lnTo>
                  <a:lnTo>
                    <a:pt x="539496" y="781811"/>
                  </a:lnTo>
                  <a:lnTo>
                    <a:pt x="540766" y="786129"/>
                  </a:lnTo>
                  <a:lnTo>
                    <a:pt x="542671" y="790828"/>
                  </a:lnTo>
                  <a:lnTo>
                    <a:pt x="543941" y="793369"/>
                  </a:lnTo>
                  <a:lnTo>
                    <a:pt x="545338" y="796035"/>
                  </a:lnTo>
                  <a:lnTo>
                    <a:pt x="546988" y="798576"/>
                  </a:lnTo>
                  <a:lnTo>
                    <a:pt x="548894" y="801115"/>
                  </a:lnTo>
                  <a:lnTo>
                    <a:pt x="551942" y="805179"/>
                  </a:lnTo>
                  <a:lnTo>
                    <a:pt x="555371" y="808608"/>
                  </a:lnTo>
                  <a:lnTo>
                    <a:pt x="558926" y="811148"/>
                  </a:lnTo>
                  <a:lnTo>
                    <a:pt x="562483" y="813815"/>
                  </a:lnTo>
                  <a:lnTo>
                    <a:pt x="566293" y="815720"/>
                  </a:lnTo>
                  <a:lnTo>
                    <a:pt x="570102" y="816609"/>
                  </a:lnTo>
                  <a:lnTo>
                    <a:pt x="573913" y="817626"/>
                  </a:lnTo>
                  <a:lnTo>
                    <a:pt x="577723" y="817752"/>
                  </a:lnTo>
                  <a:lnTo>
                    <a:pt x="581533" y="816863"/>
                  </a:lnTo>
                  <a:lnTo>
                    <a:pt x="585470" y="816101"/>
                  </a:lnTo>
                  <a:lnTo>
                    <a:pt x="589152" y="814323"/>
                  </a:lnTo>
                  <a:lnTo>
                    <a:pt x="592836" y="811529"/>
                  </a:lnTo>
                  <a:lnTo>
                    <a:pt x="595884" y="809244"/>
                  </a:lnTo>
                  <a:lnTo>
                    <a:pt x="598043" y="806703"/>
                  </a:lnTo>
                  <a:lnTo>
                    <a:pt x="599439" y="804036"/>
                  </a:lnTo>
                  <a:lnTo>
                    <a:pt x="600963" y="801369"/>
                  </a:lnTo>
                  <a:lnTo>
                    <a:pt x="601726" y="798576"/>
                  </a:lnTo>
                  <a:lnTo>
                    <a:pt x="602107" y="795654"/>
                  </a:lnTo>
                  <a:lnTo>
                    <a:pt x="602361" y="792733"/>
                  </a:lnTo>
                  <a:close/>
                </a:path>
                <a:path w="639063" h="817752">
                  <a:moveTo>
                    <a:pt x="368681" y="440943"/>
                  </a:moveTo>
                  <a:lnTo>
                    <a:pt x="371348" y="441198"/>
                  </a:lnTo>
                  <a:lnTo>
                    <a:pt x="375920" y="442213"/>
                  </a:lnTo>
                  <a:lnTo>
                    <a:pt x="379222" y="443738"/>
                  </a:lnTo>
                  <a:lnTo>
                    <a:pt x="383032" y="446913"/>
                  </a:lnTo>
                  <a:lnTo>
                    <a:pt x="385063" y="450214"/>
                  </a:lnTo>
                  <a:lnTo>
                    <a:pt x="386334" y="453389"/>
                  </a:lnTo>
                  <a:lnTo>
                    <a:pt x="387350" y="456691"/>
                  </a:lnTo>
                  <a:lnTo>
                    <a:pt x="390017" y="458469"/>
                  </a:lnTo>
                  <a:lnTo>
                    <a:pt x="392684" y="457200"/>
                  </a:lnTo>
                  <a:lnTo>
                    <a:pt x="395605" y="455040"/>
                  </a:lnTo>
                  <a:lnTo>
                    <a:pt x="396748" y="454151"/>
                  </a:lnTo>
                  <a:lnTo>
                    <a:pt x="399923" y="451357"/>
                  </a:lnTo>
                  <a:lnTo>
                    <a:pt x="400938" y="448690"/>
                  </a:lnTo>
                  <a:lnTo>
                    <a:pt x="400176" y="446024"/>
                  </a:lnTo>
                  <a:lnTo>
                    <a:pt x="398780" y="442849"/>
                  </a:lnTo>
                  <a:lnTo>
                    <a:pt x="397001" y="439927"/>
                  </a:lnTo>
                  <a:lnTo>
                    <a:pt x="394843" y="436879"/>
                  </a:lnTo>
                  <a:lnTo>
                    <a:pt x="391922" y="434339"/>
                  </a:lnTo>
                  <a:lnTo>
                    <a:pt x="388493" y="432180"/>
                  </a:lnTo>
                  <a:lnTo>
                    <a:pt x="384175" y="430783"/>
                  </a:lnTo>
                  <a:lnTo>
                    <a:pt x="381508" y="430149"/>
                  </a:lnTo>
                  <a:lnTo>
                    <a:pt x="378460" y="429894"/>
                  </a:lnTo>
                  <a:lnTo>
                    <a:pt x="375412" y="429513"/>
                  </a:lnTo>
                  <a:lnTo>
                    <a:pt x="371601" y="429387"/>
                  </a:lnTo>
                  <a:lnTo>
                    <a:pt x="367284" y="429640"/>
                  </a:lnTo>
                  <a:lnTo>
                    <a:pt x="377698" y="421766"/>
                  </a:lnTo>
                  <a:lnTo>
                    <a:pt x="378587" y="419226"/>
                  </a:lnTo>
                  <a:lnTo>
                    <a:pt x="377189" y="416178"/>
                  </a:lnTo>
                  <a:lnTo>
                    <a:pt x="374776" y="412876"/>
                  </a:lnTo>
                  <a:lnTo>
                    <a:pt x="371475" y="409828"/>
                  </a:lnTo>
                  <a:lnTo>
                    <a:pt x="368681" y="410082"/>
                  </a:lnTo>
                  <a:lnTo>
                    <a:pt x="297815" y="463930"/>
                  </a:lnTo>
                  <a:lnTo>
                    <a:pt x="296799" y="465454"/>
                  </a:lnTo>
                  <a:lnTo>
                    <a:pt x="297561" y="468122"/>
                  </a:lnTo>
                  <a:lnTo>
                    <a:pt x="299339" y="471042"/>
                  </a:lnTo>
                  <a:lnTo>
                    <a:pt x="302133" y="474599"/>
                  </a:lnTo>
                  <a:lnTo>
                    <a:pt x="304927" y="477012"/>
                  </a:lnTo>
                  <a:lnTo>
                    <a:pt x="307721" y="477012"/>
                  </a:lnTo>
                  <a:lnTo>
                    <a:pt x="354330" y="441451"/>
                  </a:lnTo>
                  <a:lnTo>
                    <a:pt x="358648" y="441198"/>
                  </a:lnTo>
                  <a:lnTo>
                    <a:pt x="362331" y="440943"/>
                  </a:lnTo>
                  <a:lnTo>
                    <a:pt x="368681" y="440943"/>
                  </a:lnTo>
                  <a:close/>
                </a:path>
                <a:path w="639063" h="817752">
                  <a:moveTo>
                    <a:pt x="134239" y="132968"/>
                  </a:moveTo>
                  <a:lnTo>
                    <a:pt x="137033" y="133095"/>
                  </a:lnTo>
                  <a:lnTo>
                    <a:pt x="141478" y="134112"/>
                  </a:lnTo>
                  <a:lnTo>
                    <a:pt x="144907" y="135636"/>
                  </a:lnTo>
                  <a:lnTo>
                    <a:pt x="148590" y="138937"/>
                  </a:lnTo>
                  <a:lnTo>
                    <a:pt x="150622" y="142239"/>
                  </a:lnTo>
                  <a:lnTo>
                    <a:pt x="151892" y="145287"/>
                  </a:lnTo>
                  <a:lnTo>
                    <a:pt x="152908" y="148589"/>
                  </a:lnTo>
                  <a:lnTo>
                    <a:pt x="155575" y="150367"/>
                  </a:lnTo>
                  <a:lnTo>
                    <a:pt x="158242" y="149098"/>
                  </a:lnTo>
                  <a:lnTo>
                    <a:pt x="161163" y="146938"/>
                  </a:lnTo>
                  <a:lnTo>
                    <a:pt x="162433" y="146050"/>
                  </a:lnTo>
                  <a:lnTo>
                    <a:pt x="165481" y="143382"/>
                  </a:lnTo>
                  <a:lnTo>
                    <a:pt x="166497" y="140715"/>
                  </a:lnTo>
                  <a:lnTo>
                    <a:pt x="165735" y="138049"/>
                  </a:lnTo>
                  <a:lnTo>
                    <a:pt x="164338" y="134747"/>
                  </a:lnTo>
                  <a:lnTo>
                    <a:pt x="162560" y="131952"/>
                  </a:lnTo>
                  <a:lnTo>
                    <a:pt x="160401" y="128904"/>
                  </a:lnTo>
                  <a:lnTo>
                    <a:pt x="157480" y="126364"/>
                  </a:lnTo>
                  <a:lnTo>
                    <a:pt x="154051" y="124205"/>
                  </a:lnTo>
                  <a:lnTo>
                    <a:pt x="149733" y="122681"/>
                  </a:lnTo>
                  <a:lnTo>
                    <a:pt x="147066" y="122174"/>
                  </a:lnTo>
                  <a:lnTo>
                    <a:pt x="144018" y="121792"/>
                  </a:lnTo>
                  <a:lnTo>
                    <a:pt x="140970" y="121412"/>
                  </a:lnTo>
                  <a:lnTo>
                    <a:pt x="132969" y="121538"/>
                  </a:lnTo>
                  <a:lnTo>
                    <a:pt x="143256" y="113791"/>
                  </a:lnTo>
                  <a:lnTo>
                    <a:pt x="144145" y="111125"/>
                  </a:lnTo>
                  <a:lnTo>
                    <a:pt x="142875" y="108203"/>
                  </a:lnTo>
                  <a:lnTo>
                    <a:pt x="140335" y="104775"/>
                  </a:lnTo>
                  <a:lnTo>
                    <a:pt x="137033" y="101726"/>
                  </a:lnTo>
                  <a:lnTo>
                    <a:pt x="134366" y="101980"/>
                  </a:lnTo>
                  <a:lnTo>
                    <a:pt x="63500" y="155955"/>
                  </a:lnTo>
                  <a:lnTo>
                    <a:pt x="62611" y="156972"/>
                  </a:lnTo>
                  <a:lnTo>
                    <a:pt x="63119" y="160019"/>
                  </a:lnTo>
                  <a:lnTo>
                    <a:pt x="64897" y="162940"/>
                  </a:lnTo>
                  <a:lnTo>
                    <a:pt x="67818" y="166624"/>
                  </a:lnTo>
                  <a:lnTo>
                    <a:pt x="70485" y="168910"/>
                  </a:lnTo>
                  <a:lnTo>
                    <a:pt x="73279" y="168910"/>
                  </a:lnTo>
                  <a:lnTo>
                    <a:pt x="120015" y="133476"/>
                  </a:lnTo>
                  <a:lnTo>
                    <a:pt x="124206" y="133095"/>
                  </a:lnTo>
                  <a:lnTo>
                    <a:pt x="134239" y="132968"/>
                  </a:lnTo>
                  <a:close/>
                </a:path>
                <a:path w="639063" h="817752">
                  <a:moveTo>
                    <a:pt x="92202" y="92710"/>
                  </a:moveTo>
                  <a:lnTo>
                    <a:pt x="97536" y="92455"/>
                  </a:lnTo>
                  <a:lnTo>
                    <a:pt x="102997" y="90931"/>
                  </a:lnTo>
                  <a:lnTo>
                    <a:pt x="108331" y="89535"/>
                  </a:lnTo>
                  <a:lnTo>
                    <a:pt x="113538" y="86867"/>
                  </a:lnTo>
                  <a:lnTo>
                    <a:pt x="118618" y="83057"/>
                  </a:lnTo>
                  <a:lnTo>
                    <a:pt x="122428" y="80137"/>
                  </a:lnTo>
                  <a:lnTo>
                    <a:pt x="125603" y="76962"/>
                  </a:lnTo>
                  <a:lnTo>
                    <a:pt x="127889" y="73405"/>
                  </a:lnTo>
                  <a:lnTo>
                    <a:pt x="130302" y="69850"/>
                  </a:lnTo>
                  <a:lnTo>
                    <a:pt x="131953" y="66293"/>
                  </a:lnTo>
                  <a:lnTo>
                    <a:pt x="132842" y="62356"/>
                  </a:lnTo>
                  <a:lnTo>
                    <a:pt x="133731" y="58547"/>
                  </a:lnTo>
                  <a:lnTo>
                    <a:pt x="133858" y="54610"/>
                  </a:lnTo>
                  <a:lnTo>
                    <a:pt x="133350" y="50545"/>
                  </a:lnTo>
                  <a:lnTo>
                    <a:pt x="132842" y="46354"/>
                  </a:lnTo>
                  <a:lnTo>
                    <a:pt x="131826" y="42672"/>
                  </a:lnTo>
                  <a:lnTo>
                    <a:pt x="130302" y="39497"/>
                  </a:lnTo>
                  <a:lnTo>
                    <a:pt x="128905" y="36322"/>
                  </a:lnTo>
                  <a:lnTo>
                    <a:pt x="124714" y="29210"/>
                  </a:lnTo>
                  <a:lnTo>
                    <a:pt x="121539" y="24891"/>
                  </a:lnTo>
                  <a:lnTo>
                    <a:pt x="104902" y="3048"/>
                  </a:lnTo>
                  <a:lnTo>
                    <a:pt x="99060" y="0"/>
                  </a:lnTo>
                  <a:lnTo>
                    <a:pt x="94996" y="2158"/>
                  </a:lnTo>
                  <a:lnTo>
                    <a:pt x="1016" y="73660"/>
                  </a:lnTo>
                  <a:lnTo>
                    <a:pt x="0" y="75311"/>
                  </a:lnTo>
                  <a:lnTo>
                    <a:pt x="762" y="77977"/>
                  </a:lnTo>
                  <a:lnTo>
                    <a:pt x="2667" y="81025"/>
                  </a:lnTo>
                  <a:lnTo>
                    <a:pt x="5461" y="84708"/>
                  </a:lnTo>
                  <a:lnTo>
                    <a:pt x="8382" y="87122"/>
                  </a:lnTo>
                  <a:lnTo>
                    <a:pt x="11303" y="87249"/>
                  </a:lnTo>
                  <a:lnTo>
                    <a:pt x="48006" y="59308"/>
                  </a:lnTo>
                  <a:lnTo>
                    <a:pt x="56769" y="70865"/>
                  </a:lnTo>
                  <a:lnTo>
                    <a:pt x="61595" y="77215"/>
                  </a:lnTo>
                  <a:lnTo>
                    <a:pt x="66548" y="82041"/>
                  </a:lnTo>
                  <a:lnTo>
                    <a:pt x="71501" y="85343"/>
                  </a:lnTo>
                  <a:lnTo>
                    <a:pt x="68326" y="63118"/>
                  </a:lnTo>
                  <a:lnTo>
                    <a:pt x="59055" y="50800"/>
                  </a:lnTo>
                  <a:lnTo>
                    <a:pt x="99949" y="19812"/>
                  </a:lnTo>
                  <a:lnTo>
                    <a:pt x="109474" y="32257"/>
                  </a:lnTo>
                  <a:lnTo>
                    <a:pt x="112903" y="37083"/>
                  </a:lnTo>
                  <a:lnTo>
                    <a:pt x="114427" y="39877"/>
                  </a:lnTo>
                  <a:lnTo>
                    <a:pt x="115824" y="42544"/>
                  </a:lnTo>
                  <a:lnTo>
                    <a:pt x="116840" y="45592"/>
                  </a:lnTo>
                  <a:lnTo>
                    <a:pt x="117221" y="48894"/>
                  </a:lnTo>
                  <a:lnTo>
                    <a:pt x="117602" y="52197"/>
                  </a:lnTo>
                  <a:lnTo>
                    <a:pt x="116967" y="55752"/>
                  </a:lnTo>
                  <a:lnTo>
                    <a:pt x="115316" y="59308"/>
                  </a:lnTo>
                  <a:lnTo>
                    <a:pt x="113665" y="62991"/>
                  </a:lnTo>
                  <a:lnTo>
                    <a:pt x="110871" y="66420"/>
                  </a:lnTo>
                  <a:lnTo>
                    <a:pt x="106680" y="69595"/>
                  </a:lnTo>
                  <a:lnTo>
                    <a:pt x="103632" y="71881"/>
                  </a:lnTo>
                  <a:lnTo>
                    <a:pt x="100457" y="73532"/>
                  </a:lnTo>
                  <a:lnTo>
                    <a:pt x="97155" y="74675"/>
                  </a:lnTo>
                  <a:lnTo>
                    <a:pt x="93853" y="75691"/>
                  </a:lnTo>
                  <a:lnTo>
                    <a:pt x="90551" y="75945"/>
                  </a:lnTo>
                  <a:lnTo>
                    <a:pt x="87249" y="75564"/>
                  </a:lnTo>
                  <a:lnTo>
                    <a:pt x="84074" y="75183"/>
                  </a:lnTo>
                  <a:lnTo>
                    <a:pt x="80772" y="73913"/>
                  </a:lnTo>
                  <a:lnTo>
                    <a:pt x="81661" y="90804"/>
                  </a:lnTo>
                  <a:lnTo>
                    <a:pt x="86995" y="91693"/>
                  </a:lnTo>
                  <a:lnTo>
                    <a:pt x="92202" y="9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92"/>
            <p:cNvSpPr/>
            <p:nvPr/>
          </p:nvSpPr>
          <p:spPr>
            <a:xfrm>
              <a:off x="5028184" y="3036442"/>
              <a:ext cx="349123" cy="413004"/>
            </a:xfrm>
            <a:custGeom>
              <a:avLst/>
              <a:gdLst/>
              <a:ahLst/>
              <a:cxnLst/>
              <a:rect l="l" t="t" r="r" b="b"/>
              <a:pathLst>
                <a:path w="349123" h="413004">
                  <a:moveTo>
                    <a:pt x="182499" y="139827"/>
                  </a:moveTo>
                  <a:lnTo>
                    <a:pt x="185292" y="143129"/>
                  </a:lnTo>
                  <a:lnTo>
                    <a:pt x="188340" y="145034"/>
                  </a:lnTo>
                  <a:lnTo>
                    <a:pt x="191135" y="145923"/>
                  </a:lnTo>
                  <a:lnTo>
                    <a:pt x="194182" y="144145"/>
                  </a:lnTo>
                  <a:lnTo>
                    <a:pt x="194563" y="140970"/>
                  </a:lnTo>
                  <a:lnTo>
                    <a:pt x="194944" y="136779"/>
                  </a:lnTo>
                  <a:lnTo>
                    <a:pt x="195199" y="134112"/>
                  </a:lnTo>
                  <a:lnTo>
                    <a:pt x="195579" y="131572"/>
                  </a:lnTo>
                  <a:lnTo>
                    <a:pt x="196214" y="128651"/>
                  </a:lnTo>
                  <a:lnTo>
                    <a:pt x="197230" y="125349"/>
                  </a:lnTo>
                  <a:lnTo>
                    <a:pt x="198246" y="122174"/>
                  </a:lnTo>
                  <a:lnTo>
                    <a:pt x="199770" y="118872"/>
                  </a:lnTo>
                  <a:lnTo>
                    <a:pt x="202056" y="115570"/>
                  </a:lnTo>
                  <a:lnTo>
                    <a:pt x="204088" y="112395"/>
                  </a:lnTo>
                  <a:lnTo>
                    <a:pt x="208406" y="108331"/>
                  </a:lnTo>
                  <a:lnTo>
                    <a:pt x="212725" y="105664"/>
                  </a:lnTo>
                  <a:lnTo>
                    <a:pt x="217424" y="104902"/>
                  </a:lnTo>
                  <a:lnTo>
                    <a:pt x="222503" y="105918"/>
                  </a:lnTo>
                  <a:lnTo>
                    <a:pt x="225170" y="106807"/>
                  </a:lnTo>
                  <a:lnTo>
                    <a:pt x="227837" y="108204"/>
                  </a:lnTo>
                  <a:lnTo>
                    <a:pt x="230758" y="110109"/>
                  </a:lnTo>
                  <a:lnTo>
                    <a:pt x="236474" y="113919"/>
                  </a:lnTo>
                  <a:lnTo>
                    <a:pt x="238632" y="132080"/>
                  </a:lnTo>
                  <a:lnTo>
                    <a:pt x="246379" y="120396"/>
                  </a:lnTo>
                  <a:lnTo>
                    <a:pt x="262127" y="130810"/>
                  </a:lnTo>
                  <a:lnTo>
                    <a:pt x="263651" y="136652"/>
                  </a:lnTo>
                  <a:lnTo>
                    <a:pt x="264287" y="141605"/>
                  </a:lnTo>
                  <a:lnTo>
                    <a:pt x="264160" y="145923"/>
                  </a:lnTo>
                  <a:lnTo>
                    <a:pt x="263905" y="150114"/>
                  </a:lnTo>
                  <a:lnTo>
                    <a:pt x="262636" y="154051"/>
                  </a:lnTo>
                  <a:lnTo>
                    <a:pt x="260350" y="157607"/>
                  </a:lnTo>
                  <a:lnTo>
                    <a:pt x="257428" y="162052"/>
                  </a:lnTo>
                  <a:lnTo>
                    <a:pt x="254000" y="164719"/>
                  </a:lnTo>
                  <a:lnTo>
                    <a:pt x="250062" y="165735"/>
                  </a:lnTo>
                  <a:lnTo>
                    <a:pt x="246125" y="166624"/>
                  </a:lnTo>
                  <a:lnTo>
                    <a:pt x="242315" y="165862"/>
                  </a:lnTo>
                  <a:lnTo>
                    <a:pt x="238505" y="163322"/>
                  </a:lnTo>
                  <a:lnTo>
                    <a:pt x="236219" y="161798"/>
                  </a:lnTo>
                  <a:lnTo>
                    <a:pt x="233299" y="158115"/>
                  </a:lnTo>
                  <a:lnTo>
                    <a:pt x="233425" y="180086"/>
                  </a:lnTo>
                  <a:lnTo>
                    <a:pt x="237108" y="181483"/>
                  </a:lnTo>
                  <a:lnTo>
                    <a:pt x="240664" y="182118"/>
                  </a:lnTo>
                  <a:lnTo>
                    <a:pt x="244348" y="182753"/>
                  </a:lnTo>
                  <a:lnTo>
                    <a:pt x="247903" y="182626"/>
                  </a:lnTo>
                  <a:lnTo>
                    <a:pt x="251205" y="181610"/>
                  </a:lnTo>
                  <a:lnTo>
                    <a:pt x="254635" y="180721"/>
                  </a:lnTo>
                  <a:lnTo>
                    <a:pt x="257937" y="178943"/>
                  </a:lnTo>
                  <a:lnTo>
                    <a:pt x="260985" y="176403"/>
                  </a:lnTo>
                  <a:lnTo>
                    <a:pt x="264160" y="173990"/>
                  </a:lnTo>
                  <a:lnTo>
                    <a:pt x="266953" y="170815"/>
                  </a:lnTo>
                  <a:lnTo>
                    <a:pt x="269493" y="166878"/>
                  </a:lnTo>
                  <a:lnTo>
                    <a:pt x="272541" y="162433"/>
                  </a:lnTo>
                  <a:lnTo>
                    <a:pt x="274319" y="157480"/>
                  </a:lnTo>
                  <a:lnTo>
                    <a:pt x="274954" y="152273"/>
                  </a:lnTo>
                  <a:lnTo>
                    <a:pt x="275716" y="146939"/>
                  </a:lnTo>
                  <a:lnTo>
                    <a:pt x="275463" y="141605"/>
                  </a:lnTo>
                  <a:lnTo>
                    <a:pt x="274065" y="136017"/>
                  </a:lnTo>
                  <a:lnTo>
                    <a:pt x="281558" y="140970"/>
                  </a:lnTo>
                  <a:lnTo>
                    <a:pt x="283971" y="141224"/>
                  </a:lnTo>
                  <a:lnTo>
                    <a:pt x="286892" y="138176"/>
                  </a:lnTo>
                  <a:lnTo>
                    <a:pt x="288798" y="135255"/>
                  </a:lnTo>
                  <a:lnTo>
                    <a:pt x="290194" y="132334"/>
                  </a:lnTo>
                  <a:lnTo>
                    <a:pt x="289305" y="129159"/>
                  </a:lnTo>
                  <a:lnTo>
                    <a:pt x="239140" y="96139"/>
                  </a:lnTo>
                  <a:lnTo>
                    <a:pt x="234441" y="93091"/>
                  </a:lnTo>
                  <a:lnTo>
                    <a:pt x="230124" y="90932"/>
                  </a:lnTo>
                  <a:lnTo>
                    <a:pt x="225932" y="89662"/>
                  </a:lnTo>
                  <a:lnTo>
                    <a:pt x="221741" y="88519"/>
                  </a:lnTo>
                  <a:lnTo>
                    <a:pt x="217804" y="88265"/>
                  </a:lnTo>
                  <a:lnTo>
                    <a:pt x="213867" y="89027"/>
                  </a:lnTo>
                  <a:lnTo>
                    <a:pt x="210057" y="89789"/>
                  </a:lnTo>
                  <a:lnTo>
                    <a:pt x="206248" y="91694"/>
                  </a:lnTo>
                  <a:lnTo>
                    <a:pt x="202564" y="94615"/>
                  </a:lnTo>
                  <a:lnTo>
                    <a:pt x="198881" y="97536"/>
                  </a:lnTo>
                  <a:lnTo>
                    <a:pt x="195325" y="101727"/>
                  </a:lnTo>
                  <a:lnTo>
                    <a:pt x="191769" y="107061"/>
                  </a:lnTo>
                  <a:lnTo>
                    <a:pt x="189864" y="109855"/>
                  </a:lnTo>
                  <a:lnTo>
                    <a:pt x="188213" y="112903"/>
                  </a:lnTo>
                  <a:lnTo>
                    <a:pt x="186943" y="116078"/>
                  </a:lnTo>
                  <a:lnTo>
                    <a:pt x="185546" y="119253"/>
                  </a:lnTo>
                  <a:lnTo>
                    <a:pt x="184530" y="122174"/>
                  </a:lnTo>
                  <a:lnTo>
                    <a:pt x="183768" y="125095"/>
                  </a:lnTo>
                  <a:lnTo>
                    <a:pt x="183006" y="128016"/>
                  </a:lnTo>
                  <a:lnTo>
                    <a:pt x="182499" y="130683"/>
                  </a:lnTo>
                  <a:lnTo>
                    <a:pt x="181990" y="135636"/>
                  </a:lnTo>
                  <a:lnTo>
                    <a:pt x="182499" y="139827"/>
                  </a:lnTo>
                  <a:close/>
                </a:path>
                <a:path w="349123" h="413004">
                  <a:moveTo>
                    <a:pt x="0" y="340741"/>
                  </a:moveTo>
                  <a:lnTo>
                    <a:pt x="253" y="344551"/>
                  </a:lnTo>
                  <a:lnTo>
                    <a:pt x="3810" y="347726"/>
                  </a:lnTo>
                  <a:lnTo>
                    <a:pt x="102235" y="412623"/>
                  </a:lnTo>
                  <a:lnTo>
                    <a:pt x="104012" y="413004"/>
                  </a:lnTo>
                  <a:lnTo>
                    <a:pt x="106933" y="410591"/>
                  </a:lnTo>
                  <a:lnTo>
                    <a:pt x="109474" y="407289"/>
                  </a:lnTo>
                  <a:lnTo>
                    <a:pt x="111125" y="404749"/>
                  </a:lnTo>
                  <a:lnTo>
                    <a:pt x="112521" y="401193"/>
                  </a:lnTo>
                  <a:lnTo>
                    <a:pt x="111505" y="398399"/>
                  </a:lnTo>
                  <a:lnTo>
                    <a:pt x="18414" y="336931"/>
                  </a:lnTo>
                  <a:lnTo>
                    <a:pt x="135762" y="362585"/>
                  </a:lnTo>
                  <a:lnTo>
                    <a:pt x="136143" y="362585"/>
                  </a:lnTo>
                  <a:lnTo>
                    <a:pt x="139191" y="361315"/>
                  </a:lnTo>
                  <a:lnTo>
                    <a:pt x="141858" y="358267"/>
                  </a:lnTo>
                  <a:lnTo>
                    <a:pt x="143890" y="354965"/>
                  </a:lnTo>
                  <a:lnTo>
                    <a:pt x="145287" y="351790"/>
                  </a:lnTo>
                  <a:lnTo>
                    <a:pt x="144906" y="348615"/>
                  </a:lnTo>
                  <a:lnTo>
                    <a:pt x="76200" y="249301"/>
                  </a:lnTo>
                  <a:lnTo>
                    <a:pt x="76326" y="249174"/>
                  </a:lnTo>
                  <a:lnTo>
                    <a:pt x="169417" y="310515"/>
                  </a:lnTo>
                  <a:lnTo>
                    <a:pt x="173608" y="309245"/>
                  </a:lnTo>
                  <a:lnTo>
                    <a:pt x="178435" y="302641"/>
                  </a:lnTo>
                  <a:lnTo>
                    <a:pt x="179831" y="299085"/>
                  </a:lnTo>
                  <a:lnTo>
                    <a:pt x="178815" y="296291"/>
                  </a:lnTo>
                  <a:lnTo>
                    <a:pt x="80517" y="231521"/>
                  </a:lnTo>
                  <a:lnTo>
                    <a:pt x="78231" y="230251"/>
                  </a:lnTo>
                  <a:lnTo>
                    <a:pt x="75311" y="229870"/>
                  </a:lnTo>
                  <a:lnTo>
                    <a:pt x="72770" y="230632"/>
                  </a:lnTo>
                  <a:lnTo>
                    <a:pt x="69976" y="233426"/>
                  </a:lnTo>
                  <a:lnTo>
                    <a:pt x="64007" y="242570"/>
                  </a:lnTo>
                  <a:lnTo>
                    <a:pt x="62356" y="245237"/>
                  </a:lnTo>
                  <a:lnTo>
                    <a:pt x="61594" y="247777"/>
                  </a:lnTo>
                  <a:lnTo>
                    <a:pt x="61594" y="250444"/>
                  </a:lnTo>
                  <a:lnTo>
                    <a:pt x="62102" y="253111"/>
                  </a:lnTo>
                  <a:lnTo>
                    <a:pt x="63500" y="256159"/>
                  </a:lnTo>
                  <a:lnTo>
                    <a:pt x="65658" y="259461"/>
                  </a:lnTo>
                  <a:lnTo>
                    <a:pt x="121919" y="342138"/>
                  </a:lnTo>
                  <a:lnTo>
                    <a:pt x="121538" y="342519"/>
                  </a:lnTo>
                  <a:lnTo>
                    <a:pt x="24002" y="322072"/>
                  </a:lnTo>
                  <a:lnTo>
                    <a:pt x="22225" y="321564"/>
                  </a:lnTo>
                  <a:lnTo>
                    <a:pt x="18923" y="321183"/>
                  </a:lnTo>
                  <a:lnTo>
                    <a:pt x="16001" y="321437"/>
                  </a:lnTo>
                  <a:lnTo>
                    <a:pt x="13207" y="322453"/>
                  </a:lnTo>
                  <a:lnTo>
                    <a:pt x="9525" y="325628"/>
                  </a:lnTo>
                  <a:lnTo>
                    <a:pt x="7112" y="328803"/>
                  </a:lnTo>
                  <a:lnTo>
                    <a:pt x="1396" y="337566"/>
                  </a:lnTo>
                  <a:lnTo>
                    <a:pt x="0" y="340741"/>
                  </a:lnTo>
                  <a:close/>
                </a:path>
                <a:path w="349123" h="413004">
                  <a:moveTo>
                    <a:pt x="156717" y="249809"/>
                  </a:moveTo>
                  <a:lnTo>
                    <a:pt x="163449" y="254254"/>
                  </a:lnTo>
                  <a:lnTo>
                    <a:pt x="169925" y="257302"/>
                  </a:lnTo>
                  <a:lnTo>
                    <a:pt x="176021" y="259080"/>
                  </a:lnTo>
                  <a:lnTo>
                    <a:pt x="182117" y="260858"/>
                  </a:lnTo>
                  <a:lnTo>
                    <a:pt x="187960" y="261239"/>
                  </a:lnTo>
                  <a:lnTo>
                    <a:pt x="193293" y="260350"/>
                  </a:lnTo>
                  <a:lnTo>
                    <a:pt x="198754" y="259334"/>
                  </a:lnTo>
                  <a:lnTo>
                    <a:pt x="203835" y="257175"/>
                  </a:lnTo>
                  <a:lnTo>
                    <a:pt x="208533" y="253746"/>
                  </a:lnTo>
                  <a:lnTo>
                    <a:pt x="213360" y="250190"/>
                  </a:lnTo>
                  <a:lnTo>
                    <a:pt x="217677" y="245491"/>
                  </a:lnTo>
                  <a:lnTo>
                    <a:pt x="221741" y="239395"/>
                  </a:lnTo>
                  <a:lnTo>
                    <a:pt x="224027" y="235839"/>
                  </a:lnTo>
                  <a:lnTo>
                    <a:pt x="226060" y="232283"/>
                  </a:lnTo>
                  <a:lnTo>
                    <a:pt x="227583" y="228854"/>
                  </a:lnTo>
                  <a:lnTo>
                    <a:pt x="229107" y="225425"/>
                  </a:lnTo>
                  <a:lnTo>
                    <a:pt x="230250" y="222250"/>
                  </a:lnTo>
                  <a:lnTo>
                    <a:pt x="231139" y="219456"/>
                  </a:lnTo>
                  <a:lnTo>
                    <a:pt x="232028" y="216662"/>
                  </a:lnTo>
                  <a:lnTo>
                    <a:pt x="232917" y="212344"/>
                  </a:lnTo>
                  <a:lnTo>
                    <a:pt x="233299" y="209169"/>
                  </a:lnTo>
                  <a:lnTo>
                    <a:pt x="232282" y="206502"/>
                  </a:lnTo>
                  <a:lnTo>
                    <a:pt x="229615" y="204216"/>
                  </a:lnTo>
                  <a:lnTo>
                    <a:pt x="226949" y="202565"/>
                  </a:lnTo>
                  <a:lnTo>
                    <a:pt x="224408" y="201549"/>
                  </a:lnTo>
                  <a:lnTo>
                    <a:pt x="221614" y="203200"/>
                  </a:lnTo>
                  <a:lnTo>
                    <a:pt x="220979" y="205994"/>
                  </a:lnTo>
                  <a:lnTo>
                    <a:pt x="220344" y="209804"/>
                  </a:lnTo>
                  <a:lnTo>
                    <a:pt x="219075" y="214757"/>
                  </a:lnTo>
                  <a:lnTo>
                    <a:pt x="218186" y="217551"/>
                  </a:lnTo>
                  <a:lnTo>
                    <a:pt x="216915" y="220726"/>
                  </a:lnTo>
                  <a:lnTo>
                    <a:pt x="215645" y="223901"/>
                  </a:lnTo>
                  <a:lnTo>
                    <a:pt x="213867" y="227203"/>
                  </a:lnTo>
                  <a:lnTo>
                    <a:pt x="211454" y="230759"/>
                  </a:lnTo>
                  <a:lnTo>
                    <a:pt x="208533" y="235204"/>
                  </a:lnTo>
                  <a:lnTo>
                    <a:pt x="205486" y="238633"/>
                  </a:lnTo>
                  <a:lnTo>
                    <a:pt x="202056" y="240919"/>
                  </a:lnTo>
                  <a:lnTo>
                    <a:pt x="198754" y="243205"/>
                  </a:lnTo>
                  <a:lnTo>
                    <a:pt x="195325" y="244475"/>
                  </a:lnTo>
                  <a:lnTo>
                    <a:pt x="191642" y="244856"/>
                  </a:lnTo>
                  <a:lnTo>
                    <a:pt x="188087" y="245237"/>
                  </a:lnTo>
                  <a:lnTo>
                    <a:pt x="184276" y="244729"/>
                  </a:lnTo>
                  <a:lnTo>
                    <a:pt x="180466" y="243332"/>
                  </a:lnTo>
                  <a:lnTo>
                    <a:pt x="176529" y="242062"/>
                  </a:lnTo>
                  <a:lnTo>
                    <a:pt x="172592" y="240030"/>
                  </a:lnTo>
                  <a:lnTo>
                    <a:pt x="168401" y="237236"/>
                  </a:lnTo>
                  <a:lnTo>
                    <a:pt x="200787" y="188341"/>
                  </a:lnTo>
                  <a:lnTo>
                    <a:pt x="202056" y="185420"/>
                  </a:lnTo>
                  <a:lnTo>
                    <a:pt x="201675" y="181991"/>
                  </a:lnTo>
                  <a:lnTo>
                    <a:pt x="198246" y="179070"/>
                  </a:lnTo>
                  <a:lnTo>
                    <a:pt x="195833" y="177419"/>
                  </a:lnTo>
                  <a:lnTo>
                    <a:pt x="191007" y="174244"/>
                  </a:lnTo>
                  <a:lnTo>
                    <a:pt x="186054" y="171831"/>
                  </a:lnTo>
                  <a:lnTo>
                    <a:pt x="180975" y="170307"/>
                  </a:lnTo>
                  <a:lnTo>
                    <a:pt x="175894" y="168656"/>
                  </a:lnTo>
                  <a:lnTo>
                    <a:pt x="170814" y="168148"/>
                  </a:lnTo>
                  <a:lnTo>
                    <a:pt x="165988" y="168783"/>
                  </a:lnTo>
                  <a:lnTo>
                    <a:pt x="161036" y="169291"/>
                  </a:lnTo>
                  <a:lnTo>
                    <a:pt x="156210" y="171069"/>
                  </a:lnTo>
                  <a:lnTo>
                    <a:pt x="151637" y="173862"/>
                  </a:lnTo>
                  <a:lnTo>
                    <a:pt x="147065" y="176784"/>
                  </a:lnTo>
                  <a:lnTo>
                    <a:pt x="142875" y="181102"/>
                  </a:lnTo>
                  <a:lnTo>
                    <a:pt x="139064" y="186944"/>
                  </a:lnTo>
                  <a:lnTo>
                    <a:pt x="135508" y="192405"/>
                  </a:lnTo>
                  <a:lnTo>
                    <a:pt x="133095" y="197993"/>
                  </a:lnTo>
                  <a:lnTo>
                    <a:pt x="132206" y="203581"/>
                  </a:lnTo>
                  <a:lnTo>
                    <a:pt x="131190" y="209296"/>
                  </a:lnTo>
                  <a:lnTo>
                    <a:pt x="131444" y="214884"/>
                  </a:lnTo>
                  <a:lnTo>
                    <a:pt x="132841" y="220345"/>
                  </a:lnTo>
                  <a:lnTo>
                    <a:pt x="134365" y="225679"/>
                  </a:lnTo>
                  <a:lnTo>
                    <a:pt x="137160" y="231012"/>
                  </a:lnTo>
                  <a:lnTo>
                    <a:pt x="141096" y="235966"/>
                  </a:lnTo>
                  <a:lnTo>
                    <a:pt x="145161" y="241046"/>
                  </a:lnTo>
                  <a:lnTo>
                    <a:pt x="145161" y="211455"/>
                  </a:lnTo>
                  <a:lnTo>
                    <a:pt x="144906" y="208153"/>
                  </a:lnTo>
                  <a:lnTo>
                    <a:pt x="145287" y="204851"/>
                  </a:lnTo>
                  <a:lnTo>
                    <a:pt x="145668" y="201422"/>
                  </a:lnTo>
                  <a:lnTo>
                    <a:pt x="147065" y="197993"/>
                  </a:lnTo>
                  <a:lnTo>
                    <a:pt x="149225" y="194691"/>
                  </a:lnTo>
                  <a:lnTo>
                    <a:pt x="153542" y="188087"/>
                  </a:lnTo>
                  <a:lnTo>
                    <a:pt x="158876" y="184404"/>
                  </a:lnTo>
                  <a:lnTo>
                    <a:pt x="165226" y="183769"/>
                  </a:lnTo>
                  <a:lnTo>
                    <a:pt x="171450" y="183134"/>
                  </a:lnTo>
                  <a:lnTo>
                    <a:pt x="178180" y="185166"/>
                  </a:lnTo>
                  <a:lnTo>
                    <a:pt x="185165" y="190119"/>
                  </a:lnTo>
                  <a:lnTo>
                    <a:pt x="158495" y="230632"/>
                  </a:lnTo>
                  <a:lnTo>
                    <a:pt x="155448" y="228600"/>
                  </a:lnTo>
                  <a:lnTo>
                    <a:pt x="152907" y="226187"/>
                  </a:lnTo>
                  <a:lnTo>
                    <a:pt x="150749" y="223393"/>
                  </a:lnTo>
                  <a:lnTo>
                    <a:pt x="150367" y="245618"/>
                  </a:lnTo>
                  <a:lnTo>
                    <a:pt x="156717" y="249809"/>
                  </a:lnTo>
                  <a:close/>
                </a:path>
                <a:path w="349123" h="413004">
                  <a:moveTo>
                    <a:pt x="150367" y="245618"/>
                  </a:moveTo>
                  <a:lnTo>
                    <a:pt x="150749" y="223393"/>
                  </a:lnTo>
                  <a:lnTo>
                    <a:pt x="148589" y="220599"/>
                  </a:lnTo>
                  <a:lnTo>
                    <a:pt x="147065" y="217678"/>
                  </a:lnTo>
                  <a:lnTo>
                    <a:pt x="146050" y="214503"/>
                  </a:lnTo>
                  <a:lnTo>
                    <a:pt x="145161" y="211455"/>
                  </a:lnTo>
                  <a:lnTo>
                    <a:pt x="145161" y="241046"/>
                  </a:lnTo>
                  <a:lnTo>
                    <a:pt x="150367" y="245618"/>
                  </a:lnTo>
                  <a:close/>
                </a:path>
                <a:path w="349123" h="413004">
                  <a:moveTo>
                    <a:pt x="217804" y="155575"/>
                  </a:moveTo>
                  <a:lnTo>
                    <a:pt x="217804" y="160020"/>
                  </a:lnTo>
                  <a:lnTo>
                    <a:pt x="218693" y="164211"/>
                  </a:lnTo>
                  <a:lnTo>
                    <a:pt x="220725" y="167894"/>
                  </a:lnTo>
                  <a:lnTo>
                    <a:pt x="222630" y="171704"/>
                  </a:lnTo>
                  <a:lnTo>
                    <a:pt x="225678" y="174879"/>
                  </a:lnTo>
                  <a:lnTo>
                    <a:pt x="229869" y="177673"/>
                  </a:lnTo>
                  <a:lnTo>
                    <a:pt x="233425" y="180086"/>
                  </a:lnTo>
                  <a:lnTo>
                    <a:pt x="233299" y="158115"/>
                  </a:lnTo>
                  <a:lnTo>
                    <a:pt x="231520" y="153797"/>
                  </a:lnTo>
                  <a:lnTo>
                    <a:pt x="231393" y="148462"/>
                  </a:lnTo>
                  <a:lnTo>
                    <a:pt x="232028" y="145542"/>
                  </a:lnTo>
                  <a:lnTo>
                    <a:pt x="233171" y="142367"/>
                  </a:lnTo>
                  <a:lnTo>
                    <a:pt x="234441" y="139192"/>
                  </a:lnTo>
                  <a:lnTo>
                    <a:pt x="236219" y="135762"/>
                  </a:lnTo>
                  <a:lnTo>
                    <a:pt x="238632" y="132080"/>
                  </a:lnTo>
                  <a:lnTo>
                    <a:pt x="236474" y="113919"/>
                  </a:lnTo>
                  <a:lnTo>
                    <a:pt x="229742" y="124079"/>
                  </a:lnTo>
                  <a:lnTo>
                    <a:pt x="225932" y="129921"/>
                  </a:lnTo>
                  <a:lnTo>
                    <a:pt x="223012" y="135509"/>
                  </a:lnTo>
                  <a:lnTo>
                    <a:pt x="220979" y="140716"/>
                  </a:lnTo>
                  <a:lnTo>
                    <a:pt x="218948" y="146050"/>
                  </a:lnTo>
                  <a:lnTo>
                    <a:pt x="217931" y="151003"/>
                  </a:lnTo>
                  <a:lnTo>
                    <a:pt x="217804" y="155575"/>
                  </a:lnTo>
                  <a:close/>
                </a:path>
                <a:path w="349123" h="413004">
                  <a:moveTo>
                    <a:pt x="276098" y="17399"/>
                  </a:moveTo>
                  <a:lnTo>
                    <a:pt x="278764" y="17272"/>
                  </a:lnTo>
                  <a:lnTo>
                    <a:pt x="281686" y="17780"/>
                  </a:lnTo>
                  <a:lnTo>
                    <a:pt x="284733" y="18923"/>
                  </a:lnTo>
                  <a:lnTo>
                    <a:pt x="287781" y="19939"/>
                  </a:lnTo>
                  <a:lnTo>
                    <a:pt x="291338" y="21844"/>
                  </a:lnTo>
                  <a:lnTo>
                    <a:pt x="295655" y="24637"/>
                  </a:lnTo>
                  <a:lnTo>
                    <a:pt x="339216" y="53340"/>
                  </a:lnTo>
                  <a:lnTo>
                    <a:pt x="340487" y="53721"/>
                  </a:lnTo>
                  <a:lnTo>
                    <a:pt x="343153" y="52324"/>
                  </a:lnTo>
                  <a:lnTo>
                    <a:pt x="345313" y="49530"/>
                  </a:lnTo>
                  <a:lnTo>
                    <a:pt x="347725" y="45720"/>
                  </a:lnTo>
                  <a:lnTo>
                    <a:pt x="349123" y="42418"/>
                  </a:lnTo>
                  <a:lnTo>
                    <a:pt x="348106" y="39751"/>
                  </a:lnTo>
                  <a:lnTo>
                    <a:pt x="302767" y="9779"/>
                  </a:lnTo>
                  <a:lnTo>
                    <a:pt x="297433" y="6350"/>
                  </a:lnTo>
                  <a:lnTo>
                    <a:pt x="292607" y="3810"/>
                  </a:lnTo>
                  <a:lnTo>
                    <a:pt x="288289" y="2159"/>
                  </a:lnTo>
                  <a:lnTo>
                    <a:pt x="283971" y="635"/>
                  </a:lnTo>
                  <a:lnTo>
                    <a:pt x="279653" y="0"/>
                  </a:lnTo>
                  <a:lnTo>
                    <a:pt x="275463" y="254"/>
                  </a:lnTo>
                  <a:lnTo>
                    <a:pt x="271271" y="508"/>
                  </a:lnTo>
                  <a:lnTo>
                    <a:pt x="267207" y="1651"/>
                  </a:lnTo>
                  <a:lnTo>
                    <a:pt x="263270" y="3937"/>
                  </a:lnTo>
                  <a:lnTo>
                    <a:pt x="259333" y="6223"/>
                  </a:lnTo>
                  <a:lnTo>
                    <a:pt x="255777" y="9906"/>
                  </a:lnTo>
                  <a:lnTo>
                    <a:pt x="252475" y="14859"/>
                  </a:lnTo>
                  <a:lnTo>
                    <a:pt x="249681" y="19050"/>
                  </a:lnTo>
                  <a:lnTo>
                    <a:pt x="248030" y="24003"/>
                  </a:lnTo>
                  <a:lnTo>
                    <a:pt x="247523" y="29591"/>
                  </a:lnTo>
                  <a:lnTo>
                    <a:pt x="246887" y="35179"/>
                  </a:lnTo>
                  <a:lnTo>
                    <a:pt x="247523" y="41656"/>
                  </a:lnTo>
                  <a:lnTo>
                    <a:pt x="249554" y="48895"/>
                  </a:lnTo>
                  <a:lnTo>
                    <a:pt x="239649" y="42418"/>
                  </a:lnTo>
                  <a:lnTo>
                    <a:pt x="237489" y="42037"/>
                  </a:lnTo>
                  <a:lnTo>
                    <a:pt x="234568" y="44704"/>
                  </a:lnTo>
                  <a:lnTo>
                    <a:pt x="232282" y="48133"/>
                  </a:lnTo>
                  <a:lnTo>
                    <a:pt x="230504" y="51562"/>
                  </a:lnTo>
                  <a:lnTo>
                    <a:pt x="231520" y="54737"/>
                  </a:lnTo>
                  <a:lnTo>
                    <a:pt x="305942" y="103759"/>
                  </a:lnTo>
                  <a:lnTo>
                    <a:pt x="307213" y="104140"/>
                  </a:lnTo>
                  <a:lnTo>
                    <a:pt x="309879" y="102616"/>
                  </a:lnTo>
                  <a:lnTo>
                    <a:pt x="312038" y="99949"/>
                  </a:lnTo>
                  <a:lnTo>
                    <a:pt x="314578" y="96139"/>
                  </a:lnTo>
                  <a:lnTo>
                    <a:pt x="315849" y="92837"/>
                  </a:lnTo>
                  <a:lnTo>
                    <a:pt x="314960" y="90170"/>
                  </a:lnTo>
                  <a:lnTo>
                    <a:pt x="262889" y="55880"/>
                  </a:lnTo>
                  <a:lnTo>
                    <a:pt x="260730" y="49022"/>
                  </a:lnTo>
                  <a:lnTo>
                    <a:pt x="259587" y="43053"/>
                  </a:lnTo>
                  <a:lnTo>
                    <a:pt x="259333" y="38100"/>
                  </a:lnTo>
                  <a:lnTo>
                    <a:pt x="259206" y="33020"/>
                  </a:lnTo>
                  <a:lnTo>
                    <a:pt x="260223" y="28829"/>
                  </a:lnTo>
                  <a:lnTo>
                    <a:pt x="262508" y="25400"/>
                  </a:lnTo>
                  <a:lnTo>
                    <a:pt x="264287" y="22860"/>
                  </a:lnTo>
                  <a:lnTo>
                    <a:pt x="268604" y="19431"/>
                  </a:lnTo>
                  <a:lnTo>
                    <a:pt x="273430" y="17399"/>
                  </a:lnTo>
                  <a:lnTo>
                    <a:pt x="276098" y="17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93"/>
            <p:cNvSpPr/>
            <p:nvPr/>
          </p:nvSpPr>
          <p:spPr>
            <a:xfrm>
              <a:off x="6551803" y="3098800"/>
              <a:ext cx="142367" cy="533145"/>
            </a:xfrm>
            <a:custGeom>
              <a:avLst/>
              <a:gdLst/>
              <a:ahLst/>
              <a:cxnLst/>
              <a:rect l="l" t="t" r="r" b="b"/>
              <a:pathLst>
                <a:path w="142367" h="533146">
                  <a:moveTo>
                    <a:pt x="61341" y="256539"/>
                  </a:moveTo>
                  <a:lnTo>
                    <a:pt x="59944" y="253746"/>
                  </a:lnTo>
                  <a:lnTo>
                    <a:pt x="58039" y="250062"/>
                  </a:lnTo>
                  <a:lnTo>
                    <a:pt x="55752" y="245237"/>
                  </a:lnTo>
                  <a:lnTo>
                    <a:pt x="54864" y="242315"/>
                  </a:lnTo>
                  <a:lnTo>
                    <a:pt x="53975" y="239140"/>
                  </a:lnTo>
                  <a:lnTo>
                    <a:pt x="53086" y="235965"/>
                  </a:lnTo>
                  <a:lnTo>
                    <a:pt x="52704" y="232283"/>
                  </a:lnTo>
                  <a:lnTo>
                    <a:pt x="52831" y="224536"/>
                  </a:lnTo>
                  <a:lnTo>
                    <a:pt x="53340" y="221361"/>
                  </a:lnTo>
                  <a:lnTo>
                    <a:pt x="54355" y="218821"/>
                  </a:lnTo>
                  <a:lnTo>
                    <a:pt x="55372" y="216280"/>
                  </a:lnTo>
                  <a:lnTo>
                    <a:pt x="58420" y="212598"/>
                  </a:lnTo>
                  <a:lnTo>
                    <a:pt x="62483" y="209930"/>
                  </a:lnTo>
                  <a:lnTo>
                    <a:pt x="65150" y="209296"/>
                  </a:lnTo>
                  <a:lnTo>
                    <a:pt x="67818" y="208661"/>
                  </a:lnTo>
                  <a:lnTo>
                    <a:pt x="70866" y="208279"/>
                  </a:lnTo>
                  <a:lnTo>
                    <a:pt x="74295" y="208407"/>
                  </a:lnTo>
                  <a:lnTo>
                    <a:pt x="81152" y="208534"/>
                  </a:lnTo>
                  <a:lnTo>
                    <a:pt x="80899" y="220852"/>
                  </a:lnTo>
                  <a:lnTo>
                    <a:pt x="80772" y="227837"/>
                  </a:lnTo>
                  <a:lnTo>
                    <a:pt x="81152" y="234061"/>
                  </a:lnTo>
                  <a:lnTo>
                    <a:pt x="82296" y="239649"/>
                  </a:lnTo>
                  <a:lnTo>
                    <a:pt x="83312" y="245110"/>
                  </a:lnTo>
                  <a:lnTo>
                    <a:pt x="85090" y="249936"/>
                  </a:lnTo>
                  <a:lnTo>
                    <a:pt x="87375" y="253746"/>
                  </a:lnTo>
                  <a:lnTo>
                    <a:pt x="89789" y="257683"/>
                  </a:lnTo>
                  <a:lnTo>
                    <a:pt x="92455" y="227329"/>
                  </a:lnTo>
                  <a:lnTo>
                    <a:pt x="92582" y="222885"/>
                  </a:lnTo>
                  <a:lnTo>
                    <a:pt x="92964" y="208914"/>
                  </a:lnTo>
                  <a:lnTo>
                    <a:pt x="111887" y="209296"/>
                  </a:lnTo>
                  <a:lnTo>
                    <a:pt x="116204" y="213487"/>
                  </a:lnTo>
                  <a:lnTo>
                    <a:pt x="119506" y="217424"/>
                  </a:lnTo>
                  <a:lnTo>
                    <a:pt x="121539" y="221107"/>
                  </a:lnTo>
                  <a:lnTo>
                    <a:pt x="123698" y="224789"/>
                  </a:lnTo>
                  <a:lnTo>
                    <a:pt x="124587" y="228853"/>
                  </a:lnTo>
                  <a:lnTo>
                    <a:pt x="124460" y="238378"/>
                  </a:lnTo>
                  <a:lnTo>
                    <a:pt x="122936" y="242442"/>
                  </a:lnTo>
                  <a:lnTo>
                    <a:pt x="120142" y="245363"/>
                  </a:lnTo>
                  <a:lnTo>
                    <a:pt x="117348" y="248158"/>
                  </a:lnTo>
                  <a:lnTo>
                    <a:pt x="113538" y="249554"/>
                  </a:lnTo>
                  <a:lnTo>
                    <a:pt x="106299" y="249427"/>
                  </a:lnTo>
                  <a:lnTo>
                    <a:pt x="101853" y="247776"/>
                  </a:lnTo>
                  <a:lnTo>
                    <a:pt x="98044" y="244983"/>
                  </a:lnTo>
                  <a:lnTo>
                    <a:pt x="95250" y="240664"/>
                  </a:lnTo>
                  <a:lnTo>
                    <a:pt x="94106" y="237871"/>
                  </a:lnTo>
                  <a:lnTo>
                    <a:pt x="96393" y="262763"/>
                  </a:lnTo>
                  <a:lnTo>
                    <a:pt x="99949" y="264922"/>
                  </a:lnTo>
                  <a:lnTo>
                    <a:pt x="104394" y="266064"/>
                  </a:lnTo>
                  <a:lnTo>
                    <a:pt x="109347" y="266191"/>
                  </a:lnTo>
                  <a:lnTo>
                    <a:pt x="113665" y="266319"/>
                  </a:lnTo>
                  <a:lnTo>
                    <a:pt x="117475" y="265684"/>
                  </a:lnTo>
                  <a:lnTo>
                    <a:pt x="120903" y="264287"/>
                  </a:lnTo>
                  <a:lnTo>
                    <a:pt x="124332" y="262889"/>
                  </a:lnTo>
                  <a:lnTo>
                    <a:pt x="127126" y="260858"/>
                  </a:lnTo>
                  <a:lnTo>
                    <a:pt x="129540" y="258317"/>
                  </a:lnTo>
                  <a:lnTo>
                    <a:pt x="131952" y="255650"/>
                  </a:lnTo>
                  <a:lnTo>
                    <a:pt x="133730" y="252475"/>
                  </a:lnTo>
                  <a:lnTo>
                    <a:pt x="135127" y="248665"/>
                  </a:lnTo>
                  <a:lnTo>
                    <a:pt x="136398" y="244983"/>
                  </a:lnTo>
                  <a:lnTo>
                    <a:pt x="137160" y="240664"/>
                  </a:lnTo>
                  <a:lnTo>
                    <a:pt x="137414" y="230632"/>
                  </a:lnTo>
                  <a:lnTo>
                    <a:pt x="136398" y="225551"/>
                  </a:lnTo>
                  <a:lnTo>
                    <a:pt x="134112" y="220725"/>
                  </a:lnTo>
                  <a:lnTo>
                    <a:pt x="131952" y="215900"/>
                  </a:lnTo>
                  <a:lnTo>
                    <a:pt x="128904" y="211454"/>
                  </a:lnTo>
                  <a:lnTo>
                    <a:pt x="124841" y="207517"/>
                  </a:lnTo>
                  <a:lnTo>
                    <a:pt x="133730" y="207772"/>
                  </a:lnTo>
                  <a:lnTo>
                    <a:pt x="135890" y="206628"/>
                  </a:lnTo>
                  <a:lnTo>
                    <a:pt x="136651" y="203835"/>
                  </a:lnTo>
                  <a:lnTo>
                    <a:pt x="136651" y="196723"/>
                  </a:lnTo>
                  <a:lnTo>
                    <a:pt x="133985" y="193675"/>
                  </a:lnTo>
                  <a:lnTo>
                    <a:pt x="74041" y="192150"/>
                  </a:lnTo>
                  <a:lnTo>
                    <a:pt x="68452" y="192024"/>
                  </a:lnTo>
                  <a:lnTo>
                    <a:pt x="63626" y="192532"/>
                  </a:lnTo>
                  <a:lnTo>
                    <a:pt x="59436" y="193675"/>
                  </a:lnTo>
                  <a:lnTo>
                    <a:pt x="55245" y="194817"/>
                  </a:lnTo>
                  <a:lnTo>
                    <a:pt x="51689" y="196723"/>
                  </a:lnTo>
                  <a:lnTo>
                    <a:pt x="48768" y="199389"/>
                  </a:lnTo>
                  <a:lnTo>
                    <a:pt x="45974" y="202184"/>
                  </a:lnTo>
                  <a:lnTo>
                    <a:pt x="43688" y="205739"/>
                  </a:lnTo>
                  <a:lnTo>
                    <a:pt x="42164" y="210185"/>
                  </a:lnTo>
                  <a:lnTo>
                    <a:pt x="40640" y="214629"/>
                  </a:lnTo>
                  <a:lnTo>
                    <a:pt x="39750" y="220090"/>
                  </a:lnTo>
                  <a:lnTo>
                    <a:pt x="39497" y="229870"/>
                  </a:lnTo>
                  <a:lnTo>
                    <a:pt x="39750" y="233299"/>
                  </a:lnTo>
                  <a:lnTo>
                    <a:pt x="40258" y="236600"/>
                  </a:lnTo>
                  <a:lnTo>
                    <a:pt x="40767" y="240029"/>
                  </a:lnTo>
                  <a:lnTo>
                    <a:pt x="41528" y="243204"/>
                  </a:lnTo>
                  <a:lnTo>
                    <a:pt x="42418" y="245999"/>
                  </a:lnTo>
                  <a:lnTo>
                    <a:pt x="43306" y="248920"/>
                  </a:lnTo>
                  <a:lnTo>
                    <a:pt x="44323" y="251460"/>
                  </a:lnTo>
                  <a:lnTo>
                    <a:pt x="46481" y="255777"/>
                  </a:lnTo>
                  <a:lnTo>
                    <a:pt x="49149" y="259207"/>
                  </a:lnTo>
                  <a:lnTo>
                    <a:pt x="51943" y="260350"/>
                  </a:lnTo>
                  <a:lnTo>
                    <a:pt x="57530" y="260350"/>
                  </a:lnTo>
                  <a:lnTo>
                    <a:pt x="60578" y="259207"/>
                  </a:lnTo>
                  <a:lnTo>
                    <a:pt x="61341" y="256539"/>
                  </a:lnTo>
                  <a:close/>
                </a:path>
                <a:path w="142367" h="533146">
                  <a:moveTo>
                    <a:pt x="45085" y="36957"/>
                  </a:moveTo>
                  <a:lnTo>
                    <a:pt x="46354" y="41021"/>
                  </a:lnTo>
                  <a:lnTo>
                    <a:pt x="47751" y="45085"/>
                  </a:lnTo>
                  <a:lnTo>
                    <a:pt x="49656" y="48513"/>
                  </a:lnTo>
                  <a:lnTo>
                    <a:pt x="51943" y="51308"/>
                  </a:lnTo>
                  <a:lnTo>
                    <a:pt x="54228" y="54101"/>
                  </a:lnTo>
                  <a:lnTo>
                    <a:pt x="57023" y="56134"/>
                  </a:lnTo>
                  <a:lnTo>
                    <a:pt x="60198" y="57530"/>
                  </a:lnTo>
                  <a:lnTo>
                    <a:pt x="63373" y="59054"/>
                  </a:lnTo>
                  <a:lnTo>
                    <a:pt x="66675" y="59816"/>
                  </a:lnTo>
                  <a:lnTo>
                    <a:pt x="70230" y="59816"/>
                  </a:lnTo>
                  <a:lnTo>
                    <a:pt x="74168" y="59944"/>
                  </a:lnTo>
                  <a:lnTo>
                    <a:pt x="77597" y="59436"/>
                  </a:lnTo>
                  <a:lnTo>
                    <a:pt x="80391" y="58165"/>
                  </a:lnTo>
                  <a:lnTo>
                    <a:pt x="83312" y="57023"/>
                  </a:lnTo>
                  <a:lnTo>
                    <a:pt x="87883" y="53339"/>
                  </a:lnTo>
                  <a:lnTo>
                    <a:pt x="91821" y="48895"/>
                  </a:lnTo>
                  <a:lnTo>
                    <a:pt x="93218" y="46227"/>
                  </a:lnTo>
                  <a:lnTo>
                    <a:pt x="94742" y="43561"/>
                  </a:lnTo>
                  <a:lnTo>
                    <a:pt x="96012" y="40894"/>
                  </a:lnTo>
                  <a:lnTo>
                    <a:pt x="97281" y="38100"/>
                  </a:lnTo>
                  <a:lnTo>
                    <a:pt x="98425" y="35305"/>
                  </a:lnTo>
                  <a:lnTo>
                    <a:pt x="99568" y="32638"/>
                  </a:lnTo>
                  <a:lnTo>
                    <a:pt x="100711" y="30099"/>
                  </a:lnTo>
                  <a:lnTo>
                    <a:pt x="101726" y="27432"/>
                  </a:lnTo>
                  <a:lnTo>
                    <a:pt x="102997" y="25019"/>
                  </a:lnTo>
                  <a:lnTo>
                    <a:pt x="105791" y="20954"/>
                  </a:lnTo>
                  <a:lnTo>
                    <a:pt x="109093" y="18034"/>
                  </a:lnTo>
                  <a:lnTo>
                    <a:pt x="112902" y="16128"/>
                  </a:lnTo>
                  <a:lnTo>
                    <a:pt x="117855" y="16255"/>
                  </a:lnTo>
                  <a:lnTo>
                    <a:pt x="121793" y="17779"/>
                  </a:lnTo>
                  <a:lnTo>
                    <a:pt x="124968" y="19938"/>
                  </a:lnTo>
                  <a:lnTo>
                    <a:pt x="127126" y="23367"/>
                  </a:lnTo>
                  <a:lnTo>
                    <a:pt x="128524" y="27559"/>
                  </a:lnTo>
                  <a:lnTo>
                    <a:pt x="129286" y="32385"/>
                  </a:lnTo>
                  <a:lnTo>
                    <a:pt x="129158" y="35051"/>
                  </a:lnTo>
                  <a:lnTo>
                    <a:pt x="129158" y="38862"/>
                  </a:lnTo>
                  <a:lnTo>
                    <a:pt x="128650" y="42037"/>
                  </a:lnTo>
                  <a:lnTo>
                    <a:pt x="127635" y="44830"/>
                  </a:lnTo>
                  <a:lnTo>
                    <a:pt x="126619" y="47625"/>
                  </a:lnTo>
                  <a:lnTo>
                    <a:pt x="125602" y="50164"/>
                  </a:lnTo>
                  <a:lnTo>
                    <a:pt x="123444" y="54228"/>
                  </a:lnTo>
                  <a:lnTo>
                    <a:pt x="121539" y="57403"/>
                  </a:lnTo>
                  <a:lnTo>
                    <a:pt x="120015" y="60960"/>
                  </a:lnTo>
                  <a:lnTo>
                    <a:pt x="122681" y="62991"/>
                  </a:lnTo>
                  <a:lnTo>
                    <a:pt x="125475" y="63373"/>
                  </a:lnTo>
                  <a:lnTo>
                    <a:pt x="128777" y="63500"/>
                  </a:lnTo>
                  <a:lnTo>
                    <a:pt x="132842" y="62737"/>
                  </a:lnTo>
                  <a:lnTo>
                    <a:pt x="135890" y="59689"/>
                  </a:lnTo>
                  <a:lnTo>
                    <a:pt x="137541" y="56641"/>
                  </a:lnTo>
                  <a:lnTo>
                    <a:pt x="139192" y="52450"/>
                  </a:lnTo>
                  <a:lnTo>
                    <a:pt x="140716" y="47625"/>
                  </a:lnTo>
                  <a:lnTo>
                    <a:pt x="141350" y="44830"/>
                  </a:lnTo>
                  <a:lnTo>
                    <a:pt x="141858" y="41910"/>
                  </a:lnTo>
                  <a:lnTo>
                    <a:pt x="142240" y="38862"/>
                  </a:lnTo>
                  <a:lnTo>
                    <a:pt x="142367" y="30607"/>
                  </a:lnTo>
                  <a:lnTo>
                    <a:pt x="141858" y="25908"/>
                  </a:lnTo>
                  <a:lnTo>
                    <a:pt x="140716" y="21589"/>
                  </a:lnTo>
                  <a:lnTo>
                    <a:pt x="139573" y="17272"/>
                  </a:lnTo>
                  <a:lnTo>
                    <a:pt x="137795" y="13462"/>
                  </a:lnTo>
                  <a:lnTo>
                    <a:pt x="135508" y="10287"/>
                  </a:lnTo>
                  <a:lnTo>
                    <a:pt x="133096" y="7112"/>
                  </a:lnTo>
                  <a:lnTo>
                    <a:pt x="130175" y="4699"/>
                  </a:lnTo>
                  <a:lnTo>
                    <a:pt x="126619" y="2921"/>
                  </a:lnTo>
                  <a:lnTo>
                    <a:pt x="123190" y="1142"/>
                  </a:lnTo>
                  <a:lnTo>
                    <a:pt x="119125" y="253"/>
                  </a:lnTo>
                  <a:lnTo>
                    <a:pt x="110744" y="0"/>
                  </a:lnTo>
                  <a:lnTo>
                    <a:pt x="107442" y="508"/>
                  </a:lnTo>
                  <a:lnTo>
                    <a:pt x="104648" y="1777"/>
                  </a:lnTo>
                  <a:lnTo>
                    <a:pt x="101853" y="3048"/>
                  </a:lnTo>
                  <a:lnTo>
                    <a:pt x="97408" y="6730"/>
                  </a:lnTo>
                  <a:lnTo>
                    <a:pt x="93599" y="11175"/>
                  </a:lnTo>
                  <a:lnTo>
                    <a:pt x="92075" y="13842"/>
                  </a:lnTo>
                  <a:lnTo>
                    <a:pt x="90677" y="16510"/>
                  </a:lnTo>
                  <a:lnTo>
                    <a:pt x="89407" y="19303"/>
                  </a:lnTo>
                  <a:lnTo>
                    <a:pt x="88138" y="22098"/>
                  </a:lnTo>
                  <a:lnTo>
                    <a:pt x="86995" y="24764"/>
                  </a:lnTo>
                  <a:lnTo>
                    <a:pt x="85851" y="27559"/>
                  </a:lnTo>
                  <a:lnTo>
                    <a:pt x="84708" y="30225"/>
                  </a:lnTo>
                  <a:lnTo>
                    <a:pt x="83566" y="32892"/>
                  </a:lnTo>
                  <a:lnTo>
                    <a:pt x="82296" y="35305"/>
                  </a:lnTo>
                  <a:lnTo>
                    <a:pt x="79628" y="39497"/>
                  </a:lnTo>
                  <a:lnTo>
                    <a:pt x="76200" y="42417"/>
                  </a:lnTo>
                  <a:lnTo>
                    <a:pt x="72263" y="44323"/>
                  </a:lnTo>
                  <a:lnTo>
                    <a:pt x="67818" y="44196"/>
                  </a:lnTo>
                  <a:lnTo>
                    <a:pt x="64516" y="43052"/>
                  </a:lnTo>
                  <a:lnTo>
                    <a:pt x="61722" y="41275"/>
                  </a:lnTo>
                  <a:lnTo>
                    <a:pt x="59436" y="38480"/>
                  </a:lnTo>
                  <a:lnTo>
                    <a:pt x="58039" y="34671"/>
                  </a:lnTo>
                  <a:lnTo>
                    <a:pt x="57150" y="29972"/>
                  </a:lnTo>
                  <a:lnTo>
                    <a:pt x="57276" y="24129"/>
                  </a:lnTo>
                  <a:lnTo>
                    <a:pt x="57785" y="21462"/>
                  </a:lnTo>
                  <a:lnTo>
                    <a:pt x="58547" y="19050"/>
                  </a:lnTo>
                  <a:lnTo>
                    <a:pt x="60198" y="14604"/>
                  </a:lnTo>
                  <a:lnTo>
                    <a:pt x="61849" y="11049"/>
                  </a:lnTo>
                  <a:lnTo>
                    <a:pt x="64262" y="7365"/>
                  </a:lnTo>
                  <a:lnTo>
                    <a:pt x="64007" y="4572"/>
                  </a:lnTo>
                  <a:lnTo>
                    <a:pt x="61214" y="3428"/>
                  </a:lnTo>
                  <a:lnTo>
                    <a:pt x="58293" y="3175"/>
                  </a:lnTo>
                  <a:lnTo>
                    <a:pt x="54864" y="3428"/>
                  </a:lnTo>
                  <a:lnTo>
                    <a:pt x="51943" y="4190"/>
                  </a:lnTo>
                  <a:lnTo>
                    <a:pt x="49783" y="7112"/>
                  </a:lnTo>
                  <a:lnTo>
                    <a:pt x="48387" y="9778"/>
                  </a:lnTo>
                  <a:lnTo>
                    <a:pt x="46990" y="13208"/>
                  </a:lnTo>
                  <a:lnTo>
                    <a:pt x="45847" y="17272"/>
                  </a:lnTo>
                  <a:lnTo>
                    <a:pt x="44957" y="21971"/>
                  </a:lnTo>
                  <a:lnTo>
                    <a:pt x="44576" y="26797"/>
                  </a:lnTo>
                  <a:lnTo>
                    <a:pt x="44450" y="32130"/>
                  </a:lnTo>
                  <a:lnTo>
                    <a:pt x="45085" y="36957"/>
                  </a:lnTo>
                  <a:close/>
                </a:path>
                <a:path w="142367" h="533146">
                  <a:moveTo>
                    <a:pt x="43052" y="158876"/>
                  </a:moveTo>
                  <a:lnTo>
                    <a:pt x="45720" y="161036"/>
                  </a:lnTo>
                  <a:lnTo>
                    <a:pt x="134747" y="163195"/>
                  </a:lnTo>
                  <a:lnTo>
                    <a:pt x="136017" y="162940"/>
                  </a:lnTo>
                  <a:lnTo>
                    <a:pt x="137541" y="160274"/>
                  </a:lnTo>
                  <a:lnTo>
                    <a:pt x="137922" y="156845"/>
                  </a:lnTo>
                  <a:lnTo>
                    <a:pt x="138049" y="153542"/>
                  </a:lnTo>
                  <a:lnTo>
                    <a:pt x="137795" y="150113"/>
                  </a:lnTo>
                  <a:lnTo>
                    <a:pt x="135127" y="146938"/>
                  </a:lnTo>
                  <a:lnTo>
                    <a:pt x="72898" y="145414"/>
                  </a:lnTo>
                  <a:lnTo>
                    <a:pt x="67437" y="140715"/>
                  </a:lnTo>
                  <a:lnTo>
                    <a:pt x="63246" y="136398"/>
                  </a:lnTo>
                  <a:lnTo>
                    <a:pt x="60451" y="132207"/>
                  </a:lnTo>
                  <a:lnTo>
                    <a:pt x="57657" y="128015"/>
                  </a:lnTo>
                  <a:lnTo>
                    <a:pt x="56261" y="123825"/>
                  </a:lnTo>
                  <a:lnTo>
                    <a:pt x="56515" y="116586"/>
                  </a:lnTo>
                  <a:lnTo>
                    <a:pt x="57150" y="113919"/>
                  </a:lnTo>
                  <a:lnTo>
                    <a:pt x="58420" y="111505"/>
                  </a:lnTo>
                  <a:lnTo>
                    <a:pt x="61468" y="107187"/>
                  </a:lnTo>
                  <a:lnTo>
                    <a:pt x="65913" y="104266"/>
                  </a:lnTo>
                  <a:lnTo>
                    <a:pt x="68706" y="103124"/>
                  </a:lnTo>
                  <a:lnTo>
                    <a:pt x="71754" y="102488"/>
                  </a:lnTo>
                  <a:lnTo>
                    <a:pt x="74929" y="101726"/>
                  </a:lnTo>
                  <a:lnTo>
                    <a:pt x="78994" y="101473"/>
                  </a:lnTo>
                  <a:lnTo>
                    <a:pt x="84074" y="101600"/>
                  </a:lnTo>
                  <a:lnTo>
                    <a:pt x="136271" y="102870"/>
                  </a:lnTo>
                  <a:lnTo>
                    <a:pt x="137541" y="102488"/>
                  </a:lnTo>
                  <a:lnTo>
                    <a:pt x="139065" y="99822"/>
                  </a:lnTo>
                  <a:lnTo>
                    <a:pt x="139446" y="96392"/>
                  </a:lnTo>
                  <a:lnTo>
                    <a:pt x="139573" y="93217"/>
                  </a:lnTo>
                  <a:lnTo>
                    <a:pt x="139319" y="89788"/>
                  </a:lnTo>
                  <a:lnTo>
                    <a:pt x="136651" y="86613"/>
                  </a:lnTo>
                  <a:lnTo>
                    <a:pt x="82296" y="85216"/>
                  </a:lnTo>
                  <a:lnTo>
                    <a:pt x="75946" y="85089"/>
                  </a:lnTo>
                  <a:lnTo>
                    <a:pt x="70612" y="85471"/>
                  </a:lnTo>
                  <a:lnTo>
                    <a:pt x="66040" y="86487"/>
                  </a:lnTo>
                  <a:lnTo>
                    <a:pt x="61468" y="87375"/>
                  </a:lnTo>
                  <a:lnTo>
                    <a:pt x="57530" y="89153"/>
                  </a:lnTo>
                  <a:lnTo>
                    <a:pt x="54101" y="91566"/>
                  </a:lnTo>
                  <a:lnTo>
                    <a:pt x="50673" y="93979"/>
                  </a:lnTo>
                  <a:lnTo>
                    <a:pt x="47878" y="97154"/>
                  </a:lnTo>
                  <a:lnTo>
                    <a:pt x="45720" y="101219"/>
                  </a:lnTo>
                  <a:lnTo>
                    <a:pt x="43561" y="105155"/>
                  </a:lnTo>
                  <a:lnTo>
                    <a:pt x="42545" y="110109"/>
                  </a:lnTo>
                  <a:lnTo>
                    <a:pt x="42291" y="116077"/>
                  </a:lnTo>
                  <a:lnTo>
                    <a:pt x="42164" y="121158"/>
                  </a:lnTo>
                  <a:lnTo>
                    <a:pt x="43433" y="126237"/>
                  </a:lnTo>
                  <a:lnTo>
                    <a:pt x="45847" y="131317"/>
                  </a:lnTo>
                  <a:lnTo>
                    <a:pt x="48387" y="136271"/>
                  </a:lnTo>
                  <a:lnTo>
                    <a:pt x="52324" y="141350"/>
                  </a:lnTo>
                  <a:lnTo>
                    <a:pt x="57785" y="146558"/>
                  </a:lnTo>
                  <a:lnTo>
                    <a:pt x="45974" y="146303"/>
                  </a:lnTo>
                  <a:lnTo>
                    <a:pt x="43306" y="148209"/>
                  </a:lnTo>
                  <a:lnTo>
                    <a:pt x="42925" y="150875"/>
                  </a:lnTo>
                  <a:lnTo>
                    <a:pt x="42799" y="156210"/>
                  </a:lnTo>
                  <a:lnTo>
                    <a:pt x="43052" y="158876"/>
                  </a:lnTo>
                  <a:close/>
                </a:path>
                <a:path w="142367" h="533146">
                  <a:moveTo>
                    <a:pt x="37973" y="334645"/>
                  </a:moveTo>
                  <a:lnTo>
                    <a:pt x="40131" y="339978"/>
                  </a:lnTo>
                  <a:lnTo>
                    <a:pt x="42291" y="345313"/>
                  </a:lnTo>
                  <a:lnTo>
                    <a:pt x="45466" y="349885"/>
                  </a:lnTo>
                  <a:lnTo>
                    <a:pt x="49529" y="353695"/>
                  </a:lnTo>
                  <a:lnTo>
                    <a:pt x="53721" y="357504"/>
                  </a:lnTo>
                  <a:lnTo>
                    <a:pt x="55245" y="339725"/>
                  </a:lnTo>
                  <a:lnTo>
                    <a:pt x="53340" y="337058"/>
                  </a:lnTo>
                  <a:lnTo>
                    <a:pt x="51943" y="334010"/>
                  </a:lnTo>
                  <a:lnTo>
                    <a:pt x="50419" y="330962"/>
                  </a:lnTo>
                  <a:lnTo>
                    <a:pt x="49783" y="327405"/>
                  </a:lnTo>
                  <a:lnTo>
                    <a:pt x="49911" y="323341"/>
                  </a:lnTo>
                  <a:lnTo>
                    <a:pt x="50038" y="315467"/>
                  </a:lnTo>
                  <a:lnTo>
                    <a:pt x="52704" y="309499"/>
                  </a:lnTo>
                  <a:lnTo>
                    <a:pt x="57657" y="305562"/>
                  </a:lnTo>
                  <a:lnTo>
                    <a:pt x="62611" y="301751"/>
                  </a:lnTo>
                  <a:lnTo>
                    <a:pt x="69469" y="299974"/>
                  </a:lnTo>
                  <a:lnTo>
                    <a:pt x="77977" y="300354"/>
                  </a:lnTo>
                  <a:lnTo>
                    <a:pt x="76835" y="348996"/>
                  </a:lnTo>
                  <a:lnTo>
                    <a:pt x="73151" y="348741"/>
                  </a:lnTo>
                  <a:lnTo>
                    <a:pt x="70993" y="364744"/>
                  </a:lnTo>
                  <a:lnTo>
                    <a:pt x="77850" y="365887"/>
                  </a:lnTo>
                  <a:lnTo>
                    <a:pt x="85471" y="366140"/>
                  </a:lnTo>
                  <a:lnTo>
                    <a:pt x="93472" y="366395"/>
                  </a:lnTo>
                  <a:lnTo>
                    <a:pt x="100583" y="365505"/>
                  </a:lnTo>
                  <a:lnTo>
                    <a:pt x="106679" y="363854"/>
                  </a:lnTo>
                  <a:lnTo>
                    <a:pt x="112775" y="362076"/>
                  </a:lnTo>
                  <a:lnTo>
                    <a:pt x="117982" y="359283"/>
                  </a:lnTo>
                  <a:lnTo>
                    <a:pt x="122047" y="355726"/>
                  </a:lnTo>
                  <a:lnTo>
                    <a:pt x="126111" y="352044"/>
                  </a:lnTo>
                  <a:lnTo>
                    <a:pt x="129286" y="347472"/>
                  </a:lnTo>
                  <a:lnTo>
                    <a:pt x="131445" y="342011"/>
                  </a:lnTo>
                  <a:lnTo>
                    <a:pt x="133730" y="336550"/>
                  </a:lnTo>
                  <a:lnTo>
                    <a:pt x="134874" y="330200"/>
                  </a:lnTo>
                  <a:lnTo>
                    <a:pt x="135127" y="318642"/>
                  </a:lnTo>
                  <a:lnTo>
                    <a:pt x="135000" y="314578"/>
                  </a:lnTo>
                  <a:lnTo>
                    <a:pt x="134366" y="310896"/>
                  </a:lnTo>
                  <a:lnTo>
                    <a:pt x="133857" y="307086"/>
                  </a:lnTo>
                  <a:lnTo>
                    <a:pt x="133223" y="303784"/>
                  </a:lnTo>
                  <a:lnTo>
                    <a:pt x="132588" y="300989"/>
                  </a:lnTo>
                  <a:lnTo>
                    <a:pt x="131825" y="298069"/>
                  </a:lnTo>
                  <a:lnTo>
                    <a:pt x="130301" y="294004"/>
                  </a:lnTo>
                  <a:lnTo>
                    <a:pt x="128904" y="291084"/>
                  </a:lnTo>
                  <a:lnTo>
                    <a:pt x="126111" y="289305"/>
                  </a:lnTo>
                  <a:lnTo>
                    <a:pt x="123063" y="288925"/>
                  </a:lnTo>
                  <a:lnTo>
                    <a:pt x="120015" y="288798"/>
                  </a:lnTo>
                  <a:lnTo>
                    <a:pt x="116840" y="289560"/>
                  </a:lnTo>
                  <a:lnTo>
                    <a:pt x="115824" y="292226"/>
                  </a:lnTo>
                  <a:lnTo>
                    <a:pt x="116840" y="294894"/>
                  </a:lnTo>
                  <a:lnTo>
                    <a:pt x="118237" y="298450"/>
                  </a:lnTo>
                  <a:lnTo>
                    <a:pt x="119761" y="303402"/>
                  </a:lnTo>
                  <a:lnTo>
                    <a:pt x="120523" y="306324"/>
                  </a:lnTo>
                  <a:lnTo>
                    <a:pt x="121030" y="309625"/>
                  </a:lnTo>
                  <a:lnTo>
                    <a:pt x="121666" y="312927"/>
                  </a:lnTo>
                  <a:lnTo>
                    <a:pt x="121920" y="316738"/>
                  </a:lnTo>
                  <a:lnTo>
                    <a:pt x="121666" y="326389"/>
                  </a:lnTo>
                  <a:lnTo>
                    <a:pt x="120776" y="330835"/>
                  </a:lnTo>
                  <a:lnTo>
                    <a:pt x="119252" y="334517"/>
                  </a:lnTo>
                  <a:lnTo>
                    <a:pt x="117601" y="338200"/>
                  </a:lnTo>
                  <a:lnTo>
                    <a:pt x="115316" y="341122"/>
                  </a:lnTo>
                  <a:lnTo>
                    <a:pt x="112395" y="343408"/>
                  </a:lnTo>
                  <a:lnTo>
                    <a:pt x="109600" y="345694"/>
                  </a:lnTo>
                  <a:lnTo>
                    <a:pt x="106172" y="347217"/>
                  </a:lnTo>
                  <a:lnTo>
                    <a:pt x="102107" y="348107"/>
                  </a:lnTo>
                  <a:lnTo>
                    <a:pt x="98171" y="348996"/>
                  </a:lnTo>
                  <a:lnTo>
                    <a:pt x="93725" y="349376"/>
                  </a:lnTo>
                  <a:lnTo>
                    <a:pt x="88773" y="349250"/>
                  </a:lnTo>
                  <a:lnTo>
                    <a:pt x="90170" y="290702"/>
                  </a:lnTo>
                  <a:lnTo>
                    <a:pt x="89789" y="287527"/>
                  </a:lnTo>
                  <a:lnTo>
                    <a:pt x="87629" y="284861"/>
                  </a:lnTo>
                  <a:lnTo>
                    <a:pt x="83312" y="284099"/>
                  </a:lnTo>
                  <a:lnTo>
                    <a:pt x="74549" y="283845"/>
                  </a:lnTo>
                  <a:lnTo>
                    <a:pt x="68961" y="284479"/>
                  </a:lnTo>
                  <a:lnTo>
                    <a:pt x="63880" y="285876"/>
                  </a:lnTo>
                  <a:lnTo>
                    <a:pt x="58674" y="287147"/>
                  </a:lnTo>
                  <a:lnTo>
                    <a:pt x="54228" y="289433"/>
                  </a:lnTo>
                  <a:lnTo>
                    <a:pt x="50292" y="292480"/>
                  </a:lnTo>
                  <a:lnTo>
                    <a:pt x="46481" y="295528"/>
                  </a:lnTo>
                  <a:lnTo>
                    <a:pt x="43306" y="299465"/>
                  </a:lnTo>
                  <a:lnTo>
                    <a:pt x="41021" y="304419"/>
                  </a:lnTo>
                  <a:lnTo>
                    <a:pt x="38607" y="309245"/>
                  </a:lnTo>
                  <a:lnTo>
                    <a:pt x="37338" y="315213"/>
                  </a:lnTo>
                  <a:lnTo>
                    <a:pt x="37211" y="322199"/>
                  </a:lnTo>
                  <a:lnTo>
                    <a:pt x="36956" y="328675"/>
                  </a:lnTo>
                  <a:lnTo>
                    <a:pt x="37973" y="334645"/>
                  </a:lnTo>
                  <a:close/>
                </a:path>
                <a:path w="142367" h="533146">
                  <a:moveTo>
                    <a:pt x="1650" y="527812"/>
                  </a:moveTo>
                  <a:lnTo>
                    <a:pt x="4825" y="530098"/>
                  </a:lnTo>
                  <a:lnTo>
                    <a:pt x="7620" y="530098"/>
                  </a:lnTo>
                  <a:lnTo>
                    <a:pt x="125349" y="533145"/>
                  </a:lnTo>
                  <a:lnTo>
                    <a:pt x="127889" y="530860"/>
                  </a:lnTo>
                  <a:lnTo>
                    <a:pt x="128524" y="527812"/>
                  </a:lnTo>
                  <a:lnTo>
                    <a:pt x="128650" y="521716"/>
                  </a:lnTo>
                  <a:lnTo>
                    <a:pt x="128270" y="518668"/>
                  </a:lnTo>
                  <a:lnTo>
                    <a:pt x="125729" y="516127"/>
                  </a:lnTo>
                  <a:lnTo>
                    <a:pt x="14224" y="513333"/>
                  </a:lnTo>
                  <a:lnTo>
                    <a:pt x="127380" y="472821"/>
                  </a:lnTo>
                  <a:lnTo>
                    <a:pt x="128777" y="471804"/>
                  </a:lnTo>
                  <a:lnTo>
                    <a:pt x="129794" y="469138"/>
                  </a:lnTo>
                  <a:lnTo>
                    <a:pt x="130175" y="465963"/>
                  </a:lnTo>
                  <a:lnTo>
                    <a:pt x="130175" y="462152"/>
                  </a:lnTo>
                  <a:lnTo>
                    <a:pt x="129921" y="459359"/>
                  </a:lnTo>
                  <a:lnTo>
                    <a:pt x="127762" y="456184"/>
                  </a:lnTo>
                  <a:lnTo>
                    <a:pt x="16891" y="408304"/>
                  </a:lnTo>
                  <a:lnTo>
                    <a:pt x="16891" y="408050"/>
                  </a:lnTo>
                  <a:lnTo>
                    <a:pt x="128397" y="410972"/>
                  </a:lnTo>
                  <a:lnTo>
                    <a:pt x="130937" y="408559"/>
                  </a:lnTo>
                  <a:lnTo>
                    <a:pt x="131572" y="405384"/>
                  </a:lnTo>
                  <a:lnTo>
                    <a:pt x="131699" y="399414"/>
                  </a:lnTo>
                  <a:lnTo>
                    <a:pt x="131318" y="396494"/>
                  </a:lnTo>
                  <a:lnTo>
                    <a:pt x="128777" y="393953"/>
                  </a:lnTo>
                  <a:lnTo>
                    <a:pt x="11049" y="390905"/>
                  </a:lnTo>
                  <a:lnTo>
                    <a:pt x="8508" y="391033"/>
                  </a:lnTo>
                  <a:lnTo>
                    <a:pt x="5715" y="392302"/>
                  </a:lnTo>
                  <a:lnTo>
                    <a:pt x="3682" y="395224"/>
                  </a:lnTo>
                  <a:lnTo>
                    <a:pt x="3175" y="398145"/>
                  </a:lnTo>
                  <a:lnTo>
                    <a:pt x="2921" y="409066"/>
                  </a:lnTo>
                  <a:lnTo>
                    <a:pt x="3048" y="412241"/>
                  </a:lnTo>
                  <a:lnTo>
                    <a:pt x="6857" y="418973"/>
                  </a:lnTo>
                  <a:lnTo>
                    <a:pt x="13207" y="422528"/>
                  </a:lnTo>
                  <a:lnTo>
                    <a:pt x="104648" y="462914"/>
                  </a:lnTo>
                  <a:lnTo>
                    <a:pt x="104648" y="463423"/>
                  </a:lnTo>
                  <a:lnTo>
                    <a:pt x="11049" y="497713"/>
                  </a:lnTo>
                  <a:lnTo>
                    <a:pt x="9271" y="498221"/>
                  </a:lnTo>
                  <a:lnTo>
                    <a:pt x="6350" y="499617"/>
                  </a:lnTo>
                  <a:lnTo>
                    <a:pt x="3048" y="502538"/>
                  </a:lnTo>
                  <a:lnTo>
                    <a:pt x="1524" y="505205"/>
                  </a:lnTo>
                  <a:lnTo>
                    <a:pt x="635" y="508381"/>
                  </a:lnTo>
                  <a:lnTo>
                    <a:pt x="253" y="512318"/>
                  </a:lnTo>
                  <a:lnTo>
                    <a:pt x="0" y="522858"/>
                  </a:lnTo>
                  <a:lnTo>
                    <a:pt x="0" y="524637"/>
                  </a:lnTo>
                  <a:lnTo>
                    <a:pt x="1650" y="527812"/>
                  </a:lnTo>
                  <a:close/>
                </a:path>
                <a:path w="142367" h="533146">
                  <a:moveTo>
                    <a:pt x="73151" y="348741"/>
                  </a:moveTo>
                  <a:lnTo>
                    <a:pt x="69723" y="348107"/>
                  </a:lnTo>
                  <a:lnTo>
                    <a:pt x="66421" y="346837"/>
                  </a:lnTo>
                  <a:lnTo>
                    <a:pt x="63119" y="345566"/>
                  </a:lnTo>
                  <a:lnTo>
                    <a:pt x="60198" y="343915"/>
                  </a:lnTo>
                  <a:lnTo>
                    <a:pt x="57785" y="341884"/>
                  </a:lnTo>
                  <a:lnTo>
                    <a:pt x="55245" y="339725"/>
                  </a:lnTo>
                  <a:lnTo>
                    <a:pt x="53721" y="357504"/>
                  </a:lnTo>
                  <a:lnTo>
                    <a:pt x="58800" y="360552"/>
                  </a:lnTo>
                  <a:lnTo>
                    <a:pt x="64897" y="362585"/>
                  </a:lnTo>
                  <a:lnTo>
                    <a:pt x="70993" y="364744"/>
                  </a:lnTo>
                  <a:lnTo>
                    <a:pt x="73151" y="348741"/>
                  </a:lnTo>
                  <a:close/>
                </a:path>
                <a:path w="142367" h="533146">
                  <a:moveTo>
                    <a:pt x="94106" y="237871"/>
                  </a:moveTo>
                  <a:lnTo>
                    <a:pt x="93472" y="234569"/>
                  </a:lnTo>
                  <a:lnTo>
                    <a:pt x="92837" y="231266"/>
                  </a:lnTo>
                  <a:lnTo>
                    <a:pt x="92455" y="227329"/>
                  </a:lnTo>
                  <a:lnTo>
                    <a:pt x="89789" y="257683"/>
                  </a:lnTo>
                  <a:lnTo>
                    <a:pt x="92710" y="260730"/>
                  </a:lnTo>
                  <a:lnTo>
                    <a:pt x="96393" y="262763"/>
                  </a:lnTo>
                  <a:lnTo>
                    <a:pt x="94106" y="237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94"/>
            <p:cNvSpPr/>
            <p:nvPr/>
          </p:nvSpPr>
          <p:spPr>
            <a:xfrm>
              <a:off x="7015480" y="3096767"/>
              <a:ext cx="421004" cy="919607"/>
            </a:xfrm>
            <a:custGeom>
              <a:avLst/>
              <a:gdLst/>
              <a:ahLst/>
              <a:cxnLst/>
              <a:rect l="l" t="t" r="r" b="b"/>
              <a:pathLst>
                <a:path w="421004" h="919607">
                  <a:moveTo>
                    <a:pt x="254380" y="499745"/>
                  </a:moveTo>
                  <a:lnTo>
                    <a:pt x="258445" y="501904"/>
                  </a:lnTo>
                  <a:lnTo>
                    <a:pt x="262509" y="505587"/>
                  </a:lnTo>
                  <a:lnTo>
                    <a:pt x="264033" y="508508"/>
                  </a:lnTo>
                  <a:lnTo>
                    <a:pt x="264795" y="511048"/>
                  </a:lnTo>
                  <a:lnTo>
                    <a:pt x="265302" y="514604"/>
                  </a:lnTo>
                  <a:lnTo>
                    <a:pt x="265429" y="517525"/>
                  </a:lnTo>
                  <a:lnTo>
                    <a:pt x="265938" y="520700"/>
                  </a:lnTo>
                  <a:lnTo>
                    <a:pt x="268604" y="521462"/>
                  </a:lnTo>
                  <a:lnTo>
                    <a:pt x="271272" y="520700"/>
                  </a:lnTo>
                  <a:lnTo>
                    <a:pt x="273812" y="519811"/>
                  </a:lnTo>
                  <a:lnTo>
                    <a:pt x="277114" y="518414"/>
                  </a:lnTo>
                  <a:lnTo>
                    <a:pt x="280416" y="516255"/>
                  </a:lnTo>
                  <a:lnTo>
                    <a:pt x="280670" y="513461"/>
                  </a:lnTo>
                  <a:lnTo>
                    <a:pt x="280416" y="510159"/>
                  </a:lnTo>
                  <a:lnTo>
                    <a:pt x="279653" y="506730"/>
                  </a:lnTo>
                  <a:lnTo>
                    <a:pt x="278765" y="503936"/>
                  </a:lnTo>
                  <a:lnTo>
                    <a:pt x="277114" y="500507"/>
                  </a:lnTo>
                  <a:lnTo>
                    <a:pt x="274954" y="497332"/>
                  </a:lnTo>
                  <a:lnTo>
                    <a:pt x="271525" y="494538"/>
                  </a:lnTo>
                  <a:lnTo>
                    <a:pt x="267208" y="491998"/>
                  </a:lnTo>
                  <a:lnTo>
                    <a:pt x="264414" y="490855"/>
                  </a:lnTo>
                  <a:lnTo>
                    <a:pt x="261493" y="489585"/>
                  </a:lnTo>
                  <a:lnTo>
                    <a:pt x="257937" y="488569"/>
                  </a:lnTo>
                  <a:lnTo>
                    <a:pt x="253746" y="487553"/>
                  </a:lnTo>
                  <a:lnTo>
                    <a:pt x="265938" y="482854"/>
                  </a:lnTo>
                  <a:lnTo>
                    <a:pt x="266953" y="482092"/>
                  </a:lnTo>
                  <a:lnTo>
                    <a:pt x="267462" y="479298"/>
                  </a:lnTo>
                  <a:lnTo>
                    <a:pt x="266573" y="476250"/>
                  </a:lnTo>
                  <a:lnTo>
                    <a:pt x="265049" y="472440"/>
                  </a:lnTo>
                  <a:lnTo>
                    <a:pt x="263271" y="469646"/>
                  </a:lnTo>
                  <a:lnTo>
                    <a:pt x="260603" y="469138"/>
                  </a:lnTo>
                  <a:lnTo>
                    <a:pt x="177419" y="501015"/>
                  </a:lnTo>
                  <a:lnTo>
                    <a:pt x="176911" y="501269"/>
                  </a:lnTo>
                  <a:lnTo>
                    <a:pt x="175895" y="504063"/>
                  </a:lnTo>
                  <a:lnTo>
                    <a:pt x="176529" y="506984"/>
                  </a:lnTo>
                  <a:lnTo>
                    <a:pt x="177546" y="509778"/>
                  </a:lnTo>
                  <a:lnTo>
                    <a:pt x="178689" y="512572"/>
                  </a:lnTo>
                  <a:lnTo>
                    <a:pt x="180594" y="515620"/>
                  </a:lnTo>
                  <a:lnTo>
                    <a:pt x="183261" y="516255"/>
                  </a:lnTo>
                  <a:lnTo>
                    <a:pt x="237998" y="495300"/>
                  </a:lnTo>
                  <a:lnTo>
                    <a:pt x="242189" y="496189"/>
                  </a:lnTo>
                  <a:lnTo>
                    <a:pt x="245872" y="496951"/>
                  </a:lnTo>
                  <a:lnTo>
                    <a:pt x="248920" y="497840"/>
                  </a:lnTo>
                  <a:lnTo>
                    <a:pt x="251841" y="498729"/>
                  </a:lnTo>
                  <a:lnTo>
                    <a:pt x="254380" y="499745"/>
                  </a:lnTo>
                  <a:close/>
                </a:path>
                <a:path w="421004" h="919607">
                  <a:moveTo>
                    <a:pt x="134239" y="40132"/>
                  </a:moveTo>
                  <a:lnTo>
                    <a:pt x="133476" y="37719"/>
                  </a:lnTo>
                  <a:lnTo>
                    <a:pt x="131952" y="32766"/>
                  </a:lnTo>
                  <a:lnTo>
                    <a:pt x="130937" y="30099"/>
                  </a:lnTo>
                  <a:lnTo>
                    <a:pt x="121158" y="4572"/>
                  </a:lnTo>
                  <a:lnTo>
                    <a:pt x="119379" y="1778"/>
                  </a:lnTo>
                  <a:lnTo>
                    <a:pt x="116331" y="0"/>
                  </a:lnTo>
                  <a:lnTo>
                    <a:pt x="111887" y="889"/>
                  </a:lnTo>
                  <a:lnTo>
                    <a:pt x="1524" y="43307"/>
                  </a:lnTo>
                  <a:lnTo>
                    <a:pt x="635" y="43815"/>
                  </a:lnTo>
                  <a:lnTo>
                    <a:pt x="0" y="46482"/>
                  </a:lnTo>
                  <a:lnTo>
                    <a:pt x="635" y="49530"/>
                  </a:lnTo>
                  <a:lnTo>
                    <a:pt x="1650" y="52451"/>
                  </a:lnTo>
                  <a:lnTo>
                    <a:pt x="2794" y="55245"/>
                  </a:lnTo>
                  <a:lnTo>
                    <a:pt x="4825" y="58293"/>
                  </a:lnTo>
                  <a:lnTo>
                    <a:pt x="7620" y="59182"/>
                  </a:lnTo>
                  <a:lnTo>
                    <a:pt x="50673" y="42672"/>
                  </a:lnTo>
                  <a:lnTo>
                    <a:pt x="55879" y="56261"/>
                  </a:lnTo>
                  <a:lnTo>
                    <a:pt x="58800" y="63627"/>
                  </a:lnTo>
                  <a:lnTo>
                    <a:pt x="62102" y="69596"/>
                  </a:lnTo>
                  <a:lnTo>
                    <a:pt x="66040" y="74295"/>
                  </a:lnTo>
                  <a:lnTo>
                    <a:pt x="69976" y="78867"/>
                  </a:lnTo>
                  <a:lnTo>
                    <a:pt x="74295" y="82296"/>
                  </a:lnTo>
                  <a:lnTo>
                    <a:pt x="79121" y="84709"/>
                  </a:lnTo>
                  <a:lnTo>
                    <a:pt x="78104" y="65912"/>
                  </a:lnTo>
                  <a:lnTo>
                    <a:pt x="75692" y="63246"/>
                  </a:lnTo>
                  <a:lnTo>
                    <a:pt x="73278" y="60579"/>
                  </a:lnTo>
                  <a:lnTo>
                    <a:pt x="71120" y="56769"/>
                  </a:lnTo>
                  <a:lnTo>
                    <a:pt x="69215" y="51943"/>
                  </a:lnTo>
                  <a:lnTo>
                    <a:pt x="63753" y="37592"/>
                  </a:lnTo>
                  <a:lnTo>
                    <a:pt x="111633" y="19177"/>
                  </a:lnTo>
                  <a:lnTo>
                    <a:pt x="117348" y="33909"/>
                  </a:lnTo>
                  <a:lnTo>
                    <a:pt x="118364" y="36576"/>
                  </a:lnTo>
                  <a:lnTo>
                    <a:pt x="119252" y="39497"/>
                  </a:lnTo>
                  <a:lnTo>
                    <a:pt x="119888" y="42545"/>
                  </a:lnTo>
                  <a:lnTo>
                    <a:pt x="120523" y="45593"/>
                  </a:lnTo>
                  <a:lnTo>
                    <a:pt x="120650" y="48768"/>
                  </a:lnTo>
                  <a:lnTo>
                    <a:pt x="120015" y="51943"/>
                  </a:lnTo>
                  <a:lnTo>
                    <a:pt x="119506" y="55245"/>
                  </a:lnTo>
                  <a:lnTo>
                    <a:pt x="117855" y="58420"/>
                  </a:lnTo>
                  <a:lnTo>
                    <a:pt x="115316" y="61595"/>
                  </a:lnTo>
                  <a:lnTo>
                    <a:pt x="112775" y="64643"/>
                  </a:lnTo>
                  <a:lnTo>
                    <a:pt x="109093" y="67056"/>
                  </a:lnTo>
                  <a:lnTo>
                    <a:pt x="104267" y="68961"/>
                  </a:lnTo>
                  <a:lnTo>
                    <a:pt x="100584" y="70358"/>
                  </a:lnTo>
                  <a:lnTo>
                    <a:pt x="97154" y="71120"/>
                  </a:lnTo>
                  <a:lnTo>
                    <a:pt x="90170" y="71247"/>
                  </a:lnTo>
                  <a:lnTo>
                    <a:pt x="86868" y="70612"/>
                  </a:lnTo>
                  <a:lnTo>
                    <a:pt x="83947" y="69215"/>
                  </a:lnTo>
                  <a:lnTo>
                    <a:pt x="83820" y="87122"/>
                  </a:lnTo>
                  <a:lnTo>
                    <a:pt x="89026" y="88265"/>
                  </a:lnTo>
                  <a:lnTo>
                    <a:pt x="100202" y="88519"/>
                  </a:lnTo>
                  <a:lnTo>
                    <a:pt x="105918" y="87503"/>
                  </a:lnTo>
                  <a:lnTo>
                    <a:pt x="111887" y="85217"/>
                  </a:lnTo>
                  <a:lnTo>
                    <a:pt x="116459" y="83439"/>
                  </a:lnTo>
                  <a:lnTo>
                    <a:pt x="120269" y="81280"/>
                  </a:lnTo>
                  <a:lnTo>
                    <a:pt x="123571" y="78612"/>
                  </a:lnTo>
                  <a:lnTo>
                    <a:pt x="126746" y="75819"/>
                  </a:lnTo>
                  <a:lnTo>
                    <a:pt x="129413" y="72771"/>
                  </a:lnTo>
                  <a:lnTo>
                    <a:pt x="131318" y="69342"/>
                  </a:lnTo>
                  <a:lnTo>
                    <a:pt x="133223" y="65912"/>
                  </a:lnTo>
                  <a:lnTo>
                    <a:pt x="134493" y="62230"/>
                  </a:lnTo>
                  <a:lnTo>
                    <a:pt x="135127" y="58039"/>
                  </a:lnTo>
                  <a:lnTo>
                    <a:pt x="135763" y="53975"/>
                  </a:lnTo>
                  <a:lnTo>
                    <a:pt x="135890" y="50165"/>
                  </a:lnTo>
                  <a:lnTo>
                    <a:pt x="135381" y="46609"/>
                  </a:lnTo>
                  <a:lnTo>
                    <a:pt x="134747" y="43180"/>
                  </a:lnTo>
                  <a:lnTo>
                    <a:pt x="134239" y="40132"/>
                  </a:lnTo>
                  <a:close/>
                </a:path>
                <a:path w="421004" h="919607">
                  <a:moveTo>
                    <a:pt x="80899" y="67945"/>
                  </a:moveTo>
                  <a:lnTo>
                    <a:pt x="78104" y="65912"/>
                  </a:lnTo>
                  <a:lnTo>
                    <a:pt x="79121" y="84709"/>
                  </a:lnTo>
                  <a:lnTo>
                    <a:pt x="83820" y="87122"/>
                  </a:lnTo>
                  <a:lnTo>
                    <a:pt x="83947" y="69215"/>
                  </a:lnTo>
                  <a:lnTo>
                    <a:pt x="80899" y="67945"/>
                  </a:lnTo>
                  <a:close/>
                </a:path>
                <a:path w="421004" h="919607">
                  <a:moveTo>
                    <a:pt x="141477" y="154940"/>
                  </a:moveTo>
                  <a:lnTo>
                    <a:pt x="141859" y="152146"/>
                  </a:lnTo>
                  <a:lnTo>
                    <a:pt x="141477" y="148844"/>
                  </a:lnTo>
                  <a:lnTo>
                    <a:pt x="140716" y="145415"/>
                  </a:lnTo>
                  <a:lnTo>
                    <a:pt x="139826" y="142621"/>
                  </a:lnTo>
                  <a:lnTo>
                    <a:pt x="138302" y="139192"/>
                  </a:lnTo>
                  <a:lnTo>
                    <a:pt x="136017" y="136017"/>
                  </a:lnTo>
                  <a:lnTo>
                    <a:pt x="132588" y="133223"/>
                  </a:lnTo>
                  <a:lnTo>
                    <a:pt x="128270" y="130683"/>
                  </a:lnTo>
                  <a:lnTo>
                    <a:pt x="125475" y="129540"/>
                  </a:lnTo>
                  <a:lnTo>
                    <a:pt x="122554" y="128270"/>
                  </a:lnTo>
                  <a:lnTo>
                    <a:pt x="119125" y="127254"/>
                  </a:lnTo>
                  <a:lnTo>
                    <a:pt x="114808" y="126237"/>
                  </a:lnTo>
                  <a:lnTo>
                    <a:pt x="127000" y="121539"/>
                  </a:lnTo>
                  <a:lnTo>
                    <a:pt x="128524" y="119887"/>
                  </a:lnTo>
                  <a:lnTo>
                    <a:pt x="128397" y="117094"/>
                  </a:lnTo>
                  <a:lnTo>
                    <a:pt x="127253" y="113665"/>
                  </a:lnTo>
                  <a:lnTo>
                    <a:pt x="126111" y="111125"/>
                  </a:lnTo>
                  <a:lnTo>
                    <a:pt x="124333" y="108331"/>
                  </a:lnTo>
                  <a:lnTo>
                    <a:pt x="121666" y="107823"/>
                  </a:lnTo>
                  <a:lnTo>
                    <a:pt x="38480" y="139700"/>
                  </a:lnTo>
                  <a:lnTo>
                    <a:pt x="38100" y="139954"/>
                  </a:lnTo>
                  <a:lnTo>
                    <a:pt x="36956" y="142748"/>
                  </a:lnTo>
                  <a:lnTo>
                    <a:pt x="37592" y="145669"/>
                  </a:lnTo>
                  <a:lnTo>
                    <a:pt x="38608" y="148462"/>
                  </a:lnTo>
                  <a:lnTo>
                    <a:pt x="39750" y="151257"/>
                  </a:lnTo>
                  <a:lnTo>
                    <a:pt x="41655" y="154305"/>
                  </a:lnTo>
                  <a:lnTo>
                    <a:pt x="44450" y="154940"/>
                  </a:lnTo>
                  <a:lnTo>
                    <a:pt x="99060" y="133985"/>
                  </a:lnTo>
                  <a:lnTo>
                    <a:pt x="103250" y="134874"/>
                  </a:lnTo>
                  <a:lnTo>
                    <a:pt x="106934" y="135636"/>
                  </a:lnTo>
                  <a:lnTo>
                    <a:pt x="109981" y="136525"/>
                  </a:lnTo>
                  <a:lnTo>
                    <a:pt x="113029" y="137414"/>
                  </a:lnTo>
                  <a:lnTo>
                    <a:pt x="115570" y="138430"/>
                  </a:lnTo>
                  <a:lnTo>
                    <a:pt x="119634" y="140589"/>
                  </a:lnTo>
                  <a:lnTo>
                    <a:pt x="122427" y="143002"/>
                  </a:lnTo>
                  <a:lnTo>
                    <a:pt x="124460" y="145669"/>
                  </a:lnTo>
                  <a:lnTo>
                    <a:pt x="125602" y="148462"/>
                  </a:lnTo>
                  <a:lnTo>
                    <a:pt x="126111" y="151003"/>
                  </a:lnTo>
                  <a:lnTo>
                    <a:pt x="126492" y="154305"/>
                  </a:lnTo>
                  <a:lnTo>
                    <a:pt x="126492" y="156972"/>
                  </a:lnTo>
                  <a:lnTo>
                    <a:pt x="128524" y="160147"/>
                  </a:lnTo>
                  <a:lnTo>
                    <a:pt x="131445" y="159639"/>
                  </a:lnTo>
                  <a:lnTo>
                    <a:pt x="134874" y="158496"/>
                  </a:lnTo>
                  <a:lnTo>
                    <a:pt x="138302" y="157099"/>
                  </a:lnTo>
                  <a:lnTo>
                    <a:pt x="141477" y="154940"/>
                  </a:lnTo>
                  <a:close/>
                </a:path>
                <a:path w="421004" h="919607">
                  <a:moveTo>
                    <a:pt x="89026" y="242570"/>
                  </a:moveTo>
                  <a:lnTo>
                    <a:pt x="86741" y="239014"/>
                  </a:lnTo>
                  <a:lnTo>
                    <a:pt x="86868" y="260350"/>
                  </a:lnTo>
                  <a:lnTo>
                    <a:pt x="91821" y="263525"/>
                  </a:lnTo>
                  <a:lnTo>
                    <a:pt x="91948" y="245364"/>
                  </a:lnTo>
                  <a:lnTo>
                    <a:pt x="89026" y="242570"/>
                  </a:lnTo>
                  <a:close/>
                </a:path>
                <a:path w="421004" h="919607">
                  <a:moveTo>
                    <a:pt x="68072" y="219710"/>
                  </a:moveTo>
                  <a:lnTo>
                    <a:pt x="68072" y="225552"/>
                  </a:lnTo>
                  <a:lnTo>
                    <a:pt x="69342" y="231902"/>
                  </a:lnTo>
                  <a:lnTo>
                    <a:pt x="71881" y="238760"/>
                  </a:lnTo>
                  <a:lnTo>
                    <a:pt x="74675" y="245745"/>
                  </a:lnTo>
                  <a:lnTo>
                    <a:pt x="78104" y="251460"/>
                  </a:lnTo>
                  <a:lnTo>
                    <a:pt x="82550" y="255905"/>
                  </a:lnTo>
                  <a:lnTo>
                    <a:pt x="86868" y="260350"/>
                  </a:lnTo>
                  <a:lnTo>
                    <a:pt x="86741" y="239014"/>
                  </a:lnTo>
                  <a:lnTo>
                    <a:pt x="85090" y="234569"/>
                  </a:lnTo>
                  <a:lnTo>
                    <a:pt x="83185" y="229616"/>
                  </a:lnTo>
                  <a:lnTo>
                    <a:pt x="82423" y="225171"/>
                  </a:lnTo>
                  <a:lnTo>
                    <a:pt x="82930" y="221234"/>
                  </a:lnTo>
                  <a:lnTo>
                    <a:pt x="83439" y="217297"/>
                  </a:lnTo>
                  <a:lnTo>
                    <a:pt x="84836" y="213741"/>
                  </a:lnTo>
                  <a:lnTo>
                    <a:pt x="86995" y="210693"/>
                  </a:lnTo>
                  <a:lnTo>
                    <a:pt x="89280" y="207518"/>
                  </a:lnTo>
                  <a:lnTo>
                    <a:pt x="92201" y="204851"/>
                  </a:lnTo>
                  <a:lnTo>
                    <a:pt x="95885" y="202437"/>
                  </a:lnTo>
                  <a:lnTo>
                    <a:pt x="99568" y="200025"/>
                  </a:lnTo>
                  <a:lnTo>
                    <a:pt x="103759" y="197993"/>
                  </a:lnTo>
                  <a:lnTo>
                    <a:pt x="108330" y="196215"/>
                  </a:lnTo>
                  <a:lnTo>
                    <a:pt x="113029" y="194437"/>
                  </a:lnTo>
                  <a:lnTo>
                    <a:pt x="117601" y="193294"/>
                  </a:lnTo>
                  <a:lnTo>
                    <a:pt x="122047" y="192786"/>
                  </a:lnTo>
                  <a:lnTo>
                    <a:pt x="126365" y="192151"/>
                  </a:lnTo>
                  <a:lnTo>
                    <a:pt x="130428" y="192405"/>
                  </a:lnTo>
                  <a:lnTo>
                    <a:pt x="134239" y="193421"/>
                  </a:lnTo>
                  <a:lnTo>
                    <a:pt x="137922" y="194437"/>
                  </a:lnTo>
                  <a:lnTo>
                    <a:pt x="141224" y="196215"/>
                  </a:lnTo>
                  <a:lnTo>
                    <a:pt x="144145" y="198882"/>
                  </a:lnTo>
                  <a:lnTo>
                    <a:pt x="146939" y="201549"/>
                  </a:lnTo>
                  <a:lnTo>
                    <a:pt x="149225" y="205105"/>
                  </a:lnTo>
                  <a:lnTo>
                    <a:pt x="151002" y="209677"/>
                  </a:lnTo>
                  <a:lnTo>
                    <a:pt x="152908" y="214630"/>
                  </a:lnTo>
                  <a:lnTo>
                    <a:pt x="153543" y="219075"/>
                  </a:lnTo>
                  <a:lnTo>
                    <a:pt x="153035" y="223012"/>
                  </a:lnTo>
                  <a:lnTo>
                    <a:pt x="152526" y="226949"/>
                  </a:lnTo>
                  <a:lnTo>
                    <a:pt x="151256" y="230505"/>
                  </a:lnTo>
                  <a:lnTo>
                    <a:pt x="148971" y="233553"/>
                  </a:lnTo>
                  <a:lnTo>
                    <a:pt x="146685" y="236601"/>
                  </a:lnTo>
                  <a:lnTo>
                    <a:pt x="143637" y="239395"/>
                  </a:lnTo>
                  <a:lnTo>
                    <a:pt x="139953" y="241808"/>
                  </a:lnTo>
                  <a:lnTo>
                    <a:pt x="136271" y="244094"/>
                  </a:lnTo>
                  <a:lnTo>
                    <a:pt x="132206" y="246253"/>
                  </a:lnTo>
                  <a:lnTo>
                    <a:pt x="127762" y="247904"/>
                  </a:lnTo>
                  <a:lnTo>
                    <a:pt x="122936" y="249809"/>
                  </a:lnTo>
                  <a:lnTo>
                    <a:pt x="118364" y="250952"/>
                  </a:lnTo>
                  <a:lnTo>
                    <a:pt x="113919" y="251460"/>
                  </a:lnTo>
                  <a:lnTo>
                    <a:pt x="109600" y="252095"/>
                  </a:lnTo>
                  <a:lnTo>
                    <a:pt x="105537" y="251841"/>
                  </a:lnTo>
                  <a:lnTo>
                    <a:pt x="101853" y="250825"/>
                  </a:lnTo>
                  <a:lnTo>
                    <a:pt x="98044" y="249809"/>
                  </a:lnTo>
                  <a:lnTo>
                    <a:pt x="94869" y="248031"/>
                  </a:lnTo>
                  <a:lnTo>
                    <a:pt x="91948" y="245364"/>
                  </a:lnTo>
                  <a:lnTo>
                    <a:pt x="91821" y="263525"/>
                  </a:lnTo>
                  <a:lnTo>
                    <a:pt x="97281" y="265557"/>
                  </a:lnTo>
                  <a:lnTo>
                    <a:pt x="102743" y="267462"/>
                  </a:lnTo>
                  <a:lnTo>
                    <a:pt x="108712" y="268224"/>
                  </a:lnTo>
                  <a:lnTo>
                    <a:pt x="115062" y="267843"/>
                  </a:lnTo>
                  <a:lnTo>
                    <a:pt x="121412" y="267462"/>
                  </a:lnTo>
                  <a:lnTo>
                    <a:pt x="128016" y="265938"/>
                  </a:lnTo>
                  <a:lnTo>
                    <a:pt x="134874" y="263271"/>
                  </a:lnTo>
                  <a:lnTo>
                    <a:pt x="141731" y="260604"/>
                  </a:lnTo>
                  <a:lnTo>
                    <a:pt x="147700" y="257429"/>
                  </a:lnTo>
                  <a:lnTo>
                    <a:pt x="152653" y="253619"/>
                  </a:lnTo>
                  <a:lnTo>
                    <a:pt x="157479" y="249809"/>
                  </a:lnTo>
                  <a:lnTo>
                    <a:pt x="161163" y="245364"/>
                  </a:lnTo>
                  <a:lnTo>
                    <a:pt x="163829" y="240537"/>
                  </a:lnTo>
                  <a:lnTo>
                    <a:pt x="166370" y="235585"/>
                  </a:lnTo>
                  <a:lnTo>
                    <a:pt x="167767" y="230251"/>
                  </a:lnTo>
                  <a:lnTo>
                    <a:pt x="167894" y="218567"/>
                  </a:lnTo>
                  <a:lnTo>
                    <a:pt x="166624" y="212217"/>
                  </a:lnTo>
                  <a:lnTo>
                    <a:pt x="163956" y="205359"/>
                  </a:lnTo>
                  <a:lnTo>
                    <a:pt x="161290" y="198247"/>
                  </a:lnTo>
                  <a:lnTo>
                    <a:pt x="157734" y="192532"/>
                  </a:lnTo>
                  <a:lnTo>
                    <a:pt x="153416" y="188087"/>
                  </a:lnTo>
                  <a:lnTo>
                    <a:pt x="149098" y="183642"/>
                  </a:lnTo>
                  <a:lnTo>
                    <a:pt x="144145" y="180467"/>
                  </a:lnTo>
                  <a:lnTo>
                    <a:pt x="138684" y="178562"/>
                  </a:lnTo>
                  <a:lnTo>
                    <a:pt x="133223" y="176530"/>
                  </a:lnTo>
                  <a:lnTo>
                    <a:pt x="127253" y="175895"/>
                  </a:lnTo>
                  <a:lnTo>
                    <a:pt x="120903" y="176276"/>
                  </a:lnTo>
                  <a:lnTo>
                    <a:pt x="114553" y="176657"/>
                  </a:lnTo>
                  <a:lnTo>
                    <a:pt x="107950" y="178181"/>
                  </a:lnTo>
                  <a:lnTo>
                    <a:pt x="101219" y="180848"/>
                  </a:lnTo>
                  <a:lnTo>
                    <a:pt x="94234" y="183515"/>
                  </a:lnTo>
                  <a:lnTo>
                    <a:pt x="88265" y="186817"/>
                  </a:lnTo>
                  <a:lnTo>
                    <a:pt x="83312" y="190627"/>
                  </a:lnTo>
                  <a:lnTo>
                    <a:pt x="78359" y="194310"/>
                  </a:lnTo>
                  <a:lnTo>
                    <a:pt x="74675" y="198755"/>
                  </a:lnTo>
                  <a:lnTo>
                    <a:pt x="72136" y="203581"/>
                  </a:lnTo>
                  <a:lnTo>
                    <a:pt x="69469" y="208407"/>
                  </a:lnTo>
                  <a:lnTo>
                    <a:pt x="68199" y="213868"/>
                  </a:lnTo>
                  <a:lnTo>
                    <a:pt x="68072" y="219710"/>
                  </a:lnTo>
                  <a:close/>
                </a:path>
                <a:path w="421004" h="919607">
                  <a:moveTo>
                    <a:pt x="131572" y="346456"/>
                  </a:moveTo>
                  <a:lnTo>
                    <a:pt x="128650" y="344297"/>
                  </a:lnTo>
                  <a:lnTo>
                    <a:pt x="126492" y="341376"/>
                  </a:lnTo>
                  <a:lnTo>
                    <a:pt x="124968" y="337566"/>
                  </a:lnTo>
                  <a:lnTo>
                    <a:pt x="125475" y="361823"/>
                  </a:lnTo>
                  <a:lnTo>
                    <a:pt x="130048" y="364363"/>
                  </a:lnTo>
                  <a:lnTo>
                    <a:pt x="135254" y="365887"/>
                  </a:lnTo>
                  <a:lnTo>
                    <a:pt x="134493" y="348488"/>
                  </a:lnTo>
                  <a:lnTo>
                    <a:pt x="131572" y="346456"/>
                  </a:lnTo>
                  <a:close/>
                </a:path>
                <a:path w="421004" h="919607">
                  <a:moveTo>
                    <a:pt x="112902" y="319659"/>
                  </a:moveTo>
                  <a:lnTo>
                    <a:pt x="112141" y="322326"/>
                  </a:lnTo>
                  <a:lnTo>
                    <a:pt x="111251" y="324866"/>
                  </a:lnTo>
                  <a:lnTo>
                    <a:pt x="110490" y="329819"/>
                  </a:lnTo>
                  <a:lnTo>
                    <a:pt x="110109" y="334518"/>
                  </a:lnTo>
                  <a:lnTo>
                    <a:pt x="110744" y="339090"/>
                  </a:lnTo>
                  <a:lnTo>
                    <a:pt x="112395" y="343916"/>
                  </a:lnTo>
                  <a:lnTo>
                    <a:pt x="114553" y="349758"/>
                  </a:lnTo>
                  <a:lnTo>
                    <a:pt x="117728" y="354457"/>
                  </a:lnTo>
                  <a:lnTo>
                    <a:pt x="121539" y="358140"/>
                  </a:lnTo>
                  <a:lnTo>
                    <a:pt x="125475" y="361823"/>
                  </a:lnTo>
                  <a:lnTo>
                    <a:pt x="124968" y="337566"/>
                  </a:lnTo>
                  <a:lnTo>
                    <a:pt x="123317" y="333375"/>
                  </a:lnTo>
                  <a:lnTo>
                    <a:pt x="123190" y="328930"/>
                  </a:lnTo>
                  <a:lnTo>
                    <a:pt x="124460" y="324104"/>
                  </a:lnTo>
                  <a:lnTo>
                    <a:pt x="125729" y="319278"/>
                  </a:lnTo>
                  <a:lnTo>
                    <a:pt x="128143" y="313817"/>
                  </a:lnTo>
                  <a:lnTo>
                    <a:pt x="131572" y="307594"/>
                  </a:lnTo>
                  <a:lnTo>
                    <a:pt x="164719" y="294894"/>
                  </a:lnTo>
                  <a:lnTo>
                    <a:pt x="168655" y="296164"/>
                  </a:lnTo>
                  <a:lnTo>
                    <a:pt x="172085" y="297434"/>
                  </a:lnTo>
                  <a:lnTo>
                    <a:pt x="174878" y="298831"/>
                  </a:lnTo>
                  <a:lnTo>
                    <a:pt x="177800" y="300228"/>
                  </a:lnTo>
                  <a:lnTo>
                    <a:pt x="180340" y="301625"/>
                  </a:lnTo>
                  <a:lnTo>
                    <a:pt x="182372" y="303149"/>
                  </a:lnTo>
                  <a:lnTo>
                    <a:pt x="186054" y="306197"/>
                  </a:lnTo>
                  <a:lnTo>
                    <a:pt x="188595" y="309626"/>
                  </a:lnTo>
                  <a:lnTo>
                    <a:pt x="190500" y="313436"/>
                  </a:lnTo>
                  <a:lnTo>
                    <a:pt x="192024" y="317373"/>
                  </a:lnTo>
                  <a:lnTo>
                    <a:pt x="192277" y="321056"/>
                  </a:lnTo>
                  <a:lnTo>
                    <a:pt x="191516" y="324485"/>
                  </a:lnTo>
                  <a:lnTo>
                    <a:pt x="190626" y="327787"/>
                  </a:lnTo>
                  <a:lnTo>
                    <a:pt x="189102" y="330962"/>
                  </a:lnTo>
                  <a:lnTo>
                    <a:pt x="186563" y="333629"/>
                  </a:lnTo>
                  <a:lnTo>
                    <a:pt x="184150" y="336423"/>
                  </a:lnTo>
                  <a:lnTo>
                    <a:pt x="180975" y="338963"/>
                  </a:lnTo>
                  <a:lnTo>
                    <a:pt x="177292" y="341122"/>
                  </a:lnTo>
                  <a:lnTo>
                    <a:pt x="173609" y="343281"/>
                  </a:lnTo>
                  <a:lnTo>
                    <a:pt x="169545" y="345186"/>
                  </a:lnTo>
                  <a:lnTo>
                    <a:pt x="165353" y="346837"/>
                  </a:lnTo>
                  <a:lnTo>
                    <a:pt x="161417" y="348361"/>
                  </a:lnTo>
                  <a:lnTo>
                    <a:pt x="157479" y="349377"/>
                  </a:lnTo>
                  <a:lnTo>
                    <a:pt x="153289" y="350012"/>
                  </a:lnTo>
                  <a:lnTo>
                    <a:pt x="149225" y="350647"/>
                  </a:lnTo>
                  <a:lnTo>
                    <a:pt x="145288" y="350774"/>
                  </a:lnTo>
                  <a:lnTo>
                    <a:pt x="141477" y="350266"/>
                  </a:lnTo>
                  <a:lnTo>
                    <a:pt x="137795" y="349758"/>
                  </a:lnTo>
                  <a:lnTo>
                    <a:pt x="134493" y="348488"/>
                  </a:lnTo>
                  <a:lnTo>
                    <a:pt x="135254" y="365887"/>
                  </a:lnTo>
                  <a:lnTo>
                    <a:pt x="140462" y="367284"/>
                  </a:lnTo>
                  <a:lnTo>
                    <a:pt x="146303" y="367792"/>
                  </a:lnTo>
                  <a:lnTo>
                    <a:pt x="152653" y="367157"/>
                  </a:lnTo>
                  <a:lnTo>
                    <a:pt x="159003" y="366395"/>
                  </a:lnTo>
                  <a:lnTo>
                    <a:pt x="165862" y="364744"/>
                  </a:lnTo>
                  <a:lnTo>
                    <a:pt x="173100" y="361950"/>
                  </a:lnTo>
                  <a:lnTo>
                    <a:pt x="179197" y="359664"/>
                  </a:lnTo>
                  <a:lnTo>
                    <a:pt x="184658" y="356743"/>
                  </a:lnTo>
                  <a:lnTo>
                    <a:pt x="189611" y="353441"/>
                  </a:lnTo>
                  <a:lnTo>
                    <a:pt x="194437" y="350139"/>
                  </a:lnTo>
                  <a:lnTo>
                    <a:pt x="198500" y="346456"/>
                  </a:lnTo>
                  <a:lnTo>
                    <a:pt x="201549" y="342138"/>
                  </a:lnTo>
                  <a:lnTo>
                    <a:pt x="204597" y="337947"/>
                  </a:lnTo>
                  <a:lnTo>
                    <a:pt x="206375" y="333248"/>
                  </a:lnTo>
                  <a:lnTo>
                    <a:pt x="207137" y="328041"/>
                  </a:lnTo>
                  <a:lnTo>
                    <a:pt x="207772" y="322961"/>
                  </a:lnTo>
                  <a:lnTo>
                    <a:pt x="207010" y="317373"/>
                  </a:lnTo>
                  <a:lnTo>
                    <a:pt x="204724" y="311277"/>
                  </a:lnTo>
                  <a:lnTo>
                    <a:pt x="203580" y="308483"/>
                  </a:lnTo>
                  <a:lnTo>
                    <a:pt x="202311" y="306070"/>
                  </a:lnTo>
                  <a:lnTo>
                    <a:pt x="199136" y="301498"/>
                  </a:lnTo>
                  <a:lnTo>
                    <a:pt x="195072" y="297561"/>
                  </a:lnTo>
                  <a:lnTo>
                    <a:pt x="190373" y="294005"/>
                  </a:lnTo>
                  <a:lnTo>
                    <a:pt x="187578" y="292354"/>
                  </a:lnTo>
                  <a:lnTo>
                    <a:pt x="184785" y="290703"/>
                  </a:lnTo>
                  <a:lnTo>
                    <a:pt x="181610" y="289179"/>
                  </a:lnTo>
                  <a:lnTo>
                    <a:pt x="178053" y="287655"/>
                  </a:lnTo>
                  <a:lnTo>
                    <a:pt x="189229" y="283337"/>
                  </a:lnTo>
                  <a:lnTo>
                    <a:pt x="190373" y="282448"/>
                  </a:lnTo>
                  <a:lnTo>
                    <a:pt x="190753" y="279654"/>
                  </a:lnTo>
                  <a:lnTo>
                    <a:pt x="189992" y="276860"/>
                  </a:lnTo>
                  <a:lnTo>
                    <a:pt x="188468" y="273304"/>
                  </a:lnTo>
                  <a:lnTo>
                    <a:pt x="186817" y="270510"/>
                  </a:lnTo>
                  <a:lnTo>
                    <a:pt x="184023" y="270002"/>
                  </a:lnTo>
                  <a:lnTo>
                    <a:pt x="67945" y="314579"/>
                  </a:lnTo>
                  <a:lnTo>
                    <a:pt x="67055" y="315087"/>
                  </a:lnTo>
                  <a:lnTo>
                    <a:pt x="66294" y="317627"/>
                  </a:lnTo>
                  <a:lnTo>
                    <a:pt x="66928" y="320548"/>
                  </a:lnTo>
                  <a:lnTo>
                    <a:pt x="67818" y="323342"/>
                  </a:lnTo>
                  <a:lnTo>
                    <a:pt x="68961" y="326136"/>
                  </a:lnTo>
                  <a:lnTo>
                    <a:pt x="70993" y="329184"/>
                  </a:lnTo>
                  <a:lnTo>
                    <a:pt x="73787" y="329819"/>
                  </a:lnTo>
                  <a:lnTo>
                    <a:pt x="115316" y="313817"/>
                  </a:lnTo>
                  <a:lnTo>
                    <a:pt x="114046" y="316865"/>
                  </a:lnTo>
                  <a:lnTo>
                    <a:pt x="112902" y="319659"/>
                  </a:lnTo>
                  <a:close/>
                </a:path>
                <a:path w="421004" h="919607">
                  <a:moveTo>
                    <a:pt x="163322" y="438150"/>
                  </a:moveTo>
                  <a:lnTo>
                    <a:pt x="161671" y="433705"/>
                  </a:lnTo>
                  <a:lnTo>
                    <a:pt x="159766" y="428879"/>
                  </a:lnTo>
                  <a:lnTo>
                    <a:pt x="159003" y="424434"/>
                  </a:lnTo>
                  <a:lnTo>
                    <a:pt x="159130" y="455041"/>
                  </a:lnTo>
                  <a:lnTo>
                    <a:pt x="163449" y="459486"/>
                  </a:lnTo>
                  <a:lnTo>
                    <a:pt x="168401" y="462661"/>
                  </a:lnTo>
                  <a:lnTo>
                    <a:pt x="173863" y="464693"/>
                  </a:lnTo>
                  <a:lnTo>
                    <a:pt x="171323" y="447167"/>
                  </a:lnTo>
                  <a:lnTo>
                    <a:pt x="168528" y="444500"/>
                  </a:lnTo>
                  <a:lnTo>
                    <a:pt x="165608" y="441833"/>
                  </a:lnTo>
                  <a:lnTo>
                    <a:pt x="163322" y="438150"/>
                  </a:lnTo>
                  <a:close/>
                </a:path>
                <a:path w="421004" h="919607">
                  <a:moveTo>
                    <a:pt x="144779" y="413004"/>
                  </a:moveTo>
                  <a:lnTo>
                    <a:pt x="144525" y="424688"/>
                  </a:lnTo>
                  <a:lnTo>
                    <a:pt x="145796" y="431038"/>
                  </a:lnTo>
                  <a:lnTo>
                    <a:pt x="148463" y="437896"/>
                  </a:lnTo>
                  <a:lnTo>
                    <a:pt x="151129" y="444881"/>
                  </a:lnTo>
                  <a:lnTo>
                    <a:pt x="154686" y="450596"/>
                  </a:lnTo>
                  <a:lnTo>
                    <a:pt x="159130" y="455041"/>
                  </a:lnTo>
                  <a:lnTo>
                    <a:pt x="159003" y="424434"/>
                  </a:lnTo>
                  <a:lnTo>
                    <a:pt x="159512" y="420370"/>
                  </a:lnTo>
                  <a:lnTo>
                    <a:pt x="160020" y="416433"/>
                  </a:lnTo>
                  <a:lnTo>
                    <a:pt x="161417" y="412877"/>
                  </a:lnTo>
                  <a:lnTo>
                    <a:pt x="163575" y="409829"/>
                  </a:lnTo>
                  <a:lnTo>
                    <a:pt x="165862" y="406654"/>
                  </a:lnTo>
                  <a:lnTo>
                    <a:pt x="168783" y="403987"/>
                  </a:lnTo>
                  <a:lnTo>
                    <a:pt x="172466" y="401574"/>
                  </a:lnTo>
                  <a:lnTo>
                    <a:pt x="176149" y="399161"/>
                  </a:lnTo>
                  <a:lnTo>
                    <a:pt x="180340" y="397129"/>
                  </a:lnTo>
                  <a:lnTo>
                    <a:pt x="184785" y="395351"/>
                  </a:lnTo>
                  <a:lnTo>
                    <a:pt x="189611" y="393573"/>
                  </a:lnTo>
                  <a:lnTo>
                    <a:pt x="194183" y="392430"/>
                  </a:lnTo>
                  <a:lnTo>
                    <a:pt x="198500" y="391922"/>
                  </a:lnTo>
                  <a:lnTo>
                    <a:pt x="202946" y="391414"/>
                  </a:lnTo>
                  <a:lnTo>
                    <a:pt x="207010" y="391541"/>
                  </a:lnTo>
                  <a:lnTo>
                    <a:pt x="210820" y="392557"/>
                  </a:lnTo>
                  <a:lnTo>
                    <a:pt x="214502" y="393573"/>
                  </a:lnTo>
                  <a:lnTo>
                    <a:pt x="217804" y="395351"/>
                  </a:lnTo>
                  <a:lnTo>
                    <a:pt x="220599" y="398018"/>
                  </a:lnTo>
                  <a:lnTo>
                    <a:pt x="223520" y="400685"/>
                  </a:lnTo>
                  <a:lnTo>
                    <a:pt x="225805" y="404241"/>
                  </a:lnTo>
                  <a:lnTo>
                    <a:pt x="227584" y="408813"/>
                  </a:lnTo>
                  <a:lnTo>
                    <a:pt x="229489" y="413766"/>
                  </a:lnTo>
                  <a:lnTo>
                    <a:pt x="230124" y="418211"/>
                  </a:lnTo>
                  <a:lnTo>
                    <a:pt x="229616" y="422148"/>
                  </a:lnTo>
                  <a:lnTo>
                    <a:pt x="229108" y="426085"/>
                  </a:lnTo>
                  <a:lnTo>
                    <a:pt x="227711" y="429641"/>
                  </a:lnTo>
                  <a:lnTo>
                    <a:pt x="225551" y="432689"/>
                  </a:lnTo>
                  <a:lnTo>
                    <a:pt x="223266" y="435864"/>
                  </a:lnTo>
                  <a:lnTo>
                    <a:pt x="220218" y="438531"/>
                  </a:lnTo>
                  <a:lnTo>
                    <a:pt x="216535" y="440944"/>
                  </a:lnTo>
                  <a:lnTo>
                    <a:pt x="212851" y="443230"/>
                  </a:lnTo>
                  <a:lnTo>
                    <a:pt x="208788" y="445389"/>
                  </a:lnTo>
                  <a:lnTo>
                    <a:pt x="204343" y="447040"/>
                  </a:lnTo>
                  <a:lnTo>
                    <a:pt x="199517" y="448945"/>
                  </a:lnTo>
                  <a:lnTo>
                    <a:pt x="194945" y="450088"/>
                  </a:lnTo>
                  <a:lnTo>
                    <a:pt x="190500" y="450596"/>
                  </a:lnTo>
                  <a:lnTo>
                    <a:pt x="186181" y="451231"/>
                  </a:lnTo>
                  <a:lnTo>
                    <a:pt x="182118" y="450977"/>
                  </a:lnTo>
                  <a:lnTo>
                    <a:pt x="178435" y="449961"/>
                  </a:lnTo>
                  <a:lnTo>
                    <a:pt x="174625" y="448945"/>
                  </a:lnTo>
                  <a:lnTo>
                    <a:pt x="171323" y="447167"/>
                  </a:lnTo>
                  <a:lnTo>
                    <a:pt x="173863" y="464693"/>
                  </a:lnTo>
                  <a:lnTo>
                    <a:pt x="179324" y="466598"/>
                  </a:lnTo>
                  <a:lnTo>
                    <a:pt x="185293" y="467360"/>
                  </a:lnTo>
                  <a:lnTo>
                    <a:pt x="191643" y="466979"/>
                  </a:lnTo>
                  <a:lnTo>
                    <a:pt x="197993" y="466598"/>
                  </a:lnTo>
                  <a:lnTo>
                    <a:pt x="204597" y="465074"/>
                  </a:lnTo>
                  <a:lnTo>
                    <a:pt x="211327" y="462534"/>
                  </a:lnTo>
                  <a:lnTo>
                    <a:pt x="218313" y="459740"/>
                  </a:lnTo>
                  <a:lnTo>
                    <a:pt x="224281" y="456565"/>
                  </a:lnTo>
                  <a:lnTo>
                    <a:pt x="229108" y="452755"/>
                  </a:lnTo>
                  <a:lnTo>
                    <a:pt x="234061" y="448945"/>
                  </a:lnTo>
                  <a:lnTo>
                    <a:pt x="237744" y="444500"/>
                  </a:lnTo>
                  <a:lnTo>
                    <a:pt x="240411" y="439674"/>
                  </a:lnTo>
                  <a:lnTo>
                    <a:pt x="242950" y="434848"/>
                  </a:lnTo>
                  <a:lnTo>
                    <a:pt x="244221" y="429387"/>
                  </a:lnTo>
                  <a:lnTo>
                    <a:pt x="244475" y="417703"/>
                  </a:lnTo>
                  <a:lnTo>
                    <a:pt x="243204" y="411353"/>
                  </a:lnTo>
                  <a:lnTo>
                    <a:pt x="240538" y="404495"/>
                  </a:lnTo>
                  <a:lnTo>
                    <a:pt x="237744" y="397383"/>
                  </a:lnTo>
                  <a:lnTo>
                    <a:pt x="234315" y="391668"/>
                  </a:lnTo>
                  <a:lnTo>
                    <a:pt x="229997" y="387223"/>
                  </a:lnTo>
                  <a:lnTo>
                    <a:pt x="225678" y="382778"/>
                  </a:lnTo>
                  <a:lnTo>
                    <a:pt x="220725" y="379603"/>
                  </a:lnTo>
                  <a:lnTo>
                    <a:pt x="215265" y="377698"/>
                  </a:lnTo>
                  <a:lnTo>
                    <a:pt x="209803" y="375793"/>
                  </a:lnTo>
                  <a:lnTo>
                    <a:pt x="203835" y="375031"/>
                  </a:lnTo>
                  <a:lnTo>
                    <a:pt x="197485" y="375412"/>
                  </a:lnTo>
                  <a:lnTo>
                    <a:pt x="191135" y="375793"/>
                  </a:lnTo>
                  <a:lnTo>
                    <a:pt x="184530" y="377317"/>
                  </a:lnTo>
                  <a:lnTo>
                    <a:pt x="177800" y="379984"/>
                  </a:lnTo>
                  <a:lnTo>
                    <a:pt x="170688" y="382651"/>
                  </a:lnTo>
                  <a:lnTo>
                    <a:pt x="164719" y="385953"/>
                  </a:lnTo>
                  <a:lnTo>
                    <a:pt x="159893" y="389763"/>
                  </a:lnTo>
                  <a:lnTo>
                    <a:pt x="154940" y="393446"/>
                  </a:lnTo>
                  <a:lnTo>
                    <a:pt x="151256" y="397891"/>
                  </a:lnTo>
                  <a:lnTo>
                    <a:pt x="148590" y="402717"/>
                  </a:lnTo>
                  <a:lnTo>
                    <a:pt x="146050" y="407543"/>
                  </a:lnTo>
                  <a:lnTo>
                    <a:pt x="144779" y="413004"/>
                  </a:lnTo>
                  <a:close/>
                </a:path>
                <a:path w="421004" h="919607">
                  <a:moveTo>
                    <a:pt x="225678" y="633476"/>
                  </a:moveTo>
                  <a:lnTo>
                    <a:pt x="227202" y="639191"/>
                  </a:lnTo>
                  <a:lnTo>
                    <a:pt x="230377" y="645033"/>
                  </a:lnTo>
                  <a:lnTo>
                    <a:pt x="233045" y="645795"/>
                  </a:lnTo>
                  <a:lnTo>
                    <a:pt x="316229" y="613791"/>
                  </a:lnTo>
                  <a:lnTo>
                    <a:pt x="316992" y="613410"/>
                  </a:lnTo>
                  <a:lnTo>
                    <a:pt x="317753" y="610743"/>
                  </a:lnTo>
                  <a:lnTo>
                    <a:pt x="317119" y="607822"/>
                  </a:lnTo>
                  <a:lnTo>
                    <a:pt x="316102" y="605028"/>
                  </a:lnTo>
                  <a:lnTo>
                    <a:pt x="315087" y="602361"/>
                  </a:lnTo>
                  <a:lnTo>
                    <a:pt x="313054" y="599313"/>
                  </a:lnTo>
                  <a:lnTo>
                    <a:pt x="310388" y="598551"/>
                  </a:lnTo>
                  <a:lnTo>
                    <a:pt x="227202" y="630555"/>
                  </a:lnTo>
                  <a:lnTo>
                    <a:pt x="226695" y="630682"/>
                  </a:lnTo>
                  <a:lnTo>
                    <a:pt x="225678" y="633476"/>
                  </a:lnTo>
                  <a:close/>
                </a:path>
                <a:path w="421004" h="919607">
                  <a:moveTo>
                    <a:pt x="331850" y="588899"/>
                  </a:moveTo>
                  <a:lnTo>
                    <a:pt x="330453" y="592582"/>
                  </a:lnTo>
                  <a:lnTo>
                    <a:pt x="330708" y="595249"/>
                  </a:lnTo>
                  <a:lnTo>
                    <a:pt x="332104" y="598805"/>
                  </a:lnTo>
                  <a:lnTo>
                    <a:pt x="333501" y="602361"/>
                  </a:lnTo>
                  <a:lnTo>
                    <a:pt x="335025" y="604647"/>
                  </a:lnTo>
                  <a:lnTo>
                    <a:pt x="338709" y="606425"/>
                  </a:lnTo>
                  <a:lnTo>
                    <a:pt x="341375" y="606171"/>
                  </a:lnTo>
                  <a:lnTo>
                    <a:pt x="344931" y="604774"/>
                  </a:lnTo>
                  <a:lnTo>
                    <a:pt x="348488" y="603377"/>
                  </a:lnTo>
                  <a:lnTo>
                    <a:pt x="350647" y="601853"/>
                  </a:lnTo>
                  <a:lnTo>
                    <a:pt x="352171" y="598170"/>
                  </a:lnTo>
                  <a:lnTo>
                    <a:pt x="351790" y="595503"/>
                  </a:lnTo>
                  <a:lnTo>
                    <a:pt x="350393" y="591947"/>
                  </a:lnTo>
                  <a:lnTo>
                    <a:pt x="348996" y="588264"/>
                  </a:lnTo>
                  <a:lnTo>
                    <a:pt x="347472" y="586105"/>
                  </a:lnTo>
                  <a:lnTo>
                    <a:pt x="343789" y="584327"/>
                  </a:lnTo>
                  <a:lnTo>
                    <a:pt x="341122" y="584581"/>
                  </a:lnTo>
                  <a:lnTo>
                    <a:pt x="337566" y="585978"/>
                  </a:lnTo>
                  <a:lnTo>
                    <a:pt x="334010" y="587375"/>
                  </a:lnTo>
                  <a:lnTo>
                    <a:pt x="331850" y="588899"/>
                  </a:lnTo>
                  <a:close/>
                </a:path>
                <a:path w="421004" h="919607">
                  <a:moveTo>
                    <a:pt x="283337" y="723138"/>
                  </a:moveTo>
                  <a:lnTo>
                    <a:pt x="279653" y="722122"/>
                  </a:lnTo>
                  <a:lnTo>
                    <a:pt x="276351" y="720217"/>
                  </a:lnTo>
                  <a:lnTo>
                    <a:pt x="278892" y="737743"/>
                  </a:lnTo>
                  <a:lnTo>
                    <a:pt x="284352" y="739775"/>
                  </a:lnTo>
                  <a:lnTo>
                    <a:pt x="290322" y="740537"/>
                  </a:lnTo>
                  <a:lnTo>
                    <a:pt x="296672" y="740156"/>
                  </a:lnTo>
                  <a:lnTo>
                    <a:pt x="303022" y="739648"/>
                  </a:lnTo>
                  <a:lnTo>
                    <a:pt x="309625" y="738251"/>
                  </a:lnTo>
                  <a:lnTo>
                    <a:pt x="316356" y="735584"/>
                  </a:lnTo>
                  <a:lnTo>
                    <a:pt x="323342" y="732917"/>
                  </a:lnTo>
                  <a:lnTo>
                    <a:pt x="329311" y="729615"/>
                  </a:lnTo>
                  <a:lnTo>
                    <a:pt x="334137" y="725805"/>
                  </a:lnTo>
                  <a:lnTo>
                    <a:pt x="339090" y="721995"/>
                  </a:lnTo>
                  <a:lnTo>
                    <a:pt x="342773" y="717677"/>
                  </a:lnTo>
                  <a:lnTo>
                    <a:pt x="345313" y="712851"/>
                  </a:lnTo>
                  <a:lnTo>
                    <a:pt x="347979" y="707898"/>
                  </a:lnTo>
                  <a:lnTo>
                    <a:pt x="349250" y="702564"/>
                  </a:lnTo>
                  <a:lnTo>
                    <a:pt x="349376" y="690880"/>
                  </a:lnTo>
                  <a:lnTo>
                    <a:pt x="348106" y="684530"/>
                  </a:lnTo>
                  <a:lnTo>
                    <a:pt x="345567" y="677672"/>
                  </a:lnTo>
                  <a:lnTo>
                    <a:pt x="342773" y="670560"/>
                  </a:lnTo>
                  <a:lnTo>
                    <a:pt x="339344" y="664845"/>
                  </a:lnTo>
                  <a:lnTo>
                    <a:pt x="335025" y="660400"/>
                  </a:lnTo>
                  <a:lnTo>
                    <a:pt x="330708" y="655955"/>
                  </a:lnTo>
                  <a:lnTo>
                    <a:pt x="325754" y="652780"/>
                  </a:lnTo>
                  <a:lnTo>
                    <a:pt x="320294" y="650875"/>
                  </a:lnTo>
                  <a:lnTo>
                    <a:pt x="314833" y="648843"/>
                  </a:lnTo>
                  <a:lnTo>
                    <a:pt x="308864" y="648081"/>
                  </a:lnTo>
                  <a:lnTo>
                    <a:pt x="302514" y="648589"/>
                  </a:lnTo>
                  <a:lnTo>
                    <a:pt x="296164" y="648970"/>
                  </a:lnTo>
                  <a:lnTo>
                    <a:pt x="289560" y="650494"/>
                  </a:lnTo>
                  <a:lnTo>
                    <a:pt x="282701" y="653034"/>
                  </a:lnTo>
                  <a:lnTo>
                    <a:pt x="275717" y="655828"/>
                  </a:lnTo>
                  <a:lnTo>
                    <a:pt x="269748" y="659003"/>
                  </a:lnTo>
                  <a:lnTo>
                    <a:pt x="264922" y="662813"/>
                  </a:lnTo>
                  <a:lnTo>
                    <a:pt x="259969" y="666623"/>
                  </a:lnTo>
                  <a:lnTo>
                    <a:pt x="256286" y="670941"/>
                  </a:lnTo>
                  <a:lnTo>
                    <a:pt x="253619" y="675894"/>
                  </a:lnTo>
                  <a:lnTo>
                    <a:pt x="251078" y="680720"/>
                  </a:lnTo>
                  <a:lnTo>
                    <a:pt x="249809" y="686054"/>
                  </a:lnTo>
                  <a:lnTo>
                    <a:pt x="249681" y="691896"/>
                  </a:lnTo>
                  <a:lnTo>
                    <a:pt x="249554" y="697865"/>
                  </a:lnTo>
                  <a:lnTo>
                    <a:pt x="250825" y="704215"/>
                  </a:lnTo>
                  <a:lnTo>
                    <a:pt x="253492" y="710946"/>
                  </a:lnTo>
                  <a:lnTo>
                    <a:pt x="256159" y="718058"/>
                  </a:lnTo>
                  <a:lnTo>
                    <a:pt x="259715" y="723773"/>
                  </a:lnTo>
                  <a:lnTo>
                    <a:pt x="264033" y="728218"/>
                  </a:lnTo>
                  <a:lnTo>
                    <a:pt x="264033" y="697484"/>
                  </a:lnTo>
                  <a:lnTo>
                    <a:pt x="264541" y="693547"/>
                  </a:lnTo>
                  <a:lnTo>
                    <a:pt x="265049" y="689610"/>
                  </a:lnTo>
                  <a:lnTo>
                    <a:pt x="266446" y="686054"/>
                  </a:lnTo>
                  <a:lnTo>
                    <a:pt x="268604" y="682879"/>
                  </a:lnTo>
                  <a:lnTo>
                    <a:pt x="270891" y="679831"/>
                  </a:lnTo>
                  <a:lnTo>
                    <a:pt x="273812" y="677037"/>
                  </a:lnTo>
                  <a:lnTo>
                    <a:pt x="277495" y="674751"/>
                  </a:lnTo>
                  <a:lnTo>
                    <a:pt x="281177" y="672338"/>
                  </a:lnTo>
                  <a:lnTo>
                    <a:pt x="285242" y="670306"/>
                  </a:lnTo>
                  <a:lnTo>
                    <a:pt x="289814" y="668528"/>
                  </a:lnTo>
                  <a:lnTo>
                    <a:pt x="294640" y="666623"/>
                  </a:lnTo>
                  <a:lnTo>
                    <a:pt x="299212" y="665480"/>
                  </a:lnTo>
                  <a:lnTo>
                    <a:pt x="303529" y="664972"/>
                  </a:lnTo>
                  <a:lnTo>
                    <a:pt x="307975" y="664464"/>
                  </a:lnTo>
                  <a:lnTo>
                    <a:pt x="312039" y="664718"/>
                  </a:lnTo>
                  <a:lnTo>
                    <a:pt x="315722" y="665734"/>
                  </a:lnTo>
                  <a:lnTo>
                    <a:pt x="319531" y="666750"/>
                  </a:lnTo>
                  <a:lnTo>
                    <a:pt x="322834" y="668528"/>
                  </a:lnTo>
                  <a:lnTo>
                    <a:pt x="325627" y="671195"/>
                  </a:lnTo>
                  <a:lnTo>
                    <a:pt x="328549" y="673862"/>
                  </a:lnTo>
                  <a:lnTo>
                    <a:pt x="330835" y="677418"/>
                  </a:lnTo>
                  <a:lnTo>
                    <a:pt x="332486" y="681990"/>
                  </a:lnTo>
                  <a:lnTo>
                    <a:pt x="334391" y="686816"/>
                  </a:lnTo>
                  <a:lnTo>
                    <a:pt x="335152" y="691261"/>
                  </a:lnTo>
                  <a:lnTo>
                    <a:pt x="334645" y="695198"/>
                  </a:lnTo>
                  <a:lnTo>
                    <a:pt x="334137" y="699262"/>
                  </a:lnTo>
                  <a:lnTo>
                    <a:pt x="332740" y="702691"/>
                  </a:lnTo>
                  <a:lnTo>
                    <a:pt x="330453" y="705866"/>
                  </a:lnTo>
                  <a:lnTo>
                    <a:pt x="328168" y="708914"/>
                  </a:lnTo>
                  <a:lnTo>
                    <a:pt x="325247" y="711708"/>
                  </a:lnTo>
                  <a:lnTo>
                    <a:pt x="321564" y="713994"/>
                  </a:lnTo>
                  <a:lnTo>
                    <a:pt x="317880" y="716407"/>
                  </a:lnTo>
                  <a:lnTo>
                    <a:pt x="313817" y="718439"/>
                  </a:lnTo>
                  <a:lnTo>
                    <a:pt x="309245" y="720217"/>
                  </a:lnTo>
                  <a:lnTo>
                    <a:pt x="304546" y="721995"/>
                  </a:lnTo>
                  <a:lnTo>
                    <a:pt x="299847" y="723265"/>
                  </a:lnTo>
                  <a:lnTo>
                    <a:pt x="295528" y="723773"/>
                  </a:lnTo>
                  <a:lnTo>
                    <a:pt x="291084" y="724281"/>
                  </a:lnTo>
                  <a:lnTo>
                    <a:pt x="287020" y="724154"/>
                  </a:lnTo>
                  <a:lnTo>
                    <a:pt x="283337" y="723138"/>
                  </a:lnTo>
                  <a:close/>
                </a:path>
                <a:path w="421004" h="919607">
                  <a:moveTo>
                    <a:pt x="268350" y="711327"/>
                  </a:moveTo>
                  <a:lnTo>
                    <a:pt x="266573" y="706882"/>
                  </a:lnTo>
                  <a:lnTo>
                    <a:pt x="264795" y="701929"/>
                  </a:lnTo>
                  <a:lnTo>
                    <a:pt x="264033" y="697484"/>
                  </a:lnTo>
                  <a:lnTo>
                    <a:pt x="264033" y="728218"/>
                  </a:lnTo>
                  <a:lnTo>
                    <a:pt x="268477" y="732663"/>
                  </a:lnTo>
                  <a:lnTo>
                    <a:pt x="273303" y="735838"/>
                  </a:lnTo>
                  <a:lnTo>
                    <a:pt x="278892" y="737743"/>
                  </a:lnTo>
                  <a:lnTo>
                    <a:pt x="276351" y="720217"/>
                  </a:lnTo>
                  <a:lnTo>
                    <a:pt x="273558" y="717550"/>
                  </a:lnTo>
                  <a:lnTo>
                    <a:pt x="270637" y="714883"/>
                  </a:lnTo>
                  <a:lnTo>
                    <a:pt x="268350" y="711327"/>
                  </a:lnTo>
                  <a:close/>
                </a:path>
                <a:path w="421004" h="919607">
                  <a:moveTo>
                    <a:pt x="365633" y="742188"/>
                  </a:moveTo>
                  <a:lnTo>
                    <a:pt x="282448" y="774192"/>
                  </a:lnTo>
                  <a:lnTo>
                    <a:pt x="281940" y="774319"/>
                  </a:lnTo>
                  <a:lnTo>
                    <a:pt x="280924" y="777240"/>
                  </a:lnTo>
                  <a:lnTo>
                    <a:pt x="281559" y="780161"/>
                  </a:lnTo>
                  <a:lnTo>
                    <a:pt x="282448" y="782828"/>
                  </a:lnTo>
                  <a:lnTo>
                    <a:pt x="283591" y="785622"/>
                  </a:lnTo>
                  <a:lnTo>
                    <a:pt x="285623" y="788670"/>
                  </a:lnTo>
                  <a:lnTo>
                    <a:pt x="288290" y="789432"/>
                  </a:lnTo>
                  <a:lnTo>
                    <a:pt x="346455" y="767080"/>
                  </a:lnTo>
                  <a:lnTo>
                    <a:pt x="353314" y="769239"/>
                  </a:lnTo>
                  <a:lnTo>
                    <a:pt x="358775" y="771779"/>
                  </a:lnTo>
                  <a:lnTo>
                    <a:pt x="362966" y="774573"/>
                  </a:lnTo>
                  <a:lnTo>
                    <a:pt x="367156" y="777240"/>
                  </a:lnTo>
                  <a:lnTo>
                    <a:pt x="369950" y="780542"/>
                  </a:lnTo>
                  <a:lnTo>
                    <a:pt x="371475" y="784352"/>
                  </a:lnTo>
                  <a:lnTo>
                    <a:pt x="372491" y="787400"/>
                  </a:lnTo>
                  <a:lnTo>
                    <a:pt x="372999" y="790194"/>
                  </a:lnTo>
                  <a:lnTo>
                    <a:pt x="372745" y="792861"/>
                  </a:lnTo>
                  <a:lnTo>
                    <a:pt x="372491" y="795528"/>
                  </a:lnTo>
                  <a:lnTo>
                    <a:pt x="370077" y="800227"/>
                  </a:lnTo>
                  <a:lnTo>
                    <a:pt x="366395" y="804418"/>
                  </a:lnTo>
                  <a:lnTo>
                    <a:pt x="363854" y="806323"/>
                  </a:lnTo>
                  <a:lnTo>
                    <a:pt x="361188" y="808101"/>
                  </a:lnTo>
                  <a:lnTo>
                    <a:pt x="357504" y="810006"/>
                  </a:lnTo>
                  <a:lnTo>
                    <a:pt x="352805" y="811784"/>
                  </a:lnTo>
                  <a:lnTo>
                    <a:pt x="304165" y="830580"/>
                  </a:lnTo>
                  <a:lnTo>
                    <a:pt x="303275" y="830961"/>
                  </a:lnTo>
                  <a:lnTo>
                    <a:pt x="302514" y="833628"/>
                  </a:lnTo>
                  <a:lnTo>
                    <a:pt x="303149" y="836422"/>
                  </a:lnTo>
                  <a:lnTo>
                    <a:pt x="304165" y="839343"/>
                  </a:lnTo>
                  <a:lnTo>
                    <a:pt x="305308" y="842010"/>
                  </a:lnTo>
                  <a:lnTo>
                    <a:pt x="307213" y="845058"/>
                  </a:lnTo>
                  <a:lnTo>
                    <a:pt x="310006" y="845820"/>
                  </a:lnTo>
                  <a:lnTo>
                    <a:pt x="360679" y="826262"/>
                  </a:lnTo>
                  <a:lnTo>
                    <a:pt x="366649" y="823976"/>
                  </a:lnTo>
                  <a:lnTo>
                    <a:pt x="371475" y="821563"/>
                  </a:lnTo>
                  <a:lnTo>
                    <a:pt x="375285" y="818896"/>
                  </a:lnTo>
                  <a:lnTo>
                    <a:pt x="379095" y="816229"/>
                  </a:lnTo>
                  <a:lnTo>
                    <a:pt x="382143" y="813181"/>
                  </a:lnTo>
                  <a:lnTo>
                    <a:pt x="384428" y="809625"/>
                  </a:lnTo>
                  <a:lnTo>
                    <a:pt x="386588" y="806069"/>
                  </a:lnTo>
                  <a:lnTo>
                    <a:pt x="387985" y="802005"/>
                  </a:lnTo>
                  <a:lnTo>
                    <a:pt x="388366" y="797560"/>
                  </a:lnTo>
                  <a:lnTo>
                    <a:pt x="388874" y="792988"/>
                  </a:lnTo>
                  <a:lnTo>
                    <a:pt x="387985" y="788035"/>
                  </a:lnTo>
                  <a:lnTo>
                    <a:pt x="385825" y="782447"/>
                  </a:lnTo>
                  <a:lnTo>
                    <a:pt x="384048" y="777748"/>
                  </a:lnTo>
                  <a:lnTo>
                    <a:pt x="381000" y="773557"/>
                  </a:lnTo>
                  <a:lnTo>
                    <a:pt x="376809" y="769747"/>
                  </a:lnTo>
                  <a:lnTo>
                    <a:pt x="372491" y="766064"/>
                  </a:lnTo>
                  <a:lnTo>
                    <a:pt x="366902" y="762889"/>
                  </a:lnTo>
                  <a:lnTo>
                    <a:pt x="359918" y="760222"/>
                  </a:lnTo>
                  <a:lnTo>
                    <a:pt x="370840" y="756031"/>
                  </a:lnTo>
                  <a:lnTo>
                    <a:pt x="372491" y="754380"/>
                  </a:lnTo>
                  <a:lnTo>
                    <a:pt x="372237" y="751459"/>
                  </a:lnTo>
                  <a:lnTo>
                    <a:pt x="371094" y="748030"/>
                  </a:lnTo>
                  <a:lnTo>
                    <a:pt x="370077" y="745490"/>
                  </a:lnTo>
                  <a:lnTo>
                    <a:pt x="368300" y="742823"/>
                  </a:lnTo>
                  <a:lnTo>
                    <a:pt x="365633" y="742188"/>
                  </a:lnTo>
                  <a:close/>
                </a:path>
                <a:path w="421004" h="919607">
                  <a:moveTo>
                    <a:pt x="407670" y="888619"/>
                  </a:moveTo>
                  <a:lnTo>
                    <a:pt x="407162" y="891286"/>
                  </a:lnTo>
                  <a:lnTo>
                    <a:pt x="408813" y="893953"/>
                  </a:lnTo>
                  <a:lnTo>
                    <a:pt x="411479" y="893699"/>
                  </a:lnTo>
                  <a:lnTo>
                    <a:pt x="414274" y="892810"/>
                  </a:lnTo>
                  <a:lnTo>
                    <a:pt x="417322" y="891413"/>
                  </a:lnTo>
                  <a:lnTo>
                    <a:pt x="419989" y="888873"/>
                  </a:lnTo>
                  <a:lnTo>
                    <a:pt x="420624" y="886079"/>
                  </a:lnTo>
                  <a:lnTo>
                    <a:pt x="421004" y="883031"/>
                  </a:lnTo>
                  <a:lnTo>
                    <a:pt x="420877" y="879221"/>
                  </a:lnTo>
                  <a:lnTo>
                    <a:pt x="420370" y="875157"/>
                  </a:lnTo>
                  <a:lnTo>
                    <a:pt x="419480" y="870331"/>
                  </a:lnTo>
                  <a:lnTo>
                    <a:pt x="417956" y="865886"/>
                  </a:lnTo>
                  <a:lnTo>
                    <a:pt x="415925" y="860806"/>
                  </a:lnTo>
                  <a:lnTo>
                    <a:pt x="413639" y="856615"/>
                  </a:lnTo>
                  <a:lnTo>
                    <a:pt x="410718" y="853440"/>
                  </a:lnTo>
                  <a:lnTo>
                    <a:pt x="407924" y="850138"/>
                  </a:lnTo>
                  <a:lnTo>
                    <a:pt x="405002" y="847725"/>
                  </a:lnTo>
                  <a:lnTo>
                    <a:pt x="401700" y="846074"/>
                  </a:lnTo>
                  <a:lnTo>
                    <a:pt x="398525" y="844296"/>
                  </a:lnTo>
                  <a:lnTo>
                    <a:pt x="395224" y="843407"/>
                  </a:lnTo>
                  <a:lnTo>
                    <a:pt x="388239" y="843280"/>
                  </a:lnTo>
                  <a:lnTo>
                    <a:pt x="384810" y="843788"/>
                  </a:lnTo>
                  <a:lnTo>
                    <a:pt x="381635" y="845058"/>
                  </a:lnTo>
                  <a:lnTo>
                    <a:pt x="377951" y="846455"/>
                  </a:lnTo>
                  <a:lnTo>
                    <a:pt x="374903" y="848360"/>
                  </a:lnTo>
                  <a:lnTo>
                    <a:pt x="370586" y="852678"/>
                  </a:lnTo>
                  <a:lnTo>
                    <a:pt x="368935" y="855218"/>
                  </a:lnTo>
                  <a:lnTo>
                    <a:pt x="367792" y="857885"/>
                  </a:lnTo>
                  <a:lnTo>
                    <a:pt x="366649" y="860552"/>
                  </a:lnTo>
                  <a:lnTo>
                    <a:pt x="365887" y="863473"/>
                  </a:lnTo>
                  <a:lnTo>
                    <a:pt x="365505" y="866521"/>
                  </a:lnTo>
                  <a:lnTo>
                    <a:pt x="365125" y="869442"/>
                  </a:lnTo>
                  <a:lnTo>
                    <a:pt x="364871" y="872490"/>
                  </a:lnTo>
                  <a:lnTo>
                    <a:pt x="364617" y="889762"/>
                  </a:lnTo>
                  <a:lnTo>
                    <a:pt x="364109" y="892175"/>
                  </a:lnTo>
                  <a:lnTo>
                    <a:pt x="362839" y="896747"/>
                  </a:lnTo>
                  <a:lnTo>
                    <a:pt x="360552" y="900430"/>
                  </a:lnTo>
                  <a:lnTo>
                    <a:pt x="356489" y="902716"/>
                  </a:lnTo>
                  <a:lnTo>
                    <a:pt x="352044" y="903859"/>
                  </a:lnTo>
                  <a:lnTo>
                    <a:pt x="348106" y="903478"/>
                  </a:lnTo>
                  <a:lnTo>
                    <a:pt x="344550" y="901700"/>
                  </a:lnTo>
                  <a:lnTo>
                    <a:pt x="341375" y="899033"/>
                  </a:lnTo>
                  <a:lnTo>
                    <a:pt x="338709" y="895350"/>
                  </a:lnTo>
                  <a:lnTo>
                    <a:pt x="336550" y="890524"/>
                  </a:lnTo>
                  <a:lnTo>
                    <a:pt x="335152" y="887095"/>
                  </a:lnTo>
                  <a:lnTo>
                    <a:pt x="334391" y="883793"/>
                  </a:lnTo>
                  <a:lnTo>
                    <a:pt x="334264" y="880872"/>
                  </a:lnTo>
                  <a:lnTo>
                    <a:pt x="334010" y="877951"/>
                  </a:lnTo>
                  <a:lnTo>
                    <a:pt x="334010" y="875284"/>
                  </a:lnTo>
                  <a:lnTo>
                    <a:pt x="334264" y="872998"/>
                  </a:lnTo>
                  <a:lnTo>
                    <a:pt x="334772" y="868680"/>
                  </a:lnTo>
                  <a:lnTo>
                    <a:pt x="335534" y="865378"/>
                  </a:lnTo>
                  <a:lnTo>
                    <a:pt x="333628" y="862076"/>
                  </a:lnTo>
                  <a:lnTo>
                    <a:pt x="330962" y="862330"/>
                  </a:lnTo>
                  <a:lnTo>
                    <a:pt x="327914" y="863346"/>
                  </a:lnTo>
                  <a:lnTo>
                    <a:pt x="324612" y="864870"/>
                  </a:lnTo>
                  <a:lnTo>
                    <a:pt x="321945" y="867156"/>
                  </a:lnTo>
                  <a:lnTo>
                    <a:pt x="320928" y="870331"/>
                  </a:lnTo>
                  <a:lnTo>
                    <a:pt x="320548" y="873887"/>
                  </a:lnTo>
                  <a:lnTo>
                    <a:pt x="320675" y="878332"/>
                  </a:lnTo>
                  <a:lnTo>
                    <a:pt x="321055" y="883285"/>
                  </a:lnTo>
                  <a:lnTo>
                    <a:pt x="321691" y="886206"/>
                  </a:lnTo>
                  <a:lnTo>
                    <a:pt x="322199" y="889000"/>
                  </a:lnTo>
                  <a:lnTo>
                    <a:pt x="323088" y="891921"/>
                  </a:lnTo>
                  <a:lnTo>
                    <a:pt x="324230" y="894969"/>
                  </a:lnTo>
                  <a:lnTo>
                    <a:pt x="326009" y="899668"/>
                  </a:lnTo>
                  <a:lnTo>
                    <a:pt x="328295" y="903859"/>
                  </a:lnTo>
                  <a:lnTo>
                    <a:pt x="331089" y="907415"/>
                  </a:lnTo>
                  <a:lnTo>
                    <a:pt x="333755" y="910971"/>
                  </a:lnTo>
                  <a:lnTo>
                    <a:pt x="336803" y="913765"/>
                  </a:lnTo>
                  <a:lnTo>
                    <a:pt x="340233" y="915797"/>
                  </a:lnTo>
                  <a:lnTo>
                    <a:pt x="343535" y="917829"/>
                  </a:lnTo>
                  <a:lnTo>
                    <a:pt x="347218" y="918972"/>
                  </a:lnTo>
                  <a:lnTo>
                    <a:pt x="351154" y="919226"/>
                  </a:lnTo>
                  <a:lnTo>
                    <a:pt x="355092" y="919607"/>
                  </a:lnTo>
                  <a:lnTo>
                    <a:pt x="359155" y="918845"/>
                  </a:lnTo>
                  <a:lnTo>
                    <a:pt x="363474" y="917194"/>
                  </a:lnTo>
                  <a:lnTo>
                    <a:pt x="367029" y="915924"/>
                  </a:lnTo>
                  <a:lnTo>
                    <a:pt x="369824" y="914146"/>
                  </a:lnTo>
                  <a:lnTo>
                    <a:pt x="371983" y="911860"/>
                  </a:lnTo>
                  <a:lnTo>
                    <a:pt x="375666" y="907288"/>
                  </a:lnTo>
                  <a:lnTo>
                    <a:pt x="376809" y="904621"/>
                  </a:lnTo>
                  <a:lnTo>
                    <a:pt x="377825" y="901954"/>
                  </a:lnTo>
                  <a:lnTo>
                    <a:pt x="378587" y="899033"/>
                  </a:lnTo>
                  <a:lnTo>
                    <a:pt x="378841" y="895985"/>
                  </a:lnTo>
                  <a:lnTo>
                    <a:pt x="379222" y="892937"/>
                  </a:lnTo>
                  <a:lnTo>
                    <a:pt x="379475" y="886841"/>
                  </a:lnTo>
                  <a:lnTo>
                    <a:pt x="379475" y="875030"/>
                  </a:lnTo>
                  <a:lnTo>
                    <a:pt x="379729" y="872363"/>
                  </a:lnTo>
                  <a:lnTo>
                    <a:pt x="380746" y="867537"/>
                  </a:lnTo>
                  <a:lnTo>
                    <a:pt x="382650" y="863473"/>
                  </a:lnTo>
                  <a:lnTo>
                    <a:pt x="385572" y="860298"/>
                  </a:lnTo>
                  <a:lnTo>
                    <a:pt x="389763" y="858647"/>
                  </a:lnTo>
                  <a:lnTo>
                    <a:pt x="393192" y="858520"/>
                  </a:lnTo>
                  <a:lnTo>
                    <a:pt x="396621" y="859028"/>
                  </a:lnTo>
                  <a:lnTo>
                    <a:pt x="399669" y="860679"/>
                  </a:lnTo>
                  <a:lnTo>
                    <a:pt x="402463" y="863727"/>
                  </a:lnTo>
                  <a:lnTo>
                    <a:pt x="405002" y="867664"/>
                  </a:lnTo>
                  <a:lnTo>
                    <a:pt x="406019" y="870204"/>
                  </a:lnTo>
                  <a:lnTo>
                    <a:pt x="407162" y="873125"/>
                  </a:lnTo>
                  <a:lnTo>
                    <a:pt x="407797" y="875792"/>
                  </a:lnTo>
                  <a:lnTo>
                    <a:pt x="408177" y="880872"/>
                  </a:lnTo>
                  <a:lnTo>
                    <a:pt x="408050" y="885063"/>
                  </a:lnTo>
                  <a:lnTo>
                    <a:pt x="407670" y="888619"/>
                  </a:lnTo>
                  <a:close/>
                </a:path>
                <a:path w="421004" h="919607">
                  <a:moveTo>
                    <a:pt x="221742" y="589153"/>
                  </a:moveTo>
                  <a:lnTo>
                    <a:pt x="222123" y="585470"/>
                  </a:lnTo>
                  <a:lnTo>
                    <a:pt x="224409" y="582676"/>
                  </a:lnTo>
                  <a:lnTo>
                    <a:pt x="226695" y="579882"/>
                  </a:lnTo>
                  <a:lnTo>
                    <a:pt x="230631" y="577342"/>
                  </a:lnTo>
                  <a:lnTo>
                    <a:pt x="236347" y="575183"/>
                  </a:lnTo>
                  <a:lnTo>
                    <a:pt x="282701" y="557276"/>
                  </a:lnTo>
                  <a:lnTo>
                    <a:pt x="290956" y="578612"/>
                  </a:lnTo>
                  <a:lnTo>
                    <a:pt x="293243" y="580263"/>
                  </a:lnTo>
                  <a:lnTo>
                    <a:pt x="296164" y="580136"/>
                  </a:lnTo>
                  <a:lnTo>
                    <a:pt x="300481" y="578358"/>
                  </a:lnTo>
                  <a:lnTo>
                    <a:pt x="303022" y="576580"/>
                  </a:lnTo>
                  <a:lnTo>
                    <a:pt x="303529" y="573786"/>
                  </a:lnTo>
                  <a:lnTo>
                    <a:pt x="295401" y="552450"/>
                  </a:lnTo>
                  <a:lnTo>
                    <a:pt x="315214" y="544830"/>
                  </a:lnTo>
                  <a:lnTo>
                    <a:pt x="315975" y="544449"/>
                  </a:lnTo>
                  <a:lnTo>
                    <a:pt x="316738" y="541782"/>
                  </a:lnTo>
                  <a:lnTo>
                    <a:pt x="316229" y="538861"/>
                  </a:lnTo>
                  <a:lnTo>
                    <a:pt x="315214" y="536067"/>
                  </a:lnTo>
                  <a:lnTo>
                    <a:pt x="314071" y="533400"/>
                  </a:lnTo>
                  <a:lnTo>
                    <a:pt x="312039" y="530352"/>
                  </a:lnTo>
                  <a:lnTo>
                    <a:pt x="309245" y="529590"/>
                  </a:lnTo>
                  <a:lnTo>
                    <a:pt x="289560" y="537210"/>
                  </a:lnTo>
                  <a:lnTo>
                    <a:pt x="285115" y="525653"/>
                  </a:lnTo>
                  <a:lnTo>
                    <a:pt x="283337" y="524002"/>
                  </a:lnTo>
                  <a:lnTo>
                    <a:pt x="280543" y="524129"/>
                  </a:lnTo>
                  <a:lnTo>
                    <a:pt x="277495" y="525018"/>
                  </a:lnTo>
                  <a:lnTo>
                    <a:pt x="273050" y="527685"/>
                  </a:lnTo>
                  <a:lnTo>
                    <a:pt x="272415" y="530479"/>
                  </a:lnTo>
                  <a:lnTo>
                    <a:pt x="276860" y="542036"/>
                  </a:lnTo>
                  <a:lnTo>
                    <a:pt x="228346" y="560705"/>
                  </a:lnTo>
                  <a:lnTo>
                    <a:pt x="223520" y="562610"/>
                  </a:lnTo>
                  <a:lnTo>
                    <a:pt x="219455" y="564642"/>
                  </a:lnTo>
                  <a:lnTo>
                    <a:pt x="216280" y="566928"/>
                  </a:lnTo>
                  <a:lnTo>
                    <a:pt x="213105" y="569214"/>
                  </a:lnTo>
                  <a:lnTo>
                    <a:pt x="210693" y="571754"/>
                  </a:lnTo>
                  <a:lnTo>
                    <a:pt x="209169" y="574548"/>
                  </a:lnTo>
                  <a:lnTo>
                    <a:pt x="207645" y="577469"/>
                  </a:lnTo>
                  <a:lnTo>
                    <a:pt x="206883" y="580644"/>
                  </a:lnTo>
                  <a:lnTo>
                    <a:pt x="206883" y="587629"/>
                  </a:lnTo>
                  <a:lnTo>
                    <a:pt x="207772" y="591566"/>
                  </a:lnTo>
                  <a:lnTo>
                    <a:pt x="209423" y="595884"/>
                  </a:lnTo>
                  <a:lnTo>
                    <a:pt x="209930" y="597281"/>
                  </a:lnTo>
                  <a:lnTo>
                    <a:pt x="211327" y="600075"/>
                  </a:lnTo>
                  <a:lnTo>
                    <a:pt x="213614" y="603758"/>
                  </a:lnTo>
                  <a:lnTo>
                    <a:pt x="215900" y="606806"/>
                  </a:lnTo>
                  <a:lnTo>
                    <a:pt x="218821" y="608711"/>
                  </a:lnTo>
                  <a:lnTo>
                    <a:pt x="222123" y="608457"/>
                  </a:lnTo>
                  <a:lnTo>
                    <a:pt x="225298" y="607441"/>
                  </a:lnTo>
                  <a:lnTo>
                    <a:pt x="227329" y="606552"/>
                  </a:lnTo>
                  <a:lnTo>
                    <a:pt x="230250" y="604393"/>
                  </a:lnTo>
                  <a:lnTo>
                    <a:pt x="229108" y="601599"/>
                  </a:lnTo>
                  <a:lnTo>
                    <a:pt x="226695" y="598932"/>
                  </a:lnTo>
                  <a:lnTo>
                    <a:pt x="224663" y="596138"/>
                  </a:lnTo>
                  <a:lnTo>
                    <a:pt x="223520" y="593471"/>
                  </a:lnTo>
                  <a:lnTo>
                    <a:pt x="221742" y="589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95"/>
            <p:cNvSpPr/>
            <p:nvPr/>
          </p:nvSpPr>
          <p:spPr>
            <a:xfrm>
              <a:off x="225412" y="4153280"/>
              <a:ext cx="198742" cy="528446"/>
            </a:xfrm>
            <a:custGeom>
              <a:avLst/>
              <a:gdLst/>
              <a:ahLst/>
              <a:cxnLst/>
              <a:rect l="l" t="t" r="r" b="b"/>
              <a:pathLst>
                <a:path w="198742" h="528447">
                  <a:moveTo>
                    <a:pt x="183616" y="133477"/>
                  </a:moveTo>
                  <a:lnTo>
                    <a:pt x="181089" y="130429"/>
                  </a:lnTo>
                  <a:lnTo>
                    <a:pt x="100203" y="94361"/>
                  </a:lnTo>
                  <a:lnTo>
                    <a:pt x="99263" y="93853"/>
                  </a:lnTo>
                  <a:lnTo>
                    <a:pt x="96189" y="92964"/>
                  </a:lnTo>
                  <a:lnTo>
                    <a:pt x="93738" y="94234"/>
                  </a:lnTo>
                  <a:lnTo>
                    <a:pt x="92798" y="97282"/>
                  </a:lnTo>
                  <a:lnTo>
                    <a:pt x="92430" y="100203"/>
                  </a:lnTo>
                  <a:lnTo>
                    <a:pt x="92100" y="103251"/>
                  </a:lnTo>
                  <a:lnTo>
                    <a:pt x="92100" y="106299"/>
                  </a:lnTo>
                  <a:lnTo>
                    <a:pt x="94513" y="109347"/>
                  </a:lnTo>
                  <a:lnTo>
                    <a:pt x="164896" y="139065"/>
                  </a:lnTo>
                  <a:lnTo>
                    <a:pt x="164871" y="139319"/>
                  </a:lnTo>
                  <a:lnTo>
                    <a:pt x="89217" y="151765"/>
                  </a:lnTo>
                  <a:lnTo>
                    <a:pt x="86385" y="153797"/>
                  </a:lnTo>
                  <a:lnTo>
                    <a:pt x="85686" y="156591"/>
                  </a:lnTo>
                  <a:lnTo>
                    <a:pt x="85293" y="159512"/>
                  </a:lnTo>
                  <a:lnTo>
                    <a:pt x="84975" y="162433"/>
                  </a:lnTo>
                  <a:lnTo>
                    <a:pt x="85001" y="165354"/>
                  </a:lnTo>
                  <a:lnTo>
                    <a:pt x="87426" y="168275"/>
                  </a:lnTo>
                  <a:lnTo>
                    <a:pt x="157988" y="196596"/>
                  </a:lnTo>
                  <a:lnTo>
                    <a:pt x="157937" y="196977"/>
                  </a:lnTo>
                  <a:lnTo>
                    <a:pt x="82461" y="209550"/>
                  </a:lnTo>
                  <a:lnTo>
                    <a:pt x="79425" y="211709"/>
                  </a:lnTo>
                  <a:lnTo>
                    <a:pt x="78244" y="218059"/>
                  </a:lnTo>
                  <a:lnTo>
                    <a:pt x="77876" y="221869"/>
                  </a:lnTo>
                  <a:lnTo>
                    <a:pt x="78422" y="225552"/>
                  </a:lnTo>
                  <a:lnTo>
                    <a:pt x="81153" y="226568"/>
                  </a:lnTo>
                  <a:lnTo>
                    <a:pt x="84353" y="226060"/>
                  </a:lnTo>
                  <a:lnTo>
                    <a:pt x="171475" y="210312"/>
                  </a:lnTo>
                  <a:lnTo>
                    <a:pt x="174561" y="208026"/>
                  </a:lnTo>
                  <a:lnTo>
                    <a:pt x="175526" y="204851"/>
                  </a:lnTo>
                  <a:lnTo>
                    <a:pt x="176555" y="197993"/>
                  </a:lnTo>
                  <a:lnTo>
                    <a:pt x="176771" y="194945"/>
                  </a:lnTo>
                  <a:lnTo>
                    <a:pt x="176618" y="191643"/>
                  </a:lnTo>
                  <a:lnTo>
                    <a:pt x="174117" y="188468"/>
                  </a:lnTo>
                  <a:lnTo>
                    <a:pt x="112014" y="163576"/>
                  </a:lnTo>
                  <a:lnTo>
                    <a:pt x="112064" y="163068"/>
                  </a:lnTo>
                  <a:lnTo>
                    <a:pt x="178460" y="152273"/>
                  </a:lnTo>
                  <a:lnTo>
                    <a:pt x="181546" y="149860"/>
                  </a:lnTo>
                  <a:lnTo>
                    <a:pt x="182524" y="146685"/>
                  </a:lnTo>
                  <a:lnTo>
                    <a:pt x="183095" y="143637"/>
                  </a:lnTo>
                  <a:lnTo>
                    <a:pt x="183578" y="139573"/>
                  </a:lnTo>
                  <a:lnTo>
                    <a:pt x="183781" y="136652"/>
                  </a:lnTo>
                  <a:lnTo>
                    <a:pt x="183616" y="133477"/>
                  </a:lnTo>
                  <a:close/>
                </a:path>
                <a:path w="198742" h="528447">
                  <a:moveTo>
                    <a:pt x="98793" y="72898"/>
                  </a:moveTo>
                  <a:lnTo>
                    <a:pt x="187223" y="83566"/>
                  </a:lnTo>
                  <a:lnTo>
                    <a:pt x="190017" y="81661"/>
                  </a:lnTo>
                  <a:lnTo>
                    <a:pt x="190830" y="78740"/>
                  </a:lnTo>
                  <a:lnTo>
                    <a:pt x="191249" y="75819"/>
                  </a:lnTo>
                  <a:lnTo>
                    <a:pt x="191541" y="72898"/>
                  </a:lnTo>
                  <a:lnTo>
                    <a:pt x="191427" y="69977"/>
                  </a:lnTo>
                  <a:lnTo>
                    <a:pt x="189179" y="67310"/>
                  </a:lnTo>
                  <a:lnTo>
                    <a:pt x="127368" y="59944"/>
                  </a:lnTo>
                  <a:lnTo>
                    <a:pt x="122339" y="54737"/>
                  </a:lnTo>
                  <a:lnTo>
                    <a:pt x="118630" y="50038"/>
                  </a:lnTo>
                  <a:lnTo>
                    <a:pt x="116230" y="45593"/>
                  </a:lnTo>
                  <a:lnTo>
                    <a:pt x="113842" y="41148"/>
                  </a:lnTo>
                  <a:lnTo>
                    <a:pt x="112890" y="36957"/>
                  </a:lnTo>
                  <a:lnTo>
                    <a:pt x="113372" y="32893"/>
                  </a:lnTo>
                  <a:lnTo>
                    <a:pt x="113753" y="29718"/>
                  </a:lnTo>
                  <a:lnTo>
                    <a:pt x="114681" y="27051"/>
                  </a:lnTo>
                  <a:lnTo>
                    <a:pt x="116141" y="24765"/>
                  </a:lnTo>
                  <a:lnTo>
                    <a:pt x="119545" y="20828"/>
                  </a:lnTo>
                  <a:lnTo>
                    <a:pt x="124358" y="18415"/>
                  </a:lnTo>
                  <a:lnTo>
                    <a:pt x="127152" y="17526"/>
                  </a:lnTo>
                  <a:lnTo>
                    <a:pt x="130327" y="17145"/>
                  </a:lnTo>
                  <a:lnTo>
                    <a:pt x="133502" y="16637"/>
                  </a:lnTo>
                  <a:lnTo>
                    <a:pt x="137604" y="16764"/>
                  </a:lnTo>
                  <a:lnTo>
                    <a:pt x="142659" y="17399"/>
                  </a:lnTo>
                  <a:lnTo>
                    <a:pt x="194436" y="23622"/>
                  </a:lnTo>
                  <a:lnTo>
                    <a:pt x="197231" y="21717"/>
                  </a:lnTo>
                  <a:lnTo>
                    <a:pt x="198043" y="18796"/>
                  </a:lnTo>
                  <a:lnTo>
                    <a:pt x="198462" y="15875"/>
                  </a:lnTo>
                  <a:lnTo>
                    <a:pt x="198742" y="12954"/>
                  </a:lnTo>
                  <a:lnTo>
                    <a:pt x="198640" y="10033"/>
                  </a:lnTo>
                  <a:lnTo>
                    <a:pt x="196392" y="7366"/>
                  </a:lnTo>
                  <a:lnTo>
                    <a:pt x="142443" y="889"/>
                  </a:lnTo>
                  <a:lnTo>
                    <a:pt x="136156" y="127"/>
                  </a:lnTo>
                  <a:lnTo>
                    <a:pt x="130695" y="0"/>
                  </a:lnTo>
                  <a:lnTo>
                    <a:pt x="126085" y="635"/>
                  </a:lnTo>
                  <a:lnTo>
                    <a:pt x="121462" y="1143"/>
                  </a:lnTo>
                  <a:lnTo>
                    <a:pt x="117335" y="2413"/>
                  </a:lnTo>
                  <a:lnTo>
                    <a:pt x="113703" y="4572"/>
                  </a:lnTo>
                  <a:lnTo>
                    <a:pt x="110058" y="6604"/>
                  </a:lnTo>
                  <a:lnTo>
                    <a:pt x="106997" y="9525"/>
                  </a:lnTo>
                  <a:lnTo>
                    <a:pt x="104508" y="13335"/>
                  </a:lnTo>
                  <a:lnTo>
                    <a:pt x="102031" y="17145"/>
                  </a:lnTo>
                  <a:lnTo>
                    <a:pt x="100431" y="21971"/>
                  </a:lnTo>
                  <a:lnTo>
                    <a:pt x="99720" y="27940"/>
                  </a:lnTo>
                  <a:lnTo>
                    <a:pt x="99123" y="32893"/>
                  </a:lnTo>
                  <a:lnTo>
                    <a:pt x="99809" y="38100"/>
                  </a:lnTo>
                  <a:lnTo>
                    <a:pt x="101803" y="43307"/>
                  </a:lnTo>
                  <a:lnTo>
                    <a:pt x="103797" y="48641"/>
                  </a:lnTo>
                  <a:lnTo>
                    <a:pt x="107276" y="54102"/>
                  </a:lnTo>
                  <a:lnTo>
                    <a:pt x="112242" y="59690"/>
                  </a:lnTo>
                  <a:lnTo>
                    <a:pt x="100558" y="58293"/>
                  </a:lnTo>
                  <a:lnTo>
                    <a:pt x="100025" y="58166"/>
                  </a:lnTo>
                  <a:lnTo>
                    <a:pt x="97421" y="60706"/>
                  </a:lnTo>
                  <a:lnTo>
                    <a:pt x="96812" y="63754"/>
                  </a:lnTo>
                  <a:lnTo>
                    <a:pt x="96456" y="66675"/>
                  </a:lnTo>
                  <a:lnTo>
                    <a:pt x="96329" y="69723"/>
                  </a:lnTo>
                  <a:lnTo>
                    <a:pt x="98793" y="72898"/>
                  </a:lnTo>
                  <a:close/>
                </a:path>
                <a:path w="198742" h="528447">
                  <a:moveTo>
                    <a:pt x="2438" y="512572"/>
                  </a:moveTo>
                  <a:lnTo>
                    <a:pt x="133718" y="528447"/>
                  </a:lnTo>
                  <a:lnTo>
                    <a:pt x="135089" y="528193"/>
                  </a:lnTo>
                  <a:lnTo>
                    <a:pt x="136804" y="525653"/>
                  </a:lnTo>
                  <a:lnTo>
                    <a:pt x="137541" y="522351"/>
                  </a:lnTo>
                  <a:lnTo>
                    <a:pt x="137934" y="519049"/>
                  </a:lnTo>
                  <a:lnTo>
                    <a:pt x="138023" y="515620"/>
                  </a:lnTo>
                  <a:lnTo>
                    <a:pt x="135674" y="512191"/>
                  </a:lnTo>
                  <a:lnTo>
                    <a:pt x="86639" y="506349"/>
                  </a:lnTo>
                  <a:lnTo>
                    <a:pt x="140068" y="474853"/>
                  </a:lnTo>
                  <a:lnTo>
                    <a:pt x="141744" y="473710"/>
                  </a:lnTo>
                  <a:lnTo>
                    <a:pt x="143281" y="471170"/>
                  </a:lnTo>
                  <a:lnTo>
                    <a:pt x="144030" y="467995"/>
                  </a:lnTo>
                  <a:lnTo>
                    <a:pt x="144475" y="464693"/>
                  </a:lnTo>
                  <a:lnTo>
                    <a:pt x="144780" y="461645"/>
                  </a:lnTo>
                  <a:lnTo>
                    <a:pt x="144691" y="458470"/>
                  </a:lnTo>
                  <a:lnTo>
                    <a:pt x="142354" y="455803"/>
                  </a:lnTo>
                  <a:lnTo>
                    <a:pt x="140373" y="456057"/>
                  </a:lnTo>
                  <a:lnTo>
                    <a:pt x="137452" y="457581"/>
                  </a:lnTo>
                  <a:lnTo>
                    <a:pt x="86448" y="487934"/>
                  </a:lnTo>
                  <a:lnTo>
                    <a:pt x="58280" y="451993"/>
                  </a:lnTo>
                  <a:lnTo>
                    <a:pt x="57340" y="450977"/>
                  </a:lnTo>
                  <a:lnTo>
                    <a:pt x="54279" y="448818"/>
                  </a:lnTo>
                  <a:lnTo>
                    <a:pt x="51625" y="449199"/>
                  </a:lnTo>
                  <a:lnTo>
                    <a:pt x="50368" y="451866"/>
                  </a:lnTo>
                  <a:lnTo>
                    <a:pt x="49695" y="455422"/>
                  </a:lnTo>
                  <a:lnTo>
                    <a:pt x="49301" y="458597"/>
                  </a:lnTo>
                  <a:lnTo>
                    <a:pt x="49123" y="462280"/>
                  </a:lnTo>
                  <a:lnTo>
                    <a:pt x="49872" y="465709"/>
                  </a:lnTo>
                  <a:lnTo>
                    <a:pt x="51650" y="468249"/>
                  </a:lnTo>
                  <a:lnTo>
                    <a:pt x="84378" y="506095"/>
                  </a:lnTo>
                  <a:lnTo>
                    <a:pt x="4394" y="496443"/>
                  </a:lnTo>
                  <a:lnTo>
                    <a:pt x="3390" y="496443"/>
                  </a:lnTo>
                  <a:lnTo>
                    <a:pt x="1206" y="499110"/>
                  </a:lnTo>
                  <a:lnTo>
                    <a:pt x="469" y="502539"/>
                  </a:lnTo>
                  <a:lnTo>
                    <a:pt x="76" y="505714"/>
                  </a:lnTo>
                  <a:lnTo>
                    <a:pt x="0" y="509270"/>
                  </a:lnTo>
                  <a:lnTo>
                    <a:pt x="2438" y="512572"/>
                  </a:lnTo>
                  <a:close/>
                </a:path>
                <a:path w="198742" h="528447">
                  <a:moveTo>
                    <a:pt x="56210" y="426974"/>
                  </a:moveTo>
                  <a:lnTo>
                    <a:pt x="144640" y="437642"/>
                  </a:lnTo>
                  <a:lnTo>
                    <a:pt x="145618" y="437642"/>
                  </a:lnTo>
                  <a:lnTo>
                    <a:pt x="147726" y="434848"/>
                  </a:lnTo>
                  <a:lnTo>
                    <a:pt x="148463" y="431546"/>
                  </a:lnTo>
                  <a:lnTo>
                    <a:pt x="148856" y="428244"/>
                  </a:lnTo>
                  <a:lnTo>
                    <a:pt x="148945" y="424815"/>
                  </a:lnTo>
                  <a:lnTo>
                    <a:pt x="146596" y="421386"/>
                  </a:lnTo>
                  <a:lnTo>
                    <a:pt x="84785" y="414020"/>
                  </a:lnTo>
                  <a:lnTo>
                    <a:pt x="79756" y="408813"/>
                  </a:lnTo>
                  <a:lnTo>
                    <a:pt x="76034" y="404114"/>
                  </a:lnTo>
                  <a:lnTo>
                    <a:pt x="73647" y="399669"/>
                  </a:lnTo>
                  <a:lnTo>
                    <a:pt x="71247" y="395224"/>
                  </a:lnTo>
                  <a:lnTo>
                    <a:pt x="70294" y="391033"/>
                  </a:lnTo>
                  <a:lnTo>
                    <a:pt x="70789" y="386969"/>
                  </a:lnTo>
                  <a:lnTo>
                    <a:pt x="71170" y="383794"/>
                  </a:lnTo>
                  <a:lnTo>
                    <a:pt x="72085" y="381127"/>
                  </a:lnTo>
                  <a:lnTo>
                    <a:pt x="73558" y="378841"/>
                  </a:lnTo>
                  <a:lnTo>
                    <a:pt x="76962" y="374904"/>
                  </a:lnTo>
                  <a:lnTo>
                    <a:pt x="81775" y="372364"/>
                  </a:lnTo>
                  <a:lnTo>
                    <a:pt x="84569" y="371602"/>
                  </a:lnTo>
                  <a:lnTo>
                    <a:pt x="87744" y="371221"/>
                  </a:lnTo>
                  <a:lnTo>
                    <a:pt x="90919" y="370713"/>
                  </a:lnTo>
                  <a:lnTo>
                    <a:pt x="95021" y="370840"/>
                  </a:lnTo>
                  <a:lnTo>
                    <a:pt x="100063" y="371475"/>
                  </a:lnTo>
                  <a:lnTo>
                    <a:pt x="151853" y="377698"/>
                  </a:lnTo>
                  <a:lnTo>
                    <a:pt x="152831" y="377698"/>
                  </a:lnTo>
                  <a:lnTo>
                    <a:pt x="154940" y="374904"/>
                  </a:lnTo>
                  <a:lnTo>
                    <a:pt x="155676" y="371475"/>
                  </a:lnTo>
                  <a:lnTo>
                    <a:pt x="156070" y="368300"/>
                  </a:lnTo>
                  <a:lnTo>
                    <a:pt x="156146" y="364871"/>
                  </a:lnTo>
                  <a:lnTo>
                    <a:pt x="153797" y="361442"/>
                  </a:lnTo>
                  <a:lnTo>
                    <a:pt x="99860" y="354965"/>
                  </a:lnTo>
                  <a:lnTo>
                    <a:pt x="93560" y="354203"/>
                  </a:lnTo>
                  <a:lnTo>
                    <a:pt x="88112" y="354076"/>
                  </a:lnTo>
                  <a:lnTo>
                    <a:pt x="83489" y="354711"/>
                  </a:lnTo>
                  <a:lnTo>
                    <a:pt x="78879" y="355219"/>
                  </a:lnTo>
                  <a:lnTo>
                    <a:pt x="74752" y="356489"/>
                  </a:lnTo>
                  <a:lnTo>
                    <a:pt x="71107" y="358648"/>
                  </a:lnTo>
                  <a:lnTo>
                    <a:pt x="67475" y="360680"/>
                  </a:lnTo>
                  <a:lnTo>
                    <a:pt x="64401" y="363601"/>
                  </a:lnTo>
                  <a:lnTo>
                    <a:pt x="61925" y="367411"/>
                  </a:lnTo>
                  <a:lnTo>
                    <a:pt x="59436" y="371221"/>
                  </a:lnTo>
                  <a:lnTo>
                    <a:pt x="57848" y="376047"/>
                  </a:lnTo>
                  <a:lnTo>
                    <a:pt x="57137" y="381889"/>
                  </a:lnTo>
                  <a:lnTo>
                    <a:pt x="56527" y="386969"/>
                  </a:lnTo>
                  <a:lnTo>
                    <a:pt x="57226" y="392176"/>
                  </a:lnTo>
                  <a:lnTo>
                    <a:pt x="59220" y="397383"/>
                  </a:lnTo>
                  <a:lnTo>
                    <a:pt x="61214" y="402717"/>
                  </a:lnTo>
                  <a:lnTo>
                    <a:pt x="64693" y="408051"/>
                  </a:lnTo>
                  <a:lnTo>
                    <a:pt x="69659" y="413766"/>
                  </a:lnTo>
                  <a:lnTo>
                    <a:pt x="57962" y="412369"/>
                  </a:lnTo>
                  <a:lnTo>
                    <a:pt x="57442" y="412242"/>
                  </a:lnTo>
                  <a:lnTo>
                    <a:pt x="54838" y="414782"/>
                  </a:lnTo>
                  <a:lnTo>
                    <a:pt x="54216" y="417830"/>
                  </a:lnTo>
                  <a:lnTo>
                    <a:pt x="53860" y="420751"/>
                  </a:lnTo>
                  <a:lnTo>
                    <a:pt x="53746" y="423799"/>
                  </a:lnTo>
                  <a:lnTo>
                    <a:pt x="56210" y="426974"/>
                  </a:lnTo>
                  <a:close/>
                </a:path>
                <a:path w="198742" h="528447">
                  <a:moveTo>
                    <a:pt x="87096" y="303530"/>
                  </a:moveTo>
                  <a:lnTo>
                    <a:pt x="85026" y="300355"/>
                  </a:lnTo>
                  <a:lnTo>
                    <a:pt x="83743" y="296672"/>
                  </a:lnTo>
                  <a:lnTo>
                    <a:pt x="82461" y="292989"/>
                  </a:lnTo>
                  <a:lnTo>
                    <a:pt x="82105" y="288671"/>
                  </a:lnTo>
                  <a:lnTo>
                    <a:pt x="82918" y="321437"/>
                  </a:lnTo>
                  <a:lnTo>
                    <a:pt x="87807" y="324866"/>
                  </a:lnTo>
                  <a:lnTo>
                    <a:pt x="87096" y="303530"/>
                  </a:lnTo>
                  <a:close/>
                </a:path>
                <a:path w="198742" h="528447">
                  <a:moveTo>
                    <a:pt x="69202" y="281686"/>
                  </a:moveTo>
                  <a:lnTo>
                    <a:pt x="68300" y="289179"/>
                  </a:lnTo>
                  <a:lnTo>
                    <a:pt x="68719" y="295910"/>
                  </a:lnTo>
                  <a:lnTo>
                    <a:pt x="70459" y="301879"/>
                  </a:lnTo>
                  <a:lnTo>
                    <a:pt x="72212" y="307721"/>
                  </a:lnTo>
                  <a:lnTo>
                    <a:pt x="75057" y="312801"/>
                  </a:lnTo>
                  <a:lnTo>
                    <a:pt x="78981" y="317119"/>
                  </a:lnTo>
                  <a:lnTo>
                    <a:pt x="82918" y="321437"/>
                  </a:lnTo>
                  <a:lnTo>
                    <a:pt x="82105" y="288671"/>
                  </a:lnTo>
                  <a:lnTo>
                    <a:pt x="82689" y="283845"/>
                  </a:lnTo>
                  <a:lnTo>
                    <a:pt x="83312" y="278638"/>
                  </a:lnTo>
                  <a:lnTo>
                    <a:pt x="84772" y="274447"/>
                  </a:lnTo>
                  <a:lnTo>
                    <a:pt x="87058" y="271145"/>
                  </a:lnTo>
                  <a:lnTo>
                    <a:pt x="89344" y="267843"/>
                  </a:lnTo>
                  <a:lnTo>
                    <a:pt x="92227" y="265430"/>
                  </a:lnTo>
                  <a:lnTo>
                    <a:pt x="95681" y="263779"/>
                  </a:lnTo>
                  <a:lnTo>
                    <a:pt x="99136" y="262128"/>
                  </a:lnTo>
                  <a:lnTo>
                    <a:pt x="103047" y="261112"/>
                  </a:lnTo>
                  <a:lnTo>
                    <a:pt x="107416" y="260731"/>
                  </a:lnTo>
                  <a:lnTo>
                    <a:pt x="111772" y="260350"/>
                  </a:lnTo>
                  <a:lnTo>
                    <a:pt x="116344" y="260350"/>
                  </a:lnTo>
                  <a:lnTo>
                    <a:pt x="121132" y="260985"/>
                  </a:lnTo>
                  <a:lnTo>
                    <a:pt x="126238" y="261620"/>
                  </a:lnTo>
                  <a:lnTo>
                    <a:pt x="130860" y="262636"/>
                  </a:lnTo>
                  <a:lnTo>
                    <a:pt x="134988" y="264287"/>
                  </a:lnTo>
                  <a:lnTo>
                    <a:pt x="139128" y="265811"/>
                  </a:lnTo>
                  <a:lnTo>
                    <a:pt x="142595" y="267843"/>
                  </a:lnTo>
                  <a:lnTo>
                    <a:pt x="145402" y="270510"/>
                  </a:lnTo>
                  <a:lnTo>
                    <a:pt x="148209" y="273177"/>
                  </a:lnTo>
                  <a:lnTo>
                    <a:pt x="150253" y="276352"/>
                  </a:lnTo>
                  <a:lnTo>
                    <a:pt x="151536" y="280035"/>
                  </a:lnTo>
                  <a:lnTo>
                    <a:pt x="152819" y="283718"/>
                  </a:lnTo>
                  <a:lnTo>
                    <a:pt x="153174" y="287909"/>
                  </a:lnTo>
                  <a:lnTo>
                    <a:pt x="152603" y="292735"/>
                  </a:lnTo>
                  <a:lnTo>
                    <a:pt x="151968" y="297942"/>
                  </a:lnTo>
                  <a:lnTo>
                    <a:pt x="150520" y="302133"/>
                  </a:lnTo>
                  <a:lnTo>
                    <a:pt x="148221" y="305435"/>
                  </a:lnTo>
                  <a:lnTo>
                    <a:pt x="145935" y="308737"/>
                  </a:lnTo>
                  <a:lnTo>
                    <a:pt x="143078" y="311277"/>
                  </a:lnTo>
                  <a:lnTo>
                    <a:pt x="139649" y="312928"/>
                  </a:lnTo>
                  <a:lnTo>
                    <a:pt x="136220" y="314579"/>
                  </a:lnTo>
                  <a:lnTo>
                    <a:pt x="132334" y="315722"/>
                  </a:lnTo>
                  <a:lnTo>
                    <a:pt x="127965" y="316103"/>
                  </a:lnTo>
                  <a:lnTo>
                    <a:pt x="123596" y="316484"/>
                  </a:lnTo>
                  <a:lnTo>
                    <a:pt x="118986" y="316357"/>
                  </a:lnTo>
                  <a:lnTo>
                    <a:pt x="114147" y="315722"/>
                  </a:lnTo>
                  <a:lnTo>
                    <a:pt x="109105" y="315087"/>
                  </a:lnTo>
                  <a:lnTo>
                    <a:pt x="104521" y="314071"/>
                  </a:lnTo>
                  <a:lnTo>
                    <a:pt x="100393" y="312420"/>
                  </a:lnTo>
                  <a:lnTo>
                    <a:pt x="96266" y="310769"/>
                  </a:lnTo>
                  <a:lnTo>
                    <a:pt x="92773" y="308737"/>
                  </a:lnTo>
                  <a:lnTo>
                    <a:pt x="89941" y="306070"/>
                  </a:lnTo>
                  <a:lnTo>
                    <a:pt x="87096" y="303530"/>
                  </a:lnTo>
                  <a:lnTo>
                    <a:pt x="87807" y="324866"/>
                  </a:lnTo>
                  <a:lnTo>
                    <a:pt x="93637" y="327533"/>
                  </a:lnTo>
                  <a:lnTo>
                    <a:pt x="99479" y="330073"/>
                  </a:lnTo>
                  <a:lnTo>
                    <a:pt x="105994" y="331851"/>
                  </a:lnTo>
                  <a:lnTo>
                    <a:pt x="113207" y="332740"/>
                  </a:lnTo>
                  <a:lnTo>
                    <a:pt x="120675" y="333629"/>
                  </a:lnTo>
                  <a:lnTo>
                    <a:pt x="127457" y="333502"/>
                  </a:lnTo>
                  <a:lnTo>
                    <a:pt x="133565" y="332486"/>
                  </a:lnTo>
                  <a:lnTo>
                    <a:pt x="139674" y="331343"/>
                  </a:lnTo>
                  <a:lnTo>
                    <a:pt x="145008" y="329311"/>
                  </a:lnTo>
                  <a:lnTo>
                    <a:pt x="149567" y="326136"/>
                  </a:lnTo>
                  <a:lnTo>
                    <a:pt x="154127" y="323088"/>
                  </a:lnTo>
                  <a:lnTo>
                    <a:pt x="157822" y="318897"/>
                  </a:lnTo>
                  <a:lnTo>
                    <a:pt x="160629" y="313817"/>
                  </a:lnTo>
                  <a:lnTo>
                    <a:pt x="163436" y="308610"/>
                  </a:lnTo>
                  <a:lnTo>
                    <a:pt x="165290" y="302514"/>
                  </a:lnTo>
                  <a:lnTo>
                    <a:pt x="166154" y="295148"/>
                  </a:lnTo>
                  <a:lnTo>
                    <a:pt x="167055" y="287782"/>
                  </a:lnTo>
                  <a:lnTo>
                    <a:pt x="166624" y="281051"/>
                  </a:lnTo>
                  <a:lnTo>
                    <a:pt x="164846" y="275082"/>
                  </a:lnTo>
                  <a:lnTo>
                    <a:pt x="163068" y="269113"/>
                  </a:lnTo>
                  <a:lnTo>
                    <a:pt x="160210" y="263906"/>
                  </a:lnTo>
                  <a:lnTo>
                    <a:pt x="156273" y="259715"/>
                  </a:lnTo>
                  <a:lnTo>
                    <a:pt x="152349" y="255397"/>
                  </a:lnTo>
                  <a:lnTo>
                    <a:pt x="147459" y="251841"/>
                  </a:lnTo>
                  <a:lnTo>
                    <a:pt x="141630" y="249301"/>
                  </a:lnTo>
                  <a:lnTo>
                    <a:pt x="135801" y="246634"/>
                  </a:lnTo>
                  <a:lnTo>
                    <a:pt x="129273" y="244856"/>
                  </a:lnTo>
                  <a:lnTo>
                    <a:pt x="122072" y="244094"/>
                  </a:lnTo>
                  <a:lnTo>
                    <a:pt x="114668" y="243078"/>
                  </a:lnTo>
                  <a:lnTo>
                    <a:pt x="107911" y="243205"/>
                  </a:lnTo>
                  <a:lnTo>
                    <a:pt x="101803" y="244348"/>
                  </a:lnTo>
                  <a:lnTo>
                    <a:pt x="95694" y="245364"/>
                  </a:lnTo>
                  <a:lnTo>
                    <a:pt x="90347" y="247523"/>
                  </a:lnTo>
                  <a:lnTo>
                    <a:pt x="85788" y="250571"/>
                  </a:lnTo>
                  <a:lnTo>
                    <a:pt x="81229" y="253746"/>
                  </a:lnTo>
                  <a:lnTo>
                    <a:pt x="77546" y="257810"/>
                  </a:lnTo>
                  <a:lnTo>
                    <a:pt x="74726" y="263017"/>
                  </a:lnTo>
                  <a:lnTo>
                    <a:pt x="71920" y="268097"/>
                  </a:lnTo>
                  <a:lnTo>
                    <a:pt x="70078" y="274320"/>
                  </a:lnTo>
                  <a:lnTo>
                    <a:pt x="69202" y="2816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96"/>
            <p:cNvSpPr/>
            <p:nvPr/>
          </p:nvSpPr>
          <p:spPr>
            <a:xfrm>
              <a:off x="765277" y="4277360"/>
              <a:ext cx="39212" cy="98170"/>
            </a:xfrm>
            <a:custGeom>
              <a:avLst/>
              <a:gdLst/>
              <a:ahLst/>
              <a:cxnLst/>
              <a:rect l="l" t="t" r="r" b="b"/>
              <a:pathLst>
                <a:path w="39212" h="98170">
                  <a:moveTo>
                    <a:pt x="39212" y="14073"/>
                  </a:moveTo>
                  <a:lnTo>
                    <a:pt x="27938" y="13462"/>
                  </a:lnTo>
                  <a:lnTo>
                    <a:pt x="20712" y="11429"/>
                  </a:lnTo>
                  <a:lnTo>
                    <a:pt x="15378" y="6984"/>
                  </a:lnTo>
                  <a:lnTo>
                    <a:pt x="11924" y="0"/>
                  </a:lnTo>
                  <a:lnTo>
                    <a:pt x="19662" y="21019"/>
                  </a:lnTo>
                  <a:lnTo>
                    <a:pt x="29996" y="27177"/>
                  </a:lnTo>
                  <a:lnTo>
                    <a:pt x="39212" y="14073"/>
                  </a:lnTo>
                  <a:close/>
                </a:path>
                <a:path w="39212" h="98170">
                  <a:moveTo>
                    <a:pt x="58863" y="26542"/>
                  </a:moveTo>
                  <a:lnTo>
                    <a:pt x="66788" y="22732"/>
                  </a:lnTo>
                  <a:lnTo>
                    <a:pt x="72630" y="16890"/>
                  </a:lnTo>
                  <a:lnTo>
                    <a:pt x="76376" y="9270"/>
                  </a:lnTo>
                  <a:lnTo>
                    <a:pt x="77749" y="6263"/>
                  </a:lnTo>
                  <a:lnTo>
                    <a:pt x="81194" y="-5341"/>
                  </a:lnTo>
                  <a:lnTo>
                    <a:pt x="82828" y="-19177"/>
                  </a:lnTo>
                  <a:lnTo>
                    <a:pt x="102487" y="20573"/>
                  </a:lnTo>
                  <a:lnTo>
                    <a:pt x="115873" y="13969"/>
                  </a:lnTo>
                  <a:lnTo>
                    <a:pt x="89635" y="-39116"/>
                  </a:lnTo>
                  <a:lnTo>
                    <a:pt x="87116" y="-43938"/>
                  </a:lnTo>
                  <a:lnTo>
                    <a:pt x="79592" y="-55528"/>
                  </a:lnTo>
                  <a:lnTo>
                    <a:pt x="72007" y="-62992"/>
                  </a:lnTo>
                  <a:lnTo>
                    <a:pt x="66089" y="-67183"/>
                  </a:lnTo>
                  <a:lnTo>
                    <a:pt x="59155" y="-69596"/>
                  </a:lnTo>
                  <a:lnTo>
                    <a:pt x="51217" y="-70358"/>
                  </a:lnTo>
                  <a:lnTo>
                    <a:pt x="43280" y="-70993"/>
                  </a:lnTo>
                  <a:lnTo>
                    <a:pt x="35558" y="-69596"/>
                  </a:lnTo>
                  <a:lnTo>
                    <a:pt x="28053" y="-65786"/>
                  </a:lnTo>
                  <a:lnTo>
                    <a:pt x="27589" y="-65556"/>
                  </a:lnTo>
                  <a:lnTo>
                    <a:pt x="16671" y="-58258"/>
                  </a:lnTo>
                  <a:lnTo>
                    <a:pt x="8377" y="-48622"/>
                  </a:lnTo>
                  <a:lnTo>
                    <a:pt x="2703" y="-36703"/>
                  </a:lnTo>
                  <a:lnTo>
                    <a:pt x="1847" y="-33911"/>
                  </a:lnTo>
                  <a:lnTo>
                    <a:pt x="0" y="-21688"/>
                  </a:lnTo>
                  <a:lnTo>
                    <a:pt x="1276" y="-9537"/>
                  </a:lnTo>
                  <a:lnTo>
                    <a:pt x="5675" y="2539"/>
                  </a:lnTo>
                  <a:lnTo>
                    <a:pt x="10965" y="11515"/>
                  </a:lnTo>
                  <a:lnTo>
                    <a:pt x="19662" y="21019"/>
                  </a:lnTo>
                  <a:lnTo>
                    <a:pt x="11924" y="0"/>
                  </a:lnTo>
                  <a:lnTo>
                    <a:pt x="10918" y="-2246"/>
                  </a:lnTo>
                  <a:lnTo>
                    <a:pt x="8728" y="-14142"/>
                  </a:lnTo>
                  <a:lnTo>
                    <a:pt x="11505" y="-26670"/>
                  </a:lnTo>
                  <a:lnTo>
                    <a:pt x="14381" y="-32338"/>
                  </a:lnTo>
                  <a:lnTo>
                    <a:pt x="22546" y="-41728"/>
                  </a:lnTo>
                  <a:lnTo>
                    <a:pt x="34225" y="-49276"/>
                  </a:lnTo>
                  <a:lnTo>
                    <a:pt x="42861" y="-53593"/>
                  </a:lnTo>
                  <a:lnTo>
                    <a:pt x="50811" y="-54356"/>
                  </a:lnTo>
                  <a:lnTo>
                    <a:pt x="58063" y="-51562"/>
                  </a:lnTo>
                  <a:lnTo>
                    <a:pt x="68896" y="-43715"/>
                  </a:lnTo>
                  <a:lnTo>
                    <a:pt x="76808" y="-31496"/>
                  </a:lnTo>
                  <a:lnTo>
                    <a:pt x="78370" y="-28321"/>
                  </a:lnTo>
                  <a:lnTo>
                    <a:pt x="79538" y="-25781"/>
                  </a:lnTo>
                  <a:lnTo>
                    <a:pt x="77524" y="-19042"/>
                  </a:lnTo>
                  <a:lnTo>
                    <a:pt x="71635" y="-7011"/>
                  </a:lnTo>
                  <a:lnTo>
                    <a:pt x="63416" y="2498"/>
                  </a:lnTo>
                  <a:lnTo>
                    <a:pt x="52868" y="9525"/>
                  </a:lnTo>
                  <a:lnTo>
                    <a:pt x="39212" y="14073"/>
                  </a:lnTo>
                  <a:lnTo>
                    <a:pt x="29996" y="27177"/>
                  </a:lnTo>
                  <a:lnTo>
                    <a:pt x="34763" y="28789"/>
                  </a:lnTo>
                  <a:lnTo>
                    <a:pt x="47087" y="29972"/>
                  </a:lnTo>
                  <a:lnTo>
                    <a:pt x="58863" y="26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97"/>
            <p:cNvSpPr/>
            <p:nvPr/>
          </p:nvSpPr>
          <p:spPr>
            <a:xfrm>
              <a:off x="836764" y="4348353"/>
              <a:ext cx="394919" cy="701548"/>
            </a:xfrm>
            <a:custGeom>
              <a:avLst/>
              <a:gdLst/>
              <a:ahLst/>
              <a:cxnLst/>
              <a:rect l="l" t="t" r="r" b="b"/>
              <a:pathLst>
                <a:path w="394919" h="701548">
                  <a:moveTo>
                    <a:pt x="369976" y="677545"/>
                  </a:moveTo>
                  <a:lnTo>
                    <a:pt x="375653" y="674624"/>
                  </a:lnTo>
                  <a:lnTo>
                    <a:pt x="380276" y="671830"/>
                  </a:lnTo>
                  <a:lnTo>
                    <a:pt x="383844" y="668782"/>
                  </a:lnTo>
                  <a:lnTo>
                    <a:pt x="387413" y="665861"/>
                  </a:lnTo>
                  <a:lnTo>
                    <a:pt x="390144" y="662432"/>
                  </a:lnTo>
                  <a:lnTo>
                    <a:pt x="392049" y="658749"/>
                  </a:lnTo>
                  <a:lnTo>
                    <a:pt x="393953" y="654939"/>
                  </a:lnTo>
                  <a:lnTo>
                    <a:pt x="394906" y="650875"/>
                  </a:lnTo>
                  <a:lnTo>
                    <a:pt x="394919" y="641731"/>
                  </a:lnTo>
                  <a:lnTo>
                    <a:pt x="393598" y="636905"/>
                  </a:lnTo>
                  <a:lnTo>
                    <a:pt x="390969" y="631571"/>
                  </a:lnTo>
                  <a:lnTo>
                    <a:pt x="388721" y="626999"/>
                  </a:lnTo>
                  <a:lnTo>
                    <a:pt x="385318" y="623062"/>
                  </a:lnTo>
                  <a:lnTo>
                    <a:pt x="380771" y="619760"/>
                  </a:lnTo>
                  <a:lnTo>
                    <a:pt x="376224" y="616458"/>
                  </a:lnTo>
                  <a:lnTo>
                    <a:pt x="370331" y="613791"/>
                  </a:lnTo>
                  <a:lnTo>
                    <a:pt x="363080" y="611759"/>
                  </a:lnTo>
                  <a:lnTo>
                    <a:pt x="373634" y="606552"/>
                  </a:lnTo>
                  <a:lnTo>
                    <a:pt x="374688" y="605663"/>
                  </a:lnTo>
                  <a:lnTo>
                    <a:pt x="374942" y="602869"/>
                  </a:lnTo>
                  <a:lnTo>
                    <a:pt x="373786" y="599948"/>
                  </a:lnTo>
                  <a:lnTo>
                    <a:pt x="371881" y="596138"/>
                  </a:lnTo>
                  <a:lnTo>
                    <a:pt x="369849" y="593598"/>
                  </a:lnTo>
                  <a:lnTo>
                    <a:pt x="367106" y="593344"/>
                  </a:lnTo>
                  <a:lnTo>
                    <a:pt x="287261" y="632841"/>
                  </a:lnTo>
                  <a:lnTo>
                    <a:pt x="286435" y="633349"/>
                  </a:lnTo>
                  <a:lnTo>
                    <a:pt x="285991" y="636016"/>
                  </a:lnTo>
                  <a:lnTo>
                    <a:pt x="286880" y="638810"/>
                  </a:lnTo>
                  <a:lnTo>
                    <a:pt x="288112" y="641477"/>
                  </a:lnTo>
                  <a:lnTo>
                    <a:pt x="289496" y="644144"/>
                  </a:lnTo>
                  <a:lnTo>
                    <a:pt x="291719" y="646938"/>
                  </a:lnTo>
                  <a:lnTo>
                    <a:pt x="294500" y="647446"/>
                  </a:lnTo>
                  <a:lnTo>
                    <a:pt x="350304" y="619887"/>
                  </a:lnTo>
                  <a:lnTo>
                    <a:pt x="357314" y="621411"/>
                  </a:lnTo>
                  <a:lnTo>
                    <a:pt x="363029" y="623316"/>
                  </a:lnTo>
                  <a:lnTo>
                    <a:pt x="367449" y="625729"/>
                  </a:lnTo>
                  <a:lnTo>
                    <a:pt x="371868" y="628142"/>
                  </a:lnTo>
                  <a:lnTo>
                    <a:pt x="374980" y="631190"/>
                  </a:lnTo>
                  <a:lnTo>
                    <a:pt x="376796" y="634746"/>
                  </a:lnTo>
                  <a:lnTo>
                    <a:pt x="378193" y="637667"/>
                  </a:lnTo>
                  <a:lnTo>
                    <a:pt x="378904" y="640461"/>
                  </a:lnTo>
                  <a:lnTo>
                    <a:pt x="378904" y="645795"/>
                  </a:lnTo>
                  <a:lnTo>
                    <a:pt x="376897" y="650621"/>
                  </a:lnTo>
                  <a:lnTo>
                    <a:pt x="373684" y="655193"/>
                  </a:lnTo>
                  <a:lnTo>
                    <a:pt x="368820" y="659384"/>
                  </a:lnTo>
                  <a:lnTo>
                    <a:pt x="365328" y="661543"/>
                  </a:lnTo>
                  <a:lnTo>
                    <a:pt x="360781" y="663829"/>
                  </a:lnTo>
                  <a:lnTo>
                    <a:pt x="314032" y="686943"/>
                  </a:lnTo>
                  <a:lnTo>
                    <a:pt x="313220" y="687451"/>
                  </a:lnTo>
                  <a:lnTo>
                    <a:pt x="312762" y="690118"/>
                  </a:lnTo>
                  <a:lnTo>
                    <a:pt x="313651" y="692912"/>
                  </a:lnTo>
                  <a:lnTo>
                    <a:pt x="314921" y="695706"/>
                  </a:lnTo>
                  <a:lnTo>
                    <a:pt x="316268" y="698246"/>
                  </a:lnTo>
                  <a:lnTo>
                    <a:pt x="318477" y="701040"/>
                  </a:lnTo>
                  <a:lnTo>
                    <a:pt x="321271" y="701548"/>
                  </a:lnTo>
                  <a:lnTo>
                    <a:pt x="369976" y="677545"/>
                  </a:lnTo>
                  <a:close/>
                </a:path>
                <a:path w="394919" h="701548">
                  <a:moveTo>
                    <a:pt x="211848" y="357886"/>
                  </a:moveTo>
                  <a:lnTo>
                    <a:pt x="217525" y="355092"/>
                  </a:lnTo>
                  <a:lnTo>
                    <a:pt x="222148" y="352171"/>
                  </a:lnTo>
                  <a:lnTo>
                    <a:pt x="225717" y="349123"/>
                  </a:lnTo>
                  <a:lnTo>
                    <a:pt x="229285" y="346202"/>
                  </a:lnTo>
                  <a:lnTo>
                    <a:pt x="232028" y="342773"/>
                  </a:lnTo>
                  <a:lnTo>
                    <a:pt x="233934" y="339090"/>
                  </a:lnTo>
                  <a:lnTo>
                    <a:pt x="235838" y="335280"/>
                  </a:lnTo>
                  <a:lnTo>
                    <a:pt x="236791" y="331216"/>
                  </a:lnTo>
                  <a:lnTo>
                    <a:pt x="236804" y="322199"/>
                  </a:lnTo>
                  <a:lnTo>
                    <a:pt x="235483" y="317246"/>
                  </a:lnTo>
                  <a:lnTo>
                    <a:pt x="232854" y="311912"/>
                  </a:lnTo>
                  <a:lnTo>
                    <a:pt x="230606" y="307340"/>
                  </a:lnTo>
                  <a:lnTo>
                    <a:pt x="227203" y="303403"/>
                  </a:lnTo>
                  <a:lnTo>
                    <a:pt x="222656" y="300101"/>
                  </a:lnTo>
                  <a:lnTo>
                    <a:pt x="218109" y="296799"/>
                  </a:lnTo>
                  <a:lnTo>
                    <a:pt x="212216" y="294132"/>
                  </a:lnTo>
                  <a:lnTo>
                    <a:pt x="204965" y="292100"/>
                  </a:lnTo>
                  <a:lnTo>
                    <a:pt x="215519" y="286893"/>
                  </a:lnTo>
                  <a:lnTo>
                    <a:pt x="216560" y="286004"/>
                  </a:lnTo>
                  <a:lnTo>
                    <a:pt x="216827" y="283210"/>
                  </a:lnTo>
                  <a:lnTo>
                    <a:pt x="215671" y="280289"/>
                  </a:lnTo>
                  <a:lnTo>
                    <a:pt x="213766" y="276606"/>
                  </a:lnTo>
                  <a:lnTo>
                    <a:pt x="211721" y="273939"/>
                  </a:lnTo>
                  <a:lnTo>
                    <a:pt x="208978" y="273685"/>
                  </a:lnTo>
                  <a:lnTo>
                    <a:pt x="129146" y="313182"/>
                  </a:lnTo>
                  <a:lnTo>
                    <a:pt x="128320" y="313690"/>
                  </a:lnTo>
                  <a:lnTo>
                    <a:pt x="127863" y="316357"/>
                  </a:lnTo>
                  <a:lnTo>
                    <a:pt x="128765" y="319151"/>
                  </a:lnTo>
                  <a:lnTo>
                    <a:pt x="129997" y="321818"/>
                  </a:lnTo>
                  <a:lnTo>
                    <a:pt x="131381" y="324485"/>
                  </a:lnTo>
                  <a:lnTo>
                    <a:pt x="133591" y="327279"/>
                  </a:lnTo>
                  <a:lnTo>
                    <a:pt x="136385" y="327787"/>
                  </a:lnTo>
                  <a:lnTo>
                    <a:pt x="192189" y="300228"/>
                  </a:lnTo>
                  <a:lnTo>
                    <a:pt x="199199" y="301752"/>
                  </a:lnTo>
                  <a:lnTo>
                    <a:pt x="204914" y="303657"/>
                  </a:lnTo>
                  <a:lnTo>
                    <a:pt x="209334" y="306070"/>
                  </a:lnTo>
                  <a:lnTo>
                    <a:pt x="213740" y="308483"/>
                  </a:lnTo>
                  <a:lnTo>
                    <a:pt x="216865" y="311531"/>
                  </a:lnTo>
                  <a:lnTo>
                    <a:pt x="218681" y="315214"/>
                  </a:lnTo>
                  <a:lnTo>
                    <a:pt x="220078" y="318008"/>
                  </a:lnTo>
                  <a:lnTo>
                    <a:pt x="220789" y="320802"/>
                  </a:lnTo>
                  <a:lnTo>
                    <a:pt x="220789" y="326136"/>
                  </a:lnTo>
                  <a:lnTo>
                    <a:pt x="220129" y="328676"/>
                  </a:lnTo>
                  <a:lnTo>
                    <a:pt x="218782" y="330962"/>
                  </a:lnTo>
                  <a:lnTo>
                    <a:pt x="215569" y="335534"/>
                  </a:lnTo>
                  <a:lnTo>
                    <a:pt x="210705" y="339725"/>
                  </a:lnTo>
                  <a:lnTo>
                    <a:pt x="207213" y="341884"/>
                  </a:lnTo>
                  <a:lnTo>
                    <a:pt x="202666" y="344170"/>
                  </a:lnTo>
                  <a:lnTo>
                    <a:pt x="155917" y="367284"/>
                  </a:lnTo>
                  <a:lnTo>
                    <a:pt x="154685" y="368681"/>
                  </a:lnTo>
                  <a:lnTo>
                    <a:pt x="154838" y="371348"/>
                  </a:lnTo>
                  <a:lnTo>
                    <a:pt x="156070" y="374523"/>
                  </a:lnTo>
                  <a:lnTo>
                    <a:pt x="158153" y="378587"/>
                  </a:lnTo>
                  <a:lnTo>
                    <a:pt x="160362" y="381381"/>
                  </a:lnTo>
                  <a:lnTo>
                    <a:pt x="163156" y="381889"/>
                  </a:lnTo>
                  <a:lnTo>
                    <a:pt x="211848" y="357886"/>
                  </a:lnTo>
                  <a:close/>
                </a:path>
                <a:path w="394919" h="701548">
                  <a:moveTo>
                    <a:pt x="107670" y="68834"/>
                  </a:moveTo>
                  <a:lnTo>
                    <a:pt x="108483" y="68326"/>
                  </a:lnTo>
                  <a:lnTo>
                    <a:pt x="108965" y="65532"/>
                  </a:lnTo>
                  <a:lnTo>
                    <a:pt x="108026" y="62738"/>
                  </a:lnTo>
                  <a:lnTo>
                    <a:pt x="106781" y="60198"/>
                  </a:lnTo>
                  <a:lnTo>
                    <a:pt x="105409" y="57531"/>
                  </a:lnTo>
                  <a:lnTo>
                    <a:pt x="103212" y="54610"/>
                  </a:lnTo>
                  <a:lnTo>
                    <a:pt x="100393" y="54102"/>
                  </a:lnTo>
                  <a:lnTo>
                    <a:pt x="44589" y="81788"/>
                  </a:lnTo>
                  <a:lnTo>
                    <a:pt x="37541" y="80137"/>
                  </a:lnTo>
                  <a:lnTo>
                    <a:pt x="31826" y="78232"/>
                  </a:lnTo>
                  <a:lnTo>
                    <a:pt x="27419" y="75819"/>
                  </a:lnTo>
                  <a:lnTo>
                    <a:pt x="23012" y="73533"/>
                  </a:lnTo>
                  <a:lnTo>
                    <a:pt x="19913" y="70485"/>
                  </a:lnTo>
                  <a:lnTo>
                    <a:pt x="18097" y="66802"/>
                  </a:lnTo>
                  <a:lnTo>
                    <a:pt x="16687" y="64008"/>
                  </a:lnTo>
                  <a:lnTo>
                    <a:pt x="16014" y="61214"/>
                  </a:lnTo>
                  <a:lnTo>
                    <a:pt x="16090" y="55880"/>
                  </a:lnTo>
                  <a:lnTo>
                    <a:pt x="18046" y="50927"/>
                  </a:lnTo>
                  <a:lnTo>
                    <a:pt x="21234" y="46355"/>
                  </a:lnTo>
                  <a:lnTo>
                    <a:pt x="26174" y="42291"/>
                  </a:lnTo>
                  <a:lnTo>
                    <a:pt x="29743" y="40132"/>
                  </a:lnTo>
                  <a:lnTo>
                    <a:pt x="34416" y="37719"/>
                  </a:lnTo>
                  <a:lnTo>
                    <a:pt x="80899" y="14732"/>
                  </a:lnTo>
                  <a:lnTo>
                    <a:pt x="82232" y="12827"/>
                  </a:lnTo>
                  <a:lnTo>
                    <a:pt x="81635" y="9652"/>
                  </a:lnTo>
                  <a:lnTo>
                    <a:pt x="80009" y="6096"/>
                  </a:lnTo>
                  <a:lnTo>
                    <a:pt x="78676" y="3429"/>
                  </a:lnTo>
                  <a:lnTo>
                    <a:pt x="76453" y="508"/>
                  </a:lnTo>
                  <a:lnTo>
                    <a:pt x="73621" y="0"/>
                  </a:lnTo>
                  <a:lnTo>
                    <a:pt x="25184" y="24003"/>
                  </a:lnTo>
                  <a:lnTo>
                    <a:pt x="19392" y="26924"/>
                  </a:lnTo>
                  <a:lnTo>
                    <a:pt x="14706" y="29845"/>
                  </a:lnTo>
                  <a:lnTo>
                    <a:pt x="11137" y="32766"/>
                  </a:lnTo>
                  <a:lnTo>
                    <a:pt x="7569" y="35687"/>
                  </a:lnTo>
                  <a:lnTo>
                    <a:pt x="4813" y="39116"/>
                  </a:lnTo>
                  <a:lnTo>
                    <a:pt x="2882" y="42926"/>
                  </a:lnTo>
                  <a:lnTo>
                    <a:pt x="952" y="46609"/>
                  </a:lnTo>
                  <a:lnTo>
                    <a:pt x="0" y="50800"/>
                  </a:lnTo>
                  <a:lnTo>
                    <a:pt x="50" y="59817"/>
                  </a:lnTo>
                  <a:lnTo>
                    <a:pt x="1371" y="64770"/>
                  </a:lnTo>
                  <a:lnTo>
                    <a:pt x="4013" y="69977"/>
                  </a:lnTo>
                  <a:lnTo>
                    <a:pt x="6261" y="74549"/>
                  </a:lnTo>
                  <a:lnTo>
                    <a:pt x="9639" y="78486"/>
                  </a:lnTo>
                  <a:lnTo>
                    <a:pt x="14135" y="81788"/>
                  </a:lnTo>
                  <a:lnTo>
                    <a:pt x="18643" y="85090"/>
                  </a:lnTo>
                  <a:lnTo>
                    <a:pt x="24523" y="87757"/>
                  </a:lnTo>
                  <a:lnTo>
                    <a:pt x="31800" y="89789"/>
                  </a:lnTo>
                  <a:lnTo>
                    <a:pt x="21247" y="95123"/>
                  </a:lnTo>
                  <a:lnTo>
                    <a:pt x="20180" y="95885"/>
                  </a:lnTo>
                  <a:lnTo>
                    <a:pt x="20015" y="98806"/>
                  </a:lnTo>
                  <a:lnTo>
                    <a:pt x="21120" y="101727"/>
                  </a:lnTo>
                  <a:lnTo>
                    <a:pt x="22987" y="105283"/>
                  </a:lnTo>
                  <a:lnTo>
                    <a:pt x="25095" y="107950"/>
                  </a:lnTo>
                  <a:lnTo>
                    <a:pt x="27838" y="108331"/>
                  </a:lnTo>
                  <a:lnTo>
                    <a:pt x="107670" y="68834"/>
                  </a:lnTo>
                  <a:close/>
                </a:path>
                <a:path w="394919" h="701548">
                  <a:moveTo>
                    <a:pt x="124015" y="180213"/>
                  </a:moveTo>
                  <a:lnTo>
                    <a:pt x="129692" y="177419"/>
                  </a:lnTo>
                  <a:lnTo>
                    <a:pt x="134315" y="174498"/>
                  </a:lnTo>
                  <a:lnTo>
                    <a:pt x="137883" y="171577"/>
                  </a:lnTo>
                  <a:lnTo>
                    <a:pt x="141452" y="168656"/>
                  </a:lnTo>
                  <a:lnTo>
                    <a:pt x="144183" y="165227"/>
                  </a:lnTo>
                  <a:lnTo>
                    <a:pt x="146088" y="161544"/>
                  </a:lnTo>
                  <a:lnTo>
                    <a:pt x="147993" y="157734"/>
                  </a:lnTo>
                  <a:lnTo>
                    <a:pt x="148945" y="153670"/>
                  </a:lnTo>
                  <a:lnTo>
                    <a:pt x="148958" y="144526"/>
                  </a:lnTo>
                  <a:lnTo>
                    <a:pt x="147637" y="139700"/>
                  </a:lnTo>
                  <a:lnTo>
                    <a:pt x="145008" y="134366"/>
                  </a:lnTo>
                  <a:lnTo>
                    <a:pt x="142760" y="129794"/>
                  </a:lnTo>
                  <a:lnTo>
                    <a:pt x="139357" y="125857"/>
                  </a:lnTo>
                  <a:lnTo>
                    <a:pt x="134810" y="122555"/>
                  </a:lnTo>
                  <a:lnTo>
                    <a:pt x="130263" y="119253"/>
                  </a:lnTo>
                  <a:lnTo>
                    <a:pt x="124371" y="116586"/>
                  </a:lnTo>
                  <a:lnTo>
                    <a:pt x="117119" y="114554"/>
                  </a:lnTo>
                  <a:lnTo>
                    <a:pt x="127673" y="109347"/>
                  </a:lnTo>
                  <a:lnTo>
                    <a:pt x="128727" y="108458"/>
                  </a:lnTo>
                  <a:lnTo>
                    <a:pt x="128981" y="105664"/>
                  </a:lnTo>
                  <a:lnTo>
                    <a:pt x="127825" y="102743"/>
                  </a:lnTo>
                  <a:lnTo>
                    <a:pt x="125920" y="98933"/>
                  </a:lnTo>
                  <a:lnTo>
                    <a:pt x="123888" y="96393"/>
                  </a:lnTo>
                  <a:lnTo>
                    <a:pt x="121145" y="96139"/>
                  </a:lnTo>
                  <a:lnTo>
                    <a:pt x="41300" y="135636"/>
                  </a:lnTo>
                  <a:lnTo>
                    <a:pt x="40474" y="136144"/>
                  </a:lnTo>
                  <a:lnTo>
                    <a:pt x="40030" y="138811"/>
                  </a:lnTo>
                  <a:lnTo>
                    <a:pt x="40919" y="141605"/>
                  </a:lnTo>
                  <a:lnTo>
                    <a:pt x="42151" y="144272"/>
                  </a:lnTo>
                  <a:lnTo>
                    <a:pt x="43535" y="146939"/>
                  </a:lnTo>
                  <a:lnTo>
                    <a:pt x="45758" y="149733"/>
                  </a:lnTo>
                  <a:lnTo>
                    <a:pt x="48539" y="150241"/>
                  </a:lnTo>
                  <a:lnTo>
                    <a:pt x="104343" y="122682"/>
                  </a:lnTo>
                  <a:lnTo>
                    <a:pt x="111353" y="124206"/>
                  </a:lnTo>
                  <a:lnTo>
                    <a:pt x="117068" y="126111"/>
                  </a:lnTo>
                  <a:lnTo>
                    <a:pt x="121488" y="128524"/>
                  </a:lnTo>
                  <a:lnTo>
                    <a:pt x="125907" y="130937"/>
                  </a:lnTo>
                  <a:lnTo>
                    <a:pt x="129019" y="133858"/>
                  </a:lnTo>
                  <a:lnTo>
                    <a:pt x="130835" y="137541"/>
                  </a:lnTo>
                  <a:lnTo>
                    <a:pt x="132232" y="140462"/>
                  </a:lnTo>
                  <a:lnTo>
                    <a:pt x="132943" y="143129"/>
                  </a:lnTo>
                  <a:lnTo>
                    <a:pt x="132943" y="148590"/>
                  </a:lnTo>
                  <a:lnTo>
                    <a:pt x="130937" y="153416"/>
                  </a:lnTo>
                  <a:lnTo>
                    <a:pt x="127723" y="157988"/>
                  </a:lnTo>
                  <a:lnTo>
                    <a:pt x="122859" y="162179"/>
                  </a:lnTo>
                  <a:lnTo>
                    <a:pt x="119367" y="164338"/>
                  </a:lnTo>
                  <a:lnTo>
                    <a:pt x="114820" y="166624"/>
                  </a:lnTo>
                  <a:lnTo>
                    <a:pt x="68072" y="189738"/>
                  </a:lnTo>
                  <a:lnTo>
                    <a:pt x="67259" y="190246"/>
                  </a:lnTo>
                  <a:lnTo>
                    <a:pt x="66802" y="192913"/>
                  </a:lnTo>
                  <a:lnTo>
                    <a:pt x="67690" y="195707"/>
                  </a:lnTo>
                  <a:lnTo>
                    <a:pt x="68960" y="198374"/>
                  </a:lnTo>
                  <a:lnTo>
                    <a:pt x="70307" y="201041"/>
                  </a:lnTo>
                  <a:lnTo>
                    <a:pt x="72516" y="203835"/>
                  </a:lnTo>
                  <a:lnTo>
                    <a:pt x="75310" y="204343"/>
                  </a:lnTo>
                  <a:lnTo>
                    <a:pt x="124015" y="180213"/>
                  </a:lnTo>
                  <a:close/>
                </a:path>
                <a:path w="394919" h="701548">
                  <a:moveTo>
                    <a:pt x="122605" y="295402"/>
                  </a:moveTo>
                  <a:lnTo>
                    <a:pt x="124231" y="292481"/>
                  </a:lnTo>
                  <a:lnTo>
                    <a:pt x="150304" y="239268"/>
                  </a:lnTo>
                  <a:lnTo>
                    <a:pt x="193535" y="253873"/>
                  </a:lnTo>
                  <a:lnTo>
                    <a:pt x="196964" y="254508"/>
                  </a:lnTo>
                  <a:lnTo>
                    <a:pt x="200278" y="253492"/>
                  </a:lnTo>
                  <a:lnTo>
                    <a:pt x="200507" y="250571"/>
                  </a:lnTo>
                  <a:lnTo>
                    <a:pt x="199440" y="247523"/>
                  </a:lnTo>
                  <a:lnTo>
                    <a:pt x="198132" y="244856"/>
                  </a:lnTo>
                  <a:lnTo>
                    <a:pt x="196202" y="241300"/>
                  </a:lnTo>
                  <a:lnTo>
                    <a:pt x="193103" y="237871"/>
                  </a:lnTo>
                  <a:lnTo>
                    <a:pt x="190246" y="236728"/>
                  </a:lnTo>
                  <a:lnTo>
                    <a:pt x="142151" y="223012"/>
                  </a:lnTo>
                  <a:lnTo>
                    <a:pt x="214363" y="187198"/>
                  </a:lnTo>
                  <a:lnTo>
                    <a:pt x="215658" y="185801"/>
                  </a:lnTo>
                  <a:lnTo>
                    <a:pt x="215531" y="183134"/>
                  </a:lnTo>
                  <a:lnTo>
                    <a:pt x="214287" y="179959"/>
                  </a:lnTo>
                  <a:lnTo>
                    <a:pt x="212204" y="175895"/>
                  </a:lnTo>
                  <a:lnTo>
                    <a:pt x="209969" y="172974"/>
                  </a:lnTo>
                  <a:lnTo>
                    <a:pt x="207111" y="172593"/>
                  </a:lnTo>
                  <a:lnTo>
                    <a:pt x="88595" y="231267"/>
                  </a:lnTo>
                  <a:lnTo>
                    <a:pt x="87782" y="231775"/>
                  </a:lnTo>
                  <a:lnTo>
                    <a:pt x="87325" y="234315"/>
                  </a:lnTo>
                  <a:lnTo>
                    <a:pt x="88214" y="237236"/>
                  </a:lnTo>
                  <a:lnTo>
                    <a:pt x="89446" y="239903"/>
                  </a:lnTo>
                  <a:lnTo>
                    <a:pt x="90843" y="242570"/>
                  </a:lnTo>
                  <a:lnTo>
                    <a:pt x="93052" y="245364"/>
                  </a:lnTo>
                  <a:lnTo>
                    <a:pt x="95846" y="245872"/>
                  </a:lnTo>
                  <a:lnTo>
                    <a:pt x="140106" y="223901"/>
                  </a:lnTo>
                  <a:lnTo>
                    <a:pt x="112610" y="279527"/>
                  </a:lnTo>
                  <a:lnTo>
                    <a:pt x="111823" y="281432"/>
                  </a:lnTo>
                  <a:lnTo>
                    <a:pt x="111937" y="284353"/>
                  </a:lnTo>
                  <a:lnTo>
                    <a:pt x="113068" y="287528"/>
                  </a:lnTo>
                  <a:lnTo>
                    <a:pt x="114465" y="290449"/>
                  </a:lnTo>
                  <a:lnTo>
                    <a:pt x="115912" y="293243"/>
                  </a:lnTo>
                  <a:lnTo>
                    <a:pt x="118224" y="296291"/>
                  </a:lnTo>
                  <a:lnTo>
                    <a:pt x="121119" y="296672"/>
                  </a:lnTo>
                  <a:lnTo>
                    <a:pt x="122605" y="295402"/>
                  </a:lnTo>
                  <a:close/>
                </a:path>
                <a:path w="394919" h="701548">
                  <a:moveTo>
                    <a:pt x="199453" y="434086"/>
                  </a:moveTo>
                  <a:lnTo>
                    <a:pt x="198348" y="429768"/>
                  </a:lnTo>
                  <a:lnTo>
                    <a:pt x="198475" y="425704"/>
                  </a:lnTo>
                  <a:lnTo>
                    <a:pt x="198589" y="421767"/>
                  </a:lnTo>
                  <a:lnTo>
                    <a:pt x="200507" y="390906"/>
                  </a:lnTo>
                  <a:lnTo>
                    <a:pt x="195973" y="395224"/>
                  </a:lnTo>
                  <a:lnTo>
                    <a:pt x="191439" y="399415"/>
                  </a:lnTo>
                  <a:lnTo>
                    <a:pt x="188125" y="404114"/>
                  </a:lnTo>
                  <a:lnTo>
                    <a:pt x="186004" y="409194"/>
                  </a:lnTo>
                  <a:lnTo>
                    <a:pt x="183883" y="414274"/>
                  </a:lnTo>
                  <a:lnTo>
                    <a:pt x="183057" y="419735"/>
                  </a:lnTo>
                  <a:lnTo>
                    <a:pt x="183515" y="425577"/>
                  </a:lnTo>
                  <a:lnTo>
                    <a:pt x="183984" y="431419"/>
                  </a:lnTo>
                  <a:lnTo>
                    <a:pt x="185839" y="437642"/>
                  </a:lnTo>
                  <a:lnTo>
                    <a:pt x="189090" y="444119"/>
                  </a:lnTo>
                  <a:lnTo>
                    <a:pt x="192417" y="450977"/>
                  </a:lnTo>
                  <a:lnTo>
                    <a:pt x="196456" y="456311"/>
                  </a:lnTo>
                  <a:lnTo>
                    <a:pt x="201206" y="460375"/>
                  </a:lnTo>
                  <a:lnTo>
                    <a:pt x="199453" y="434086"/>
                  </a:lnTo>
                  <a:close/>
                </a:path>
                <a:path w="394919" h="701548">
                  <a:moveTo>
                    <a:pt x="234746" y="469138"/>
                  </a:moveTo>
                  <a:lnTo>
                    <a:pt x="241058" y="468249"/>
                  </a:lnTo>
                  <a:lnTo>
                    <a:pt x="247472" y="466090"/>
                  </a:lnTo>
                  <a:lnTo>
                    <a:pt x="253974" y="462915"/>
                  </a:lnTo>
                  <a:lnTo>
                    <a:pt x="260667" y="459613"/>
                  </a:lnTo>
                  <a:lnTo>
                    <a:pt x="266268" y="455803"/>
                  </a:lnTo>
                  <a:lnTo>
                    <a:pt x="270776" y="451485"/>
                  </a:lnTo>
                  <a:lnTo>
                    <a:pt x="275297" y="447294"/>
                  </a:lnTo>
                  <a:lnTo>
                    <a:pt x="278612" y="442595"/>
                  </a:lnTo>
                  <a:lnTo>
                    <a:pt x="280733" y="437515"/>
                  </a:lnTo>
                  <a:lnTo>
                    <a:pt x="282854" y="432435"/>
                  </a:lnTo>
                  <a:lnTo>
                    <a:pt x="283679" y="426974"/>
                  </a:lnTo>
                  <a:lnTo>
                    <a:pt x="283209" y="421132"/>
                  </a:lnTo>
                  <a:lnTo>
                    <a:pt x="282752" y="415290"/>
                  </a:lnTo>
                  <a:lnTo>
                    <a:pt x="280898" y="409067"/>
                  </a:lnTo>
                  <a:lnTo>
                    <a:pt x="277647" y="402463"/>
                  </a:lnTo>
                  <a:lnTo>
                    <a:pt x="274294" y="395605"/>
                  </a:lnTo>
                  <a:lnTo>
                    <a:pt x="270256" y="390271"/>
                  </a:lnTo>
                  <a:lnTo>
                    <a:pt x="265544" y="386207"/>
                  </a:lnTo>
                  <a:lnTo>
                    <a:pt x="260845" y="382270"/>
                  </a:lnTo>
                  <a:lnTo>
                    <a:pt x="255676" y="379476"/>
                  </a:lnTo>
                  <a:lnTo>
                    <a:pt x="250024" y="378079"/>
                  </a:lnTo>
                  <a:lnTo>
                    <a:pt x="244386" y="376682"/>
                  </a:lnTo>
                  <a:lnTo>
                    <a:pt x="238404" y="376428"/>
                  </a:lnTo>
                  <a:lnTo>
                    <a:pt x="232105" y="377444"/>
                  </a:lnTo>
                  <a:lnTo>
                    <a:pt x="225793" y="378460"/>
                  </a:lnTo>
                  <a:lnTo>
                    <a:pt x="219392" y="380619"/>
                  </a:lnTo>
                  <a:lnTo>
                    <a:pt x="212890" y="383794"/>
                  </a:lnTo>
                  <a:lnTo>
                    <a:pt x="206146" y="387096"/>
                  </a:lnTo>
                  <a:lnTo>
                    <a:pt x="200507" y="390906"/>
                  </a:lnTo>
                  <a:lnTo>
                    <a:pt x="198589" y="421767"/>
                  </a:lnTo>
                  <a:lnTo>
                    <a:pt x="199618" y="418084"/>
                  </a:lnTo>
                  <a:lnTo>
                    <a:pt x="201561" y="414782"/>
                  </a:lnTo>
                  <a:lnTo>
                    <a:pt x="203504" y="411480"/>
                  </a:lnTo>
                  <a:lnTo>
                    <a:pt x="206184" y="408559"/>
                  </a:lnTo>
                  <a:lnTo>
                    <a:pt x="209638" y="405765"/>
                  </a:lnTo>
                  <a:lnTo>
                    <a:pt x="213080" y="403098"/>
                  </a:lnTo>
                  <a:lnTo>
                    <a:pt x="216992" y="400685"/>
                  </a:lnTo>
                  <a:lnTo>
                    <a:pt x="221373" y="398526"/>
                  </a:lnTo>
                  <a:lnTo>
                    <a:pt x="225920" y="396240"/>
                  </a:lnTo>
                  <a:lnTo>
                    <a:pt x="230365" y="394716"/>
                  </a:lnTo>
                  <a:lnTo>
                    <a:pt x="234696" y="393700"/>
                  </a:lnTo>
                  <a:lnTo>
                    <a:pt x="239026" y="392811"/>
                  </a:lnTo>
                  <a:lnTo>
                    <a:pt x="243103" y="392684"/>
                  </a:lnTo>
                  <a:lnTo>
                    <a:pt x="246913" y="393319"/>
                  </a:lnTo>
                  <a:lnTo>
                    <a:pt x="250723" y="393954"/>
                  </a:lnTo>
                  <a:lnTo>
                    <a:pt x="254177" y="395478"/>
                  </a:lnTo>
                  <a:lnTo>
                    <a:pt x="257263" y="397891"/>
                  </a:lnTo>
                  <a:lnTo>
                    <a:pt x="260350" y="400177"/>
                  </a:lnTo>
                  <a:lnTo>
                    <a:pt x="262966" y="403606"/>
                  </a:lnTo>
                  <a:lnTo>
                    <a:pt x="265125" y="407924"/>
                  </a:lnTo>
                  <a:lnTo>
                    <a:pt x="267462" y="412623"/>
                  </a:lnTo>
                  <a:lnTo>
                    <a:pt x="268566" y="417068"/>
                  </a:lnTo>
                  <a:lnTo>
                    <a:pt x="268439" y="421005"/>
                  </a:lnTo>
                  <a:lnTo>
                    <a:pt x="268325" y="424942"/>
                  </a:lnTo>
                  <a:lnTo>
                    <a:pt x="267271" y="428625"/>
                  </a:lnTo>
                  <a:lnTo>
                    <a:pt x="265290" y="431927"/>
                  </a:lnTo>
                  <a:lnTo>
                    <a:pt x="263309" y="435229"/>
                  </a:lnTo>
                  <a:lnTo>
                    <a:pt x="260591" y="438150"/>
                  </a:lnTo>
                  <a:lnTo>
                    <a:pt x="257149" y="440944"/>
                  </a:lnTo>
                  <a:lnTo>
                    <a:pt x="253695" y="443611"/>
                  </a:lnTo>
                  <a:lnTo>
                    <a:pt x="249821" y="446024"/>
                  </a:lnTo>
                  <a:lnTo>
                    <a:pt x="245503" y="448183"/>
                  </a:lnTo>
                  <a:lnTo>
                    <a:pt x="240893" y="450469"/>
                  </a:lnTo>
                  <a:lnTo>
                    <a:pt x="236423" y="452120"/>
                  </a:lnTo>
                  <a:lnTo>
                    <a:pt x="232105" y="453009"/>
                  </a:lnTo>
                  <a:lnTo>
                    <a:pt x="227787" y="454025"/>
                  </a:lnTo>
                  <a:lnTo>
                    <a:pt x="223735" y="454152"/>
                  </a:lnTo>
                  <a:lnTo>
                    <a:pt x="219951" y="453517"/>
                  </a:lnTo>
                  <a:lnTo>
                    <a:pt x="216179" y="452755"/>
                  </a:lnTo>
                  <a:lnTo>
                    <a:pt x="212725" y="451231"/>
                  </a:lnTo>
                  <a:lnTo>
                    <a:pt x="209626" y="448818"/>
                  </a:lnTo>
                  <a:lnTo>
                    <a:pt x="206527" y="446532"/>
                  </a:lnTo>
                  <a:lnTo>
                    <a:pt x="203911" y="443103"/>
                  </a:lnTo>
                  <a:lnTo>
                    <a:pt x="201790" y="438785"/>
                  </a:lnTo>
                  <a:lnTo>
                    <a:pt x="199453" y="434086"/>
                  </a:lnTo>
                  <a:lnTo>
                    <a:pt x="201206" y="460375"/>
                  </a:lnTo>
                  <a:lnTo>
                    <a:pt x="205955" y="464312"/>
                  </a:lnTo>
                  <a:lnTo>
                    <a:pt x="211150" y="467106"/>
                  </a:lnTo>
                  <a:lnTo>
                    <a:pt x="216801" y="468503"/>
                  </a:lnTo>
                  <a:lnTo>
                    <a:pt x="222440" y="469900"/>
                  </a:lnTo>
                  <a:lnTo>
                    <a:pt x="228422" y="470154"/>
                  </a:lnTo>
                  <a:lnTo>
                    <a:pt x="234746" y="469138"/>
                  </a:lnTo>
                  <a:close/>
                </a:path>
                <a:path w="394919" h="701548">
                  <a:moveTo>
                    <a:pt x="354215" y="576199"/>
                  </a:moveTo>
                  <a:lnTo>
                    <a:pt x="355244" y="576072"/>
                  </a:lnTo>
                  <a:lnTo>
                    <a:pt x="358330" y="575183"/>
                  </a:lnTo>
                  <a:lnTo>
                    <a:pt x="359689" y="572770"/>
                  </a:lnTo>
                  <a:lnTo>
                    <a:pt x="358762" y="569595"/>
                  </a:lnTo>
                  <a:lnTo>
                    <a:pt x="357530" y="567055"/>
                  </a:lnTo>
                  <a:lnTo>
                    <a:pt x="356095" y="564261"/>
                  </a:lnTo>
                  <a:lnTo>
                    <a:pt x="353453" y="560832"/>
                  </a:lnTo>
                  <a:lnTo>
                    <a:pt x="350786" y="560578"/>
                  </a:lnTo>
                  <a:lnTo>
                    <a:pt x="275564" y="574167"/>
                  </a:lnTo>
                  <a:lnTo>
                    <a:pt x="275437" y="573913"/>
                  </a:lnTo>
                  <a:lnTo>
                    <a:pt x="332003" y="522097"/>
                  </a:lnTo>
                  <a:lnTo>
                    <a:pt x="332740" y="521462"/>
                  </a:lnTo>
                  <a:lnTo>
                    <a:pt x="333197" y="518795"/>
                  </a:lnTo>
                  <a:lnTo>
                    <a:pt x="332257" y="516128"/>
                  </a:lnTo>
                  <a:lnTo>
                    <a:pt x="331025" y="513461"/>
                  </a:lnTo>
                  <a:lnTo>
                    <a:pt x="329653" y="510794"/>
                  </a:lnTo>
                  <a:lnTo>
                    <a:pt x="327126" y="507619"/>
                  </a:lnTo>
                  <a:lnTo>
                    <a:pt x="324446" y="507365"/>
                  </a:lnTo>
                  <a:lnTo>
                    <a:pt x="249897" y="522224"/>
                  </a:lnTo>
                  <a:lnTo>
                    <a:pt x="249720" y="521843"/>
                  </a:lnTo>
                  <a:lnTo>
                    <a:pt x="306019" y="470027"/>
                  </a:lnTo>
                  <a:lnTo>
                    <a:pt x="307352" y="468376"/>
                  </a:lnTo>
                  <a:lnTo>
                    <a:pt x="307124" y="465709"/>
                  </a:lnTo>
                  <a:lnTo>
                    <a:pt x="305688" y="462280"/>
                  </a:lnTo>
                  <a:lnTo>
                    <a:pt x="303593" y="458089"/>
                  </a:lnTo>
                  <a:lnTo>
                    <a:pt x="301066" y="454660"/>
                  </a:lnTo>
                  <a:lnTo>
                    <a:pt x="298284" y="454787"/>
                  </a:lnTo>
                  <a:lnTo>
                    <a:pt x="295363" y="457200"/>
                  </a:lnTo>
                  <a:lnTo>
                    <a:pt x="231063" y="518033"/>
                  </a:lnTo>
                  <a:lnTo>
                    <a:pt x="230187" y="519049"/>
                  </a:lnTo>
                  <a:lnTo>
                    <a:pt x="229781" y="521716"/>
                  </a:lnTo>
                  <a:lnTo>
                    <a:pt x="230657" y="524891"/>
                  </a:lnTo>
                  <a:lnTo>
                    <a:pt x="231787" y="527558"/>
                  </a:lnTo>
                  <a:lnTo>
                    <a:pt x="233565" y="531241"/>
                  </a:lnTo>
                  <a:lnTo>
                    <a:pt x="235038" y="533908"/>
                  </a:lnTo>
                  <a:lnTo>
                    <a:pt x="238226" y="537591"/>
                  </a:lnTo>
                  <a:lnTo>
                    <a:pt x="240842" y="537845"/>
                  </a:lnTo>
                  <a:lnTo>
                    <a:pt x="306450" y="524764"/>
                  </a:lnTo>
                  <a:lnTo>
                    <a:pt x="306628" y="525145"/>
                  </a:lnTo>
                  <a:lnTo>
                    <a:pt x="256997" y="570484"/>
                  </a:lnTo>
                  <a:lnTo>
                    <a:pt x="255587" y="573278"/>
                  </a:lnTo>
                  <a:lnTo>
                    <a:pt x="256159" y="576072"/>
                  </a:lnTo>
                  <a:lnTo>
                    <a:pt x="257149" y="578739"/>
                  </a:lnTo>
                  <a:lnTo>
                    <a:pt x="258762" y="582168"/>
                  </a:lnTo>
                  <a:lnTo>
                    <a:pt x="261086" y="586486"/>
                  </a:lnTo>
                  <a:lnTo>
                    <a:pt x="264121" y="590042"/>
                  </a:lnTo>
                  <a:lnTo>
                    <a:pt x="266738" y="590169"/>
                  </a:lnTo>
                  <a:lnTo>
                    <a:pt x="354215" y="576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98"/>
            <p:cNvSpPr/>
            <p:nvPr/>
          </p:nvSpPr>
          <p:spPr>
            <a:xfrm>
              <a:off x="1706372" y="4054729"/>
              <a:ext cx="568705" cy="969390"/>
            </a:xfrm>
            <a:custGeom>
              <a:avLst/>
              <a:gdLst/>
              <a:ahLst/>
              <a:cxnLst/>
              <a:rect l="l" t="t" r="r" b="b"/>
              <a:pathLst>
                <a:path w="568705" h="969390">
                  <a:moveTo>
                    <a:pt x="122681" y="766953"/>
                  </a:moveTo>
                  <a:lnTo>
                    <a:pt x="124459" y="763143"/>
                  </a:lnTo>
                  <a:lnTo>
                    <a:pt x="126491" y="759079"/>
                  </a:lnTo>
                  <a:lnTo>
                    <a:pt x="129666" y="755904"/>
                  </a:lnTo>
                  <a:lnTo>
                    <a:pt x="129412" y="741680"/>
                  </a:lnTo>
                  <a:lnTo>
                    <a:pt x="124586" y="743966"/>
                  </a:lnTo>
                  <a:lnTo>
                    <a:pt x="122681" y="766953"/>
                  </a:lnTo>
                  <a:close/>
                </a:path>
                <a:path w="568705" h="969390">
                  <a:moveTo>
                    <a:pt x="185546" y="718947"/>
                  </a:moveTo>
                  <a:lnTo>
                    <a:pt x="192785" y="722503"/>
                  </a:lnTo>
                  <a:lnTo>
                    <a:pt x="199516" y="724789"/>
                  </a:lnTo>
                  <a:lnTo>
                    <a:pt x="205866" y="725678"/>
                  </a:lnTo>
                  <a:lnTo>
                    <a:pt x="212089" y="726694"/>
                  </a:lnTo>
                  <a:lnTo>
                    <a:pt x="217931" y="726313"/>
                  </a:lnTo>
                  <a:lnTo>
                    <a:pt x="223138" y="724789"/>
                  </a:lnTo>
                  <a:lnTo>
                    <a:pt x="228472" y="723138"/>
                  </a:lnTo>
                  <a:lnTo>
                    <a:pt x="233171" y="720344"/>
                  </a:lnTo>
                  <a:lnTo>
                    <a:pt x="237489" y="716280"/>
                  </a:lnTo>
                  <a:lnTo>
                    <a:pt x="241680" y="712216"/>
                  </a:lnTo>
                  <a:lnTo>
                    <a:pt x="245490" y="706882"/>
                  </a:lnTo>
                  <a:lnTo>
                    <a:pt x="248665" y="700405"/>
                  </a:lnTo>
                  <a:lnTo>
                    <a:pt x="250570" y="696595"/>
                  </a:lnTo>
                  <a:lnTo>
                    <a:pt x="252094" y="692912"/>
                  </a:lnTo>
                  <a:lnTo>
                    <a:pt x="253110" y="689229"/>
                  </a:lnTo>
                  <a:lnTo>
                    <a:pt x="254253" y="685673"/>
                  </a:lnTo>
                  <a:lnTo>
                    <a:pt x="255015" y="682371"/>
                  </a:lnTo>
                  <a:lnTo>
                    <a:pt x="255523" y="679450"/>
                  </a:lnTo>
                  <a:lnTo>
                    <a:pt x="256158" y="676529"/>
                  </a:lnTo>
                  <a:lnTo>
                    <a:pt x="256412" y="672211"/>
                  </a:lnTo>
                  <a:lnTo>
                    <a:pt x="256285" y="668528"/>
                  </a:lnTo>
                  <a:lnTo>
                    <a:pt x="254253" y="665861"/>
                  </a:lnTo>
                  <a:lnTo>
                    <a:pt x="251332" y="664210"/>
                  </a:lnTo>
                  <a:lnTo>
                    <a:pt x="247776" y="662686"/>
                  </a:lnTo>
                  <a:lnTo>
                    <a:pt x="244855" y="663067"/>
                  </a:lnTo>
                  <a:lnTo>
                    <a:pt x="243839" y="665734"/>
                  </a:lnTo>
                  <a:lnTo>
                    <a:pt x="243712" y="669036"/>
                  </a:lnTo>
                  <a:lnTo>
                    <a:pt x="243204" y="673735"/>
                  </a:lnTo>
                  <a:lnTo>
                    <a:pt x="242950" y="676275"/>
                  </a:lnTo>
                  <a:lnTo>
                    <a:pt x="242442" y="679196"/>
                  </a:lnTo>
                  <a:lnTo>
                    <a:pt x="241553" y="682498"/>
                  </a:lnTo>
                  <a:lnTo>
                    <a:pt x="240664" y="685800"/>
                  </a:lnTo>
                  <a:lnTo>
                    <a:pt x="239394" y="689356"/>
                  </a:lnTo>
                  <a:lnTo>
                    <a:pt x="237489" y="693166"/>
                  </a:lnTo>
                  <a:lnTo>
                    <a:pt x="235076" y="697992"/>
                  </a:lnTo>
                  <a:lnTo>
                    <a:pt x="232409" y="701675"/>
                  </a:lnTo>
                  <a:lnTo>
                    <a:pt x="229488" y="704342"/>
                  </a:lnTo>
                  <a:lnTo>
                    <a:pt x="226440" y="707009"/>
                  </a:lnTo>
                  <a:lnTo>
                    <a:pt x="223138" y="708787"/>
                  </a:lnTo>
                  <a:lnTo>
                    <a:pt x="219582" y="709676"/>
                  </a:lnTo>
                  <a:lnTo>
                    <a:pt x="216026" y="710438"/>
                  </a:lnTo>
                  <a:lnTo>
                    <a:pt x="212216" y="710438"/>
                  </a:lnTo>
                  <a:lnTo>
                    <a:pt x="208279" y="709549"/>
                  </a:lnTo>
                  <a:lnTo>
                    <a:pt x="204215" y="708787"/>
                  </a:lnTo>
                  <a:lnTo>
                    <a:pt x="200025" y="707263"/>
                  </a:lnTo>
                  <a:lnTo>
                    <a:pt x="195579" y="704977"/>
                  </a:lnTo>
                  <a:lnTo>
                    <a:pt x="221487" y="652399"/>
                  </a:lnTo>
                  <a:lnTo>
                    <a:pt x="222376" y="649351"/>
                  </a:lnTo>
                  <a:lnTo>
                    <a:pt x="221487" y="646049"/>
                  </a:lnTo>
                  <a:lnTo>
                    <a:pt x="217804" y="643509"/>
                  </a:lnTo>
                  <a:lnTo>
                    <a:pt x="215137" y="642239"/>
                  </a:lnTo>
                  <a:lnTo>
                    <a:pt x="209930" y="639699"/>
                  </a:lnTo>
                  <a:lnTo>
                    <a:pt x="204723" y="637921"/>
                  </a:lnTo>
                  <a:lnTo>
                    <a:pt x="199516" y="637032"/>
                  </a:lnTo>
                  <a:lnTo>
                    <a:pt x="194309" y="636143"/>
                  </a:lnTo>
                  <a:lnTo>
                    <a:pt x="189229" y="636143"/>
                  </a:lnTo>
                  <a:lnTo>
                    <a:pt x="184403" y="637413"/>
                  </a:lnTo>
                  <a:lnTo>
                    <a:pt x="179704" y="638556"/>
                  </a:lnTo>
                  <a:lnTo>
                    <a:pt x="175132" y="640842"/>
                  </a:lnTo>
                  <a:lnTo>
                    <a:pt x="170941" y="644271"/>
                  </a:lnTo>
                  <a:lnTo>
                    <a:pt x="166750" y="647700"/>
                  </a:lnTo>
                  <a:lnTo>
                    <a:pt x="163194" y="652526"/>
                  </a:lnTo>
                  <a:lnTo>
                    <a:pt x="160019" y="658876"/>
                  </a:lnTo>
                  <a:lnTo>
                    <a:pt x="157225" y="664718"/>
                  </a:lnTo>
                  <a:lnTo>
                    <a:pt x="155575" y="670433"/>
                  </a:lnTo>
                  <a:lnTo>
                    <a:pt x="155320" y="676275"/>
                  </a:lnTo>
                  <a:lnTo>
                    <a:pt x="155066" y="681990"/>
                  </a:lnTo>
                  <a:lnTo>
                    <a:pt x="155955" y="687451"/>
                  </a:lnTo>
                  <a:lnTo>
                    <a:pt x="158114" y="692658"/>
                  </a:lnTo>
                  <a:lnTo>
                    <a:pt x="160400" y="697865"/>
                  </a:lnTo>
                  <a:lnTo>
                    <a:pt x="163702" y="702691"/>
                  </a:lnTo>
                  <a:lnTo>
                    <a:pt x="168275" y="707263"/>
                  </a:lnTo>
                  <a:lnTo>
                    <a:pt x="168528" y="679196"/>
                  </a:lnTo>
                  <a:lnTo>
                    <a:pt x="168528" y="672338"/>
                  </a:lnTo>
                  <a:lnTo>
                    <a:pt x="169417" y="668782"/>
                  </a:lnTo>
                  <a:lnTo>
                    <a:pt x="171195" y="665226"/>
                  </a:lnTo>
                  <a:lnTo>
                    <a:pt x="174625" y="658114"/>
                  </a:lnTo>
                  <a:lnTo>
                    <a:pt x="179450" y="653796"/>
                  </a:lnTo>
                  <a:lnTo>
                    <a:pt x="185673" y="652399"/>
                  </a:lnTo>
                  <a:lnTo>
                    <a:pt x="191769" y="650875"/>
                  </a:lnTo>
                  <a:lnTo>
                    <a:pt x="198627" y="652145"/>
                  </a:lnTo>
                  <a:lnTo>
                    <a:pt x="206247" y="656082"/>
                  </a:lnTo>
                  <a:lnTo>
                    <a:pt x="184784" y="699770"/>
                  </a:lnTo>
                  <a:lnTo>
                    <a:pt x="181609" y="697992"/>
                  </a:lnTo>
                  <a:lnTo>
                    <a:pt x="178815" y="695960"/>
                  </a:lnTo>
                  <a:lnTo>
                    <a:pt x="173862" y="691007"/>
                  </a:lnTo>
                  <a:lnTo>
                    <a:pt x="171830" y="688213"/>
                  </a:lnTo>
                  <a:lnTo>
                    <a:pt x="172973" y="711708"/>
                  </a:lnTo>
                  <a:lnTo>
                    <a:pt x="178688" y="715645"/>
                  </a:lnTo>
                  <a:lnTo>
                    <a:pt x="185546" y="718947"/>
                  </a:lnTo>
                  <a:close/>
                </a:path>
                <a:path w="568705" h="969390">
                  <a:moveTo>
                    <a:pt x="172973" y="711708"/>
                  </a:moveTo>
                  <a:lnTo>
                    <a:pt x="171830" y="688213"/>
                  </a:lnTo>
                  <a:lnTo>
                    <a:pt x="170560" y="685292"/>
                  </a:lnTo>
                  <a:lnTo>
                    <a:pt x="169163" y="682371"/>
                  </a:lnTo>
                  <a:lnTo>
                    <a:pt x="168528" y="679196"/>
                  </a:lnTo>
                  <a:lnTo>
                    <a:pt x="168275" y="707263"/>
                  </a:lnTo>
                  <a:lnTo>
                    <a:pt x="172973" y="711708"/>
                  </a:lnTo>
                  <a:close/>
                </a:path>
                <a:path w="568705" h="969390">
                  <a:moveTo>
                    <a:pt x="211327" y="554482"/>
                  </a:moveTo>
                  <a:lnTo>
                    <a:pt x="208533" y="560324"/>
                  </a:lnTo>
                  <a:lnTo>
                    <a:pt x="207136" y="562991"/>
                  </a:lnTo>
                  <a:lnTo>
                    <a:pt x="206247" y="565658"/>
                  </a:lnTo>
                  <a:lnTo>
                    <a:pt x="205739" y="568325"/>
                  </a:lnTo>
                  <a:lnTo>
                    <a:pt x="205104" y="570992"/>
                  </a:lnTo>
                  <a:lnTo>
                    <a:pt x="204850" y="573786"/>
                  </a:lnTo>
                  <a:lnTo>
                    <a:pt x="205104" y="579628"/>
                  </a:lnTo>
                  <a:lnTo>
                    <a:pt x="205485" y="582549"/>
                  </a:lnTo>
                  <a:lnTo>
                    <a:pt x="206247" y="585724"/>
                  </a:lnTo>
                  <a:lnTo>
                    <a:pt x="207009" y="588899"/>
                  </a:lnTo>
                  <a:lnTo>
                    <a:pt x="208025" y="592328"/>
                  </a:lnTo>
                  <a:lnTo>
                    <a:pt x="209295" y="595884"/>
                  </a:lnTo>
                  <a:lnTo>
                    <a:pt x="220471" y="593598"/>
                  </a:lnTo>
                  <a:lnTo>
                    <a:pt x="219582" y="590550"/>
                  </a:lnTo>
                  <a:lnTo>
                    <a:pt x="218566" y="587502"/>
                  </a:lnTo>
                  <a:lnTo>
                    <a:pt x="217931" y="584708"/>
                  </a:lnTo>
                  <a:lnTo>
                    <a:pt x="217677" y="582295"/>
                  </a:lnTo>
                  <a:lnTo>
                    <a:pt x="217423" y="579755"/>
                  </a:lnTo>
                  <a:lnTo>
                    <a:pt x="217423" y="577469"/>
                  </a:lnTo>
                  <a:lnTo>
                    <a:pt x="218185" y="573151"/>
                  </a:lnTo>
                  <a:lnTo>
                    <a:pt x="219709" y="569214"/>
                  </a:lnTo>
                  <a:lnTo>
                    <a:pt x="221614" y="565404"/>
                  </a:lnTo>
                  <a:lnTo>
                    <a:pt x="224027" y="562737"/>
                  </a:lnTo>
                  <a:lnTo>
                    <a:pt x="228091" y="542290"/>
                  </a:lnTo>
                  <a:lnTo>
                    <a:pt x="223392" y="544068"/>
                  </a:lnTo>
                  <a:lnTo>
                    <a:pt x="219201" y="547116"/>
                  </a:lnTo>
                  <a:lnTo>
                    <a:pt x="214883" y="550037"/>
                  </a:lnTo>
                  <a:lnTo>
                    <a:pt x="211327" y="554482"/>
                  </a:lnTo>
                  <a:close/>
                </a:path>
                <a:path w="568705" h="969390">
                  <a:moveTo>
                    <a:pt x="289813" y="613791"/>
                  </a:moveTo>
                  <a:lnTo>
                    <a:pt x="292734" y="610235"/>
                  </a:lnTo>
                  <a:lnTo>
                    <a:pt x="295147" y="605790"/>
                  </a:lnTo>
                  <a:lnTo>
                    <a:pt x="297941" y="600202"/>
                  </a:lnTo>
                  <a:lnTo>
                    <a:pt x="299211" y="594741"/>
                  </a:lnTo>
                  <a:lnTo>
                    <a:pt x="299338" y="589407"/>
                  </a:lnTo>
                  <a:lnTo>
                    <a:pt x="299338" y="584073"/>
                  </a:lnTo>
                  <a:lnTo>
                    <a:pt x="298069" y="578993"/>
                  </a:lnTo>
                  <a:lnTo>
                    <a:pt x="295655" y="574167"/>
                  </a:lnTo>
                  <a:lnTo>
                    <a:pt x="293242" y="569341"/>
                  </a:lnTo>
                  <a:lnTo>
                    <a:pt x="289559" y="564769"/>
                  </a:lnTo>
                  <a:lnTo>
                    <a:pt x="284733" y="560578"/>
                  </a:lnTo>
                  <a:lnTo>
                    <a:pt x="279907" y="556260"/>
                  </a:lnTo>
                  <a:lnTo>
                    <a:pt x="274065" y="552450"/>
                  </a:lnTo>
                  <a:lnTo>
                    <a:pt x="267080" y="549021"/>
                  </a:lnTo>
                  <a:lnTo>
                    <a:pt x="261238" y="546227"/>
                  </a:lnTo>
                  <a:lnTo>
                    <a:pt x="255396" y="544068"/>
                  </a:lnTo>
                  <a:lnTo>
                    <a:pt x="249681" y="542671"/>
                  </a:lnTo>
                  <a:lnTo>
                    <a:pt x="243966" y="541274"/>
                  </a:lnTo>
                  <a:lnTo>
                    <a:pt x="238505" y="541020"/>
                  </a:lnTo>
                  <a:lnTo>
                    <a:pt x="233298" y="541655"/>
                  </a:lnTo>
                  <a:lnTo>
                    <a:pt x="228091" y="542290"/>
                  </a:lnTo>
                  <a:lnTo>
                    <a:pt x="224027" y="562737"/>
                  </a:lnTo>
                  <a:lnTo>
                    <a:pt x="227075" y="560959"/>
                  </a:lnTo>
                  <a:lnTo>
                    <a:pt x="230123" y="559308"/>
                  </a:lnTo>
                  <a:lnTo>
                    <a:pt x="233552" y="558419"/>
                  </a:lnTo>
                  <a:lnTo>
                    <a:pt x="237235" y="558419"/>
                  </a:lnTo>
                  <a:lnTo>
                    <a:pt x="240919" y="558292"/>
                  </a:lnTo>
                  <a:lnTo>
                    <a:pt x="244855" y="558927"/>
                  </a:lnTo>
                  <a:lnTo>
                    <a:pt x="248919" y="560197"/>
                  </a:lnTo>
                  <a:lnTo>
                    <a:pt x="253110" y="561340"/>
                  </a:lnTo>
                  <a:lnTo>
                    <a:pt x="257175" y="562991"/>
                  </a:lnTo>
                  <a:lnTo>
                    <a:pt x="261238" y="565023"/>
                  </a:lnTo>
                  <a:lnTo>
                    <a:pt x="265048" y="566928"/>
                  </a:lnTo>
                  <a:lnTo>
                    <a:pt x="268477" y="569087"/>
                  </a:lnTo>
                  <a:lnTo>
                    <a:pt x="271779" y="571627"/>
                  </a:lnTo>
                  <a:lnTo>
                    <a:pt x="275081" y="574167"/>
                  </a:lnTo>
                  <a:lnTo>
                    <a:pt x="277875" y="577088"/>
                  </a:lnTo>
                  <a:lnTo>
                    <a:pt x="280034" y="580136"/>
                  </a:lnTo>
                  <a:lnTo>
                    <a:pt x="282194" y="583311"/>
                  </a:lnTo>
                  <a:lnTo>
                    <a:pt x="283463" y="586613"/>
                  </a:lnTo>
                  <a:lnTo>
                    <a:pt x="283971" y="590042"/>
                  </a:lnTo>
                  <a:lnTo>
                    <a:pt x="284352" y="593598"/>
                  </a:lnTo>
                  <a:lnTo>
                    <a:pt x="283717" y="597281"/>
                  </a:lnTo>
                  <a:lnTo>
                    <a:pt x="281939" y="600964"/>
                  </a:lnTo>
                  <a:lnTo>
                    <a:pt x="279907" y="604901"/>
                  </a:lnTo>
                  <a:lnTo>
                    <a:pt x="276732" y="608076"/>
                  </a:lnTo>
                  <a:lnTo>
                    <a:pt x="272414" y="610489"/>
                  </a:lnTo>
                  <a:lnTo>
                    <a:pt x="267969" y="612775"/>
                  </a:lnTo>
                  <a:lnTo>
                    <a:pt x="262381" y="614807"/>
                  </a:lnTo>
                  <a:lnTo>
                    <a:pt x="255396" y="616458"/>
                  </a:lnTo>
                  <a:lnTo>
                    <a:pt x="223646" y="600837"/>
                  </a:lnTo>
                  <a:lnTo>
                    <a:pt x="221869" y="597027"/>
                  </a:lnTo>
                  <a:lnTo>
                    <a:pt x="220471" y="593598"/>
                  </a:lnTo>
                  <a:lnTo>
                    <a:pt x="209295" y="595884"/>
                  </a:lnTo>
                  <a:lnTo>
                    <a:pt x="198500" y="590677"/>
                  </a:lnTo>
                  <a:lnTo>
                    <a:pt x="196214" y="590677"/>
                  </a:lnTo>
                  <a:lnTo>
                    <a:pt x="193675" y="593598"/>
                  </a:lnTo>
                  <a:lnTo>
                    <a:pt x="192023" y="597027"/>
                  </a:lnTo>
                  <a:lnTo>
                    <a:pt x="190753" y="600456"/>
                  </a:lnTo>
                  <a:lnTo>
                    <a:pt x="192150" y="603504"/>
                  </a:lnTo>
                  <a:lnTo>
                    <a:pt x="303910" y="658368"/>
                  </a:lnTo>
                  <a:lnTo>
                    <a:pt x="305688" y="658622"/>
                  </a:lnTo>
                  <a:lnTo>
                    <a:pt x="308355" y="655955"/>
                  </a:lnTo>
                  <a:lnTo>
                    <a:pt x="310260" y="652526"/>
                  </a:lnTo>
                  <a:lnTo>
                    <a:pt x="311530" y="649732"/>
                  </a:lnTo>
                  <a:lnTo>
                    <a:pt x="312419" y="646938"/>
                  </a:lnTo>
                  <a:lnTo>
                    <a:pt x="311022" y="643763"/>
                  </a:lnTo>
                  <a:lnTo>
                    <a:pt x="271017" y="624078"/>
                  </a:lnTo>
                  <a:lnTo>
                    <a:pt x="274192" y="622935"/>
                  </a:lnTo>
                  <a:lnTo>
                    <a:pt x="276986" y="621919"/>
                  </a:lnTo>
                  <a:lnTo>
                    <a:pt x="281939" y="619633"/>
                  </a:lnTo>
                  <a:lnTo>
                    <a:pt x="286130" y="616839"/>
                  </a:lnTo>
                  <a:lnTo>
                    <a:pt x="289813" y="613791"/>
                  </a:lnTo>
                  <a:close/>
                </a:path>
                <a:path w="568705" h="969390">
                  <a:moveTo>
                    <a:pt x="264286" y="525653"/>
                  </a:moveTo>
                  <a:lnTo>
                    <a:pt x="263270" y="502285"/>
                  </a:lnTo>
                  <a:lnTo>
                    <a:pt x="261873" y="499237"/>
                  </a:lnTo>
                  <a:lnTo>
                    <a:pt x="260603" y="496316"/>
                  </a:lnTo>
                  <a:lnTo>
                    <a:pt x="259969" y="493141"/>
                  </a:lnTo>
                  <a:lnTo>
                    <a:pt x="259841" y="489712"/>
                  </a:lnTo>
                  <a:lnTo>
                    <a:pt x="259714" y="521208"/>
                  </a:lnTo>
                  <a:lnTo>
                    <a:pt x="264286" y="525653"/>
                  </a:lnTo>
                  <a:close/>
                </a:path>
                <a:path w="568705" h="969390">
                  <a:moveTo>
                    <a:pt x="295655" y="522732"/>
                  </a:moveTo>
                  <a:lnTo>
                    <a:pt x="291464" y="521208"/>
                  </a:lnTo>
                  <a:lnTo>
                    <a:pt x="287019" y="519049"/>
                  </a:lnTo>
                  <a:lnTo>
                    <a:pt x="312800" y="466344"/>
                  </a:lnTo>
                  <a:lnTo>
                    <a:pt x="313689" y="463296"/>
                  </a:lnTo>
                  <a:lnTo>
                    <a:pt x="312927" y="459994"/>
                  </a:lnTo>
                  <a:lnTo>
                    <a:pt x="309244" y="457454"/>
                  </a:lnTo>
                  <a:lnTo>
                    <a:pt x="306577" y="456184"/>
                  </a:lnTo>
                  <a:lnTo>
                    <a:pt x="301370" y="453644"/>
                  </a:lnTo>
                  <a:lnTo>
                    <a:pt x="296163" y="451866"/>
                  </a:lnTo>
                  <a:lnTo>
                    <a:pt x="290829" y="450977"/>
                  </a:lnTo>
                  <a:lnTo>
                    <a:pt x="285622" y="450088"/>
                  </a:lnTo>
                  <a:lnTo>
                    <a:pt x="280669" y="450215"/>
                  </a:lnTo>
                  <a:lnTo>
                    <a:pt x="275844" y="451358"/>
                  </a:lnTo>
                  <a:lnTo>
                    <a:pt x="271017" y="452501"/>
                  </a:lnTo>
                  <a:lnTo>
                    <a:pt x="266572" y="454787"/>
                  </a:lnTo>
                  <a:lnTo>
                    <a:pt x="262381" y="458216"/>
                  </a:lnTo>
                  <a:lnTo>
                    <a:pt x="258190" y="461645"/>
                  </a:lnTo>
                  <a:lnTo>
                    <a:pt x="254507" y="466471"/>
                  </a:lnTo>
                  <a:lnTo>
                    <a:pt x="251459" y="472821"/>
                  </a:lnTo>
                  <a:lnTo>
                    <a:pt x="248538" y="478663"/>
                  </a:lnTo>
                  <a:lnTo>
                    <a:pt x="247014" y="484505"/>
                  </a:lnTo>
                  <a:lnTo>
                    <a:pt x="246760" y="490220"/>
                  </a:lnTo>
                  <a:lnTo>
                    <a:pt x="246379" y="495935"/>
                  </a:lnTo>
                  <a:lnTo>
                    <a:pt x="247395" y="501396"/>
                  </a:lnTo>
                  <a:lnTo>
                    <a:pt x="249554" y="506603"/>
                  </a:lnTo>
                  <a:lnTo>
                    <a:pt x="251713" y="511810"/>
                  </a:lnTo>
                  <a:lnTo>
                    <a:pt x="255142" y="516763"/>
                  </a:lnTo>
                  <a:lnTo>
                    <a:pt x="259714" y="521208"/>
                  </a:lnTo>
                  <a:lnTo>
                    <a:pt x="259841" y="486283"/>
                  </a:lnTo>
                  <a:lnTo>
                    <a:pt x="260730" y="482854"/>
                  </a:lnTo>
                  <a:lnTo>
                    <a:pt x="262508" y="479171"/>
                  </a:lnTo>
                  <a:lnTo>
                    <a:pt x="266064" y="472059"/>
                  </a:lnTo>
                  <a:lnTo>
                    <a:pt x="270890" y="467741"/>
                  </a:lnTo>
                  <a:lnTo>
                    <a:pt x="276986" y="466344"/>
                  </a:lnTo>
                  <a:lnTo>
                    <a:pt x="283209" y="464947"/>
                  </a:lnTo>
                  <a:lnTo>
                    <a:pt x="290067" y="466090"/>
                  </a:lnTo>
                  <a:lnTo>
                    <a:pt x="297688" y="470154"/>
                  </a:lnTo>
                  <a:lnTo>
                    <a:pt x="276225" y="513715"/>
                  </a:lnTo>
                  <a:lnTo>
                    <a:pt x="273050" y="512064"/>
                  </a:lnTo>
                  <a:lnTo>
                    <a:pt x="270128" y="509905"/>
                  </a:lnTo>
                  <a:lnTo>
                    <a:pt x="265175" y="504952"/>
                  </a:lnTo>
                  <a:lnTo>
                    <a:pt x="263270" y="502285"/>
                  </a:lnTo>
                  <a:lnTo>
                    <a:pt x="264286" y="525653"/>
                  </a:lnTo>
                  <a:lnTo>
                    <a:pt x="270001" y="529590"/>
                  </a:lnTo>
                  <a:lnTo>
                    <a:pt x="276986" y="532892"/>
                  </a:lnTo>
                  <a:lnTo>
                    <a:pt x="284098" y="536448"/>
                  </a:lnTo>
                  <a:lnTo>
                    <a:pt x="290956" y="538734"/>
                  </a:lnTo>
                  <a:lnTo>
                    <a:pt x="297179" y="539750"/>
                  </a:lnTo>
                  <a:lnTo>
                    <a:pt x="303529" y="540639"/>
                  </a:lnTo>
                  <a:lnTo>
                    <a:pt x="309244" y="540385"/>
                  </a:lnTo>
                  <a:lnTo>
                    <a:pt x="314578" y="538734"/>
                  </a:lnTo>
                  <a:lnTo>
                    <a:pt x="319785" y="537083"/>
                  </a:lnTo>
                  <a:lnTo>
                    <a:pt x="324611" y="534289"/>
                  </a:lnTo>
                  <a:lnTo>
                    <a:pt x="328802" y="530225"/>
                  </a:lnTo>
                  <a:lnTo>
                    <a:pt x="333120" y="526161"/>
                  </a:lnTo>
                  <a:lnTo>
                    <a:pt x="336803" y="520954"/>
                  </a:lnTo>
                  <a:lnTo>
                    <a:pt x="340105" y="514350"/>
                  </a:lnTo>
                  <a:lnTo>
                    <a:pt x="342010" y="510540"/>
                  </a:lnTo>
                  <a:lnTo>
                    <a:pt x="343407" y="506857"/>
                  </a:lnTo>
                  <a:lnTo>
                    <a:pt x="344550" y="503174"/>
                  </a:lnTo>
                  <a:lnTo>
                    <a:pt x="345566" y="499618"/>
                  </a:lnTo>
                  <a:lnTo>
                    <a:pt x="346455" y="496316"/>
                  </a:lnTo>
                  <a:lnTo>
                    <a:pt x="346963" y="493395"/>
                  </a:lnTo>
                  <a:lnTo>
                    <a:pt x="347471" y="490601"/>
                  </a:lnTo>
                  <a:lnTo>
                    <a:pt x="347725" y="488061"/>
                  </a:lnTo>
                  <a:lnTo>
                    <a:pt x="347852" y="486156"/>
                  </a:lnTo>
                  <a:lnTo>
                    <a:pt x="347598" y="482473"/>
                  </a:lnTo>
                  <a:lnTo>
                    <a:pt x="345566" y="479806"/>
                  </a:lnTo>
                  <a:lnTo>
                    <a:pt x="342645" y="478155"/>
                  </a:lnTo>
                  <a:lnTo>
                    <a:pt x="339089" y="476631"/>
                  </a:lnTo>
                  <a:lnTo>
                    <a:pt x="336295" y="477012"/>
                  </a:lnTo>
                  <a:lnTo>
                    <a:pt x="335279" y="479679"/>
                  </a:lnTo>
                  <a:lnTo>
                    <a:pt x="335152" y="483108"/>
                  </a:lnTo>
                  <a:lnTo>
                    <a:pt x="334644" y="487680"/>
                  </a:lnTo>
                  <a:lnTo>
                    <a:pt x="334390" y="490347"/>
                  </a:lnTo>
                  <a:lnTo>
                    <a:pt x="333755" y="493268"/>
                  </a:lnTo>
                  <a:lnTo>
                    <a:pt x="332994" y="496443"/>
                  </a:lnTo>
                  <a:lnTo>
                    <a:pt x="332104" y="499745"/>
                  </a:lnTo>
                  <a:lnTo>
                    <a:pt x="330707" y="503301"/>
                  </a:lnTo>
                  <a:lnTo>
                    <a:pt x="328802" y="507111"/>
                  </a:lnTo>
                  <a:lnTo>
                    <a:pt x="326516" y="511937"/>
                  </a:lnTo>
                  <a:lnTo>
                    <a:pt x="323850" y="515747"/>
                  </a:lnTo>
                  <a:lnTo>
                    <a:pt x="320801" y="518287"/>
                  </a:lnTo>
                  <a:lnTo>
                    <a:pt x="317753" y="520954"/>
                  </a:lnTo>
                  <a:lnTo>
                    <a:pt x="314578" y="522732"/>
                  </a:lnTo>
                  <a:lnTo>
                    <a:pt x="311022" y="523621"/>
                  </a:lnTo>
                  <a:lnTo>
                    <a:pt x="307339" y="524383"/>
                  </a:lnTo>
                  <a:lnTo>
                    <a:pt x="303656" y="524383"/>
                  </a:lnTo>
                  <a:lnTo>
                    <a:pt x="299592" y="523621"/>
                  </a:lnTo>
                  <a:lnTo>
                    <a:pt x="295655" y="522732"/>
                  </a:lnTo>
                  <a:close/>
                </a:path>
                <a:path w="568705" h="969390">
                  <a:moveTo>
                    <a:pt x="324357" y="357124"/>
                  </a:moveTo>
                  <a:lnTo>
                    <a:pt x="320294" y="357886"/>
                  </a:lnTo>
                  <a:lnTo>
                    <a:pt x="316102" y="358648"/>
                  </a:lnTo>
                  <a:lnTo>
                    <a:pt x="312292" y="360426"/>
                  </a:lnTo>
                  <a:lnTo>
                    <a:pt x="308609" y="363220"/>
                  </a:lnTo>
                  <a:lnTo>
                    <a:pt x="305053" y="365887"/>
                  </a:lnTo>
                  <a:lnTo>
                    <a:pt x="302005" y="369951"/>
                  </a:lnTo>
                  <a:lnTo>
                    <a:pt x="299338" y="375285"/>
                  </a:lnTo>
                  <a:lnTo>
                    <a:pt x="297052" y="379857"/>
                  </a:lnTo>
                  <a:lnTo>
                    <a:pt x="296036" y="384937"/>
                  </a:lnTo>
                  <a:lnTo>
                    <a:pt x="296163" y="390525"/>
                  </a:lnTo>
                  <a:lnTo>
                    <a:pt x="296290" y="396240"/>
                  </a:lnTo>
                  <a:lnTo>
                    <a:pt x="297814" y="402463"/>
                  </a:lnTo>
                  <a:lnTo>
                    <a:pt x="300608" y="409448"/>
                  </a:lnTo>
                  <a:lnTo>
                    <a:pt x="290067" y="404241"/>
                  </a:lnTo>
                  <a:lnTo>
                    <a:pt x="289178" y="403987"/>
                  </a:lnTo>
                  <a:lnTo>
                    <a:pt x="286384" y="405511"/>
                  </a:lnTo>
                  <a:lnTo>
                    <a:pt x="284733" y="408178"/>
                  </a:lnTo>
                  <a:lnTo>
                    <a:pt x="283463" y="410845"/>
                  </a:lnTo>
                  <a:lnTo>
                    <a:pt x="282066" y="414528"/>
                  </a:lnTo>
                  <a:lnTo>
                    <a:pt x="283590" y="417449"/>
                  </a:lnTo>
                  <a:lnTo>
                    <a:pt x="363473" y="456819"/>
                  </a:lnTo>
                  <a:lnTo>
                    <a:pt x="365759" y="456819"/>
                  </a:lnTo>
                  <a:lnTo>
                    <a:pt x="367919" y="454279"/>
                  </a:lnTo>
                  <a:lnTo>
                    <a:pt x="369823" y="450850"/>
                  </a:lnTo>
                  <a:lnTo>
                    <a:pt x="371094" y="448183"/>
                  </a:lnTo>
                  <a:lnTo>
                    <a:pt x="371982" y="445262"/>
                  </a:lnTo>
                  <a:lnTo>
                    <a:pt x="370713" y="442087"/>
                  </a:lnTo>
                  <a:lnTo>
                    <a:pt x="314832" y="414655"/>
                  </a:lnTo>
                  <a:lnTo>
                    <a:pt x="311784" y="408178"/>
                  </a:lnTo>
                  <a:lnTo>
                    <a:pt x="309879" y="402463"/>
                  </a:lnTo>
                  <a:lnTo>
                    <a:pt x="308990" y="397510"/>
                  </a:lnTo>
                  <a:lnTo>
                    <a:pt x="308228" y="392557"/>
                  </a:lnTo>
                  <a:lnTo>
                    <a:pt x="308736" y="388239"/>
                  </a:lnTo>
                  <a:lnTo>
                    <a:pt x="310514" y="384556"/>
                  </a:lnTo>
                  <a:lnTo>
                    <a:pt x="311911" y="381762"/>
                  </a:lnTo>
                  <a:lnTo>
                    <a:pt x="315848" y="377825"/>
                  </a:lnTo>
                  <a:lnTo>
                    <a:pt x="320420" y="375158"/>
                  </a:lnTo>
                  <a:lnTo>
                    <a:pt x="323088" y="374777"/>
                  </a:lnTo>
                  <a:lnTo>
                    <a:pt x="325754" y="374396"/>
                  </a:lnTo>
                  <a:lnTo>
                    <a:pt x="328675" y="374650"/>
                  </a:lnTo>
                  <a:lnTo>
                    <a:pt x="331723" y="375285"/>
                  </a:lnTo>
                  <a:lnTo>
                    <a:pt x="334898" y="375920"/>
                  </a:lnTo>
                  <a:lnTo>
                    <a:pt x="338708" y="377317"/>
                  </a:lnTo>
                  <a:lnTo>
                    <a:pt x="343280" y="379603"/>
                  </a:lnTo>
                  <a:lnTo>
                    <a:pt x="390144" y="402590"/>
                  </a:lnTo>
                  <a:lnTo>
                    <a:pt x="392938" y="402082"/>
                  </a:lnTo>
                  <a:lnTo>
                    <a:pt x="395096" y="399288"/>
                  </a:lnTo>
                  <a:lnTo>
                    <a:pt x="396494" y="396621"/>
                  </a:lnTo>
                  <a:lnTo>
                    <a:pt x="397763" y="393954"/>
                  </a:lnTo>
                  <a:lnTo>
                    <a:pt x="398652" y="391160"/>
                  </a:lnTo>
                  <a:lnTo>
                    <a:pt x="397382" y="387985"/>
                  </a:lnTo>
                  <a:lnTo>
                    <a:pt x="348614" y="363982"/>
                  </a:lnTo>
                  <a:lnTo>
                    <a:pt x="342900" y="361188"/>
                  </a:lnTo>
                  <a:lnTo>
                    <a:pt x="337819" y="359283"/>
                  </a:lnTo>
                  <a:lnTo>
                    <a:pt x="333247" y="358267"/>
                  </a:lnTo>
                  <a:lnTo>
                    <a:pt x="328675" y="357251"/>
                  </a:lnTo>
                  <a:lnTo>
                    <a:pt x="324357" y="357124"/>
                  </a:lnTo>
                  <a:close/>
                </a:path>
                <a:path w="568705" h="969390">
                  <a:moveTo>
                    <a:pt x="352425" y="299085"/>
                  </a:moveTo>
                  <a:lnTo>
                    <a:pt x="354329" y="295402"/>
                  </a:lnTo>
                  <a:lnTo>
                    <a:pt x="356234" y="291338"/>
                  </a:lnTo>
                  <a:lnTo>
                    <a:pt x="359409" y="288036"/>
                  </a:lnTo>
                  <a:lnTo>
                    <a:pt x="359282" y="273812"/>
                  </a:lnTo>
                  <a:lnTo>
                    <a:pt x="354329" y="276225"/>
                  </a:lnTo>
                  <a:lnTo>
                    <a:pt x="352425" y="299085"/>
                  </a:lnTo>
                  <a:close/>
                </a:path>
                <a:path w="568705" h="969390">
                  <a:moveTo>
                    <a:pt x="350392" y="279019"/>
                  </a:moveTo>
                  <a:lnTo>
                    <a:pt x="346455" y="281940"/>
                  </a:lnTo>
                  <a:lnTo>
                    <a:pt x="343407" y="285750"/>
                  </a:lnTo>
                  <a:lnTo>
                    <a:pt x="340994" y="290449"/>
                  </a:lnTo>
                  <a:lnTo>
                    <a:pt x="338327" y="296037"/>
                  </a:lnTo>
                  <a:lnTo>
                    <a:pt x="336930" y="301498"/>
                  </a:lnTo>
                  <a:lnTo>
                    <a:pt x="336930" y="312166"/>
                  </a:lnTo>
                  <a:lnTo>
                    <a:pt x="338073" y="317246"/>
                  </a:lnTo>
                  <a:lnTo>
                    <a:pt x="340613" y="322072"/>
                  </a:lnTo>
                  <a:lnTo>
                    <a:pt x="343026" y="326898"/>
                  </a:lnTo>
                  <a:lnTo>
                    <a:pt x="346709" y="331343"/>
                  </a:lnTo>
                  <a:lnTo>
                    <a:pt x="351535" y="335534"/>
                  </a:lnTo>
                  <a:lnTo>
                    <a:pt x="356361" y="339725"/>
                  </a:lnTo>
                  <a:lnTo>
                    <a:pt x="362203" y="343535"/>
                  </a:lnTo>
                  <a:lnTo>
                    <a:pt x="369061" y="346964"/>
                  </a:lnTo>
                  <a:lnTo>
                    <a:pt x="374903" y="349758"/>
                  </a:lnTo>
                  <a:lnTo>
                    <a:pt x="380619" y="351917"/>
                  </a:lnTo>
                  <a:lnTo>
                    <a:pt x="386460" y="353314"/>
                  </a:lnTo>
                  <a:lnTo>
                    <a:pt x="392302" y="354711"/>
                  </a:lnTo>
                  <a:lnTo>
                    <a:pt x="397763" y="355092"/>
                  </a:lnTo>
                  <a:lnTo>
                    <a:pt x="402970" y="354330"/>
                  </a:lnTo>
                  <a:lnTo>
                    <a:pt x="408050" y="353695"/>
                  </a:lnTo>
                  <a:lnTo>
                    <a:pt x="412876" y="351917"/>
                  </a:lnTo>
                  <a:lnTo>
                    <a:pt x="417194" y="348869"/>
                  </a:lnTo>
                  <a:lnTo>
                    <a:pt x="421513" y="345821"/>
                  </a:lnTo>
                  <a:lnTo>
                    <a:pt x="425069" y="341376"/>
                  </a:lnTo>
                  <a:lnTo>
                    <a:pt x="427989" y="335534"/>
                  </a:lnTo>
                  <a:lnTo>
                    <a:pt x="430529" y="330073"/>
                  </a:lnTo>
                  <a:lnTo>
                    <a:pt x="431800" y="324485"/>
                  </a:lnTo>
                  <a:lnTo>
                    <a:pt x="431419" y="318770"/>
                  </a:lnTo>
                  <a:lnTo>
                    <a:pt x="431164" y="312928"/>
                  </a:lnTo>
                  <a:lnTo>
                    <a:pt x="429640" y="306832"/>
                  </a:lnTo>
                  <a:lnTo>
                    <a:pt x="427227" y="300355"/>
                  </a:lnTo>
                  <a:lnTo>
                    <a:pt x="437769" y="305562"/>
                  </a:lnTo>
                  <a:lnTo>
                    <a:pt x="443229" y="301498"/>
                  </a:lnTo>
                  <a:lnTo>
                    <a:pt x="445515" y="295529"/>
                  </a:lnTo>
                  <a:lnTo>
                    <a:pt x="444245" y="292481"/>
                  </a:lnTo>
                  <a:lnTo>
                    <a:pt x="325881" y="234442"/>
                  </a:lnTo>
                  <a:lnTo>
                    <a:pt x="324992" y="234188"/>
                  </a:lnTo>
                  <a:lnTo>
                    <a:pt x="321944" y="236093"/>
                  </a:lnTo>
                  <a:lnTo>
                    <a:pt x="320039" y="239014"/>
                  </a:lnTo>
                  <a:lnTo>
                    <a:pt x="318134" y="243078"/>
                  </a:lnTo>
                  <a:lnTo>
                    <a:pt x="317372" y="245999"/>
                  </a:lnTo>
                  <a:lnTo>
                    <a:pt x="318642" y="249174"/>
                  </a:lnTo>
                  <a:lnTo>
                    <a:pt x="365125" y="272034"/>
                  </a:lnTo>
                  <a:lnTo>
                    <a:pt x="359282" y="273812"/>
                  </a:lnTo>
                  <a:lnTo>
                    <a:pt x="359409" y="288036"/>
                  </a:lnTo>
                  <a:lnTo>
                    <a:pt x="363854" y="285623"/>
                  </a:lnTo>
                  <a:lnTo>
                    <a:pt x="368172" y="283210"/>
                  </a:lnTo>
                  <a:lnTo>
                    <a:pt x="373888" y="281178"/>
                  </a:lnTo>
                  <a:lnTo>
                    <a:pt x="380745" y="279654"/>
                  </a:lnTo>
                  <a:lnTo>
                    <a:pt x="412750" y="295402"/>
                  </a:lnTo>
                  <a:lnTo>
                    <a:pt x="414527" y="299085"/>
                  </a:lnTo>
                  <a:lnTo>
                    <a:pt x="415797" y="302514"/>
                  </a:lnTo>
                  <a:lnTo>
                    <a:pt x="416813" y="305562"/>
                  </a:lnTo>
                  <a:lnTo>
                    <a:pt x="417702" y="308610"/>
                  </a:lnTo>
                  <a:lnTo>
                    <a:pt x="418464" y="311404"/>
                  </a:lnTo>
                  <a:lnTo>
                    <a:pt x="418719" y="313817"/>
                  </a:lnTo>
                  <a:lnTo>
                    <a:pt x="418972" y="316357"/>
                  </a:lnTo>
                  <a:lnTo>
                    <a:pt x="418972" y="318643"/>
                  </a:lnTo>
                  <a:lnTo>
                    <a:pt x="418338" y="322834"/>
                  </a:lnTo>
                  <a:lnTo>
                    <a:pt x="416686" y="326771"/>
                  </a:lnTo>
                  <a:lnTo>
                    <a:pt x="414781" y="330581"/>
                  </a:lnTo>
                  <a:lnTo>
                    <a:pt x="412369" y="333375"/>
                  </a:lnTo>
                  <a:lnTo>
                    <a:pt x="409320" y="335026"/>
                  </a:lnTo>
                  <a:lnTo>
                    <a:pt x="406145" y="336677"/>
                  </a:lnTo>
                  <a:lnTo>
                    <a:pt x="402844" y="337566"/>
                  </a:lnTo>
                  <a:lnTo>
                    <a:pt x="399033" y="337693"/>
                  </a:lnTo>
                  <a:lnTo>
                    <a:pt x="395350" y="337693"/>
                  </a:lnTo>
                  <a:lnTo>
                    <a:pt x="391413" y="337058"/>
                  </a:lnTo>
                  <a:lnTo>
                    <a:pt x="387222" y="335788"/>
                  </a:lnTo>
                  <a:lnTo>
                    <a:pt x="383031" y="334518"/>
                  </a:lnTo>
                  <a:lnTo>
                    <a:pt x="378967" y="332994"/>
                  </a:lnTo>
                  <a:lnTo>
                    <a:pt x="374903" y="330962"/>
                  </a:lnTo>
                  <a:lnTo>
                    <a:pt x="371094" y="329057"/>
                  </a:lnTo>
                  <a:lnTo>
                    <a:pt x="367538" y="326898"/>
                  </a:lnTo>
                  <a:lnTo>
                    <a:pt x="364235" y="324358"/>
                  </a:lnTo>
                  <a:lnTo>
                    <a:pt x="360933" y="321818"/>
                  </a:lnTo>
                  <a:lnTo>
                    <a:pt x="358266" y="319024"/>
                  </a:lnTo>
                  <a:lnTo>
                    <a:pt x="356107" y="315976"/>
                  </a:lnTo>
                  <a:lnTo>
                    <a:pt x="354075" y="312928"/>
                  </a:lnTo>
                  <a:lnTo>
                    <a:pt x="352805" y="309626"/>
                  </a:lnTo>
                  <a:lnTo>
                    <a:pt x="352297" y="306197"/>
                  </a:lnTo>
                  <a:lnTo>
                    <a:pt x="351789" y="302641"/>
                  </a:lnTo>
                  <a:lnTo>
                    <a:pt x="352425" y="299085"/>
                  </a:lnTo>
                  <a:lnTo>
                    <a:pt x="354329" y="276225"/>
                  </a:lnTo>
                  <a:lnTo>
                    <a:pt x="350392" y="279019"/>
                  </a:lnTo>
                  <a:close/>
                </a:path>
                <a:path w="568705" h="969390">
                  <a:moveTo>
                    <a:pt x="415289" y="251206"/>
                  </a:moveTo>
                  <a:lnTo>
                    <a:pt x="422528" y="254635"/>
                  </a:lnTo>
                  <a:lnTo>
                    <a:pt x="429386" y="256921"/>
                  </a:lnTo>
                  <a:lnTo>
                    <a:pt x="435609" y="257937"/>
                  </a:lnTo>
                  <a:lnTo>
                    <a:pt x="441959" y="258826"/>
                  </a:lnTo>
                  <a:lnTo>
                    <a:pt x="447675" y="258572"/>
                  </a:lnTo>
                  <a:lnTo>
                    <a:pt x="453008" y="256921"/>
                  </a:lnTo>
                  <a:lnTo>
                    <a:pt x="458215" y="255397"/>
                  </a:lnTo>
                  <a:lnTo>
                    <a:pt x="463041" y="252476"/>
                  </a:lnTo>
                  <a:lnTo>
                    <a:pt x="467232" y="248539"/>
                  </a:lnTo>
                  <a:lnTo>
                    <a:pt x="471550" y="244475"/>
                  </a:lnTo>
                  <a:lnTo>
                    <a:pt x="475233" y="239141"/>
                  </a:lnTo>
                  <a:lnTo>
                    <a:pt x="478535" y="232537"/>
                  </a:lnTo>
                  <a:lnTo>
                    <a:pt x="480313" y="228727"/>
                  </a:lnTo>
                  <a:lnTo>
                    <a:pt x="481838" y="225044"/>
                  </a:lnTo>
                  <a:lnTo>
                    <a:pt x="482980" y="221488"/>
                  </a:lnTo>
                  <a:lnTo>
                    <a:pt x="483996" y="217805"/>
                  </a:lnTo>
                  <a:lnTo>
                    <a:pt x="484758" y="214503"/>
                  </a:lnTo>
                  <a:lnTo>
                    <a:pt x="485394" y="211709"/>
                  </a:lnTo>
                  <a:lnTo>
                    <a:pt x="485901" y="208788"/>
                  </a:lnTo>
                  <a:lnTo>
                    <a:pt x="486282" y="204343"/>
                  </a:lnTo>
                  <a:lnTo>
                    <a:pt x="486155" y="201168"/>
                  </a:lnTo>
                  <a:lnTo>
                    <a:pt x="484504" y="198374"/>
                  </a:lnTo>
                  <a:lnTo>
                    <a:pt x="481838" y="196723"/>
                  </a:lnTo>
                  <a:lnTo>
                    <a:pt x="479044" y="195453"/>
                  </a:lnTo>
                  <a:lnTo>
                    <a:pt x="476376" y="194691"/>
                  </a:lnTo>
                  <a:lnTo>
                    <a:pt x="473836" y="196723"/>
                  </a:lnTo>
                  <a:lnTo>
                    <a:pt x="473582" y="199517"/>
                  </a:lnTo>
                  <a:lnTo>
                    <a:pt x="473328" y="203454"/>
                  </a:lnTo>
                  <a:lnTo>
                    <a:pt x="473075" y="205994"/>
                  </a:lnTo>
                  <a:lnTo>
                    <a:pt x="472694" y="208534"/>
                  </a:lnTo>
                  <a:lnTo>
                    <a:pt x="472185" y="211455"/>
                  </a:lnTo>
                  <a:lnTo>
                    <a:pt x="471296" y="214757"/>
                  </a:lnTo>
                  <a:lnTo>
                    <a:pt x="470534" y="217932"/>
                  </a:lnTo>
                  <a:lnTo>
                    <a:pt x="469138" y="221488"/>
                  </a:lnTo>
                  <a:lnTo>
                    <a:pt x="467232" y="225298"/>
                  </a:lnTo>
                  <a:lnTo>
                    <a:pt x="464946" y="230124"/>
                  </a:lnTo>
                  <a:lnTo>
                    <a:pt x="462279" y="233934"/>
                  </a:lnTo>
                  <a:lnTo>
                    <a:pt x="459231" y="236601"/>
                  </a:lnTo>
                  <a:lnTo>
                    <a:pt x="456183" y="239268"/>
                  </a:lnTo>
                  <a:lnTo>
                    <a:pt x="453008" y="240919"/>
                  </a:lnTo>
                  <a:lnTo>
                    <a:pt x="449325" y="241808"/>
                  </a:lnTo>
                  <a:lnTo>
                    <a:pt x="445769" y="242697"/>
                  </a:lnTo>
                  <a:lnTo>
                    <a:pt x="442086" y="242570"/>
                  </a:lnTo>
                  <a:lnTo>
                    <a:pt x="438022" y="241808"/>
                  </a:lnTo>
                  <a:lnTo>
                    <a:pt x="434085" y="240919"/>
                  </a:lnTo>
                  <a:lnTo>
                    <a:pt x="429767" y="239395"/>
                  </a:lnTo>
                  <a:lnTo>
                    <a:pt x="425322" y="237236"/>
                  </a:lnTo>
                  <a:lnTo>
                    <a:pt x="451230" y="184531"/>
                  </a:lnTo>
                  <a:lnTo>
                    <a:pt x="452119" y="181483"/>
                  </a:lnTo>
                  <a:lnTo>
                    <a:pt x="451357" y="178181"/>
                  </a:lnTo>
                  <a:lnTo>
                    <a:pt x="447675" y="175768"/>
                  </a:lnTo>
                  <a:lnTo>
                    <a:pt x="445007" y="174371"/>
                  </a:lnTo>
                  <a:lnTo>
                    <a:pt x="439800" y="171831"/>
                  </a:lnTo>
                  <a:lnTo>
                    <a:pt x="434594" y="170053"/>
                  </a:lnTo>
                  <a:lnTo>
                    <a:pt x="429259" y="169164"/>
                  </a:lnTo>
                  <a:lnTo>
                    <a:pt x="424052" y="168275"/>
                  </a:lnTo>
                  <a:lnTo>
                    <a:pt x="419100" y="168402"/>
                  </a:lnTo>
                  <a:lnTo>
                    <a:pt x="414273" y="169545"/>
                  </a:lnTo>
                  <a:lnTo>
                    <a:pt x="409447" y="170688"/>
                  </a:lnTo>
                  <a:lnTo>
                    <a:pt x="405002" y="172974"/>
                  </a:lnTo>
                  <a:lnTo>
                    <a:pt x="400811" y="176403"/>
                  </a:lnTo>
                  <a:lnTo>
                    <a:pt x="396620" y="179832"/>
                  </a:lnTo>
                  <a:lnTo>
                    <a:pt x="392938" y="184785"/>
                  </a:lnTo>
                  <a:lnTo>
                    <a:pt x="389889" y="191008"/>
                  </a:lnTo>
                  <a:lnTo>
                    <a:pt x="386969" y="196850"/>
                  </a:lnTo>
                  <a:lnTo>
                    <a:pt x="385444" y="202692"/>
                  </a:lnTo>
                  <a:lnTo>
                    <a:pt x="385063" y="208407"/>
                  </a:lnTo>
                  <a:lnTo>
                    <a:pt x="384809" y="214122"/>
                  </a:lnTo>
                  <a:lnTo>
                    <a:pt x="385825" y="219583"/>
                  </a:lnTo>
                  <a:lnTo>
                    <a:pt x="387984" y="224790"/>
                  </a:lnTo>
                  <a:lnTo>
                    <a:pt x="390144" y="230124"/>
                  </a:lnTo>
                  <a:lnTo>
                    <a:pt x="393572" y="234950"/>
                  </a:lnTo>
                  <a:lnTo>
                    <a:pt x="398144" y="239395"/>
                  </a:lnTo>
                  <a:lnTo>
                    <a:pt x="398271" y="204597"/>
                  </a:lnTo>
                  <a:lnTo>
                    <a:pt x="399160" y="201041"/>
                  </a:lnTo>
                  <a:lnTo>
                    <a:pt x="400938" y="197358"/>
                  </a:lnTo>
                  <a:lnTo>
                    <a:pt x="404494" y="190246"/>
                  </a:lnTo>
                  <a:lnTo>
                    <a:pt x="409320" y="186055"/>
                  </a:lnTo>
                  <a:lnTo>
                    <a:pt x="415416" y="184531"/>
                  </a:lnTo>
                  <a:lnTo>
                    <a:pt x="421513" y="183134"/>
                  </a:lnTo>
                  <a:lnTo>
                    <a:pt x="428497" y="184404"/>
                  </a:lnTo>
                  <a:lnTo>
                    <a:pt x="436117" y="188341"/>
                  </a:lnTo>
                  <a:lnTo>
                    <a:pt x="414654" y="231902"/>
                  </a:lnTo>
                  <a:lnTo>
                    <a:pt x="411479" y="230251"/>
                  </a:lnTo>
                  <a:lnTo>
                    <a:pt x="408558" y="228092"/>
                  </a:lnTo>
                  <a:lnTo>
                    <a:pt x="406145" y="225679"/>
                  </a:lnTo>
                  <a:lnTo>
                    <a:pt x="403605" y="223139"/>
                  </a:lnTo>
                  <a:lnTo>
                    <a:pt x="401700" y="220472"/>
                  </a:lnTo>
                  <a:lnTo>
                    <a:pt x="400303" y="217551"/>
                  </a:lnTo>
                  <a:lnTo>
                    <a:pt x="402716" y="243840"/>
                  </a:lnTo>
                  <a:lnTo>
                    <a:pt x="408431" y="247777"/>
                  </a:lnTo>
                  <a:lnTo>
                    <a:pt x="415289" y="251206"/>
                  </a:lnTo>
                  <a:close/>
                </a:path>
                <a:path w="568705" h="969390">
                  <a:moveTo>
                    <a:pt x="402716" y="243840"/>
                  </a:moveTo>
                  <a:lnTo>
                    <a:pt x="400303" y="217551"/>
                  </a:lnTo>
                  <a:lnTo>
                    <a:pt x="399033" y="214503"/>
                  </a:lnTo>
                  <a:lnTo>
                    <a:pt x="398271" y="211328"/>
                  </a:lnTo>
                  <a:lnTo>
                    <a:pt x="398144" y="239395"/>
                  </a:lnTo>
                  <a:lnTo>
                    <a:pt x="402716" y="243840"/>
                  </a:lnTo>
                  <a:close/>
                </a:path>
                <a:path w="568705" h="969390">
                  <a:moveTo>
                    <a:pt x="462788" y="75311"/>
                  </a:moveTo>
                  <a:lnTo>
                    <a:pt x="458596" y="76073"/>
                  </a:lnTo>
                  <a:lnTo>
                    <a:pt x="454532" y="76835"/>
                  </a:lnTo>
                  <a:lnTo>
                    <a:pt x="450722" y="78613"/>
                  </a:lnTo>
                  <a:lnTo>
                    <a:pt x="447039" y="81407"/>
                  </a:lnTo>
                  <a:lnTo>
                    <a:pt x="443483" y="84201"/>
                  </a:lnTo>
                  <a:lnTo>
                    <a:pt x="440308" y="88138"/>
                  </a:lnTo>
                  <a:lnTo>
                    <a:pt x="437769" y="93472"/>
                  </a:lnTo>
                  <a:lnTo>
                    <a:pt x="435482" y="98044"/>
                  </a:lnTo>
                  <a:lnTo>
                    <a:pt x="434466" y="103124"/>
                  </a:lnTo>
                  <a:lnTo>
                    <a:pt x="434594" y="108839"/>
                  </a:lnTo>
                  <a:lnTo>
                    <a:pt x="434720" y="114427"/>
                  </a:lnTo>
                  <a:lnTo>
                    <a:pt x="436244" y="120650"/>
                  </a:lnTo>
                  <a:lnTo>
                    <a:pt x="439038" y="127635"/>
                  </a:lnTo>
                  <a:lnTo>
                    <a:pt x="428497" y="122555"/>
                  </a:lnTo>
                  <a:lnTo>
                    <a:pt x="424688" y="123698"/>
                  </a:lnTo>
                  <a:lnTo>
                    <a:pt x="423163" y="126365"/>
                  </a:lnTo>
                  <a:lnTo>
                    <a:pt x="420496" y="132715"/>
                  </a:lnTo>
                  <a:lnTo>
                    <a:pt x="422020" y="135763"/>
                  </a:lnTo>
                  <a:lnTo>
                    <a:pt x="501903" y="175006"/>
                  </a:lnTo>
                  <a:lnTo>
                    <a:pt x="504697" y="174498"/>
                  </a:lnTo>
                  <a:lnTo>
                    <a:pt x="506983" y="171704"/>
                  </a:lnTo>
                  <a:lnTo>
                    <a:pt x="508253" y="169037"/>
                  </a:lnTo>
                  <a:lnTo>
                    <a:pt x="509523" y="166370"/>
                  </a:lnTo>
                  <a:lnTo>
                    <a:pt x="510413" y="163449"/>
                  </a:lnTo>
                  <a:lnTo>
                    <a:pt x="509142" y="160401"/>
                  </a:lnTo>
                  <a:lnTo>
                    <a:pt x="453263" y="132842"/>
                  </a:lnTo>
                  <a:lnTo>
                    <a:pt x="450214" y="126365"/>
                  </a:lnTo>
                  <a:lnTo>
                    <a:pt x="448309" y="120650"/>
                  </a:lnTo>
                  <a:lnTo>
                    <a:pt x="447420" y="115697"/>
                  </a:lnTo>
                  <a:lnTo>
                    <a:pt x="446658" y="110744"/>
                  </a:lnTo>
                  <a:lnTo>
                    <a:pt x="447166" y="106426"/>
                  </a:lnTo>
                  <a:lnTo>
                    <a:pt x="448944" y="102743"/>
                  </a:lnTo>
                  <a:lnTo>
                    <a:pt x="450341" y="99949"/>
                  </a:lnTo>
                  <a:lnTo>
                    <a:pt x="454278" y="96012"/>
                  </a:lnTo>
                  <a:lnTo>
                    <a:pt x="458850" y="93472"/>
                  </a:lnTo>
                  <a:lnTo>
                    <a:pt x="461517" y="93091"/>
                  </a:lnTo>
                  <a:lnTo>
                    <a:pt x="464184" y="92710"/>
                  </a:lnTo>
                  <a:lnTo>
                    <a:pt x="467105" y="92837"/>
                  </a:lnTo>
                  <a:lnTo>
                    <a:pt x="470153" y="93472"/>
                  </a:lnTo>
                  <a:lnTo>
                    <a:pt x="473328" y="94107"/>
                  </a:lnTo>
                  <a:lnTo>
                    <a:pt x="477138" y="95631"/>
                  </a:lnTo>
                  <a:lnTo>
                    <a:pt x="481710" y="97790"/>
                  </a:lnTo>
                  <a:lnTo>
                    <a:pt x="528573" y="120777"/>
                  </a:lnTo>
                  <a:lnTo>
                    <a:pt x="531367" y="120269"/>
                  </a:lnTo>
                  <a:lnTo>
                    <a:pt x="533526" y="117475"/>
                  </a:lnTo>
                  <a:lnTo>
                    <a:pt x="534923" y="114808"/>
                  </a:lnTo>
                  <a:lnTo>
                    <a:pt x="536194" y="112141"/>
                  </a:lnTo>
                  <a:lnTo>
                    <a:pt x="537082" y="108712"/>
                  </a:lnTo>
                  <a:lnTo>
                    <a:pt x="535685" y="106172"/>
                  </a:lnTo>
                  <a:lnTo>
                    <a:pt x="486917" y="82169"/>
                  </a:lnTo>
                  <a:lnTo>
                    <a:pt x="481329" y="79375"/>
                  </a:lnTo>
                  <a:lnTo>
                    <a:pt x="476122" y="77470"/>
                  </a:lnTo>
                  <a:lnTo>
                    <a:pt x="471677" y="76454"/>
                  </a:lnTo>
                  <a:lnTo>
                    <a:pt x="467105" y="75438"/>
                  </a:lnTo>
                  <a:lnTo>
                    <a:pt x="462788" y="75311"/>
                  </a:lnTo>
                  <a:close/>
                </a:path>
                <a:path w="568705" h="969390">
                  <a:moveTo>
                    <a:pt x="467740" y="36703"/>
                  </a:moveTo>
                  <a:lnTo>
                    <a:pt x="462279" y="47879"/>
                  </a:lnTo>
                  <a:lnTo>
                    <a:pt x="461898" y="49276"/>
                  </a:lnTo>
                  <a:lnTo>
                    <a:pt x="464184" y="52324"/>
                  </a:lnTo>
                  <a:lnTo>
                    <a:pt x="466978" y="53848"/>
                  </a:lnTo>
                  <a:lnTo>
                    <a:pt x="470788" y="55372"/>
                  </a:lnTo>
                  <a:lnTo>
                    <a:pt x="474344" y="53975"/>
                  </a:lnTo>
                  <a:lnTo>
                    <a:pt x="479932" y="42672"/>
                  </a:lnTo>
                  <a:lnTo>
                    <a:pt x="526669" y="65659"/>
                  </a:lnTo>
                  <a:lnTo>
                    <a:pt x="531240" y="67945"/>
                  </a:lnTo>
                  <a:lnTo>
                    <a:pt x="535432" y="69469"/>
                  </a:lnTo>
                  <a:lnTo>
                    <a:pt x="539241" y="70358"/>
                  </a:lnTo>
                  <a:lnTo>
                    <a:pt x="543178" y="71120"/>
                  </a:lnTo>
                  <a:lnTo>
                    <a:pt x="546607" y="71120"/>
                  </a:lnTo>
                  <a:lnTo>
                    <a:pt x="549782" y="70358"/>
                  </a:lnTo>
                  <a:lnTo>
                    <a:pt x="552957" y="69469"/>
                  </a:lnTo>
                  <a:lnTo>
                    <a:pt x="555751" y="67945"/>
                  </a:lnTo>
                  <a:lnTo>
                    <a:pt x="558291" y="65532"/>
                  </a:lnTo>
                  <a:lnTo>
                    <a:pt x="560832" y="62992"/>
                  </a:lnTo>
                  <a:lnTo>
                    <a:pt x="563117" y="59817"/>
                  </a:lnTo>
                  <a:lnTo>
                    <a:pt x="565150" y="55626"/>
                  </a:lnTo>
                  <a:lnTo>
                    <a:pt x="566419" y="52832"/>
                  </a:lnTo>
                  <a:lnTo>
                    <a:pt x="567435" y="49911"/>
                  </a:lnTo>
                  <a:lnTo>
                    <a:pt x="568197" y="47244"/>
                  </a:lnTo>
                  <a:lnTo>
                    <a:pt x="568705" y="43434"/>
                  </a:lnTo>
                  <a:lnTo>
                    <a:pt x="568451" y="40640"/>
                  </a:lnTo>
                  <a:lnTo>
                    <a:pt x="565911" y="37846"/>
                  </a:lnTo>
                  <a:lnTo>
                    <a:pt x="562863" y="36195"/>
                  </a:lnTo>
                  <a:lnTo>
                    <a:pt x="559307" y="34798"/>
                  </a:lnTo>
                  <a:lnTo>
                    <a:pt x="556386" y="35560"/>
                  </a:lnTo>
                  <a:lnTo>
                    <a:pt x="556005" y="38100"/>
                  </a:lnTo>
                  <a:lnTo>
                    <a:pt x="555751" y="40894"/>
                  </a:lnTo>
                  <a:lnTo>
                    <a:pt x="554989" y="44323"/>
                  </a:lnTo>
                  <a:lnTo>
                    <a:pt x="553846" y="46990"/>
                  </a:lnTo>
                  <a:lnTo>
                    <a:pt x="551814" y="51181"/>
                  </a:lnTo>
                  <a:lnTo>
                    <a:pt x="549020" y="53467"/>
                  </a:lnTo>
                  <a:lnTo>
                    <a:pt x="545338" y="53721"/>
                  </a:lnTo>
                  <a:lnTo>
                    <a:pt x="541782" y="53848"/>
                  </a:lnTo>
                  <a:lnTo>
                    <a:pt x="537209" y="52705"/>
                  </a:lnTo>
                  <a:lnTo>
                    <a:pt x="531748" y="49911"/>
                  </a:lnTo>
                  <a:lnTo>
                    <a:pt x="487044" y="28067"/>
                  </a:lnTo>
                  <a:lnTo>
                    <a:pt x="497204" y="7493"/>
                  </a:lnTo>
                  <a:lnTo>
                    <a:pt x="497458" y="5715"/>
                  </a:lnTo>
                  <a:lnTo>
                    <a:pt x="494664" y="2667"/>
                  </a:lnTo>
                  <a:lnTo>
                    <a:pt x="491489" y="1143"/>
                  </a:lnTo>
                  <a:lnTo>
                    <a:pt x="488060" y="0"/>
                  </a:lnTo>
                  <a:lnTo>
                    <a:pt x="485013" y="1524"/>
                  </a:lnTo>
                  <a:lnTo>
                    <a:pt x="474979" y="22098"/>
                  </a:lnTo>
                  <a:lnTo>
                    <a:pt x="455929" y="12700"/>
                  </a:lnTo>
                  <a:lnTo>
                    <a:pt x="453135" y="13208"/>
                  </a:lnTo>
                  <a:lnTo>
                    <a:pt x="450850" y="16002"/>
                  </a:lnTo>
                  <a:lnTo>
                    <a:pt x="449452" y="18669"/>
                  </a:lnTo>
                  <a:lnTo>
                    <a:pt x="448182" y="21336"/>
                  </a:lnTo>
                  <a:lnTo>
                    <a:pt x="447420" y="24892"/>
                  </a:lnTo>
                  <a:lnTo>
                    <a:pt x="448690" y="27432"/>
                  </a:lnTo>
                  <a:lnTo>
                    <a:pt x="467740" y="36703"/>
                  </a:lnTo>
                  <a:close/>
                </a:path>
                <a:path w="568705" h="969390">
                  <a:moveTo>
                    <a:pt x="634" y="909701"/>
                  </a:moveTo>
                  <a:lnTo>
                    <a:pt x="0" y="912368"/>
                  </a:lnTo>
                  <a:lnTo>
                    <a:pt x="1269" y="915162"/>
                  </a:lnTo>
                  <a:lnTo>
                    <a:pt x="111632" y="969391"/>
                  </a:lnTo>
                  <a:lnTo>
                    <a:pt x="114045" y="969264"/>
                  </a:lnTo>
                  <a:lnTo>
                    <a:pt x="116204" y="966724"/>
                  </a:lnTo>
                  <a:lnTo>
                    <a:pt x="118236" y="963168"/>
                  </a:lnTo>
                  <a:lnTo>
                    <a:pt x="119506" y="960374"/>
                  </a:lnTo>
                  <a:lnTo>
                    <a:pt x="120395" y="957453"/>
                  </a:lnTo>
                  <a:lnTo>
                    <a:pt x="119125" y="954151"/>
                  </a:lnTo>
                  <a:lnTo>
                    <a:pt x="8762" y="899922"/>
                  </a:lnTo>
                  <a:lnTo>
                    <a:pt x="5968" y="900430"/>
                  </a:lnTo>
                  <a:lnTo>
                    <a:pt x="3555" y="903478"/>
                  </a:lnTo>
                  <a:lnTo>
                    <a:pt x="2158" y="906145"/>
                  </a:lnTo>
                  <a:lnTo>
                    <a:pt x="634" y="909701"/>
                  </a:lnTo>
                  <a:close/>
                </a:path>
                <a:path w="568705" h="969390">
                  <a:moveTo>
                    <a:pt x="133730" y="924560"/>
                  </a:moveTo>
                  <a:lnTo>
                    <a:pt x="138175" y="922147"/>
                  </a:lnTo>
                  <a:lnTo>
                    <a:pt x="140080" y="918718"/>
                  </a:lnTo>
                  <a:lnTo>
                    <a:pt x="141350" y="915924"/>
                  </a:lnTo>
                  <a:lnTo>
                    <a:pt x="142239" y="912495"/>
                  </a:lnTo>
                  <a:lnTo>
                    <a:pt x="140969" y="909955"/>
                  </a:lnTo>
                  <a:lnTo>
                    <a:pt x="85089" y="882523"/>
                  </a:lnTo>
                  <a:lnTo>
                    <a:pt x="82041" y="876046"/>
                  </a:lnTo>
                  <a:lnTo>
                    <a:pt x="80009" y="870331"/>
                  </a:lnTo>
                  <a:lnTo>
                    <a:pt x="79247" y="865378"/>
                  </a:lnTo>
                  <a:lnTo>
                    <a:pt x="78485" y="860425"/>
                  </a:lnTo>
                  <a:lnTo>
                    <a:pt x="78993" y="856107"/>
                  </a:lnTo>
                  <a:lnTo>
                    <a:pt x="80771" y="852424"/>
                  </a:lnTo>
                  <a:lnTo>
                    <a:pt x="82168" y="849503"/>
                  </a:lnTo>
                  <a:lnTo>
                    <a:pt x="86105" y="845693"/>
                  </a:lnTo>
                  <a:lnTo>
                    <a:pt x="90550" y="843026"/>
                  </a:lnTo>
                  <a:lnTo>
                    <a:pt x="93217" y="842645"/>
                  </a:lnTo>
                  <a:lnTo>
                    <a:pt x="95884" y="842264"/>
                  </a:lnTo>
                  <a:lnTo>
                    <a:pt x="98805" y="842391"/>
                  </a:lnTo>
                  <a:lnTo>
                    <a:pt x="101980" y="843026"/>
                  </a:lnTo>
                  <a:lnTo>
                    <a:pt x="105155" y="843788"/>
                  </a:lnTo>
                  <a:lnTo>
                    <a:pt x="108965" y="845185"/>
                  </a:lnTo>
                  <a:lnTo>
                    <a:pt x="113537" y="847471"/>
                  </a:lnTo>
                  <a:lnTo>
                    <a:pt x="160273" y="870458"/>
                  </a:lnTo>
                  <a:lnTo>
                    <a:pt x="163067" y="869950"/>
                  </a:lnTo>
                  <a:lnTo>
                    <a:pt x="165353" y="867029"/>
                  </a:lnTo>
                  <a:lnTo>
                    <a:pt x="166750" y="864362"/>
                  </a:lnTo>
                  <a:lnTo>
                    <a:pt x="167894" y="861695"/>
                  </a:lnTo>
                  <a:lnTo>
                    <a:pt x="168782" y="858901"/>
                  </a:lnTo>
                  <a:lnTo>
                    <a:pt x="167512" y="855726"/>
                  </a:lnTo>
                  <a:lnTo>
                    <a:pt x="118744" y="831850"/>
                  </a:lnTo>
                  <a:lnTo>
                    <a:pt x="113029" y="829056"/>
                  </a:lnTo>
                  <a:lnTo>
                    <a:pt x="107950" y="827151"/>
                  </a:lnTo>
                  <a:lnTo>
                    <a:pt x="103377" y="826135"/>
                  </a:lnTo>
                  <a:lnTo>
                    <a:pt x="98932" y="825119"/>
                  </a:lnTo>
                  <a:lnTo>
                    <a:pt x="94614" y="824992"/>
                  </a:lnTo>
                  <a:lnTo>
                    <a:pt x="90423" y="825754"/>
                  </a:lnTo>
                  <a:lnTo>
                    <a:pt x="86359" y="826516"/>
                  </a:lnTo>
                  <a:lnTo>
                    <a:pt x="82422" y="828294"/>
                  </a:lnTo>
                  <a:lnTo>
                    <a:pt x="78866" y="830961"/>
                  </a:lnTo>
                  <a:lnTo>
                    <a:pt x="75310" y="833755"/>
                  </a:lnTo>
                  <a:lnTo>
                    <a:pt x="72135" y="837819"/>
                  </a:lnTo>
                  <a:lnTo>
                    <a:pt x="69595" y="843153"/>
                  </a:lnTo>
                  <a:lnTo>
                    <a:pt x="67309" y="847725"/>
                  </a:lnTo>
                  <a:lnTo>
                    <a:pt x="66293" y="852805"/>
                  </a:lnTo>
                  <a:lnTo>
                    <a:pt x="66547" y="863981"/>
                  </a:lnTo>
                  <a:lnTo>
                    <a:pt x="68071" y="870331"/>
                  </a:lnTo>
                  <a:lnTo>
                    <a:pt x="70865" y="877316"/>
                  </a:lnTo>
                  <a:lnTo>
                    <a:pt x="60325" y="872109"/>
                  </a:lnTo>
                  <a:lnTo>
                    <a:pt x="59308" y="871728"/>
                  </a:lnTo>
                  <a:lnTo>
                    <a:pt x="56514" y="873379"/>
                  </a:lnTo>
                  <a:lnTo>
                    <a:pt x="54990" y="876046"/>
                  </a:lnTo>
                  <a:lnTo>
                    <a:pt x="53085" y="879729"/>
                  </a:lnTo>
                  <a:lnTo>
                    <a:pt x="52323" y="882269"/>
                  </a:lnTo>
                  <a:lnTo>
                    <a:pt x="53720" y="885317"/>
                  </a:lnTo>
                  <a:lnTo>
                    <a:pt x="133730" y="924560"/>
                  </a:lnTo>
                  <a:close/>
                </a:path>
                <a:path w="568705" h="969390">
                  <a:moveTo>
                    <a:pt x="201294" y="780796"/>
                  </a:moveTo>
                  <a:lnTo>
                    <a:pt x="199897" y="774700"/>
                  </a:lnTo>
                  <a:lnTo>
                    <a:pt x="197357" y="768223"/>
                  </a:lnTo>
                  <a:lnTo>
                    <a:pt x="208025" y="773430"/>
                  </a:lnTo>
                  <a:lnTo>
                    <a:pt x="213359" y="769366"/>
                  </a:lnTo>
                  <a:lnTo>
                    <a:pt x="215772" y="763397"/>
                  </a:lnTo>
                  <a:lnTo>
                    <a:pt x="214375" y="760349"/>
                  </a:lnTo>
                  <a:lnTo>
                    <a:pt x="96011" y="702183"/>
                  </a:lnTo>
                  <a:lnTo>
                    <a:pt x="93217" y="702818"/>
                  </a:lnTo>
                  <a:lnTo>
                    <a:pt x="90931" y="705612"/>
                  </a:lnTo>
                  <a:lnTo>
                    <a:pt x="89534" y="708279"/>
                  </a:lnTo>
                  <a:lnTo>
                    <a:pt x="88391" y="710946"/>
                  </a:lnTo>
                  <a:lnTo>
                    <a:pt x="87502" y="713740"/>
                  </a:lnTo>
                  <a:lnTo>
                    <a:pt x="88772" y="717042"/>
                  </a:lnTo>
                  <a:lnTo>
                    <a:pt x="135254" y="739775"/>
                  </a:lnTo>
                  <a:lnTo>
                    <a:pt x="129412" y="741680"/>
                  </a:lnTo>
                  <a:lnTo>
                    <a:pt x="129666" y="755904"/>
                  </a:lnTo>
                  <a:lnTo>
                    <a:pt x="133984" y="753491"/>
                  </a:lnTo>
                  <a:lnTo>
                    <a:pt x="138429" y="751078"/>
                  </a:lnTo>
                  <a:lnTo>
                    <a:pt x="144017" y="749046"/>
                  </a:lnTo>
                  <a:lnTo>
                    <a:pt x="150875" y="747522"/>
                  </a:lnTo>
                  <a:lnTo>
                    <a:pt x="182879" y="763143"/>
                  </a:lnTo>
                  <a:lnTo>
                    <a:pt x="184657" y="766953"/>
                  </a:lnTo>
                  <a:lnTo>
                    <a:pt x="186054" y="770255"/>
                  </a:lnTo>
                  <a:lnTo>
                    <a:pt x="186944" y="773303"/>
                  </a:lnTo>
                  <a:lnTo>
                    <a:pt x="187959" y="776351"/>
                  </a:lnTo>
                  <a:lnTo>
                    <a:pt x="188594" y="779145"/>
                  </a:lnTo>
                  <a:lnTo>
                    <a:pt x="188975" y="781685"/>
                  </a:lnTo>
                  <a:lnTo>
                    <a:pt x="189229" y="784225"/>
                  </a:lnTo>
                  <a:lnTo>
                    <a:pt x="189229" y="786511"/>
                  </a:lnTo>
                  <a:lnTo>
                    <a:pt x="188467" y="790575"/>
                  </a:lnTo>
                  <a:lnTo>
                    <a:pt x="186944" y="794639"/>
                  </a:lnTo>
                  <a:lnTo>
                    <a:pt x="185038" y="798449"/>
                  </a:lnTo>
                  <a:lnTo>
                    <a:pt x="182498" y="801243"/>
                  </a:lnTo>
                  <a:lnTo>
                    <a:pt x="179450" y="802894"/>
                  </a:lnTo>
                  <a:lnTo>
                    <a:pt x="176402" y="804545"/>
                  </a:lnTo>
                  <a:lnTo>
                    <a:pt x="172973" y="805434"/>
                  </a:lnTo>
                  <a:lnTo>
                    <a:pt x="165480" y="805561"/>
                  </a:lnTo>
                  <a:lnTo>
                    <a:pt x="161544" y="804926"/>
                  </a:lnTo>
                  <a:lnTo>
                    <a:pt x="157352" y="803656"/>
                  </a:lnTo>
                  <a:lnTo>
                    <a:pt x="153288" y="802386"/>
                  </a:lnTo>
                  <a:lnTo>
                    <a:pt x="149097" y="800735"/>
                  </a:lnTo>
                  <a:lnTo>
                    <a:pt x="145160" y="798830"/>
                  </a:lnTo>
                  <a:lnTo>
                    <a:pt x="141350" y="796925"/>
                  </a:lnTo>
                  <a:lnTo>
                    <a:pt x="137794" y="794766"/>
                  </a:lnTo>
                  <a:lnTo>
                    <a:pt x="134492" y="792226"/>
                  </a:lnTo>
                  <a:lnTo>
                    <a:pt x="131190" y="789686"/>
                  </a:lnTo>
                  <a:lnTo>
                    <a:pt x="128523" y="786765"/>
                  </a:lnTo>
                  <a:lnTo>
                    <a:pt x="126364" y="783717"/>
                  </a:lnTo>
                  <a:lnTo>
                    <a:pt x="124205" y="780669"/>
                  </a:lnTo>
                  <a:lnTo>
                    <a:pt x="122935" y="777494"/>
                  </a:lnTo>
                  <a:lnTo>
                    <a:pt x="122427" y="773938"/>
                  </a:lnTo>
                  <a:lnTo>
                    <a:pt x="121919" y="770509"/>
                  </a:lnTo>
                  <a:lnTo>
                    <a:pt x="122681" y="766953"/>
                  </a:lnTo>
                  <a:lnTo>
                    <a:pt x="124586" y="743966"/>
                  </a:lnTo>
                  <a:lnTo>
                    <a:pt x="120650" y="746887"/>
                  </a:lnTo>
                  <a:lnTo>
                    <a:pt x="116712" y="749808"/>
                  </a:lnTo>
                  <a:lnTo>
                    <a:pt x="113537" y="753491"/>
                  </a:lnTo>
                  <a:lnTo>
                    <a:pt x="111251" y="758190"/>
                  </a:lnTo>
                  <a:lnTo>
                    <a:pt x="108457" y="763778"/>
                  </a:lnTo>
                  <a:lnTo>
                    <a:pt x="107060" y="769366"/>
                  </a:lnTo>
                  <a:lnTo>
                    <a:pt x="107060" y="779907"/>
                  </a:lnTo>
                  <a:lnTo>
                    <a:pt x="108330" y="784987"/>
                  </a:lnTo>
                  <a:lnTo>
                    <a:pt x="110870" y="789813"/>
                  </a:lnTo>
                  <a:lnTo>
                    <a:pt x="113283" y="794639"/>
                  </a:lnTo>
                  <a:lnTo>
                    <a:pt x="116966" y="799211"/>
                  </a:lnTo>
                  <a:lnTo>
                    <a:pt x="121792" y="803402"/>
                  </a:lnTo>
                  <a:lnTo>
                    <a:pt x="126618" y="807593"/>
                  </a:lnTo>
                  <a:lnTo>
                    <a:pt x="132460" y="811403"/>
                  </a:lnTo>
                  <a:lnTo>
                    <a:pt x="139319" y="814705"/>
                  </a:lnTo>
                  <a:lnTo>
                    <a:pt x="145033" y="817626"/>
                  </a:lnTo>
                  <a:lnTo>
                    <a:pt x="150875" y="819785"/>
                  </a:lnTo>
                  <a:lnTo>
                    <a:pt x="156717" y="821055"/>
                  </a:lnTo>
                  <a:lnTo>
                    <a:pt x="162559" y="822452"/>
                  </a:lnTo>
                  <a:lnTo>
                    <a:pt x="168020" y="822833"/>
                  </a:lnTo>
                  <a:lnTo>
                    <a:pt x="173100" y="822198"/>
                  </a:lnTo>
                  <a:lnTo>
                    <a:pt x="178307" y="821563"/>
                  </a:lnTo>
                  <a:lnTo>
                    <a:pt x="183006" y="819658"/>
                  </a:lnTo>
                  <a:lnTo>
                    <a:pt x="187325" y="816610"/>
                  </a:lnTo>
                  <a:lnTo>
                    <a:pt x="191642" y="813689"/>
                  </a:lnTo>
                  <a:lnTo>
                    <a:pt x="195325" y="809244"/>
                  </a:lnTo>
                  <a:lnTo>
                    <a:pt x="198119" y="803275"/>
                  </a:lnTo>
                  <a:lnTo>
                    <a:pt x="200786" y="797941"/>
                  </a:lnTo>
                  <a:lnTo>
                    <a:pt x="201929" y="792353"/>
                  </a:lnTo>
                  <a:lnTo>
                    <a:pt x="201675" y="786511"/>
                  </a:lnTo>
                  <a:lnTo>
                    <a:pt x="201294" y="780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99"/>
            <p:cNvSpPr/>
            <p:nvPr/>
          </p:nvSpPr>
          <p:spPr>
            <a:xfrm>
              <a:off x="2096389" y="4169155"/>
              <a:ext cx="390906" cy="630936"/>
            </a:xfrm>
            <a:custGeom>
              <a:avLst/>
              <a:gdLst/>
              <a:ahLst/>
              <a:cxnLst/>
              <a:rect l="l" t="t" r="r" b="b"/>
              <a:pathLst>
                <a:path w="390906" h="630936">
                  <a:moveTo>
                    <a:pt x="207263" y="216027"/>
                  </a:moveTo>
                  <a:lnTo>
                    <a:pt x="202946" y="218948"/>
                  </a:lnTo>
                  <a:lnTo>
                    <a:pt x="199390" y="223393"/>
                  </a:lnTo>
                  <a:lnTo>
                    <a:pt x="196596" y="229108"/>
                  </a:lnTo>
                  <a:lnTo>
                    <a:pt x="195199" y="231775"/>
                  </a:lnTo>
                  <a:lnTo>
                    <a:pt x="194310" y="234569"/>
                  </a:lnTo>
                  <a:lnTo>
                    <a:pt x="193802" y="237236"/>
                  </a:lnTo>
                  <a:lnTo>
                    <a:pt x="193167" y="239903"/>
                  </a:lnTo>
                  <a:lnTo>
                    <a:pt x="193167" y="248412"/>
                  </a:lnTo>
                  <a:lnTo>
                    <a:pt x="193548" y="251460"/>
                  </a:lnTo>
                  <a:lnTo>
                    <a:pt x="194310" y="254635"/>
                  </a:lnTo>
                  <a:lnTo>
                    <a:pt x="195072" y="257810"/>
                  </a:lnTo>
                  <a:lnTo>
                    <a:pt x="196087" y="261239"/>
                  </a:lnTo>
                  <a:lnTo>
                    <a:pt x="197358" y="264795"/>
                  </a:lnTo>
                  <a:lnTo>
                    <a:pt x="209931" y="265938"/>
                  </a:lnTo>
                  <a:lnTo>
                    <a:pt x="208661" y="262509"/>
                  </a:lnTo>
                  <a:lnTo>
                    <a:pt x="207644" y="259461"/>
                  </a:lnTo>
                  <a:lnTo>
                    <a:pt x="206629" y="256413"/>
                  </a:lnTo>
                  <a:lnTo>
                    <a:pt x="206121" y="253619"/>
                  </a:lnTo>
                  <a:lnTo>
                    <a:pt x="205740" y="251079"/>
                  </a:lnTo>
                  <a:lnTo>
                    <a:pt x="205486" y="246253"/>
                  </a:lnTo>
                  <a:lnTo>
                    <a:pt x="206248" y="242062"/>
                  </a:lnTo>
                  <a:lnTo>
                    <a:pt x="207772" y="238125"/>
                  </a:lnTo>
                  <a:lnTo>
                    <a:pt x="207263" y="216027"/>
                  </a:lnTo>
                  <a:close/>
                </a:path>
                <a:path w="390906" h="630936">
                  <a:moveTo>
                    <a:pt x="111760" y="585216"/>
                  </a:moveTo>
                  <a:lnTo>
                    <a:pt x="111252" y="588391"/>
                  </a:lnTo>
                  <a:lnTo>
                    <a:pt x="110871" y="591566"/>
                  </a:lnTo>
                  <a:lnTo>
                    <a:pt x="109855" y="594868"/>
                  </a:lnTo>
                  <a:lnTo>
                    <a:pt x="108204" y="598170"/>
                  </a:lnTo>
                  <a:lnTo>
                    <a:pt x="106044" y="602488"/>
                  </a:lnTo>
                  <a:lnTo>
                    <a:pt x="103631" y="606171"/>
                  </a:lnTo>
                  <a:lnTo>
                    <a:pt x="100965" y="608965"/>
                  </a:lnTo>
                  <a:lnTo>
                    <a:pt x="98298" y="611759"/>
                  </a:lnTo>
                  <a:lnTo>
                    <a:pt x="93344" y="615950"/>
                  </a:lnTo>
                  <a:lnTo>
                    <a:pt x="89027" y="619125"/>
                  </a:lnTo>
                  <a:lnTo>
                    <a:pt x="85471" y="621157"/>
                  </a:lnTo>
                  <a:lnTo>
                    <a:pt x="83693" y="623824"/>
                  </a:lnTo>
                  <a:lnTo>
                    <a:pt x="85343" y="626745"/>
                  </a:lnTo>
                  <a:lnTo>
                    <a:pt x="88011" y="628396"/>
                  </a:lnTo>
                  <a:lnTo>
                    <a:pt x="91186" y="629920"/>
                  </a:lnTo>
                  <a:lnTo>
                    <a:pt x="95250" y="630936"/>
                  </a:lnTo>
                  <a:lnTo>
                    <a:pt x="98425" y="630174"/>
                  </a:lnTo>
                  <a:lnTo>
                    <a:pt x="101854" y="628142"/>
                  </a:lnTo>
                  <a:lnTo>
                    <a:pt x="105663" y="625221"/>
                  </a:lnTo>
                  <a:lnTo>
                    <a:pt x="110109" y="621030"/>
                  </a:lnTo>
                  <a:lnTo>
                    <a:pt x="112394" y="618490"/>
                  </a:lnTo>
                  <a:lnTo>
                    <a:pt x="114681" y="615442"/>
                  </a:lnTo>
                  <a:lnTo>
                    <a:pt x="116967" y="612521"/>
                  </a:lnTo>
                  <a:lnTo>
                    <a:pt x="118999" y="609092"/>
                  </a:lnTo>
                  <a:lnTo>
                    <a:pt x="120904" y="605282"/>
                  </a:lnTo>
                  <a:lnTo>
                    <a:pt x="123571" y="599821"/>
                  </a:lnTo>
                  <a:lnTo>
                    <a:pt x="125349" y="594233"/>
                  </a:lnTo>
                  <a:lnTo>
                    <a:pt x="126237" y="588772"/>
                  </a:lnTo>
                  <a:lnTo>
                    <a:pt x="127127" y="583311"/>
                  </a:lnTo>
                  <a:lnTo>
                    <a:pt x="126873" y="578104"/>
                  </a:lnTo>
                  <a:lnTo>
                    <a:pt x="125730" y="573024"/>
                  </a:lnTo>
                  <a:lnTo>
                    <a:pt x="124460" y="568071"/>
                  </a:lnTo>
                  <a:lnTo>
                    <a:pt x="122300" y="563626"/>
                  </a:lnTo>
                  <a:lnTo>
                    <a:pt x="119125" y="559562"/>
                  </a:lnTo>
                  <a:lnTo>
                    <a:pt x="115824" y="555498"/>
                  </a:lnTo>
                  <a:lnTo>
                    <a:pt x="111506" y="552196"/>
                  </a:lnTo>
                  <a:lnTo>
                    <a:pt x="106172" y="549529"/>
                  </a:lnTo>
                  <a:lnTo>
                    <a:pt x="101600" y="547243"/>
                  </a:lnTo>
                  <a:lnTo>
                    <a:pt x="97281" y="546100"/>
                  </a:lnTo>
                  <a:lnTo>
                    <a:pt x="93218" y="545973"/>
                  </a:lnTo>
                  <a:lnTo>
                    <a:pt x="89027" y="545846"/>
                  </a:lnTo>
                  <a:lnTo>
                    <a:pt x="85217" y="546354"/>
                  </a:lnTo>
                  <a:lnTo>
                    <a:pt x="81534" y="547624"/>
                  </a:lnTo>
                  <a:lnTo>
                    <a:pt x="77850" y="548894"/>
                  </a:lnTo>
                  <a:lnTo>
                    <a:pt x="74422" y="550672"/>
                  </a:lnTo>
                  <a:lnTo>
                    <a:pt x="70993" y="552831"/>
                  </a:lnTo>
                  <a:lnTo>
                    <a:pt x="67691" y="555117"/>
                  </a:lnTo>
                  <a:lnTo>
                    <a:pt x="64388" y="557530"/>
                  </a:lnTo>
                  <a:lnTo>
                    <a:pt x="61341" y="560070"/>
                  </a:lnTo>
                  <a:lnTo>
                    <a:pt x="58166" y="562610"/>
                  </a:lnTo>
                  <a:lnTo>
                    <a:pt x="55118" y="565023"/>
                  </a:lnTo>
                  <a:lnTo>
                    <a:pt x="52197" y="567436"/>
                  </a:lnTo>
                  <a:lnTo>
                    <a:pt x="49149" y="569849"/>
                  </a:lnTo>
                  <a:lnTo>
                    <a:pt x="46100" y="571881"/>
                  </a:lnTo>
                  <a:lnTo>
                    <a:pt x="43180" y="573405"/>
                  </a:lnTo>
                  <a:lnTo>
                    <a:pt x="40131" y="575056"/>
                  </a:lnTo>
                  <a:lnTo>
                    <a:pt x="37084" y="575945"/>
                  </a:lnTo>
                  <a:lnTo>
                    <a:pt x="34036" y="576326"/>
                  </a:lnTo>
                  <a:lnTo>
                    <a:pt x="31115" y="576707"/>
                  </a:lnTo>
                  <a:lnTo>
                    <a:pt x="27940" y="576072"/>
                  </a:lnTo>
                  <a:lnTo>
                    <a:pt x="24765" y="574421"/>
                  </a:lnTo>
                  <a:lnTo>
                    <a:pt x="20700" y="572008"/>
                  </a:lnTo>
                  <a:lnTo>
                    <a:pt x="17525" y="568579"/>
                  </a:lnTo>
                  <a:lnTo>
                    <a:pt x="15748" y="564261"/>
                  </a:lnTo>
                  <a:lnTo>
                    <a:pt x="14859" y="559562"/>
                  </a:lnTo>
                  <a:lnTo>
                    <a:pt x="15240" y="556768"/>
                  </a:lnTo>
                  <a:lnTo>
                    <a:pt x="15493" y="553974"/>
                  </a:lnTo>
                  <a:lnTo>
                    <a:pt x="16383" y="550926"/>
                  </a:lnTo>
                  <a:lnTo>
                    <a:pt x="18034" y="547751"/>
                  </a:lnTo>
                  <a:lnTo>
                    <a:pt x="19685" y="544322"/>
                  </a:lnTo>
                  <a:lnTo>
                    <a:pt x="21590" y="541528"/>
                  </a:lnTo>
                  <a:lnTo>
                    <a:pt x="23875" y="539115"/>
                  </a:lnTo>
                  <a:lnTo>
                    <a:pt x="28193" y="534924"/>
                  </a:lnTo>
                  <a:lnTo>
                    <a:pt x="32258" y="531876"/>
                  </a:lnTo>
                  <a:lnTo>
                    <a:pt x="35560" y="529590"/>
                  </a:lnTo>
                  <a:lnTo>
                    <a:pt x="38227" y="527177"/>
                  </a:lnTo>
                  <a:lnTo>
                    <a:pt x="37592" y="524510"/>
                  </a:lnTo>
                  <a:lnTo>
                    <a:pt x="34798" y="522605"/>
                  </a:lnTo>
                  <a:lnTo>
                    <a:pt x="31750" y="520954"/>
                  </a:lnTo>
                  <a:lnTo>
                    <a:pt x="28702" y="519811"/>
                  </a:lnTo>
                  <a:lnTo>
                    <a:pt x="25654" y="519684"/>
                  </a:lnTo>
                  <a:lnTo>
                    <a:pt x="22606" y="521081"/>
                  </a:lnTo>
                  <a:lnTo>
                    <a:pt x="19050" y="523748"/>
                  </a:lnTo>
                  <a:lnTo>
                    <a:pt x="15367" y="527304"/>
                  </a:lnTo>
                  <a:lnTo>
                    <a:pt x="11684" y="531241"/>
                  </a:lnTo>
                  <a:lnTo>
                    <a:pt x="8255" y="536067"/>
                  </a:lnTo>
                  <a:lnTo>
                    <a:pt x="5587" y="541020"/>
                  </a:lnTo>
                  <a:lnTo>
                    <a:pt x="3175" y="545973"/>
                  </a:lnTo>
                  <a:lnTo>
                    <a:pt x="1524" y="550926"/>
                  </a:lnTo>
                  <a:lnTo>
                    <a:pt x="762" y="555879"/>
                  </a:lnTo>
                  <a:lnTo>
                    <a:pt x="0" y="560832"/>
                  </a:lnTo>
                  <a:lnTo>
                    <a:pt x="127" y="565531"/>
                  </a:lnTo>
                  <a:lnTo>
                    <a:pt x="1143" y="569849"/>
                  </a:lnTo>
                  <a:lnTo>
                    <a:pt x="2159" y="574167"/>
                  </a:lnTo>
                  <a:lnTo>
                    <a:pt x="4063" y="578231"/>
                  </a:lnTo>
                  <a:lnTo>
                    <a:pt x="6985" y="581787"/>
                  </a:lnTo>
                  <a:lnTo>
                    <a:pt x="9906" y="585343"/>
                  </a:lnTo>
                  <a:lnTo>
                    <a:pt x="13716" y="588391"/>
                  </a:lnTo>
                  <a:lnTo>
                    <a:pt x="18542" y="590677"/>
                  </a:lnTo>
                  <a:lnTo>
                    <a:pt x="23241" y="592963"/>
                  </a:lnTo>
                  <a:lnTo>
                    <a:pt x="27559" y="594233"/>
                  </a:lnTo>
                  <a:lnTo>
                    <a:pt x="31623" y="594360"/>
                  </a:lnTo>
                  <a:lnTo>
                    <a:pt x="35813" y="594487"/>
                  </a:lnTo>
                  <a:lnTo>
                    <a:pt x="39624" y="593979"/>
                  </a:lnTo>
                  <a:lnTo>
                    <a:pt x="43306" y="592709"/>
                  </a:lnTo>
                  <a:lnTo>
                    <a:pt x="46990" y="591566"/>
                  </a:lnTo>
                  <a:lnTo>
                    <a:pt x="50546" y="589915"/>
                  </a:lnTo>
                  <a:lnTo>
                    <a:pt x="53848" y="587629"/>
                  </a:lnTo>
                  <a:lnTo>
                    <a:pt x="57277" y="585470"/>
                  </a:lnTo>
                  <a:lnTo>
                    <a:pt x="60452" y="583184"/>
                  </a:lnTo>
                  <a:lnTo>
                    <a:pt x="63500" y="580644"/>
                  </a:lnTo>
                  <a:lnTo>
                    <a:pt x="66675" y="578104"/>
                  </a:lnTo>
                  <a:lnTo>
                    <a:pt x="69723" y="575691"/>
                  </a:lnTo>
                  <a:lnTo>
                    <a:pt x="72643" y="573278"/>
                  </a:lnTo>
                  <a:lnTo>
                    <a:pt x="75692" y="570865"/>
                  </a:lnTo>
                  <a:lnTo>
                    <a:pt x="78612" y="568833"/>
                  </a:lnTo>
                  <a:lnTo>
                    <a:pt x="81534" y="567309"/>
                  </a:lnTo>
                  <a:lnTo>
                    <a:pt x="84455" y="565785"/>
                  </a:lnTo>
                  <a:lnTo>
                    <a:pt x="87503" y="564769"/>
                  </a:lnTo>
                  <a:lnTo>
                    <a:pt x="90550" y="564515"/>
                  </a:lnTo>
                  <a:lnTo>
                    <a:pt x="93599" y="564134"/>
                  </a:lnTo>
                  <a:lnTo>
                    <a:pt x="96774" y="564769"/>
                  </a:lnTo>
                  <a:lnTo>
                    <a:pt x="99949" y="566293"/>
                  </a:lnTo>
                  <a:lnTo>
                    <a:pt x="102997" y="567817"/>
                  </a:lnTo>
                  <a:lnTo>
                    <a:pt x="107315" y="571881"/>
                  </a:lnTo>
                  <a:lnTo>
                    <a:pt x="110362" y="576580"/>
                  </a:lnTo>
                  <a:lnTo>
                    <a:pt x="110998" y="579374"/>
                  </a:lnTo>
                  <a:lnTo>
                    <a:pt x="111633" y="582168"/>
                  </a:lnTo>
                  <a:lnTo>
                    <a:pt x="111760" y="585216"/>
                  </a:lnTo>
                  <a:close/>
                </a:path>
                <a:path w="390906" h="630936">
                  <a:moveTo>
                    <a:pt x="122428" y="517906"/>
                  </a:moveTo>
                  <a:lnTo>
                    <a:pt x="122936" y="539623"/>
                  </a:lnTo>
                  <a:lnTo>
                    <a:pt x="126746" y="541528"/>
                  </a:lnTo>
                  <a:lnTo>
                    <a:pt x="130556" y="542544"/>
                  </a:lnTo>
                  <a:lnTo>
                    <a:pt x="134238" y="542671"/>
                  </a:lnTo>
                  <a:lnTo>
                    <a:pt x="137922" y="542798"/>
                  </a:lnTo>
                  <a:lnTo>
                    <a:pt x="141350" y="525145"/>
                  </a:lnTo>
                  <a:lnTo>
                    <a:pt x="137668" y="526669"/>
                  </a:lnTo>
                  <a:lnTo>
                    <a:pt x="133731" y="526288"/>
                  </a:lnTo>
                  <a:lnTo>
                    <a:pt x="129540" y="524256"/>
                  </a:lnTo>
                  <a:lnTo>
                    <a:pt x="125222" y="521589"/>
                  </a:lnTo>
                  <a:lnTo>
                    <a:pt x="122428" y="517906"/>
                  </a:lnTo>
                  <a:close/>
                </a:path>
                <a:path w="390906" h="630936">
                  <a:moveTo>
                    <a:pt x="108077" y="509651"/>
                  </a:moveTo>
                  <a:lnTo>
                    <a:pt x="107696" y="514604"/>
                  </a:lnTo>
                  <a:lnTo>
                    <a:pt x="108204" y="519176"/>
                  </a:lnTo>
                  <a:lnTo>
                    <a:pt x="108712" y="523621"/>
                  </a:lnTo>
                  <a:lnTo>
                    <a:pt x="110109" y="527685"/>
                  </a:lnTo>
                  <a:lnTo>
                    <a:pt x="112522" y="531114"/>
                  </a:lnTo>
                  <a:lnTo>
                    <a:pt x="114935" y="534543"/>
                  </a:lnTo>
                  <a:lnTo>
                    <a:pt x="118363" y="537464"/>
                  </a:lnTo>
                  <a:lnTo>
                    <a:pt x="122936" y="539623"/>
                  </a:lnTo>
                  <a:lnTo>
                    <a:pt x="122428" y="517906"/>
                  </a:lnTo>
                  <a:lnTo>
                    <a:pt x="121158" y="513080"/>
                  </a:lnTo>
                  <a:lnTo>
                    <a:pt x="120777" y="510413"/>
                  </a:lnTo>
                  <a:lnTo>
                    <a:pt x="120904" y="507492"/>
                  </a:lnTo>
                  <a:lnTo>
                    <a:pt x="121666" y="504190"/>
                  </a:lnTo>
                  <a:lnTo>
                    <a:pt x="122555" y="500888"/>
                  </a:lnTo>
                  <a:lnTo>
                    <a:pt x="123825" y="497205"/>
                  </a:lnTo>
                  <a:lnTo>
                    <a:pt x="125856" y="493268"/>
                  </a:lnTo>
                  <a:lnTo>
                    <a:pt x="131953" y="480695"/>
                  </a:lnTo>
                  <a:lnTo>
                    <a:pt x="148971" y="489077"/>
                  </a:lnTo>
                  <a:lnTo>
                    <a:pt x="151256" y="494665"/>
                  </a:lnTo>
                  <a:lnTo>
                    <a:pt x="152527" y="499491"/>
                  </a:lnTo>
                  <a:lnTo>
                    <a:pt x="152908" y="503809"/>
                  </a:lnTo>
                  <a:lnTo>
                    <a:pt x="153162" y="508000"/>
                  </a:lnTo>
                  <a:lnTo>
                    <a:pt x="152400" y="512064"/>
                  </a:lnTo>
                  <a:lnTo>
                    <a:pt x="150494" y="515874"/>
                  </a:lnTo>
                  <a:lnTo>
                    <a:pt x="148209" y="520700"/>
                  </a:lnTo>
                  <a:lnTo>
                    <a:pt x="145161" y="523748"/>
                  </a:lnTo>
                  <a:lnTo>
                    <a:pt x="141350" y="525145"/>
                  </a:lnTo>
                  <a:lnTo>
                    <a:pt x="137922" y="542798"/>
                  </a:lnTo>
                  <a:lnTo>
                    <a:pt x="141350" y="542290"/>
                  </a:lnTo>
                  <a:lnTo>
                    <a:pt x="144525" y="540893"/>
                  </a:lnTo>
                  <a:lnTo>
                    <a:pt x="147828" y="539496"/>
                  </a:lnTo>
                  <a:lnTo>
                    <a:pt x="150875" y="537337"/>
                  </a:lnTo>
                  <a:lnTo>
                    <a:pt x="153669" y="534416"/>
                  </a:lnTo>
                  <a:lnTo>
                    <a:pt x="156337" y="531622"/>
                  </a:lnTo>
                  <a:lnTo>
                    <a:pt x="158750" y="528066"/>
                  </a:lnTo>
                  <a:lnTo>
                    <a:pt x="160909" y="523875"/>
                  </a:lnTo>
                  <a:lnTo>
                    <a:pt x="163194" y="519049"/>
                  </a:lnTo>
                  <a:lnTo>
                    <a:pt x="164465" y="513969"/>
                  </a:lnTo>
                  <a:lnTo>
                    <a:pt x="164465" y="503428"/>
                  </a:lnTo>
                  <a:lnTo>
                    <a:pt x="163449" y="498094"/>
                  </a:lnTo>
                  <a:lnTo>
                    <a:pt x="161417" y="492760"/>
                  </a:lnTo>
                  <a:lnTo>
                    <a:pt x="169418" y="496697"/>
                  </a:lnTo>
                  <a:lnTo>
                    <a:pt x="172593" y="496062"/>
                  </a:lnTo>
                  <a:lnTo>
                    <a:pt x="174498" y="493268"/>
                  </a:lnTo>
                  <a:lnTo>
                    <a:pt x="176022" y="490093"/>
                  </a:lnTo>
                  <a:lnTo>
                    <a:pt x="177037" y="487045"/>
                  </a:lnTo>
                  <a:lnTo>
                    <a:pt x="175641" y="484124"/>
                  </a:lnTo>
                  <a:lnTo>
                    <a:pt x="121793" y="457581"/>
                  </a:lnTo>
                  <a:lnTo>
                    <a:pt x="116712" y="455168"/>
                  </a:lnTo>
                  <a:lnTo>
                    <a:pt x="112141" y="453517"/>
                  </a:lnTo>
                  <a:lnTo>
                    <a:pt x="107823" y="452882"/>
                  </a:lnTo>
                  <a:lnTo>
                    <a:pt x="103631" y="452120"/>
                  </a:lnTo>
                  <a:lnTo>
                    <a:pt x="99568" y="452374"/>
                  </a:lnTo>
                  <a:lnTo>
                    <a:pt x="95885" y="453644"/>
                  </a:lnTo>
                  <a:lnTo>
                    <a:pt x="92075" y="454914"/>
                  </a:lnTo>
                  <a:lnTo>
                    <a:pt x="88518" y="457200"/>
                  </a:lnTo>
                  <a:lnTo>
                    <a:pt x="85343" y="460629"/>
                  </a:lnTo>
                  <a:lnTo>
                    <a:pt x="82042" y="464058"/>
                  </a:lnTo>
                  <a:lnTo>
                    <a:pt x="78993" y="468630"/>
                  </a:lnTo>
                  <a:lnTo>
                    <a:pt x="76200" y="474345"/>
                  </a:lnTo>
                  <a:lnTo>
                    <a:pt x="74675" y="477393"/>
                  </a:lnTo>
                  <a:lnTo>
                    <a:pt x="73406" y="480568"/>
                  </a:lnTo>
                  <a:lnTo>
                    <a:pt x="72517" y="483870"/>
                  </a:lnTo>
                  <a:lnTo>
                    <a:pt x="71628" y="487172"/>
                  </a:lnTo>
                  <a:lnTo>
                    <a:pt x="70866" y="490347"/>
                  </a:lnTo>
                  <a:lnTo>
                    <a:pt x="70485" y="493268"/>
                  </a:lnTo>
                  <a:lnTo>
                    <a:pt x="70104" y="496189"/>
                  </a:lnTo>
                  <a:lnTo>
                    <a:pt x="70104" y="503936"/>
                  </a:lnTo>
                  <a:lnTo>
                    <a:pt x="70358" y="505714"/>
                  </a:lnTo>
                  <a:lnTo>
                    <a:pt x="71628" y="509016"/>
                  </a:lnTo>
                  <a:lnTo>
                    <a:pt x="74294" y="510921"/>
                  </a:lnTo>
                  <a:lnTo>
                    <a:pt x="77469" y="512445"/>
                  </a:lnTo>
                  <a:lnTo>
                    <a:pt x="80391" y="512953"/>
                  </a:lnTo>
                  <a:lnTo>
                    <a:pt x="83312" y="510794"/>
                  </a:lnTo>
                  <a:lnTo>
                    <a:pt x="83058" y="503428"/>
                  </a:lnTo>
                  <a:lnTo>
                    <a:pt x="83058" y="498094"/>
                  </a:lnTo>
                  <a:lnTo>
                    <a:pt x="83312" y="495173"/>
                  </a:lnTo>
                  <a:lnTo>
                    <a:pt x="83947" y="491871"/>
                  </a:lnTo>
                  <a:lnTo>
                    <a:pt x="84455" y="488569"/>
                  </a:lnTo>
                  <a:lnTo>
                    <a:pt x="85598" y="485140"/>
                  </a:lnTo>
                  <a:lnTo>
                    <a:pt x="87375" y="481457"/>
                  </a:lnTo>
                  <a:lnTo>
                    <a:pt x="89027" y="478155"/>
                  </a:lnTo>
                  <a:lnTo>
                    <a:pt x="90805" y="475488"/>
                  </a:lnTo>
                  <a:lnTo>
                    <a:pt x="94742" y="471678"/>
                  </a:lnTo>
                  <a:lnTo>
                    <a:pt x="99060" y="469646"/>
                  </a:lnTo>
                  <a:lnTo>
                    <a:pt x="103886" y="468884"/>
                  </a:lnTo>
                  <a:lnTo>
                    <a:pt x="106553" y="469392"/>
                  </a:lnTo>
                  <a:lnTo>
                    <a:pt x="109219" y="469900"/>
                  </a:lnTo>
                  <a:lnTo>
                    <a:pt x="112141" y="470916"/>
                  </a:lnTo>
                  <a:lnTo>
                    <a:pt x="115188" y="472440"/>
                  </a:lnTo>
                  <a:lnTo>
                    <a:pt x="121412" y="475488"/>
                  </a:lnTo>
                  <a:lnTo>
                    <a:pt x="116078" y="486537"/>
                  </a:lnTo>
                  <a:lnTo>
                    <a:pt x="113030" y="492760"/>
                  </a:lnTo>
                  <a:lnTo>
                    <a:pt x="110743" y="498602"/>
                  </a:lnTo>
                  <a:lnTo>
                    <a:pt x="109474" y="504063"/>
                  </a:lnTo>
                  <a:lnTo>
                    <a:pt x="108077" y="509651"/>
                  </a:lnTo>
                  <a:close/>
                </a:path>
                <a:path w="390906" h="630936">
                  <a:moveTo>
                    <a:pt x="175768" y="324358"/>
                  </a:moveTo>
                  <a:lnTo>
                    <a:pt x="178688" y="324612"/>
                  </a:lnTo>
                  <a:lnTo>
                    <a:pt x="181737" y="325374"/>
                  </a:lnTo>
                  <a:lnTo>
                    <a:pt x="184785" y="326136"/>
                  </a:lnTo>
                  <a:lnTo>
                    <a:pt x="188087" y="327279"/>
                  </a:lnTo>
                  <a:lnTo>
                    <a:pt x="191388" y="328930"/>
                  </a:lnTo>
                  <a:lnTo>
                    <a:pt x="240030" y="352806"/>
                  </a:lnTo>
                  <a:lnTo>
                    <a:pt x="243331" y="351917"/>
                  </a:lnTo>
                  <a:lnTo>
                    <a:pt x="244983" y="349377"/>
                  </a:lnTo>
                  <a:lnTo>
                    <a:pt x="246380" y="346710"/>
                  </a:lnTo>
                  <a:lnTo>
                    <a:pt x="247650" y="344170"/>
                  </a:lnTo>
                  <a:lnTo>
                    <a:pt x="248538" y="341249"/>
                  </a:lnTo>
                  <a:lnTo>
                    <a:pt x="247269" y="338074"/>
                  </a:lnTo>
                  <a:lnTo>
                    <a:pt x="196723" y="313309"/>
                  </a:lnTo>
                  <a:lnTo>
                    <a:pt x="192150" y="311023"/>
                  </a:lnTo>
                  <a:lnTo>
                    <a:pt x="187706" y="309372"/>
                  </a:lnTo>
                  <a:lnTo>
                    <a:pt x="183134" y="308356"/>
                  </a:lnTo>
                  <a:lnTo>
                    <a:pt x="178688" y="307340"/>
                  </a:lnTo>
                  <a:lnTo>
                    <a:pt x="174371" y="307086"/>
                  </a:lnTo>
                  <a:lnTo>
                    <a:pt x="170306" y="307721"/>
                  </a:lnTo>
                  <a:lnTo>
                    <a:pt x="166243" y="308483"/>
                  </a:lnTo>
                  <a:lnTo>
                    <a:pt x="162433" y="310134"/>
                  </a:lnTo>
                  <a:lnTo>
                    <a:pt x="158877" y="312674"/>
                  </a:lnTo>
                  <a:lnTo>
                    <a:pt x="155321" y="315341"/>
                  </a:lnTo>
                  <a:lnTo>
                    <a:pt x="152400" y="319151"/>
                  </a:lnTo>
                  <a:lnTo>
                    <a:pt x="149860" y="324358"/>
                  </a:lnTo>
                  <a:lnTo>
                    <a:pt x="147955" y="328676"/>
                  </a:lnTo>
                  <a:lnTo>
                    <a:pt x="147066" y="333502"/>
                  </a:lnTo>
                  <a:lnTo>
                    <a:pt x="146938" y="336042"/>
                  </a:lnTo>
                  <a:lnTo>
                    <a:pt x="147066" y="338963"/>
                  </a:lnTo>
                  <a:lnTo>
                    <a:pt x="147193" y="341757"/>
                  </a:lnTo>
                  <a:lnTo>
                    <a:pt x="147700" y="344805"/>
                  </a:lnTo>
                  <a:lnTo>
                    <a:pt x="148590" y="348234"/>
                  </a:lnTo>
                  <a:lnTo>
                    <a:pt x="149352" y="351663"/>
                  </a:lnTo>
                  <a:lnTo>
                    <a:pt x="150622" y="355346"/>
                  </a:lnTo>
                  <a:lnTo>
                    <a:pt x="152146" y="359410"/>
                  </a:lnTo>
                  <a:lnTo>
                    <a:pt x="149352" y="359283"/>
                  </a:lnTo>
                  <a:lnTo>
                    <a:pt x="146685" y="359410"/>
                  </a:lnTo>
                  <a:lnTo>
                    <a:pt x="144018" y="359791"/>
                  </a:lnTo>
                  <a:lnTo>
                    <a:pt x="141350" y="360299"/>
                  </a:lnTo>
                  <a:lnTo>
                    <a:pt x="136525" y="362585"/>
                  </a:lnTo>
                  <a:lnTo>
                    <a:pt x="131953" y="365633"/>
                  </a:lnTo>
                  <a:lnTo>
                    <a:pt x="127762" y="370205"/>
                  </a:lnTo>
                  <a:lnTo>
                    <a:pt x="125984" y="372999"/>
                  </a:lnTo>
                  <a:lnTo>
                    <a:pt x="124333" y="376301"/>
                  </a:lnTo>
                  <a:lnTo>
                    <a:pt x="122174" y="380619"/>
                  </a:lnTo>
                  <a:lnTo>
                    <a:pt x="121285" y="385445"/>
                  </a:lnTo>
                  <a:lnTo>
                    <a:pt x="121538" y="390906"/>
                  </a:lnTo>
                  <a:lnTo>
                    <a:pt x="121793" y="396240"/>
                  </a:lnTo>
                  <a:lnTo>
                    <a:pt x="123317" y="402463"/>
                  </a:lnTo>
                  <a:lnTo>
                    <a:pt x="126111" y="409448"/>
                  </a:lnTo>
                  <a:lnTo>
                    <a:pt x="115569" y="404241"/>
                  </a:lnTo>
                  <a:lnTo>
                    <a:pt x="111760" y="405384"/>
                  </a:lnTo>
                  <a:lnTo>
                    <a:pt x="110236" y="408051"/>
                  </a:lnTo>
                  <a:lnTo>
                    <a:pt x="108838" y="410718"/>
                  </a:lnTo>
                  <a:lnTo>
                    <a:pt x="107568" y="414401"/>
                  </a:lnTo>
                  <a:lnTo>
                    <a:pt x="109093" y="417449"/>
                  </a:lnTo>
                  <a:lnTo>
                    <a:pt x="188975" y="456692"/>
                  </a:lnTo>
                  <a:lnTo>
                    <a:pt x="191769" y="456184"/>
                  </a:lnTo>
                  <a:lnTo>
                    <a:pt x="194056" y="453390"/>
                  </a:lnTo>
                  <a:lnTo>
                    <a:pt x="195325" y="450723"/>
                  </a:lnTo>
                  <a:lnTo>
                    <a:pt x="196596" y="448056"/>
                  </a:lnTo>
                  <a:lnTo>
                    <a:pt x="197485" y="445262"/>
                  </a:lnTo>
                  <a:lnTo>
                    <a:pt x="196215" y="442087"/>
                  </a:lnTo>
                  <a:lnTo>
                    <a:pt x="140335" y="414655"/>
                  </a:lnTo>
                  <a:lnTo>
                    <a:pt x="137287" y="408051"/>
                  </a:lnTo>
                  <a:lnTo>
                    <a:pt x="135255" y="402463"/>
                  </a:lnTo>
                  <a:lnTo>
                    <a:pt x="134366" y="397764"/>
                  </a:lnTo>
                  <a:lnTo>
                    <a:pt x="133477" y="393065"/>
                  </a:lnTo>
                  <a:lnTo>
                    <a:pt x="133858" y="389001"/>
                  </a:lnTo>
                  <a:lnTo>
                    <a:pt x="135509" y="385699"/>
                  </a:lnTo>
                  <a:lnTo>
                    <a:pt x="136779" y="382905"/>
                  </a:lnTo>
                  <a:lnTo>
                    <a:pt x="140588" y="379349"/>
                  </a:lnTo>
                  <a:lnTo>
                    <a:pt x="144906" y="377063"/>
                  </a:lnTo>
                  <a:lnTo>
                    <a:pt x="147574" y="376682"/>
                  </a:lnTo>
                  <a:lnTo>
                    <a:pt x="150241" y="376428"/>
                  </a:lnTo>
                  <a:lnTo>
                    <a:pt x="153162" y="376555"/>
                  </a:lnTo>
                  <a:lnTo>
                    <a:pt x="156210" y="377317"/>
                  </a:lnTo>
                  <a:lnTo>
                    <a:pt x="159258" y="378079"/>
                  </a:lnTo>
                  <a:lnTo>
                    <a:pt x="162560" y="379222"/>
                  </a:lnTo>
                  <a:lnTo>
                    <a:pt x="165988" y="380873"/>
                  </a:lnTo>
                  <a:lnTo>
                    <a:pt x="214503" y="404749"/>
                  </a:lnTo>
                  <a:lnTo>
                    <a:pt x="216788" y="404749"/>
                  </a:lnTo>
                  <a:lnTo>
                    <a:pt x="218948" y="402209"/>
                  </a:lnTo>
                  <a:lnTo>
                    <a:pt x="220853" y="398780"/>
                  </a:lnTo>
                  <a:lnTo>
                    <a:pt x="222377" y="395224"/>
                  </a:lnTo>
                  <a:lnTo>
                    <a:pt x="223012" y="392684"/>
                  </a:lnTo>
                  <a:lnTo>
                    <a:pt x="221742" y="390017"/>
                  </a:lnTo>
                  <a:lnTo>
                    <a:pt x="165862" y="362585"/>
                  </a:lnTo>
                  <a:lnTo>
                    <a:pt x="162813" y="356108"/>
                  </a:lnTo>
                  <a:lnTo>
                    <a:pt x="160781" y="350393"/>
                  </a:lnTo>
                  <a:lnTo>
                    <a:pt x="159893" y="345821"/>
                  </a:lnTo>
                  <a:lnTo>
                    <a:pt x="159004" y="341122"/>
                  </a:lnTo>
                  <a:lnTo>
                    <a:pt x="159385" y="337058"/>
                  </a:lnTo>
                  <a:lnTo>
                    <a:pt x="161036" y="333629"/>
                  </a:lnTo>
                  <a:lnTo>
                    <a:pt x="162306" y="330962"/>
                  </a:lnTo>
                  <a:lnTo>
                    <a:pt x="164084" y="328803"/>
                  </a:lnTo>
                  <a:lnTo>
                    <a:pt x="168148" y="325882"/>
                  </a:lnTo>
                  <a:lnTo>
                    <a:pt x="173100" y="324612"/>
                  </a:lnTo>
                  <a:lnTo>
                    <a:pt x="175768" y="324358"/>
                  </a:lnTo>
                  <a:close/>
                </a:path>
                <a:path w="390906" h="630936">
                  <a:moveTo>
                    <a:pt x="212090" y="231521"/>
                  </a:moveTo>
                  <a:lnTo>
                    <a:pt x="215137" y="229870"/>
                  </a:lnTo>
                  <a:lnTo>
                    <a:pt x="218186" y="228219"/>
                  </a:lnTo>
                  <a:lnTo>
                    <a:pt x="221615" y="227330"/>
                  </a:lnTo>
                  <a:lnTo>
                    <a:pt x="225298" y="227203"/>
                  </a:lnTo>
                  <a:lnTo>
                    <a:pt x="228981" y="227203"/>
                  </a:lnTo>
                  <a:lnTo>
                    <a:pt x="232918" y="227838"/>
                  </a:lnTo>
                  <a:lnTo>
                    <a:pt x="236981" y="228981"/>
                  </a:lnTo>
                  <a:lnTo>
                    <a:pt x="241173" y="230251"/>
                  </a:lnTo>
                  <a:lnTo>
                    <a:pt x="245237" y="231902"/>
                  </a:lnTo>
                  <a:lnTo>
                    <a:pt x="249300" y="233934"/>
                  </a:lnTo>
                  <a:lnTo>
                    <a:pt x="253111" y="235712"/>
                  </a:lnTo>
                  <a:lnTo>
                    <a:pt x="256540" y="237998"/>
                  </a:lnTo>
                  <a:lnTo>
                    <a:pt x="259842" y="240538"/>
                  </a:lnTo>
                  <a:lnTo>
                    <a:pt x="263144" y="243078"/>
                  </a:lnTo>
                  <a:lnTo>
                    <a:pt x="265938" y="245999"/>
                  </a:lnTo>
                  <a:lnTo>
                    <a:pt x="268097" y="249047"/>
                  </a:lnTo>
                  <a:lnTo>
                    <a:pt x="270256" y="252095"/>
                  </a:lnTo>
                  <a:lnTo>
                    <a:pt x="271525" y="255397"/>
                  </a:lnTo>
                  <a:lnTo>
                    <a:pt x="272034" y="258953"/>
                  </a:lnTo>
                  <a:lnTo>
                    <a:pt x="272542" y="262509"/>
                  </a:lnTo>
                  <a:lnTo>
                    <a:pt x="271780" y="266065"/>
                  </a:lnTo>
                  <a:lnTo>
                    <a:pt x="270002" y="269748"/>
                  </a:lnTo>
                  <a:lnTo>
                    <a:pt x="268097" y="273812"/>
                  </a:lnTo>
                  <a:lnTo>
                    <a:pt x="264922" y="276987"/>
                  </a:lnTo>
                  <a:lnTo>
                    <a:pt x="260477" y="279273"/>
                  </a:lnTo>
                  <a:lnTo>
                    <a:pt x="256031" y="281686"/>
                  </a:lnTo>
                  <a:lnTo>
                    <a:pt x="250444" y="283718"/>
                  </a:lnTo>
                  <a:lnTo>
                    <a:pt x="243586" y="285369"/>
                  </a:lnTo>
                  <a:lnTo>
                    <a:pt x="211709" y="269748"/>
                  </a:lnTo>
                  <a:lnTo>
                    <a:pt x="209931" y="265938"/>
                  </a:lnTo>
                  <a:lnTo>
                    <a:pt x="197358" y="264795"/>
                  </a:lnTo>
                  <a:lnTo>
                    <a:pt x="186562" y="259588"/>
                  </a:lnTo>
                  <a:lnTo>
                    <a:pt x="184277" y="259461"/>
                  </a:lnTo>
                  <a:lnTo>
                    <a:pt x="181863" y="262382"/>
                  </a:lnTo>
                  <a:lnTo>
                    <a:pt x="180086" y="265811"/>
                  </a:lnTo>
                  <a:lnTo>
                    <a:pt x="178816" y="269367"/>
                  </a:lnTo>
                  <a:lnTo>
                    <a:pt x="180212" y="272415"/>
                  </a:lnTo>
                  <a:lnTo>
                    <a:pt x="291973" y="327279"/>
                  </a:lnTo>
                  <a:lnTo>
                    <a:pt x="293750" y="327533"/>
                  </a:lnTo>
                  <a:lnTo>
                    <a:pt x="296418" y="324866"/>
                  </a:lnTo>
                  <a:lnTo>
                    <a:pt x="298323" y="321437"/>
                  </a:lnTo>
                  <a:lnTo>
                    <a:pt x="299593" y="318643"/>
                  </a:lnTo>
                  <a:lnTo>
                    <a:pt x="300481" y="315849"/>
                  </a:lnTo>
                  <a:lnTo>
                    <a:pt x="299085" y="312674"/>
                  </a:lnTo>
                  <a:lnTo>
                    <a:pt x="259206" y="292989"/>
                  </a:lnTo>
                  <a:lnTo>
                    <a:pt x="262255" y="291846"/>
                  </a:lnTo>
                  <a:lnTo>
                    <a:pt x="265049" y="290703"/>
                  </a:lnTo>
                  <a:lnTo>
                    <a:pt x="270002" y="288417"/>
                  </a:lnTo>
                  <a:lnTo>
                    <a:pt x="274193" y="285750"/>
                  </a:lnTo>
                  <a:lnTo>
                    <a:pt x="277875" y="282702"/>
                  </a:lnTo>
                  <a:lnTo>
                    <a:pt x="280797" y="279146"/>
                  </a:lnTo>
                  <a:lnTo>
                    <a:pt x="283210" y="274701"/>
                  </a:lnTo>
                  <a:lnTo>
                    <a:pt x="286004" y="269113"/>
                  </a:lnTo>
                  <a:lnTo>
                    <a:pt x="287400" y="263652"/>
                  </a:lnTo>
                  <a:lnTo>
                    <a:pt x="287400" y="252984"/>
                  </a:lnTo>
                  <a:lnTo>
                    <a:pt x="286131" y="247904"/>
                  </a:lnTo>
                  <a:lnTo>
                    <a:pt x="283718" y="243078"/>
                  </a:lnTo>
                  <a:lnTo>
                    <a:pt x="281305" y="238252"/>
                  </a:lnTo>
                  <a:lnTo>
                    <a:pt x="277622" y="233680"/>
                  </a:lnTo>
                  <a:lnTo>
                    <a:pt x="272796" y="229362"/>
                  </a:lnTo>
                  <a:lnTo>
                    <a:pt x="267969" y="225171"/>
                  </a:lnTo>
                  <a:lnTo>
                    <a:pt x="262128" y="221361"/>
                  </a:lnTo>
                  <a:lnTo>
                    <a:pt x="255143" y="217932"/>
                  </a:lnTo>
                  <a:lnTo>
                    <a:pt x="249300" y="215011"/>
                  </a:lnTo>
                  <a:lnTo>
                    <a:pt x="243586" y="212979"/>
                  </a:lnTo>
                  <a:lnTo>
                    <a:pt x="237744" y="211582"/>
                  </a:lnTo>
                  <a:lnTo>
                    <a:pt x="232029" y="210185"/>
                  </a:lnTo>
                  <a:lnTo>
                    <a:pt x="226568" y="209931"/>
                  </a:lnTo>
                  <a:lnTo>
                    <a:pt x="221361" y="210566"/>
                  </a:lnTo>
                  <a:lnTo>
                    <a:pt x="216154" y="211201"/>
                  </a:lnTo>
                  <a:lnTo>
                    <a:pt x="211455" y="212979"/>
                  </a:lnTo>
                  <a:lnTo>
                    <a:pt x="207263" y="216027"/>
                  </a:lnTo>
                  <a:lnTo>
                    <a:pt x="207772" y="238125"/>
                  </a:lnTo>
                  <a:lnTo>
                    <a:pt x="209677" y="234315"/>
                  </a:lnTo>
                  <a:lnTo>
                    <a:pt x="212090" y="231521"/>
                  </a:lnTo>
                  <a:close/>
                </a:path>
                <a:path w="390906" h="630936">
                  <a:moveTo>
                    <a:pt x="188087" y="151638"/>
                  </a:moveTo>
                  <a:lnTo>
                    <a:pt x="187198" y="154432"/>
                  </a:lnTo>
                  <a:lnTo>
                    <a:pt x="188594" y="157607"/>
                  </a:lnTo>
                  <a:lnTo>
                    <a:pt x="307213" y="215900"/>
                  </a:lnTo>
                  <a:lnTo>
                    <a:pt x="310006" y="215519"/>
                  </a:lnTo>
                  <a:lnTo>
                    <a:pt x="312293" y="212598"/>
                  </a:lnTo>
                  <a:lnTo>
                    <a:pt x="313563" y="210058"/>
                  </a:lnTo>
                  <a:lnTo>
                    <a:pt x="314833" y="207264"/>
                  </a:lnTo>
                  <a:lnTo>
                    <a:pt x="315722" y="203835"/>
                  </a:lnTo>
                  <a:lnTo>
                    <a:pt x="314452" y="201295"/>
                  </a:lnTo>
                  <a:lnTo>
                    <a:pt x="195834" y="143002"/>
                  </a:lnTo>
                  <a:lnTo>
                    <a:pt x="192912" y="143510"/>
                  </a:lnTo>
                  <a:lnTo>
                    <a:pt x="190754" y="146304"/>
                  </a:lnTo>
                  <a:lnTo>
                    <a:pt x="189356" y="148971"/>
                  </a:lnTo>
                  <a:lnTo>
                    <a:pt x="188087" y="151638"/>
                  </a:lnTo>
                  <a:close/>
                </a:path>
                <a:path w="390906" h="630936">
                  <a:moveTo>
                    <a:pt x="285877" y="159385"/>
                  </a:moveTo>
                  <a:lnTo>
                    <a:pt x="293116" y="162941"/>
                  </a:lnTo>
                  <a:lnTo>
                    <a:pt x="299847" y="165227"/>
                  </a:lnTo>
                  <a:lnTo>
                    <a:pt x="306069" y="166243"/>
                  </a:lnTo>
                  <a:lnTo>
                    <a:pt x="312419" y="167132"/>
                  </a:lnTo>
                  <a:lnTo>
                    <a:pt x="318262" y="166878"/>
                  </a:lnTo>
                  <a:lnTo>
                    <a:pt x="323469" y="165227"/>
                  </a:lnTo>
                  <a:lnTo>
                    <a:pt x="328803" y="163576"/>
                  </a:lnTo>
                  <a:lnTo>
                    <a:pt x="333502" y="160782"/>
                  </a:lnTo>
                  <a:lnTo>
                    <a:pt x="337819" y="156718"/>
                  </a:lnTo>
                  <a:lnTo>
                    <a:pt x="342011" y="152654"/>
                  </a:lnTo>
                  <a:lnTo>
                    <a:pt x="345821" y="147447"/>
                  </a:lnTo>
                  <a:lnTo>
                    <a:pt x="348996" y="140843"/>
                  </a:lnTo>
                  <a:lnTo>
                    <a:pt x="350900" y="137033"/>
                  </a:lnTo>
                  <a:lnTo>
                    <a:pt x="352298" y="133350"/>
                  </a:lnTo>
                  <a:lnTo>
                    <a:pt x="353441" y="129667"/>
                  </a:lnTo>
                  <a:lnTo>
                    <a:pt x="354456" y="126111"/>
                  </a:lnTo>
                  <a:lnTo>
                    <a:pt x="355346" y="122809"/>
                  </a:lnTo>
                  <a:lnTo>
                    <a:pt x="355854" y="119888"/>
                  </a:lnTo>
                  <a:lnTo>
                    <a:pt x="356362" y="117094"/>
                  </a:lnTo>
                  <a:lnTo>
                    <a:pt x="356743" y="114554"/>
                  </a:lnTo>
                  <a:lnTo>
                    <a:pt x="356743" y="110744"/>
                  </a:lnTo>
                  <a:lnTo>
                    <a:pt x="355727" y="107315"/>
                  </a:lnTo>
                  <a:lnTo>
                    <a:pt x="353060" y="105283"/>
                  </a:lnTo>
                  <a:lnTo>
                    <a:pt x="350519" y="104140"/>
                  </a:lnTo>
                  <a:lnTo>
                    <a:pt x="347344" y="102997"/>
                  </a:lnTo>
                  <a:lnTo>
                    <a:pt x="344424" y="104902"/>
                  </a:lnTo>
                  <a:lnTo>
                    <a:pt x="344043" y="107823"/>
                  </a:lnTo>
                  <a:lnTo>
                    <a:pt x="343788" y="111633"/>
                  </a:lnTo>
                  <a:lnTo>
                    <a:pt x="343535" y="114173"/>
                  </a:lnTo>
                  <a:lnTo>
                    <a:pt x="343281" y="116840"/>
                  </a:lnTo>
                  <a:lnTo>
                    <a:pt x="342646" y="119634"/>
                  </a:lnTo>
                  <a:lnTo>
                    <a:pt x="341884" y="122936"/>
                  </a:lnTo>
                  <a:lnTo>
                    <a:pt x="340994" y="126238"/>
                  </a:lnTo>
                  <a:lnTo>
                    <a:pt x="339598" y="129794"/>
                  </a:lnTo>
                  <a:lnTo>
                    <a:pt x="337819" y="133604"/>
                  </a:lnTo>
                  <a:lnTo>
                    <a:pt x="335406" y="138430"/>
                  </a:lnTo>
                  <a:lnTo>
                    <a:pt x="332740" y="142113"/>
                  </a:lnTo>
                  <a:lnTo>
                    <a:pt x="329692" y="144780"/>
                  </a:lnTo>
                  <a:lnTo>
                    <a:pt x="326771" y="147447"/>
                  </a:lnTo>
                  <a:lnTo>
                    <a:pt x="323469" y="149225"/>
                  </a:lnTo>
                  <a:lnTo>
                    <a:pt x="319913" y="150114"/>
                  </a:lnTo>
                  <a:lnTo>
                    <a:pt x="316356" y="150876"/>
                  </a:lnTo>
                  <a:lnTo>
                    <a:pt x="312547" y="150876"/>
                  </a:lnTo>
                  <a:lnTo>
                    <a:pt x="308483" y="149987"/>
                  </a:lnTo>
                  <a:lnTo>
                    <a:pt x="304546" y="149225"/>
                  </a:lnTo>
                  <a:lnTo>
                    <a:pt x="300355" y="147701"/>
                  </a:lnTo>
                  <a:lnTo>
                    <a:pt x="295910" y="145542"/>
                  </a:lnTo>
                  <a:lnTo>
                    <a:pt x="321691" y="92837"/>
                  </a:lnTo>
                  <a:lnTo>
                    <a:pt x="322580" y="89789"/>
                  </a:lnTo>
                  <a:lnTo>
                    <a:pt x="321818" y="86487"/>
                  </a:lnTo>
                  <a:lnTo>
                    <a:pt x="318135" y="83947"/>
                  </a:lnTo>
                  <a:lnTo>
                    <a:pt x="315468" y="82677"/>
                  </a:lnTo>
                  <a:lnTo>
                    <a:pt x="310261" y="80137"/>
                  </a:lnTo>
                  <a:lnTo>
                    <a:pt x="305054" y="78359"/>
                  </a:lnTo>
                  <a:lnTo>
                    <a:pt x="299847" y="77470"/>
                  </a:lnTo>
                  <a:lnTo>
                    <a:pt x="294513" y="76581"/>
                  </a:lnTo>
                  <a:lnTo>
                    <a:pt x="289560" y="76708"/>
                  </a:lnTo>
                  <a:lnTo>
                    <a:pt x="284734" y="77851"/>
                  </a:lnTo>
                  <a:lnTo>
                    <a:pt x="279908" y="78994"/>
                  </a:lnTo>
                  <a:lnTo>
                    <a:pt x="275463" y="81280"/>
                  </a:lnTo>
                  <a:lnTo>
                    <a:pt x="271272" y="84709"/>
                  </a:lnTo>
                  <a:lnTo>
                    <a:pt x="267081" y="88138"/>
                  </a:lnTo>
                  <a:lnTo>
                    <a:pt x="263398" y="92964"/>
                  </a:lnTo>
                  <a:lnTo>
                    <a:pt x="260350" y="99314"/>
                  </a:lnTo>
                  <a:lnTo>
                    <a:pt x="257556" y="105156"/>
                  </a:lnTo>
                  <a:lnTo>
                    <a:pt x="255905" y="110998"/>
                  </a:lnTo>
                  <a:lnTo>
                    <a:pt x="255650" y="116713"/>
                  </a:lnTo>
                  <a:lnTo>
                    <a:pt x="255397" y="122428"/>
                  </a:lnTo>
                  <a:lnTo>
                    <a:pt x="256286" y="127889"/>
                  </a:lnTo>
                  <a:lnTo>
                    <a:pt x="258444" y="133096"/>
                  </a:lnTo>
                  <a:lnTo>
                    <a:pt x="260604" y="138303"/>
                  </a:lnTo>
                  <a:lnTo>
                    <a:pt x="264033" y="143129"/>
                  </a:lnTo>
                  <a:lnTo>
                    <a:pt x="268605" y="147701"/>
                  </a:lnTo>
                  <a:lnTo>
                    <a:pt x="268859" y="119634"/>
                  </a:lnTo>
                  <a:lnTo>
                    <a:pt x="268859" y="116205"/>
                  </a:lnTo>
                  <a:lnTo>
                    <a:pt x="268731" y="112776"/>
                  </a:lnTo>
                  <a:lnTo>
                    <a:pt x="269621" y="109347"/>
                  </a:lnTo>
                  <a:lnTo>
                    <a:pt x="271525" y="105664"/>
                  </a:lnTo>
                  <a:lnTo>
                    <a:pt x="274955" y="98552"/>
                  </a:lnTo>
                  <a:lnTo>
                    <a:pt x="279781" y="94234"/>
                  </a:lnTo>
                  <a:lnTo>
                    <a:pt x="285877" y="92837"/>
                  </a:lnTo>
                  <a:lnTo>
                    <a:pt x="292100" y="91440"/>
                  </a:lnTo>
                  <a:lnTo>
                    <a:pt x="298958" y="92583"/>
                  </a:lnTo>
                  <a:lnTo>
                    <a:pt x="306578" y="96647"/>
                  </a:lnTo>
                  <a:lnTo>
                    <a:pt x="285115" y="140208"/>
                  </a:lnTo>
                  <a:lnTo>
                    <a:pt x="281940" y="138557"/>
                  </a:lnTo>
                  <a:lnTo>
                    <a:pt x="279146" y="136398"/>
                  </a:lnTo>
                  <a:lnTo>
                    <a:pt x="276606" y="133858"/>
                  </a:lnTo>
                  <a:lnTo>
                    <a:pt x="274066" y="131445"/>
                  </a:lnTo>
                  <a:lnTo>
                    <a:pt x="272161" y="128778"/>
                  </a:lnTo>
                  <a:lnTo>
                    <a:pt x="270891" y="125730"/>
                  </a:lnTo>
                  <a:lnTo>
                    <a:pt x="273304" y="152146"/>
                  </a:lnTo>
                  <a:lnTo>
                    <a:pt x="279019" y="156083"/>
                  </a:lnTo>
                  <a:lnTo>
                    <a:pt x="285877" y="159385"/>
                  </a:lnTo>
                  <a:close/>
                </a:path>
                <a:path w="390906" h="630936">
                  <a:moveTo>
                    <a:pt x="273304" y="152146"/>
                  </a:moveTo>
                  <a:lnTo>
                    <a:pt x="270891" y="125730"/>
                  </a:lnTo>
                  <a:lnTo>
                    <a:pt x="269494" y="122809"/>
                  </a:lnTo>
                  <a:lnTo>
                    <a:pt x="268859" y="119634"/>
                  </a:lnTo>
                  <a:lnTo>
                    <a:pt x="268605" y="147701"/>
                  </a:lnTo>
                  <a:lnTo>
                    <a:pt x="273304" y="152146"/>
                  </a:lnTo>
                  <a:close/>
                </a:path>
                <a:path w="390906" h="630936">
                  <a:moveTo>
                    <a:pt x="354838" y="80391"/>
                  </a:moveTo>
                  <a:lnTo>
                    <a:pt x="357124" y="83439"/>
                  </a:lnTo>
                  <a:lnTo>
                    <a:pt x="359918" y="85090"/>
                  </a:lnTo>
                  <a:lnTo>
                    <a:pt x="363219" y="86487"/>
                  </a:lnTo>
                  <a:lnTo>
                    <a:pt x="366775" y="86868"/>
                  </a:lnTo>
                  <a:lnTo>
                    <a:pt x="369697" y="85471"/>
                  </a:lnTo>
                  <a:lnTo>
                    <a:pt x="372618" y="83312"/>
                  </a:lnTo>
                  <a:lnTo>
                    <a:pt x="375793" y="80264"/>
                  </a:lnTo>
                  <a:lnTo>
                    <a:pt x="379222" y="76581"/>
                  </a:lnTo>
                  <a:lnTo>
                    <a:pt x="382650" y="71755"/>
                  </a:lnTo>
                  <a:lnTo>
                    <a:pt x="384175" y="69215"/>
                  </a:lnTo>
                  <a:lnTo>
                    <a:pt x="385572" y="66421"/>
                  </a:lnTo>
                  <a:lnTo>
                    <a:pt x="387858" y="61722"/>
                  </a:lnTo>
                  <a:lnTo>
                    <a:pt x="389381" y="57277"/>
                  </a:lnTo>
                  <a:lnTo>
                    <a:pt x="390144" y="52832"/>
                  </a:lnTo>
                  <a:lnTo>
                    <a:pt x="390906" y="48387"/>
                  </a:lnTo>
                  <a:lnTo>
                    <a:pt x="390906" y="44323"/>
                  </a:lnTo>
                  <a:lnTo>
                    <a:pt x="390017" y="40386"/>
                  </a:lnTo>
                  <a:lnTo>
                    <a:pt x="389255" y="36576"/>
                  </a:lnTo>
                  <a:lnTo>
                    <a:pt x="387604" y="33147"/>
                  </a:lnTo>
                  <a:lnTo>
                    <a:pt x="385191" y="29972"/>
                  </a:lnTo>
                  <a:lnTo>
                    <a:pt x="382650" y="26924"/>
                  </a:lnTo>
                  <a:lnTo>
                    <a:pt x="379349" y="24384"/>
                  </a:lnTo>
                  <a:lnTo>
                    <a:pt x="375285" y="22352"/>
                  </a:lnTo>
                  <a:lnTo>
                    <a:pt x="371856" y="20701"/>
                  </a:lnTo>
                  <a:lnTo>
                    <a:pt x="368681" y="19812"/>
                  </a:lnTo>
                  <a:lnTo>
                    <a:pt x="362585" y="19685"/>
                  </a:lnTo>
                  <a:lnTo>
                    <a:pt x="359663" y="20193"/>
                  </a:lnTo>
                  <a:lnTo>
                    <a:pt x="356997" y="21209"/>
                  </a:lnTo>
                  <a:lnTo>
                    <a:pt x="354203" y="22225"/>
                  </a:lnTo>
                  <a:lnTo>
                    <a:pt x="351663" y="23622"/>
                  </a:lnTo>
                  <a:lnTo>
                    <a:pt x="349250" y="25527"/>
                  </a:lnTo>
                  <a:lnTo>
                    <a:pt x="344424" y="29337"/>
                  </a:lnTo>
                  <a:lnTo>
                    <a:pt x="339979" y="33274"/>
                  </a:lnTo>
                  <a:lnTo>
                    <a:pt x="335534" y="37338"/>
                  </a:lnTo>
                  <a:lnTo>
                    <a:pt x="331343" y="40894"/>
                  </a:lnTo>
                  <a:lnTo>
                    <a:pt x="327152" y="43561"/>
                  </a:lnTo>
                  <a:lnTo>
                    <a:pt x="322834" y="44831"/>
                  </a:lnTo>
                  <a:lnTo>
                    <a:pt x="318388" y="44831"/>
                  </a:lnTo>
                  <a:lnTo>
                    <a:pt x="314452" y="42926"/>
                  </a:lnTo>
                  <a:lnTo>
                    <a:pt x="311912" y="40513"/>
                  </a:lnTo>
                  <a:lnTo>
                    <a:pt x="310006" y="37719"/>
                  </a:lnTo>
                  <a:lnTo>
                    <a:pt x="309244" y="34163"/>
                  </a:lnTo>
                  <a:lnTo>
                    <a:pt x="309499" y="30099"/>
                  </a:lnTo>
                  <a:lnTo>
                    <a:pt x="310642" y="25654"/>
                  </a:lnTo>
                  <a:lnTo>
                    <a:pt x="311912" y="23114"/>
                  </a:lnTo>
                  <a:lnTo>
                    <a:pt x="313309" y="20320"/>
                  </a:lnTo>
                  <a:lnTo>
                    <a:pt x="314833" y="18034"/>
                  </a:lnTo>
                  <a:lnTo>
                    <a:pt x="318262" y="14351"/>
                  </a:lnTo>
                  <a:lnTo>
                    <a:pt x="321437" y="11557"/>
                  </a:lnTo>
                  <a:lnTo>
                    <a:pt x="324231" y="9398"/>
                  </a:lnTo>
                  <a:lnTo>
                    <a:pt x="327533" y="6858"/>
                  </a:lnTo>
                  <a:lnTo>
                    <a:pt x="326644" y="4064"/>
                  </a:lnTo>
                  <a:lnTo>
                    <a:pt x="323850" y="2159"/>
                  </a:lnTo>
                  <a:lnTo>
                    <a:pt x="320421" y="635"/>
                  </a:lnTo>
                  <a:lnTo>
                    <a:pt x="317246" y="0"/>
                  </a:lnTo>
                  <a:lnTo>
                    <a:pt x="314579" y="1016"/>
                  </a:lnTo>
                  <a:lnTo>
                    <a:pt x="311150" y="3429"/>
                  </a:lnTo>
                  <a:lnTo>
                    <a:pt x="308483" y="6096"/>
                  </a:lnTo>
                  <a:lnTo>
                    <a:pt x="305688" y="9271"/>
                  </a:lnTo>
                  <a:lnTo>
                    <a:pt x="302894" y="13208"/>
                  </a:lnTo>
                  <a:lnTo>
                    <a:pt x="300609" y="17399"/>
                  </a:lnTo>
                  <a:lnTo>
                    <a:pt x="298196" y="22225"/>
                  </a:lnTo>
                  <a:lnTo>
                    <a:pt x="296799" y="26797"/>
                  </a:lnTo>
                  <a:lnTo>
                    <a:pt x="296291" y="30988"/>
                  </a:lnTo>
                  <a:lnTo>
                    <a:pt x="295783" y="35306"/>
                  </a:lnTo>
                  <a:lnTo>
                    <a:pt x="296037" y="39243"/>
                  </a:lnTo>
                  <a:lnTo>
                    <a:pt x="297053" y="42672"/>
                  </a:lnTo>
                  <a:lnTo>
                    <a:pt x="297942" y="46228"/>
                  </a:lnTo>
                  <a:lnTo>
                    <a:pt x="299593" y="49276"/>
                  </a:lnTo>
                  <a:lnTo>
                    <a:pt x="301879" y="51816"/>
                  </a:lnTo>
                  <a:lnTo>
                    <a:pt x="304165" y="54483"/>
                  </a:lnTo>
                  <a:lnTo>
                    <a:pt x="306831" y="56642"/>
                  </a:lnTo>
                  <a:lnTo>
                    <a:pt x="310006" y="58166"/>
                  </a:lnTo>
                  <a:lnTo>
                    <a:pt x="313563" y="59817"/>
                  </a:lnTo>
                  <a:lnTo>
                    <a:pt x="316865" y="60833"/>
                  </a:lnTo>
                  <a:lnTo>
                    <a:pt x="320040" y="60833"/>
                  </a:lnTo>
                  <a:lnTo>
                    <a:pt x="323088" y="60960"/>
                  </a:lnTo>
                  <a:lnTo>
                    <a:pt x="326136" y="60579"/>
                  </a:lnTo>
                  <a:lnTo>
                    <a:pt x="328803" y="59563"/>
                  </a:lnTo>
                  <a:lnTo>
                    <a:pt x="331597" y="58547"/>
                  </a:lnTo>
                  <a:lnTo>
                    <a:pt x="334263" y="57150"/>
                  </a:lnTo>
                  <a:lnTo>
                    <a:pt x="339090" y="53594"/>
                  </a:lnTo>
                  <a:lnTo>
                    <a:pt x="343662" y="49657"/>
                  </a:lnTo>
                  <a:lnTo>
                    <a:pt x="348106" y="45720"/>
                  </a:lnTo>
                  <a:lnTo>
                    <a:pt x="352298" y="41910"/>
                  </a:lnTo>
                  <a:lnTo>
                    <a:pt x="356488" y="38989"/>
                  </a:lnTo>
                  <a:lnTo>
                    <a:pt x="360680" y="36830"/>
                  </a:lnTo>
                  <a:lnTo>
                    <a:pt x="364998" y="35941"/>
                  </a:lnTo>
                  <a:lnTo>
                    <a:pt x="369316" y="37465"/>
                  </a:lnTo>
                  <a:lnTo>
                    <a:pt x="373253" y="39878"/>
                  </a:lnTo>
                  <a:lnTo>
                    <a:pt x="375666" y="43053"/>
                  </a:lnTo>
                  <a:lnTo>
                    <a:pt x="376681" y="46736"/>
                  </a:lnTo>
                  <a:lnTo>
                    <a:pt x="376936" y="50927"/>
                  </a:lnTo>
                  <a:lnTo>
                    <a:pt x="376047" y="55499"/>
                  </a:lnTo>
                  <a:lnTo>
                    <a:pt x="374015" y="60325"/>
                  </a:lnTo>
                  <a:lnTo>
                    <a:pt x="372363" y="63627"/>
                  </a:lnTo>
                  <a:lnTo>
                    <a:pt x="370586" y="66421"/>
                  </a:lnTo>
                  <a:lnTo>
                    <a:pt x="368427" y="68580"/>
                  </a:lnTo>
                  <a:lnTo>
                    <a:pt x="364490" y="72517"/>
                  </a:lnTo>
                  <a:lnTo>
                    <a:pt x="360806" y="75311"/>
                  </a:lnTo>
                  <a:lnTo>
                    <a:pt x="357631" y="77343"/>
                  </a:lnTo>
                  <a:lnTo>
                    <a:pt x="354838" y="80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100"/>
            <p:cNvSpPr/>
            <p:nvPr/>
          </p:nvSpPr>
          <p:spPr>
            <a:xfrm>
              <a:off x="2810637" y="4201414"/>
              <a:ext cx="706120" cy="709803"/>
            </a:xfrm>
            <a:custGeom>
              <a:avLst/>
              <a:gdLst/>
              <a:ahLst/>
              <a:cxnLst/>
              <a:rect l="l" t="t" r="r" b="b"/>
              <a:pathLst>
                <a:path w="706120" h="709803">
                  <a:moveTo>
                    <a:pt x="414655" y="450469"/>
                  </a:moveTo>
                  <a:lnTo>
                    <a:pt x="417194" y="446913"/>
                  </a:lnTo>
                  <a:lnTo>
                    <a:pt x="419607" y="443356"/>
                  </a:lnTo>
                  <a:lnTo>
                    <a:pt x="422910" y="416306"/>
                  </a:lnTo>
                  <a:lnTo>
                    <a:pt x="417449" y="420750"/>
                  </a:lnTo>
                  <a:lnTo>
                    <a:pt x="412114" y="426212"/>
                  </a:lnTo>
                  <a:lnTo>
                    <a:pt x="412876" y="454025"/>
                  </a:lnTo>
                  <a:lnTo>
                    <a:pt x="414655" y="450469"/>
                  </a:lnTo>
                  <a:close/>
                </a:path>
                <a:path w="706120" h="709803">
                  <a:moveTo>
                    <a:pt x="440943" y="514350"/>
                  </a:moveTo>
                  <a:lnTo>
                    <a:pt x="532511" y="419481"/>
                  </a:lnTo>
                  <a:lnTo>
                    <a:pt x="533146" y="418211"/>
                  </a:lnTo>
                  <a:lnTo>
                    <a:pt x="532129" y="415290"/>
                  </a:lnTo>
                  <a:lnTo>
                    <a:pt x="529843" y="412623"/>
                  </a:lnTo>
                  <a:lnTo>
                    <a:pt x="526541" y="409575"/>
                  </a:lnTo>
                  <a:lnTo>
                    <a:pt x="523493" y="407669"/>
                  </a:lnTo>
                  <a:lnTo>
                    <a:pt x="520700" y="408050"/>
                  </a:lnTo>
                  <a:lnTo>
                    <a:pt x="484759" y="445388"/>
                  </a:lnTo>
                  <a:lnTo>
                    <a:pt x="484759" y="439293"/>
                  </a:lnTo>
                  <a:lnTo>
                    <a:pt x="483997" y="433831"/>
                  </a:lnTo>
                  <a:lnTo>
                    <a:pt x="482473" y="429260"/>
                  </a:lnTo>
                  <a:lnTo>
                    <a:pt x="480949" y="424561"/>
                  </a:lnTo>
                  <a:lnTo>
                    <a:pt x="478282" y="420497"/>
                  </a:lnTo>
                  <a:lnTo>
                    <a:pt x="474599" y="416813"/>
                  </a:lnTo>
                  <a:lnTo>
                    <a:pt x="470026" y="412496"/>
                  </a:lnTo>
                  <a:lnTo>
                    <a:pt x="465200" y="409448"/>
                  </a:lnTo>
                  <a:lnTo>
                    <a:pt x="460248" y="407797"/>
                  </a:lnTo>
                  <a:lnTo>
                    <a:pt x="455167" y="406273"/>
                  </a:lnTo>
                  <a:lnTo>
                    <a:pt x="449961" y="405892"/>
                  </a:lnTo>
                  <a:lnTo>
                    <a:pt x="444626" y="406781"/>
                  </a:lnTo>
                  <a:lnTo>
                    <a:pt x="439165" y="407669"/>
                  </a:lnTo>
                  <a:lnTo>
                    <a:pt x="433831" y="409702"/>
                  </a:lnTo>
                  <a:lnTo>
                    <a:pt x="428370" y="413004"/>
                  </a:lnTo>
                  <a:lnTo>
                    <a:pt x="422910" y="416306"/>
                  </a:lnTo>
                  <a:lnTo>
                    <a:pt x="419607" y="443356"/>
                  </a:lnTo>
                  <a:lnTo>
                    <a:pt x="422401" y="439928"/>
                  </a:lnTo>
                  <a:lnTo>
                    <a:pt x="425576" y="436625"/>
                  </a:lnTo>
                  <a:lnTo>
                    <a:pt x="428498" y="433578"/>
                  </a:lnTo>
                  <a:lnTo>
                    <a:pt x="431673" y="430911"/>
                  </a:lnTo>
                  <a:lnTo>
                    <a:pt x="435101" y="428625"/>
                  </a:lnTo>
                  <a:lnTo>
                    <a:pt x="438531" y="426212"/>
                  </a:lnTo>
                  <a:lnTo>
                    <a:pt x="442087" y="424434"/>
                  </a:lnTo>
                  <a:lnTo>
                    <a:pt x="445642" y="423418"/>
                  </a:lnTo>
                  <a:lnTo>
                    <a:pt x="449199" y="422402"/>
                  </a:lnTo>
                  <a:lnTo>
                    <a:pt x="452627" y="422148"/>
                  </a:lnTo>
                  <a:lnTo>
                    <a:pt x="456057" y="422656"/>
                  </a:lnTo>
                  <a:lnTo>
                    <a:pt x="459613" y="423291"/>
                  </a:lnTo>
                  <a:lnTo>
                    <a:pt x="462788" y="425069"/>
                  </a:lnTo>
                  <a:lnTo>
                    <a:pt x="465836" y="427863"/>
                  </a:lnTo>
                  <a:lnTo>
                    <a:pt x="469011" y="431038"/>
                  </a:lnTo>
                  <a:lnTo>
                    <a:pt x="471170" y="435102"/>
                  </a:lnTo>
                  <a:lnTo>
                    <a:pt x="472059" y="439928"/>
                  </a:lnTo>
                  <a:lnTo>
                    <a:pt x="473075" y="444881"/>
                  </a:lnTo>
                  <a:lnTo>
                    <a:pt x="473201" y="450850"/>
                  </a:lnTo>
                  <a:lnTo>
                    <a:pt x="472566" y="457835"/>
                  </a:lnTo>
                  <a:lnTo>
                    <a:pt x="447928" y="483488"/>
                  </a:lnTo>
                  <a:lnTo>
                    <a:pt x="443738" y="484124"/>
                  </a:lnTo>
                  <a:lnTo>
                    <a:pt x="440181" y="484378"/>
                  </a:lnTo>
                  <a:lnTo>
                    <a:pt x="437006" y="484378"/>
                  </a:lnTo>
                  <a:lnTo>
                    <a:pt x="433705" y="484250"/>
                  </a:lnTo>
                  <a:lnTo>
                    <a:pt x="430911" y="483997"/>
                  </a:lnTo>
                  <a:lnTo>
                    <a:pt x="428370" y="483616"/>
                  </a:lnTo>
                  <a:lnTo>
                    <a:pt x="423799" y="482346"/>
                  </a:lnTo>
                  <a:lnTo>
                    <a:pt x="420115" y="480441"/>
                  </a:lnTo>
                  <a:lnTo>
                    <a:pt x="416813" y="477647"/>
                  </a:lnTo>
                  <a:lnTo>
                    <a:pt x="413638" y="474725"/>
                  </a:lnTo>
                  <a:lnTo>
                    <a:pt x="411861" y="471550"/>
                  </a:lnTo>
                  <a:lnTo>
                    <a:pt x="411225" y="468122"/>
                  </a:lnTo>
                  <a:lnTo>
                    <a:pt x="410590" y="464693"/>
                  </a:lnTo>
                  <a:lnTo>
                    <a:pt x="410718" y="461137"/>
                  </a:lnTo>
                  <a:lnTo>
                    <a:pt x="411861" y="457581"/>
                  </a:lnTo>
                  <a:lnTo>
                    <a:pt x="412876" y="454025"/>
                  </a:lnTo>
                  <a:lnTo>
                    <a:pt x="412114" y="426212"/>
                  </a:lnTo>
                  <a:lnTo>
                    <a:pt x="407669" y="430911"/>
                  </a:lnTo>
                  <a:lnTo>
                    <a:pt x="403860" y="435737"/>
                  </a:lnTo>
                  <a:lnTo>
                    <a:pt x="400812" y="440817"/>
                  </a:lnTo>
                  <a:lnTo>
                    <a:pt x="397637" y="446024"/>
                  </a:lnTo>
                  <a:lnTo>
                    <a:pt x="395605" y="451104"/>
                  </a:lnTo>
                  <a:lnTo>
                    <a:pt x="394715" y="456184"/>
                  </a:lnTo>
                  <a:lnTo>
                    <a:pt x="393700" y="461263"/>
                  </a:lnTo>
                  <a:lnTo>
                    <a:pt x="394081" y="466344"/>
                  </a:lnTo>
                  <a:lnTo>
                    <a:pt x="395605" y="471424"/>
                  </a:lnTo>
                  <a:lnTo>
                    <a:pt x="397129" y="476377"/>
                  </a:lnTo>
                  <a:lnTo>
                    <a:pt x="400304" y="481203"/>
                  </a:lnTo>
                  <a:lnTo>
                    <a:pt x="405002" y="485775"/>
                  </a:lnTo>
                  <a:lnTo>
                    <a:pt x="409320" y="489966"/>
                  </a:lnTo>
                  <a:lnTo>
                    <a:pt x="414274" y="492760"/>
                  </a:lnTo>
                  <a:lnTo>
                    <a:pt x="419862" y="494156"/>
                  </a:lnTo>
                  <a:lnTo>
                    <a:pt x="425450" y="495681"/>
                  </a:lnTo>
                  <a:lnTo>
                    <a:pt x="431800" y="496188"/>
                  </a:lnTo>
                  <a:lnTo>
                    <a:pt x="438657" y="495808"/>
                  </a:lnTo>
                  <a:lnTo>
                    <a:pt x="430530" y="504317"/>
                  </a:lnTo>
                  <a:lnTo>
                    <a:pt x="429894" y="505079"/>
                  </a:lnTo>
                  <a:lnTo>
                    <a:pt x="430275" y="507746"/>
                  </a:lnTo>
                  <a:lnTo>
                    <a:pt x="432688" y="510667"/>
                  </a:lnTo>
                  <a:lnTo>
                    <a:pt x="435482" y="513334"/>
                  </a:lnTo>
                  <a:lnTo>
                    <a:pt x="438276" y="514985"/>
                  </a:lnTo>
                  <a:lnTo>
                    <a:pt x="440943" y="514350"/>
                  </a:lnTo>
                  <a:close/>
                </a:path>
                <a:path w="706120" h="709803">
                  <a:moveTo>
                    <a:pt x="590296" y="658622"/>
                  </a:moveTo>
                  <a:lnTo>
                    <a:pt x="628141" y="619506"/>
                  </a:lnTo>
                  <a:lnTo>
                    <a:pt x="632460" y="614934"/>
                  </a:lnTo>
                  <a:lnTo>
                    <a:pt x="635888" y="610616"/>
                  </a:lnTo>
                  <a:lnTo>
                    <a:pt x="638175" y="606679"/>
                  </a:lnTo>
                  <a:lnTo>
                    <a:pt x="640588" y="602615"/>
                  </a:lnTo>
                  <a:lnTo>
                    <a:pt x="641985" y="598551"/>
                  </a:lnTo>
                  <a:lnTo>
                    <a:pt x="642620" y="594360"/>
                  </a:lnTo>
                  <a:lnTo>
                    <a:pt x="643127" y="590169"/>
                  </a:lnTo>
                  <a:lnTo>
                    <a:pt x="642620" y="585978"/>
                  </a:lnTo>
                  <a:lnTo>
                    <a:pt x="641096" y="581787"/>
                  </a:lnTo>
                  <a:lnTo>
                    <a:pt x="639572" y="577469"/>
                  </a:lnTo>
                  <a:lnTo>
                    <a:pt x="636651" y="573278"/>
                  </a:lnTo>
                  <a:lnTo>
                    <a:pt x="632333" y="569213"/>
                  </a:lnTo>
                  <a:lnTo>
                    <a:pt x="628776" y="565658"/>
                  </a:lnTo>
                  <a:lnTo>
                    <a:pt x="624204" y="563118"/>
                  </a:lnTo>
                  <a:lnTo>
                    <a:pt x="618743" y="561467"/>
                  </a:lnTo>
                  <a:lnTo>
                    <a:pt x="613410" y="559943"/>
                  </a:lnTo>
                  <a:lnTo>
                    <a:pt x="606933" y="559435"/>
                  </a:lnTo>
                  <a:lnTo>
                    <a:pt x="599439" y="559943"/>
                  </a:lnTo>
                  <a:lnTo>
                    <a:pt x="607695" y="551434"/>
                  </a:lnTo>
                  <a:lnTo>
                    <a:pt x="608202" y="550672"/>
                  </a:lnTo>
                  <a:lnTo>
                    <a:pt x="608076" y="548132"/>
                  </a:lnTo>
                  <a:lnTo>
                    <a:pt x="605536" y="545211"/>
                  </a:lnTo>
                  <a:lnTo>
                    <a:pt x="602488" y="542290"/>
                  </a:lnTo>
                  <a:lnTo>
                    <a:pt x="599693" y="540638"/>
                  </a:lnTo>
                  <a:lnTo>
                    <a:pt x="597026" y="541274"/>
                  </a:lnTo>
                  <a:lnTo>
                    <a:pt x="535177" y="605282"/>
                  </a:lnTo>
                  <a:lnTo>
                    <a:pt x="534542" y="606044"/>
                  </a:lnTo>
                  <a:lnTo>
                    <a:pt x="535051" y="608711"/>
                  </a:lnTo>
                  <a:lnTo>
                    <a:pt x="537717" y="612013"/>
                  </a:lnTo>
                  <a:lnTo>
                    <a:pt x="541147" y="615188"/>
                  </a:lnTo>
                  <a:lnTo>
                    <a:pt x="544067" y="617093"/>
                  </a:lnTo>
                  <a:lnTo>
                    <a:pt x="546862" y="616712"/>
                  </a:lnTo>
                  <a:lnTo>
                    <a:pt x="590168" y="571881"/>
                  </a:lnTo>
                  <a:lnTo>
                    <a:pt x="597280" y="570992"/>
                  </a:lnTo>
                  <a:lnTo>
                    <a:pt x="603376" y="570865"/>
                  </a:lnTo>
                  <a:lnTo>
                    <a:pt x="608329" y="571627"/>
                  </a:lnTo>
                  <a:lnTo>
                    <a:pt x="613283" y="572388"/>
                  </a:lnTo>
                  <a:lnTo>
                    <a:pt x="617220" y="574167"/>
                  </a:lnTo>
                  <a:lnTo>
                    <a:pt x="620140" y="576961"/>
                  </a:lnTo>
                  <a:lnTo>
                    <a:pt x="623951" y="581533"/>
                  </a:lnTo>
                  <a:lnTo>
                    <a:pt x="625855" y="586613"/>
                  </a:lnTo>
                  <a:lnTo>
                    <a:pt x="625983" y="589280"/>
                  </a:lnTo>
                  <a:lnTo>
                    <a:pt x="625601" y="591947"/>
                  </a:lnTo>
                  <a:lnTo>
                    <a:pt x="625093" y="594613"/>
                  </a:lnTo>
                  <a:lnTo>
                    <a:pt x="624077" y="597281"/>
                  </a:lnTo>
                  <a:lnTo>
                    <a:pt x="622553" y="600075"/>
                  </a:lnTo>
                  <a:lnTo>
                    <a:pt x="620902" y="602869"/>
                  </a:lnTo>
                  <a:lnTo>
                    <a:pt x="618363" y="606044"/>
                  </a:lnTo>
                  <a:lnTo>
                    <a:pt x="614807" y="609727"/>
                  </a:lnTo>
                  <a:lnTo>
                    <a:pt x="578612" y="647192"/>
                  </a:lnTo>
                  <a:lnTo>
                    <a:pt x="577976" y="648462"/>
                  </a:lnTo>
                  <a:lnTo>
                    <a:pt x="578992" y="651383"/>
                  </a:lnTo>
                  <a:lnTo>
                    <a:pt x="581151" y="654050"/>
                  </a:lnTo>
                  <a:lnTo>
                    <a:pt x="584580" y="657098"/>
                  </a:lnTo>
                  <a:lnTo>
                    <a:pt x="587628" y="659003"/>
                  </a:lnTo>
                  <a:lnTo>
                    <a:pt x="590296" y="658622"/>
                  </a:lnTo>
                  <a:close/>
                </a:path>
                <a:path w="706120" h="709803">
                  <a:moveTo>
                    <a:pt x="551052" y="553466"/>
                  </a:moveTo>
                  <a:lnTo>
                    <a:pt x="553212" y="551307"/>
                  </a:lnTo>
                  <a:lnTo>
                    <a:pt x="557149" y="547116"/>
                  </a:lnTo>
                  <a:lnTo>
                    <a:pt x="560451" y="542671"/>
                  </a:lnTo>
                  <a:lnTo>
                    <a:pt x="562990" y="537972"/>
                  </a:lnTo>
                  <a:lnTo>
                    <a:pt x="565403" y="533273"/>
                  </a:lnTo>
                  <a:lnTo>
                    <a:pt x="566801" y="528447"/>
                  </a:lnTo>
                  <a:lnTo>
                    <a:pt x="567182" y="523494"/>
                  </a:lnTo>
                  <a:lnTo>
                    <a:pt x="567563" y="518541"/>
                  </a:lnTo>
                  <a:lnTo>
                    <a:pt x="566674" y="513588"/>
                  </a:lnTo>
                  <a:lnTo>
                    <a:pt x="564768" y="508508"/>
                  </a:lnTo>
                  <a:lnTo>
                    <a:pt x="562737" y="503555"/>
                  </a:lnTo>
                  <a:lnTo>
                    <a:pt x="559308" y="498602"/>
                  </a:lnTo>
                  <a:lnTo>
                    <a:pt x="554227" y="493775"/>
                  </a:lnTo>
                  <a:lnTo>
                    <a:pt x="549528" y="489204"/>
                  </a:lnTo>
                  <a:lnTo>
                    <a:pt x="544449" y="485902"/>
                  </a:lnTo>
                  <a:lnTo>
                    <a:pt x="539114" y="483869"/>
                  </a:lnTo>
                  <a:lnTo>
                    <a:pt x="533780" y="481838"/>
                  </a:lnTo>
                  <a:lnTo>
                    <a:pt x="528192" y="481075"/>
                  </a:lnTo>
                  <a:lnTo>
                    <a:pt x="522604" y="481584"/>
                  </a:lnTo>
                  <a:lnTo>
                    <a:pt x="517016" y="482092"/>
                  </a:lnTo>
                  <a:lnTo>
                    <a:pt x="511301" y="483743"/>
                  </a:lnTo>
                  <a:lnTo>
                    <a:pt x="505587" y="486791"/>
                  </a:lnTo>
                  <a:lnTo>
                    <a:pt x="507618" y="504825"/>
                  </a:lnTo>
                  <a:lnTo>
                    <a:pt x="510286" y="502285"/>
                  </a:lnTo>
                  <a:lnTo>
                    <a:pt x="513207" y="500253"/>
                  </a:lnTo>
                  <a:lnTo>
                    <a:pt x="516254" y="498602"/>
                  </a:lnTo>
                  <a:lnTo>
                    <a:pt x="519429" y="496950"/>
                  </a:lnTo>
                  <a:lnTo>
                    <a:pt x="522604" y="495935"/>
                  </a:lnTo>
                  <a:lnTo>
                    <a:pt x="525779" y="495554"/>
                  </a:lnTo>
                  <a:lnTo>
                    <a:pt x="529082" y="495173"/>
                  </a:lnTo>
                  <a:lnTo>
                    <a:pt x="532257" y="495554"/>
                  </a:lnTo>
                  <a:lnTo>
                    <a:pt x="535559" y="496569"/>
                  </a:lnTo>
                  <a:lnTo>
                    <a:pt x="538734" y="497586"/>
                  </a:lnTo>
                  <a:lnTo>
                    <a:pt x="541909" y="499491"/>
                  </a:lnTo>
                  <a:lnTo>
                    <a:pt x="544829" y="502285"/>
                  </a:lnTo>
                  <a:lnTo>
                    <a:pt x="550417" y="507873"/>
                  </a:lnTo>
                  <a:lnTo>
                    <a:pt x="553085" y="513715"/>
                  </a:lnTo>
                  <a:lnTo>
                    <a:pt x="552576" y="520065"/>
                  </a:lnTo>
                  <a:lnTo>
                    <a:pt x="552068" y="526288"/>
                  </a:lnTo>
                  <a:lnTo>
                    <a:pt x="548766" y="532511"/>
                  </a:lnTo>
                  <a:lnTo>
                    <a:pt x="544195" y="555879"/>
                  </a:lnTo>
                  <a:lnTo>
                    <a:pt x="547624" y="556133"/>
                  </a:lnTo>
                  <a:lnTo>
                    <a:pt x="551052" y="553466"/>
                  </a:lnTo>
                  <a:close/>
                </a:path>
                <a:path w="706120" h="709803">
                  <a:moveTo>
                    <a:pt x="645287" y="708787"/>
                  </a:moveTo>
                  <a:lnTo>
                    <a:pt x="648715" y="705866"/>
                  </a:lnTo>
                  <a:lnTo>
                    <a:pt x="649477" y="704977"/>
                  </a:lnTo>
                  <a:lnTo>
                    <a:pt x="651637" y="701929"/>
                  </a:lnTo>
                  <a:lnTo>
                    <a:pt x="650366" y="699262"/>
                  </a:lnTo>
                  <a:lnTo>
                    <a:pt x="647318" y="697992"/>
                  </a:lnTo>
                  <a:lnTo>
                    <a:pt x="644398" y="696468"/>
                  </a:lnTo>
                  <a:lnTo>
                    <a:pt x="641096" y="693928"/>
                  </a:lnTo>
                  <a:lnTo>
                    <a:pt x="637793" y="690753"/>
                  </a:lnTo>
                  <a:lnTo>
                    <a:pt x="636524" y="687324"/>
                  </a:lnTo>
                  <a:lnTo>
                    <a:pt x="637413" y="683768"/>
                  </a:lnTo>
                  <a:lnTo>
                    <a:pt x="638301" y="680338"/>
                  </a:lnTo>
                  <a:lnTo>
                    <a:pt x="640841" y="676402"/>
                  </a:lnTo>
                  <a:lnTo>
                    <a:pt x="645033" y="671957"/>
                  </a:lnTo>
                  <a:lnTo>
                    <a:pt x="679576" y="636143"/>
                  </a:lnTo>
                  <a:lnTo>
                    <a:pt x="696087" y="652018"/>
                  </a:lnTo>
                  <a:lnTo>
                    <a:pt x="698880" y="652526"/>
                  </a:lnTo>
                  <a:lnTo>
                    <a:pt x="701421" y="651256"/>
                  </a:lnTo>
                  <a:lnTo>
                    <a:pt x="704596" y="647827"/>
                  </a:lnTo>
                  <a:lnTo>
                    <a:pt x="706120" y="645033"/>
                  </a:lnTo>
                  <a:lnTo>
                    <a:pt x="705485" y="642366"/>
                  </a:lnTo>
                  <a:lnTo>
                    <a:pt x="688975" y="626491"/>
                  </a:lnTo>
                  <a:lnTo>
                    <a:pt x="703707" y="611251"/>
                  </a:lnTo>
                  <a:lnTo>
                    <a:pt x="704341" y="609981"/>
                  </a:lnTo>
                  <a:lnTo>
                    <a:pt x="703452" y="606933"/>
                  </a:lnTo>
                  <a:lnTo>
                    <a:pt x="701166" y="604393"/>
                  </a:lnTo>
                  <a:lnTo>
                    <a:pt x="697864" y="601218"/>
                  </a:lnTo>
                  <a:lnTo>
                    <a:pt x="694816" y="599313"/>
                  </a:lnTo>
                  <a:lnTo>
                    <a:pt x="692023" y="599821"/>
                  </a:lnTo>
                  <a:lnTo>
                    <a:pt x="677290" y="615061"/>
                  </a:lnTo>
                  <a:lnTo>
                    <a:pt x="668401" y="606552"/>
                  </a:lnTo>
                  <a:lnTo>
                    <a:pt x="668020" y="606171"/>
                  </a:lnTo>
                  <a:lnTo>
                    <a:pt x="665479" y="605917"/>
                  </a:lnTo>
                  <a:lnTo>
                    <a:pt x="662813" y="607441"/>
                  </a:lnTo>
                  <a:lnTo>
                    <a:pt x="659511" y="610743"/>
                  </a:lnTo>
                  <a:lnTo>
                    <a:pt x="658240" y="613410"/>
                  </a:lnTo>
                  <a:lnTo>
                    <a:pt x="658876" y="616204"/>
                  </a:lnTo>
                  <a:lnTo>
                    <a:pt x="667892" y="624840"/>
                  </a:lnTo>
                  <a:lnTo>
                    <a:pt x="631698" y="662305"/>
                  </a:lnTo>
                  <a:lnTo>
                    <a:pt x="628141" y="665988"/>
                  </a:lnTo>
                  <a:lnTo>
                    <a:pt x="625348" y="669544"/>
                  </a:lnTo>
                  <a:lnTo>
                    <a:pt x="623442" y="672973"/>
                  </a:lnTo>
                  <a:lnTo>
                    <a:pt x="621411" y="676402"/>
                  </a:lnTo>
                  <a:lnTo>
                    <a:pt x="620395" y="679704"/>
                  </a:lnTo>
                  <a:lnTo>
                    <a:pt x="620140" y="682879"/>
                  </a:lnTo>
                  <a:lnTo>
                    <a:pt x="620013" y="686181"/>
                  </a:lnTo>
                  <a:lnTo>
                    <a:pt x="620649" y="689356"/>
                  </a:lnTo>
                  <a:lnTo>
                    <a:pt x="622173" y="692531"/>
                  </a:lnTo>
                  <a:lnTo>
                    <a:pt x="623697" y="695706"/>
                  </a:lnTo>
                  <a:lnTo>
                    <a:pt x="626110" y="698881"/>
                  </a:lnTo>
                  <a:lnTo>
                    <a:pt x="629412" y="702056"/>
                  </a:lnTo>
                  <a:lnTo>
                    <a:pt x="632967" y="705104"/>
                  </a:lnTo>
                  <a:lnTo>
                    <a:pt x="636524" y="707517"/>
                  </a:lnTo>
                  <a:lnTo>
                    <a:pt x="639952" y="709168"/>
                  </a:lnTo>
                  <a:lnTo>
                    <a:pt x="642620" y="709803"/>
                  </a:lnTo>
                  <a:lnTo>
                    <a:pt x="645287" y="708787"/>
                  </a:lnTo>
                  <a:close/>
                </a:path>
                <a:path w="706120" h="709803">
                  <a:moveTo>
                    <a:pt x="517905" y="581787"/>
                  </a:moveTo>
                  <a:lnTo>
                    <a:pt x="520700" y="579628"/>
                  </a:lnTo>
                  <a:lnTo>
                    <a:pt x="523239" y="576707"/>
                  </a:lnTo>
                  <a:lnTo>
                    <a:pt x="524510" y="574040"/>
                  </a:lnTo>
                  <a:lnTo>
                    <a:pt x="522097" y="571373"/>
                  </a:lnTo>
                  <a:lnTo>
                    <a:pt x="518795" y="570230"/>
                  </a:lnTo>
                  <a:lnTo>
                    <a:pt x="514476" y="568325"/>
                  </a:lnTo>
                  <a:lnTo>
                    <a:pt x="509650" y="565912"/>
                  </a:lnTo>
                  <a:lnTo>
                    <a:pt x="506729" y="564007"/>
                  </a:lnTo>
                  <a:lnTo>
                    <a:pt x="503809" y="562229"/>
                  </a:lnTo>
                  <a:lnTo>
                    <a:pt x="500888" y="559816"/>
                  </a:lnTo>
                  <a:lnTo>
                    <a:pt x="497839" y="556894"/>
                  </a:lnTo>
                  <a:lnTo>
                    <a:pt x="494029" y="553212"/>
                  </a:lnTo>
                  <a:lnTo>
                    <a:pt x="491236" y="549529"/>
                  </a:lnTo>
                  <a:lnTo>
                    <a:pt x="489585" y="545846"/>
                  </a:lnTo>
                  <a:lnTo>
                    <a:pt x="488061" y="542163"/>
                  </a:lnTo>
                  <a:lnTo>
                    <a:pt x="487299" y="538480"/>
                  </a:lnTo>
                  <a:lnTo>
                    <a:pt x="487679" y="534797"/>
                  </a:lnTo>
                  <a:lnTo>
                    <a:pt x="487934" y="531241"/>
                  </a:lnTo>
                  <a:lnTo>
                    <a:pt x="489076" y="527558"/>
                  </a:lnTo>
                  <a:lnTo>
                    <a:pt x="491109" y="524002"/>
                  </a:lnTo>
                  <a:lnTo>
                    <a:pt x="493140" y="520573"/>
                  </a:lnTo>
                  <a:lnTo>
                    <a:pt x="495935" y="517017"/>
                  </a:lnTo>
                  <a:lnTo>
                    <a:pt x="499363" y="513461"/>
                  </a:lnTo>
                  <a:lnTo>
                    <a:pt x="541527" y="554101"/>
                  </a:lnTo>
                  <a:lnTo>
                    <a:pt x="544195" y="555879"/>
                  </a:lnTo>
                  <a:lnTo>
                    <a:pt x="548766" y="532511"/>
                  </a:lnTo>
                  <a:lnTo>
                    <a:pt x="542671" y="538480"/>
                  </a:lnTo>
                  <a:lnTo>
                    <a:pt x="507618" y="504825"/>
                  </a:lnTo>
                  <a:lnTo>
                    <a:pt x="505587" y="486791"/>
                  </a:lnTo>
                  <a:lnTo>
                    <a:pt x="499999" y="489838"/>
                  </a:lnTo>
                  <a:lnTo>
                    <a:pt x="494538" y="494030"/>
                  </a:lnTo>
                  <a:lnTo>
                    <a:pt x="489203" y="499618"/>
                  </a:lnTo>
                  <a:lnTo>
                    <a:pt x="483615" y="505333"/>
                  </a:lnTo>
                  <a:lnTo>
                    <a:pt x="479425" y="511175"/>
                  </a:lnTo>
                  <a:lnTo>
                    <a:pt x="476503" y="516763"/>
                  </a:lnTo>
                  <a:lnTo>
                    <a:pt x="473710" y="522478"/>
                  </a:lnTo>
                  <a:lnTo>
                    <a:pt x="472186" y="528066"/>
                  </a:lnTo>
                  <a:lnTo>
                    <a:pt x="472059" y="539115"/>
                  </a:lnTo>
                  <a:lnTo>
                    <a:pt x="473328" y="544576"/>
                  </a:lnTo>
                  <a:lnTo>
                    <a:pt x="475868" y="549783"/>
                  </a:lnTo>
                  <a:lnTo>
                    <a:pt x="478409" y="555117"/>
                  </a:lnTo>
                  <a:lnTo>
                    <a:pt x="482218" y="560324"/>
                  </a:lnTo>
                  <a:lnTo>
                    <a:pt x="487552" y="565404"/>
                  </a:lnTo>
                  <a:lnTo>
                    <a:pt x="490600" y="568325"/>
                  </a:lnTo>
                  <a:lnTo>
                    <a:pt x="493649" y="570865"/>
                  </a:lnTo>
                  <a:lnTo>
                    <a:pt x="496824" y="573024"/>
                  </a:lnTo>
                  <a:lnTo>
                    <a:pt x="499872" y="575183"/>
                  </a:lnTo>
                  <a:lnTo>
                    <a:pt x="502792" y="576961"/>
                  </a:lnTo>
                  <a:lnTo>
                    <a:pt x="505333" y="578358"/>
                  </a:lnTo>
                  <a:lnTo>
                    <a:pt x="507873" y="579755"/>
                  </a:lnTo>
                  <a:lnTo>
                    <a:pt x="512063" y="581406"/>
                  </a:lnTo>
                  <a:lnTo>
                    <a:pt x="515112" y="582294"/>
                  </a:lnTo>
                  <a:lnTo>
                    <a:pt x="517905" y="581787"/>
                  </a:lnTo>
                  <a:close/>
                </a:path>
                <a:path w="706120" h="709803">
                  <a:moveTo>
                    <a:pt x="294258" y="362077"/>
                  </a:moveTo>
                  <a:lnTo>
                    <a:pt x="296799" y="359283"/>
                  </a:lnTo>
                  <a:lnTo>
                    <a:pt x="298576" y="356488"/>
                  </a:lnTo>
                  <a:lnTo>
                    <a:pt x="296163" y="353441"/>
                  </a:lnTo>
                  <a:lnTo>
                    <a:pt x="292988" y="352171"/>
                  </a:lnTo>
                  <a:lnTo>
                    <a:pt x="288670" y="350266"/>
                  </a:lnTo>
                  <a:lnTo>
                    <a:pt x="283718" y="347853"/>
                  </a:lnTo>
                  <a:lnTo>
                    <a:pt x="280796" y="346075"/>
                  </a:lnTo>
                  <a:lnTo>
                    <a:pt x="278002" y="344169"/>
                  </a:lnTo>
                  <a:lnTo>
                    <a:pt x="274955" y="341884"/>
                  </a:lnTo>
                  <a:lnTo>
                    <a:pt x="271906" y="338963"/>
                  </a:lnTo>
                  <a:lnTo>
                    <a:pt x="268096" y="335153"/>
                  </a:lnTo>
                  <a:lnTo>
                    <a:pt x="265302" y="331469"/>
                  </a:lnTo>
                  <a:lnTo>
                    <a:pt x="263779" y="327787"/>
                  </a:lnTo>
                  <a:lnTo>
                    <a:pt x="262127" y="324104"/>
                  </a:lnTo>
                  <a:lnTo>
                    <a:pt x="261493" y="320421"/>
                  </a:lnTo>
                  <a:lnTo>
                    <a:pt x="261746" y="316865"/>
                  </a:lnTo>
                  <a:lnTo>
                    <a:pt x="262127" y="313181"/>
                  </a:lnTo>
                  <a:lnTo>
                    <a:pt x="263270" y="309625"/>
                  </a:lnTo>
                  <a:lnTo>
                    <a:pt x="265302" y="306069"/>
                  </a:lnTo>
                  <a:lnTo>
                    <a:pt x="267335" y="302513"/>
                  </a:lnTo>
                  <a:lnTo>
                    <a:pt x="270001" y="298958"/>
                  </a:lnTo>
                  <a:lnTo>
                    <a:pt x="273431" y="295402"/>
                  </a:lnTo>
                  <a:lnTo>
                    <a:pt x="315721" y="336169"/>
                  </a:lnTo>
                  <a:lnTo>
                    <a:pt x="318262" y="337947"/>
                  </a:lnTo>
                  <a:lnTo>
                    <a:pt x="322833" y="314452"/>
                  </a:lnTo>
                  <a:lnTo>
                    <a:pt x="316738" y="320548"/>
                  </a:lnTo>
                  <a:lnTo>
                    <a:pt x="281813" y="286766"/>
                  </a:lnTo>
                  <a:lnTo>
                    <a:pt x="274065" y="271780"/>
                  </a:lnTo>
                  <a:lnTo>
                    <a:pt x="268605" y="276098"/>
                  </a:lnTo>
                  <a:lnTo>
                    <a:pt x="263270" y="281559"/>
                  </a:lnTo>
                  <a:lnTo>
                    <a:pt x="257682" y="287400"/>
                  </a:lnTo>
                  <a:lnTo>
                    <a:pt x="253492" y="293116"/>
                  </a:lnTo>
                  <a:lnTo>
                    <a:pt x="250698" y="298831"/>
                  </a:lnTo>
                  <a:lnTo>
                    <a:pt x="247776" y="304546"/>
                  </a:lnTo>
                  <a:lnTo>
                    <a:pt x="246380" y="310134"/>
                  </a:lnTo>
                  <a:lnTo>
                    <a:pt x="246252" y="315594"/>
                  </a:lnTo>
                  <a:lnTo>
                    <a:pt x="246125" y="321056"/>
                  </a:lnTo>
                  <a:lnTo>
                    <a:pt x="247395" y="326517"/>
                  </a:lnTo>
                  <a:lnTo>
                    <a:pt x="249936" y="331850"/>
                  </a:lnTo>
                  <a:lnTo>
                    <a:pt x="252475" y="337058"/>
                  </a:lnTo>
                  <a:lnTo>
                    <a:pt x="256412" y="342265"/>
                  </a:lnTo>
                  <a:lnTo>
                    <a:pt x="261619" y="347344"/>
                  </a:lnTo>
                  <a:lnTo>
                    <a:pt x="264668" y="350266"/>
                  </a:lnTo>
                  <a:lnTo>
                    <a:pt x="267715" y="352806"/>
                  </a:lnTo>
                  <a:lnTo>
                    <a:pt x="270890" y="354965"/>
                  </a:lnTo>
                  <a:lnTo>
                    <a:pt x="274065" y="357124"/>
                  </a:lnTo>
                  <a:lnTo>
                    <a:pt x="276860" y="358902"/>
                  </a:lnTo>
                  <a:lnTo>
                    <a:pt x="279400" y="360299"/>
                  </a:lnTo>
                  <a:lnTo>
                    <a:pt x="282067" y="361696"/>
                  </a:lnTo>
                  <a:lnTo>
                    <a:pt x="284225" y="362712"/>
                  </a:lnTo>
                  <a:lnTo>
                    <a:pt x="288036" y="363981"/>
                  </a:lnTo>
                  <a:lnTo>
                    <a:pt x="291592" y="363981"/>
                  </a:lnTo>
                  <a:lnTo>
                    <a:pt x="294258" y="362077"/>
                  </a:lnTo>
                  <a:close/>
                </a:path>
                <a:path w="706120" h="709803">
                  <a:moveTo>
                    <a:pt x="144144" y="218948"/>
                  </a:moveTo>
                  <a:lnTo>
                    <a:pt x="147065" y="216154"/>
                  </a:lnTo>
                  <a:lnTo>
                    <a:pt x="149225" y="212979"/>
                  </a:lnTo>
                  <a:lnTo>
                    <a:pt x="148081" y="210058"/>
                  </a:lnTo>
                  <a:lnTo>
                    <a:pt x="145414" y="208915"/>
                  </a:lnTo>
                  <a:lnTo>
                    <a:pt x="141858" y="207518"/>
                  </a:lnTo>
                  <a:lnTo>
                    <a:pt x="137160" y="205359"/>
                  </a:lnTo>
                  <a:lnTo>
                    <a:pt x="134619" y="203835"/>
                  </a:lnTo>
                  <a:lnTo>
                    <a:pt x="131699" y="202056"/>
                  </a:lnTo>
                  <a:lnTo>
                    <a:pt x="128905" y="200279"/>
                  </a:lnTo>
                  <a:lnTo>
                    <a:pt x="125856" y="197866"/>
                  </a:lnTo>
                  <a:lnTo>
                    <a:pt x="122808" y="194944"/>
                  </a:lnTo>
                  <a:lnTo>
                    <a:pt x="118999" y="191262"/>
                  </a:lnTo>
                  <a:lnTo>
                    <a:pt x="116205" y="187579"/>
                  </a:lnTo>
                  <a:lnTo>
                    <a:pt x="114554" y="183896"/>
                  </a:lnTo>
                  <a:lnTo>
                    <a:pt x="113030" y="180212"/>
                  </a:lnTo>
                  <a:lnTo>
                    <a:pt x="112394" y="176530"/>
                  </a:lnTo>
                  <a:lnTo>
                    <a:pt x="112649" y="172847"/>
                  </a:lnTo>
                  <a:lnTo>
                    <a:pt x="112902" y="169163"/>
                  </a:lnTo>
                  <a:lnTo>
                    <a:pt x="114045" y="165608"/>
                  </a:lnTo>
                  <a:lnTo>
                    <a:pt x="116077" y="162052"/>
                  </a:lnTo>
                  <a:lnTo>
                    <a:pt x="118110" y="158496"/>
                  </a:lnTo>
                  <a:lnTo>
                    <a:pt x="120904" y="154940"/>
                  </a:lnTo>
                  <a:lnTo>
                    <a:pt x="124332" y="151384"/>
                  </a:lnTo>
                  <a:lnTo>
                    <a:pt x="166496" y="192150"/>
                  </a:lnTo>
                  <a:lnTo>
                    <a:pt x="169163" y="193929"/>
                  </a:lnTo>
                  <a:lnTo>
                    <a:pt x="173736" y="170561"/>
                  </a:lnTo>
                  <a:lnTo>
                    <a:pt x="167639" y="176530"/>
                  </a:lnTo>
                  <a:lnTo>
                    <a:pt x="132714" y="142875"/>
                  </a:lnTo>
                  <a:lnTo>
                    <a:pt x="124968" y="127888"/>
                  </a:lnTo>
                  <a:lnTo>
                    <a:pt x="119506" y="132080"/>
                  </a:lnTo>
                  <a:lnTo>
                    <a:pt x="114173" y="137668"/>
                  </a:lnTo>
                  <a:lnTo>
                    <a:pt x="108585" y="143383"/>
                  </a:lnTo>
                  <a:lnTo>
                    <a:pt x="104393" y="149098"/>
                  </a:lnTo>
                  <a:lnTo>
                    <a:pt x="101473" y="154812"/>
                  </a:lnTo>
                  <a:lnTo>
                    <a:pt x="98679" y="160528"/>
                  </a:lnTo>
                  <a:lnTo>
                    <a:pt x="97155" y="166116"/>
                  </a:lnTo>
                  <a:lnTo>
                    <a:pt x="97155" y="171704"/>
                  </a:lnTo>
                  <a:lnTo>
                    <a:pt x="97027" y="177165"/>
                  </a:lnTo>
                  <a:lnTo>
                    <a:pt x="98298" y="182625"/>
                  </a:lnTo>
                  <a:lnTo>
                    <a:pt x="100837" y="187833"/>
                  </a:lnTo>
                  <a:lnTo>
                    <a:pt x="103377" y="193167"/>
                  </a:lnTo>
                  <a:lnTo>
                    <a:pt x="107314" y="198374"/>
                  </a:lnTo>
                  <a:lnTo>
                    <a:pt x="112521" y="203454"/>
                  </a:lnTo>
                  <a:lnTo>
                    <a:pt x="115569" y="206375"/>
                  </a:lnTo>
                  <a:lnTo>
                    <a:pt x="118618" y="208915"/>
                  </a:lnTo>
                  <a:lnTo>
                    <a:pt x="121793" y="211074"/>
                  </a:lnTo>
                  <a:lnTo>
                    <a:pt x="124840" y="213233"/>
                  </a:lnTo>
                  <a:lnTo>
                    <a:pt x="127762" y="215011"/>
                  </a:lnTo>
                  <a:lnTo>
                    <a:pt x="130301" y="216408"/>
                  </a:lnTo>
                  <a:lnTo>
                    <a:pt x="132969" y="217805"/>
                  </a:lnTo>
                  <a:lnTo>
                    <a:pt x="135127" y="218821"/>
                  </a:lnTo>
                  <a:lnTo>
                    <a:pt x="138811" y="220091"/>
                  </a:lnTo>
                  <a:lnTo>
                    <a:pt x="141477" y="220344"/>
                  </a:lnTo>
                  <a:lnTo>
                    <a:pt x="144144" y="218948"/>
                  </a:lnTo>
                  <a:close/>
                </a:path>
                <a:path w="706120" h="709803">
                  <a:moveTo>
                    <a:pt x="75311" y="134747"/>
                  </a:moveTo>
                  <a:lnTo>
                    <a:pt x="83057" y="132715"/>
                  </a:lnTo>
                  <a:lnTo>
                    <a:pt x="90931" y="128778"/>
                  </a:lnTo>
                  <a:lnTo>
                    <a:pt x="104139" y="119980"/>
                  </a:lnTo>
                  <a:lnTo>
                    <a:pt x="114173" y="110743"/>
                  </a:lnTo>
                  <a:lnTo>
                    <a:pt x="123164" y="99854"/>
                  </a:lnTo>
                  <a:lnTo>
                    <a:pt x="129286" y="89281"/>
                  </a:lnTo>
                  <a:lnTo>
                    <a:pt x="132587" y="81915"/>
                  </a:lnTo>
                  <a:lnTo>
                    <a:pt x="134365" y="74549"/>
                  </a:lnTo>
                  <a:lnTo>
                    <a:pt x="134365" y="59562"/>
                  </a:lnTo>
                  <a:lnTo>
                    <a:pt x="132587" y="52197"/>
                  </a:lnTo>
                  <a:lnTo>
                    <a:pt x="129031" y="44831"/>
                  </a:lnTo>
                  <a:lnTo>
                    <a:pt x="121257" y="32434"/>
                  </a:lnTo>
                  <a:lnTo>
                    <a:pt x="111887" y="22225"/>
                  </a:lnTo>
                  <a:lnTo>
                    <a:pt x="90931" y="2031"/>
                  </a:lnTo>
                  <a:lnTo>
                    <a:pt x="85089" y="0"/>
                  </a:lnTo>
                  <a:lnTo>
                    <a:pt x="81661" y="2667"/>
                  </a:lnTo>
                  <a:lnTo>
                    <a:pt x="2286" y="84836"/>
                  </a:lnTo>
                  <a:lnTo>
                    <a:pt x="507" y="86613"/>
                  </a:lnTo>
                  <a:lnTo>
                    <a:pt x="0" y="90169"/>
                  </a:lnTo>
                  <a:lnTo>
                    <a:pt x="2031" y="94234"/>
                  </a:lnTo>
                  <a:lnTo>
                    <a:pt x="21589" y="113030"/>
                  </a:lnTo>
                  <a:lnTo>
                    <a:pt x="32257" y="103505"/>
                  </a:lnTo>
                  <a:lnTo>
                    <a:pt x="19685" y="91312"/>
                  </a:lnTo>
                  <a:lnTo>
                    <a:pt x="88900" y="19685"/>
                  </a:lnTo>
                  <a:lnTo>
                    <a:pt x="101345" y="31750"/>
                  </a:lnTo>
                  <a:lnTo>
                    <a:pt x="107695" y="37846"/>
                  </a:lnTo>
                  <a:lnTo>
                    <a:pt x="112013" y="43687"/>
                  </a:lnTo>
                  <a:lnTo>
                    <a:pt x="114426" y="49403"/>
                  </a:lnTo>
                  <a:lnTo>
                    <a:pt x="116712" y="54991"/>
                  </a:lnTo>
                  <a:lnTo>
                    <a:pt x="117729" y="60706"/>
                  </a:lnTo>
                  <a:lnTo>
                    <a:pt x="117348" y="66421"/>
                  </a:lnTo>
                  <a:lnTo>
                    <a:pt x="116839" y="72009"/>
                  </a:lnTo>
                  <a:lnTo>
                    <a:pt x="115188" y="77597"/>
                  </a:lnTo>
                  <a:lnTo>
                    <a:pt x="112394" y="83058"/>
                  </a:lnTo>
                  <a:lnTo>
                    <a:pt x="109474" y="88646"/>
                  </a:lnTo>
                  <a:lnTo>
                    <a:pt x="105537" y="93853"/>
                  </a:lnTo>
                  <a:lnTo>
                    <a:pt x="100711" y="98806"/>
                  </a:lnTo>
                  <a:lnTo>
                    <a:pt x="94742" y="105156"/>
                  </a:lnTo>
                  <a:lnTo>
                    <a:pt x="88773" y="109855"/>
                  </a:lnTo>
                  <a:lnTo>
                    <a:pt x="83057" y="113156"/>
                  </a:lnTo>
                  <a:lnTo>
                    <a:pt x="77215" y="116459"/>
                  </a:lnTo>
                  <a:lnTo>
                    <a:pt x="71500" y="118237"/>
                  </a:lnTo>
                  <a:lnTo>
                    <a:pt x="65912" y="118744"/>
                  </a:lnTo>
                  <a:lnTo>
                    <a:pt x="60198" y="119125"/>
                  </a:lnTo>
                  <a:lnTo>
                    <a:pt x="54737" y="118110"/>
                  </a:lnTo>
                  <a:lnTo>
                    <a:pt x="49275" y="115697"/>
                  </a:lnTo>
                  <a:lnTo>
                    <a:pt x="43814" y="113284"/>
                  </a:lnTo>
                  <a:lnTo>
                    <a:pt x="38100" y="109219"/>
                  </a:lnTo>
                  <a:lnTo>
                    <a:pt x="44704" y="129793"/>
                  </a:lnTo>
                  <a:lnTo>
                    <a:pt x="52324" y="133350"/>
                  </a:lnTo>
                  <a:lnTo>
                    <a:pt x="59943" y="135000"/>
                  </a:lnTo>
                  <a:lnTo>
                    <a:pt x="75311" y="134747"/>
                  </a:lnTo>
                  <a:close/>
                </a:path>
                <a:path w="706120" h="709803">
                  <a:moveTo>
                    <a:pt x="38100" y="109219"/>
                  </a:moveTo>
                  <a:lnTo>
                    <a:pt x="32257" y="103505"/>
                  </a:lnTo>
                  <a:lnTo>
                    <a:pt x="21589" y="113030"/>
                  </a:lnTo>
                  <a:lnTo>
                    <a:pt x="24193" y="115480"/>
                  </a:lnTo>
                  <a:lnTo>
                    <a:pt x="34566" y="123843"/>
                  </a:lnTo>
                  <a:lnTo>
                    <a:pt x="44704" y="129793"/>
                  </a:lnTo>
                  <a:lnTo>
                    <a:pt x="38100" y="109219"/>
                  </a:lnTo>
                  <a:close/>
                </a:path>
                <a:path w="706120" h="709803">
                  <a:moveTo>
                    <a:pt x="176021" y="191516"/>
                  </a:moveTo>
                  <a:lnTo>
                    <a:pt x="178181" y="189356"/>
                  </a:lnTo>
                  <a:lnTo>
                    <a:pt x="182118" y="185166"/>
                  </a:lnTo>
                  <a:lnTo>
                    <a:pt x="185419" y="180721"/>
                  </a:lnTo>
                  <a:lnTo>
                    <a:pt x="187960" y="176022"/>
                  </a:lnTo>
                  <a:lnTo>
                    <a:pt x="190373" y="171323"/>
                  </a:lnTo>
                  <a:lnTo>
                    <a:pt x="191769" y="166497"/>
                  </a:lnTo>
                  <a:lnTo>
                    <a:pt x="192150" y="161544"/>
                  </a:lnTo>
                  <a:lnTo>
                    <a:pt x="192531" y="156591"/>
                  </a:lnTo>
                  <a:lnTo>
                    <a:pt x="191769" y="151637"/>
                  </a:lnTo>
                  <a:lnTo>
                    <a:pt x="189737" y="146558"/>
                  </a:lnTo>
                  <a:lnTo>
                    <a:pt x="187706" y="141605"/>
                  </a:lnTo>
                  <a:lnTo>
                    <a:pt x="184276" y="136652"/>
                  </a:lnTo>
                  <a:lnTo>
                    <a:pt x="179196" y="131825"/>
                  </a:lnTo>
                  <a:lnTo>
                    <a:pt x="174498" y="127254"/>
                  </a:lnTo>
                  <a:lnTo>
                    <a:pt x="169418" y="123952"/>
                  </a:lnTo>
                  <a:lnTo>
                    <a:pt x="164083" y="121919"/>
                  </a:lnTo>
                  <a:lnTo>
                    <a:pt x="158750" y="119887"/>
                  </a:lnTo>
                  <a:lnTo>
                    <a:pt x="153162" y="119125"/>
                  </a:lnTo>
                  <a:lnTo>
                    <a:pt x="147574" y="119634"/>
                  </a:lnTo>
                  <a:lnTo>
                    <a:pt x="141986" y="120015"/>
                  </a:lnTo>
                  <a:lnTo>
                    <a:pt x="136270" y="121793"/>
                  </a:lnTo>
                  <a:lnTo>
                    <a:pt x="130682" y="124841"/>
                  </a:lnTo>
                  <a:lnTo>
                    <a:pt x="124968" y="127888"/>
                  </a:lnTo>
                  <a:lnTo>
                    <a:pt x="132714" y="142875"/>
                  </a:lnTo>
                  <a:lnTo>
                    <a:pt x="135255" y="140335"/>
                  </a:lnTo>
                  <a:lnTo>
                    <a:pt x="138175" y="138303"/>
                  </a:lnTo>
                  <a:lnTo>
                    <a:pt x="141224" y="136652"/>
                  </a:lnTo>
                  <a:lnTo>
                    <a:pt x="144399" y="135000"/>
                  </a:lnTo>
                  <a:lnTo>
                    <a:pt x="147574" y="133985"/>
                  </a:lnTo>
                  <a:lnTo>
                    <a:pt x="150749" y="133604"/>
                  </a:lnTo>
                  <a:lnTo>
                    <a:pt x="154050" y="133223"/>
                  </a:lnTo>
                  <a:lnTo>
                    <a:pt x="157225" y="133604"/>
                  </a:lnTo>
                  <a:lnTo>
                    <a:pt x="160527" y="134619"/>
                  </a:lnTo>
                  <a:lnTo>
                    <a:pt x="163702" y="135636"/>
                  </a:lnTo>
                  <a:lnTo>
                    <a:pt x="166877" y="137541"/>
                  </a:lnTo>
                  <a:lnTo>
                    <a:pt x="169799" y="140335"/>
                  </a:lnTo>
                  <a:lnTo>
                    <a:pt x="175387" y="145923"/>
                  </a:lnTo>
                  <a:lnTo>
                    <a:pt x="178054" y="151765"/>
                  </a:lnTo>
                  <a:lnTo>
                    <a:pt x="177545" y="158115"/>
                  </a:lnTo>
                  <a:lnTo>
                    <a:pt x="177037" y="164337"/>
                  </a:lnTo>
                  <a:lnTo>
                    <a:pt x="173736" y="170561"/>
                  </a:lnTo>
                  <a:lnTo>
                    <a:pt x="169163" y="193929"/>
                  </a:lnTo>
                  <a:lnTo>
                    <a:pt x="172593" y="194183"/>
                  </a:lnTo>
                  <a:lnTo>
                    <a:pt x="176021" y="191516"/>
                  </a:lnTo>
                  <a:close/>
                </a:path>
                <a:path w="706120" h="709803">
                  <a:moveTo>
                    <a:pt x="197104" y="265556"/>
                  </a:moveTo>
                  <a:lnTo>
                    <a:pt x="193801" y="262381"/>
                  </a:lnTo>
                  <a:lnTo>
                    <a:pt x="191769" y="258444"/>
                  </a:lnTo>
                  <a:lnTo>
                    <a:pt x="190881" y="253492"/>
                  </a:lnTo>
                  <a:lnTo>
                    <a:pt x="189992" y="248666"/>
                  </a:lnTo>
                  <a:lnTo>
                    <a:pt x="189864" y="242569"/>
                  </a:lnTo>
                  <a:lnTo>
                    <a:pt x="190373" y="235585"/>
                  </a:lnTo>
                  <a:lnTo>
                    <a:pt x="215011" y="210058"/>
                  </a:lnTo>
                  <a:lnTo>
                    <a:pt x="219075" y="209550"/>
                  </a:lnTo>
                  <a:lnTo>
                    <a:pt x="222757" y="209296"/>
                  </a:lnTo>
                  <a:lnTo>
                    <a:pt x="229107" y="209296"/>
                  </a:lnTo>
                  <a:lnTo>
                    <a:pt x="232029" y="209550"/>
                  </a:lnTo>
                  <a:lnTo>
                    <a:pt x="234442" y="210058"/>
                  </a:lnTo>
                  <a:lnTo>
                    <a:pt x="239140" y="211328"/>
                  </a:lnTo>
                  <a:lnTo>
                    <a:pt x="234695" y="198119"/>
                  </a:lnTo>
                  <a:lnTo>
                    <a:pt x="231394" y="197866"/>
                  </a:lnTo>
                  <a:lnTo>
                    <a:pt x="227837" y="197738"/>
                  </a:lnTo>
                  <a:lnTo>
                    <a:pt x="224027" y="197866"/>
                  </a:lnTo>
                  <a:lnTo>
                    <a:pt x="232282" y="189230"/>
                  </a:lnTo>
                  <a:lnTo>
                    <a:pt x="233044" y="188341"/>
                  </a:lnTo>
                  <a:lnTo>
                    <a:pt x="232537" y="185800"/>
                  </a:lnTo>
                  <a:lnTo>
                    <a:pt x="230250" y="183006"/>
                  </a:lnTo>
                  <a:lnTo>
                    <a:pt x="227456" y="180340"/>
                  </a:lnTo>
                  <a:lnTo>
                    <a:pt x="224662" y="178562"/>
                  </a:lnTo>
                  <a:lnTo>
                    <a:pt x="221995" y="179324"/>
                  </a:lnTo>
                  <a:lnTo>
                    <a:pt x="135636" y="268731"/>
                  </a:lnTo>
                  <a:lnTo>
                    <a:pt x="134874" y="270002"/>
                  </a:lnTo>
                  <a:lnTo>
                    <a:pt x="135889" y="272923"/>
                  </a:lnTo>
                  <a:lnTo>
                    <a:pt x="138049" y="275590"/>
                  </a:lnTo>
                  <a:lnTo>
                    <a:pt x="141477" y="278765"/>
                  </a:lnTo>
                  <a:lnTo>
                    <a:pt x="144525" y="280669"/>
                  </a:lnTo>
                  <a:lnTo>
                    <a:pt x="147319" y="280162"/>
                  </a:lnTo>
                  <a:lnTo>
                    <a:pt x="178307" y="248031"/>
                  </a:lnTo>
                  <a:lnTo>
                    <a:pt x="178435" y="251333"/>
                  </a:lnTo>
                  <a:lnTo>
                    <a:pt x="178562" y="254381"/>
                  </a:lnTo>
                  <a:lnTo>
                    <a:pt x="178943" y="257048"/>
                  </a:lnTo>
                  <a:lnTo>
                    <a:pt x="179324" y="259842"/>
                  </a:lnTo>
                  <a:lnTo>
                    <a:pt x="180594" y="264541"/>
                  </a:lnTo>
                  <a:lnTo>
                    <a:pt x="182371" y="268986"/>
                  </a:lnTo>
                  <a:lnTo>
                    <a:pt x="184785" y="272923"/>
                  </a:lnTo>
                  <a:lnTo>
                    <a:pt x="188340" y="276606"/>
                  </a:lnTo>
                  <a:lnTo>
                    <a:pt x="192786" y="280924"/>
                  </a:lnTo>
                  <a:lnTo>
                    <a:pt x="197612" y="283844"/>
                  </a:lnTo>
                  <a:lnTo>
                    <a:pt x="197104" y="265556"/>
                  </a:lnTo>
                  <a:close/>
                </a:path>
                <a:path w="706120" h="709803">
                  <a:moveTo>
                    <a:pt x="364489" y="440563"/>
                  </a:moveTo>
                  <a:lnTo>
                    <a:pt x="402208" y="401447"/>
                  </a:lnTo>
                  <a:lnTo>
                    <a:pt x="406654" y="396875"/>
                  </a:lnTo>
                  <a:lnTo>
                    <a:pt x="409956" y="392684"/>
                  </a:lnTo>
                  <a:lnTo>
                    <a:pt x="412369" y="388619"/>
                  </a:lnTo>
                  <a:lnTo>
                    <a:pt x="414655" y="384556"/>
                  </a:lnTo>
                  <a:lnTo>
                    <a:pt x="416179" y="380492"/>
                  </a:lnTo>
                  <a:lnTo>
                    <a:pt x="416687" y="376428"/>
                  </a:lnTo>
                  <a:lnTo>
                    <a:pt x="417194" y="372237"/>
                  </a:lnTo>
                  <a:lnTo>
                    <a:pt x="416687" y="368046"/>
                  </a:lnTo>
                  <a:lnTo>
                    <a:pt x="415163" y="363728"/>
                  </a:lnTo>
                  <a:lnTo>
                    <a:pt x="413638" y="359410"/>
                  </a:lnTo>
                  <a:lnTo>
                    <a:pt x="410718" y="355219"/>
                  </a:lnTo>
                  <a:lnTo>
                    <a:pt x="406526" y="351155"/>
                  </a:lnTo>
                  <a:lnTo>
                    <a:pt x="402844" y="347599"/>
                  </a:lnTo>
                  <a:lnTo>
                    <a:pt x="398271" y="345059"/>
                  </a:lnTo>
                  <a:lnTo>
                    <a:pt x="392938" y="343408"/>
                  </a:lnTo>
                  <a:lnTo>
                    <a:pt x="387476" y="341884"/>
                  </a:lnTo>
                  <a:lnTo>
                    <a:pt x="381126" y="341375"/>
                  </a:lnTo>
                  <a:lnTo>
                    <a:pt x="373506" y="341884"/>
                  </a:lnTo>
                  <a:lnTo>
                    <a:pt x="381762" y="333502"/>
                  </a:lnTo>
                  <a:lnTo>
                    <a:pt x="382143" y="333121"/>
                  </a:lnTo>
                  <a:lnTo>
                    <a:pt x="382143" y="330200"/>
                  </a:lnTo>
                  <a:lnTo>
                    <a:pt x="379602" y="327152"/>
                  </a:lnTo>
                  <a:lnTo>
                    <a:pt x="376555" y="324231"/>
                  </a:lnTo>
                  <a:lnTo>
                    <a:pt x="373761" y="322580"/>
                  </a:lnTo>
                  <a:lnTo>
                    <a:pt x="371094" y="323215"/>
                  </a:lnTo>
                  <a:lnTo>
                    <a:pt x="309244" y="387350"/>
                  </a:lnTo>
                  <a:lnTo>
                    <a:pt x="308610" y="388493"/>
                  </a:lnTo>
                  <a:lnTo>
                    <a:pt x="309625" y="391413"/>
                  </a:lnTo>
                  <a:lnTo>
                    <a:pt x="311785" y="394081"/>
                  </a:lnTo>
                  <a:lnTo>
                    <a:pt x="315213" y="397129"/>
                  </a:lnTo>
                  <a:lnTo>
                    <a:pt x="318262" y="399161"/>
                  </a:lnTo>
                  <a:lnTo>
                    <a:pt x="321056" y="398653"/>
                  </a:lnTo>
                  <a:lnTo>
                    <a:pt x="364236" y="353822"/>
                  </a:lnTo>
                  <a:lnTo>
                    <a:pt x="371348" y="352933"/>
                  </a:lnTo>
                  <a:lnTo>
                    <a:pt x="377444" y="352806"/>
                  </a:lnTo>
                  <a:lnTo>
                    <a:pt x="382396" y="353568"/>
                  </a:lnTo>
                  <a:lnTo>
                    <a:pt x="387350" y="354330"/>
                  </a:lnTo>
                  <a:lnTo>
                    <a:pt x="391287" y="356108"/>
                  </a:lnTo>
                  <a:lnTo>
                    <a:pt x="394207" y="359029"/>
                  </a:lnTo>
                  <a:lnTo>
                    <a:pt x="396494" y="361188"/>
                  </a:lnTo>
                  <a:lnTo>
                    <a:pt x="399033" y="366013"/>
                  </a:lnTo>
                  <a:lnTo>
                    <a:pt x="399923" y="368554"/>
                  </a:lnTo>
                  <a:lnTo>
                    <a:pt x="400176" y="371221"/>
                  </a:lnTo>
                  <a:lnTo>
                    <a:pt x="399669" y="373888"/>
                  </a:lnTo>
                  <a:lnTo>
                    <a:pt x="399161" y="376555"/>
                  </a:lnTo>
                  <a:lnTo>
                    <a:pt x="398144" y="379222"/>
                  </a:lnTo>
                  <a:lnTo>
                    <a:pt x="396620" y="382016"/>
                  </a:lnTo>
                  <a:lnTo>
                    <a:pt x="394969" y="384810"/>
                  </a:lnTo>
                  <a:lnTo>
                    <a:pt x="392430" y="387985"/>
                  </a:lnTo>
                  <a:lnTo>
                    <a:pt x="389000" y="391668"/>
                  </a:lnTo>
                  <a:lnTo>
                    <a:pt x="352679" y="429260"/>
                  </a:lnTo>
                  <a:lnTo>
                    <a:pt x="352044" y="430403"/>
                  </a:lnTo>
                  <a:lnTo>
                    <a:pt x="353060" y="433324"/>
                  </a:lnTo>
                  <a:lnTo>
                    <a:pt x="355345" y="435991"/>
                  </a:lnTo>
                  <a:lnTo>
                    <a:pt x="358648" y="439166"/>
                  </a:lnTo>
                  <a:lnTo>
                    <a:pt x="361695" y="441071"/>
                  </a:lnTo>
                  <a:lnTo>
                    <a:pt x="364489" y="440563"/>
                  </a:lnTo>
                  <a:close/>
                </a:path>
                <a:path w="706120" h="709803">
                  <a:moveTo>
                    <a:pt x="218312" y="286766"/>
                  </a:moveTo>
                  <a:lnTo>
                    <a:pt x="223646" y="285877"/>
                  </a:lnTo>
                  <a:lnTo>
                    <a:pt x="229107" y="283844"/>
                  </a:lnTo>
                  <a:lnTo>
                    <a:pt x="234569" y="280543"/>
                  </a:lnTo>
                  <a:lnTo>
                    <a:pt x="240156" y="277241"/>
                  </a:lnTo>
                  <a:lnTo>
                    <a:pt x="245618" y="272796"/>
                  </a:lnTo>
                  <a:lnTo>
                    <a:pt x="250951" y="267208"/>
                  </a:lnTo>
                  <a:lnTo>
                    <a:pt x="255524" y="262636"/>
                  </a:lnTo>
                  <a:lnTo>
                    <a:pt x="259206" y="257683"/>
                  </a:lnTo>
                  <a:lnTo>
                    <a:pt x="262381" y="252603"/>
                  </a:lnTo>
                  <a:lnTo>
                    <a:pt x="265430" y="247523"/>
                  </a:lnTo>
                  <a:lnTo>
                    <a:pt x="267335" y="242443"/>
                  </a:lnTo>
                  <a:lnTo>
                    <a:pt x="268350" y="237362"/>
                  </a:lnTo>
                  <a:lnTo>
                    <a:pt x="269367" y="232283"/>
                  </a:lnTo>
                  <a:lnTo>
                    <a:pt x="268986" y="227203"/>
                  </a:lnTo>
                  <a:lnTo>
                    <a:pt x="267462" y="222250"/>
                  </a:lnTo>
                  <a:lnTo>
                    <a:pt x="265938" y="217297"/>
                  </a:lnTo>
                  <a:lnTo>
                    <a:pt x="262889" y="212471"/>
                  </a:lnTo>
                  <a:lnTo>
                    <a:pt x="258190" y="208025"/>
                  </a:lnTo>
                  <a:lnTo>
                    <a:pt x="253745" y="204216"/>
                  </a:lnTo>
                  <a:lnTo>
                    <a:pt x="249046" y="201549"/>
                  </a:lnTo>
                  <a:lnTo>
                    <a:pt x="246380" y="200406"/>
                  </a:lnTo>
                  <a:lnTo>
                    <a:pt x="243586" y="199644"/>
                  </a:lnTo>
                  <a:lnTo>
                    <a:pt x="240919" y="198881"/>
                  </a:lnTo>
                  <a:lnTo>
                    <a:pt x="237870" y="198374"/>
                  </a:lnTo>
                  <a:lnTo>
                    <a:pt x="234695" y="198119"/>
                  </a:lnTo>
                  <a:lnTo>
                    <a:pt x="239140" y="211328"/>
                  </a:lnTo>
                  <a:lnTo>
                    <a:pt x="242950" y="213233"/>
                  </a:lnTo>
                  <a:lnTo>
                    <a:pt x="246252" y="216027"/>
                  </a:lnTo>
                  <a:lnTo>
                    <a:pt x="249300" y="218948"/>
                  </a:lnTo>
                  <a:lnTo>
                    <a:pt x="251206" y="222123"/>
                  </a:lnTo>
                  <a:lnTo>
                    <a:pt x="251840" y="225552"/>
                  </a:lnTo>
                  <a:lnTo>
                    <a:pt x="252475" y="228981"/>
                  </a:lnTo>
                  <a:lnTo>
                    <a:pt x="252349" y="232410"/>
                  </a:lnTo>
                  <a:lnTo>
                    <a:pt x="251206" y="235966"/>
                  </a:lnTo>
                  <a:lnTo>
                    <a:pt x="250189" y="239522"/>
                  </a:lnTo>
                  <a:lnTo>
                    <a:pt x="248412" y="243078"/>
                  </a:lnTo>
                  <a:lnTo>
                    <a:pt x="245999" y="246634"/>
                  </a:lnTo>
                  <a:lnTo>
                    <a:pt x="243458" y="250190"/>
                  </a:lnTo>
                  <a:lnTo>
                    <a:pt x="240664" y="253492"/>
                  </a:lnTo>
                  <a:lnTo>
                    <a:pt x="237489" y="256794"/>
                  </a:lnTo>
                  <a:lnTo>
                    <a:pt x="234569" y="259842"/>
                  </a:lnTo>
                  <a:lnTo>
                    <a:pt x="231520" y="262509"/>
                  </a:lnTo>
                  <a:lnTo>
                    <a:pt x="227964" y="264794"/>
                  </a:lnTo>
                  <a:lnTo>
                    <a:pt x="224536" y="267208"/>
                  </a:lnTo>
                  <a:lnTo>
                    <a:pt x="220980" y="268859"/>
                  </a:lnTo>
                  <a:lnTo>
                    <a:pt x="217424" y="270002"/>
                  </a:lnTo>
                  <a:lnTo>
                    <a:pt x="213740" y="271144"/>
                  </a:lnTo>
                  <a:lnTo>
                    <a:pt x="210185" y="271399"/>
                  </a:lnTo>
                  <a:lnTo>
                    <a:pt x="206756" y="270763"/>
                  </a:lnTo>
                  <a:lnTo>
                    <a:pt x="203200" y="270129"/>
                  </a:lnTo>
                  <a:lnTo>
                    <a:pt x="200025" y="268350"/>
                  </a:lnTo>
                  <a:lnTo>
                    <a:pt x="197104" y="265556"/>
                  </a:lnTo>
                  <a:lnTo>
                    <a:pt x="197612" y="283844"/>
                  </a:lnTo>
                  <a:lnTo>
                    <a:pt x="202692" y="285496"/>
                  </a:lnTo>
                  <a:lnTo>
                    <a:pt x="207771" y="287147"/>
                  </a:lnTo>
                  <a:lnTo>
                    <a:pt x="212979" y="287655"/>
                  </a:lnTo>
                  <a:lnTo>
                    <a:pt x="218312" y="286766"/>
                  </a:lnTo>
                  <a:close/>
                </a:path>
                <a:path w="706120" h="709803">
                  <a:moveTo>
                    <a:pt x="325246" y="335406"/>
                  </a:moveTo>
                  <a:lnTo>
                    <a:pt x="327279" y="333248"/>
                  </a:lnTo>
                  <a:lnTo>
                    <a:pt x="331343" y="329056"/>
                  </a:lnTo>
                  <a:lnTo>
                    <a:pt x="334518" y="324612"/>
                  </a:lnTo>
                  <a:lnTo>
                    <a:pt x="337057" y="319913"/>
                  </a:lnTo>
                  <a:lnTo>
                    <a:pt x="339470" y="315213"/>
                  </a:lnTo>
                  <a:lnTo>
                    <a:pt x="340994" y="310388"/>
                  </a:lnTo>
                  <a:lnTo>
                    <a:pt x="341249" y="305435"/>
                  </a:lnTo>
                  <a:lnTo>
                    <a:pt x="341630" y="300609"/>
                  </a:lnTo>
                  <a:lnTo>
                    <a:pt x="340868" y="295529"/>
                  </a:lnTo>
                  <a:lnTo>
                    <a:pt x="338836" y="290575"/>
                  </a:lnTo>
                  <a:lnTo>
                    <a:pt x="336931" y="285496"/>
                  </a:lnTo>
                  <a:lnTo>
                    <a:pt x="333375" y="280543"/>
                  </a:lnTo>
                  <a:lnTo>
                    <a:pt x="328294" y="275717"/>
                  </a:lnTo>
                  <a:lnTo>
                    <a:pt x="323595" y="271144"/>
                  </a:lnTo>
                  <a:lnTo>
                    <a:pt x="318643" y="267843"/>
                  </a:lnTo>
                  <a:lnTo>
                    <a:pt x="313181" y="265811"/>
                  </a:lnTo>
                  <a:lnTo>
                    <a:pt x="307848" y="263906"/>
                  </a:lnTo>
                  <a:lnTo>
                    <a:pt x="302387" y="263017"/>
                  </a:lnTo>
                  <a:lnTo>
                    <a:pt x="296671" y="263525"/>
                  </a:lnTo>
                  <a:lnTo>
                    <a:pt x="291083" y="264033"/>
                  </a:lnTo>
                  <a:lnTo>
                    <a:pt x="285369" y="265811"/>
                  </a:lnTo>
                  <a:lnTo>
                    <a:pt x="279781" y="268731"/>
                  </a:lnTo>
                  <a:lnTo>
                    <a:pt x="274065" y="271780"/>
                  </a:lnTo>
                  <a:lnTo>
                    <a:pt x="281813" y="286766"/>
                  </a:lnTo>
                  <a:lnTo>
                    <a:pt x="284352" y="284225"/>
                  </a:lnTo>
                  <a:lnTo>
                    <a:pt x="287274" y="282194"/>
                  </a:lnTo>
                  <a:lnTo>
                    <a:pt x="290449" y="280543"/>
                  </a:lnTo>
                  <a:lnTo>
                    <a:pt x="293496" y="278892"/>
                  </a:lnTo>
                  <a:lnTo>
                    <a:pt x="296671" y="278003"/>
                  </a:lnTo>
                  <a:lnTo>
                    <a:pt x="299974" y="277622"/>
                  </a:lnTo>
                  <a:lnTo>
                    <a:pt x="303149" y="277241"/>
                  </a:lnTo>
                  <a:lnTo>
                    <a:pt x="306324" y="277494"/>
                  </a:lnTo>
                  <a:lnTo>
                    <a:pt x="309625" y="278511"/>
                  </a:lnTo>
                  <a:lnTo>
                    <a:pt x="312927" y="279654"/>
                  </a:lnTo>
                  <a:lnTo>
                    <a:pt x="315975" y="281559"/>
                  </a:lnTo>
                  <a:lnTo>
                    <a:pt x="318896" y="284353"/>
                  </a:lnTo>
                  <a:lnTo>
                    <a:pt x="324612" y="289813"/>
                  </a:lnTo>
                  <a:lnTo>
                    <a:pt x="327151" y="295656"/>
                  </a:lnTo>
                  <a:lnTo>
                    <a:pt x="326644" y="302006"/>
                  </a:lnTo>
                  <a:lnTo>
                    <a:pt x="326136" y="308356"/>
                  </a:lnTo>
                  <a:lnTo>
                    <a:pt x="322833" y="314452"/>
                  </a:lnTo>
                  <a:lnTo>
                    <a:pt x="318262" y="337947"/>
                  </a:lnTo>
                  <a:lnTo>
                    <a:pt x="321690" y="338074"/>
                  </a:lnTo>
                  <a:lnTo>
                    <a:pt x="325246" y="335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101"/>
            <p:cNvSpPr/>
            <p:nvPr/>
          </p:nvSpPr>
          <p:spPr>
            <a:xfrm>
              <a:off x="2807589" y="4544949"/>
              <a:ext cx="533146" cy="533145"/>
            </a:xfrm>
            <a:custGeom>
              <a:avLst/>
              <a:gdLst/>
              <a:ahLst/>
              <a:cxnLst/>
              <a:rect l="l" t="t" r="r" b="b"/>
              <a:pathLst>
                <a:path w="533146" h="533146">
                  <a:moveTo>
                    <a:pt x="419608" y="479298"/>
                  </a:moveTo>
                  <a:lnTo>
                    <a:pt x="422402" y="477138"/>
                  </a:lnTo>
                  <a:lnTo>
                    <a:pt x="424942" y="474218"/>
                  </a:lnTo>
                  <a:lnTo>
                    <a:pt x="426212" y="471550"/>
                  </a:lnTo>
                  <a:lnTo>
                    <a:pt x="423799" y="468883"/>
                  </a:lnTo>
                  <a:lnTo>
                    <a:pt x="420497" y="467740"/>
                  </a:lnTo>
                  <a:lnTo>
                    <a:pt x="416179" y="465836"/>
                  </a:lnTo>
                  <a:lnTo>
                    <a:pt x="411353" y="463423"/>
                  </a:lnTo>
                  <a:lnTo>
                    <a:pt x="408431" y="461644"/>
                  </a:lnTo>
                  <a:lnTo>
                    <a:pt x="405511" y="459739"/>
                  </a:lnTo>
                  <a:lnTo>
                    <a:pt x="402590" y="457453"/>
                  </a:lnTo>
                  <a:lnTo>
                    <a:pt x="399542" y="454406"/>
                  </a:lnTo>
                  <a:lnTo>
                    <a:pt x="395731" y="450723"/>
                  </a:lnTo>
                  <a:lnTo>
                    <a:pt x="392938" y="447039"/>
                  </a:lnTo>
                  <a:lnTo>
                    <a:pt x="391287" y="443356"/>
                  </a:lnTo>
                  <a:lnTo>
                    <a:pt x="389763" y="439674"/>
                  </a:lnTo>
                  <a:lnTo>
                    <a:pt x="389000" y="435990"/>
                  </a:lnTo>
                  <a:lnTo>
                    <a:pt x="389381" y="432434"/>
                  </a:lnTo>
                  <a:lnTo>
                    <a:pt x="389636" y="428751"/>
                  </a:lnTo>
                  <a:lnTo>
                    <a:pt x="390779" y="425069"/>
                  </a:lnTo>
                  <a:lnTo>
                    <a:pt x="392811" y="421639"/>
                  </a:lnTo>
                  <a:lnTo>
                    <a:pt x="394843" y="418083"/>
                  </a:lnTo>
                  <a:lnTo>
                    <a:pt x="397637" y="414527"/>
                  </a:lnTo>
                  <a:lnTo>
                    <a:pt x="401066" y="410971"/>
                  </a:lnTo>
                  <a:lnTo>
                    <a:pt x="443230" y="451612"/>
                  </a:lnTo>
                  <a:lnTo>
                    <a:pt x="445897" y="453517"/>
                  </a:lnTo>
                  <a:lnTo>
                    <a:pt x="450469" y="430021"/>
                  </a:lnTo>
                  <a:lnTo>
                    <a:pt x="444373" y="436118"/>
                  </a:lnTo>
                  <a:lnTo>
                    <a:pt x="409321" y="402336"/>
                  </a:lnTo>
                  <a:lnTo>
                    <a:pt x="407288" y="384301"/>
                  </a:lnTo>
                  <a:lnTo>
                    <a:pt x="401700" y="387350"/>
                  </a:lnTo>
                  <a:lnTo>
                    <a:pt x="396240" y="391668"/>
                  </a:lnTo>
                  <a:lnTo>
                    <a:pt x="390906" y="397128"/>
                  </a:lnTo>
                  <a:lnTo>
                    <a:pt x="385318" y="402970"/>
                  </a:lnTo>
                  <a:lnTo>
                    <a:pt x="381127" y="408686"/>
                  </a:lnTo>
                  <a:lnTo>
                    <a:pt x="378206" y="414400"/>
                  </a:lnTo>
                  <a:lnTo>
                    <a:pt x="375412" y="419988"/>
                  </a:lnTo>
                  <a:lnTo>
                    <a:pt x="373888" y="425703"/>
                  </a:lnTo>
                  <a:lnTo>
                    <a:pt x="373761" y="436625"/>
                  </a:lnTo>
                  <a:lnTo>
                    <a:pt x="375031" y="442087"/>
                  </a:lnTo>
                  <a:lnTo>
                    <a:pt x="377571" y="447420"/>
                  </a:lnTo>
                  <a:lnTo>
                    <a:pt x="380111" y="452627"/>
                  </a:lnTo>
                  <a:lnTo>
                    <a:pt x="383921" y="457834"/>
                  </a:lnTo>
                  <a:lnTo>
                    <a:pt x="389255" y="462914"/>
                  </a:lnTo>
                  <a:lnTo>
                    <a:pt x="392303" y="465836"/>
                  </a:lnTo>
                  <a:lnTo>
                    <a:pt x="395350" y="468375"/>
                  </a:lnTo>
                  <a:lnTo>
                    <a:pt x="398525" y="470534"/>
                  </a:lnTo>
                  <a:lnTo>
                    <a:pt x="401574" y="472694"/>
                  </a:lnTo>
                  <a:lnTo>
                    <a:pt x="404494" y="474471"/>
                  </a:lnTo>
                  <a:lnTo>
                    <a:pt x="407035" y="475869"/>
                  </a:lnTo>
                  <a:lnTo>
                    <a:pt x="409575" y="477265"/>
                  </a:lnTo>
                  <a:lnTo>
                    <a:pt x="413766" y="478917"/>
                  </a:lnTo>
                  <a:lnTo>
                    <a:pt x="416687" y="479932"/>
                  </a:lnTo>
                  <a:lnTo>
                    <a:pt x="419608" y="479298"/>
                  </a:lnTo>
                  <a:close/>
                </a:path>
                <a:path w="533146" h="533146">
                  <a:moveTo>
                    <a:pt x="115569" y="192912"/>
                  </a:moveTo>
                  <a:lnTo>
                    <a:pt x="157225" y="149606"/>
                  </a:lnTo>
                  <a:lnTo>
                    <a:pt x="161162" y="145669"/>
                  </a:lnTo>
                  <a:lnTo>
                    <a:pt x="164084" y="141731"/>
                  </a:lnTo>
                  <a:lnTo>
                    <a:pt x="165988" y="137794"/>
                  </a:lnTo>
                  <a:lnTo>
                    <a:pt x="168021" y="133984"/>
                  </a:lnTo>
                  <a:lnTo>
                    <a:pt x="168910" y="130048"/>
                  </a:lnTo>
                  <a:lnTo>
                    <a:pt x="168910" y="122174"/>
                  </a:lnTo>
                  <a:lnTo>
                    <a:pt x="167767" y="118109"/>
                  </a:lnTo>
                  <a:lnTo>
                    <a:pt x="165481" y="114045"/>
                  </a:lnTo>
                  <a:lnTo>
                    <a:pt x="163322" y="109855"/>
                  </a:lnTo>
                  <a:lnTo>
                    <a:pt x="159893" y="105537"/>
                  </a:lnTo>
                  <a:lnTo>
                    <a:pt x="155321" y="101092"/>
                  </a:lnTo>
                  <a:lnTo>
                    <a:pt x="152781" y="98678"/>
                  </a:lnTo>
                  <a:lnTo>
                    <a:pt x="150113" y="96519"/>
                  </a:lnTo>
                  <a:lnTo>
                    <a:pt x="147319" y="94742"/>
                  </a:lnTo>
                  <a:lnTo>
                    <a:pt x="144399" y="92837"/>
                  </a:lnTo>
                  <a:lnTo>
                    <a:pt x="141605" y="91186"/>
                  </a:lnTo>
                  <a:lnTo>
                    <a:pt x="138937" y="89915"/>
                  </a:lnTo>
                  <a:lnTo>
                    <a:pt x="136271" y="88645"/>
                  </a:lnTo>
                  <a:lnTo>
                    <a:pt x="133731" y="87630"/>
                  </a:lnTo>
                  <a:lnTo>
                    <a:pt x="131318" y="86994"/>
                  </a:lnTo>
                  <a:lnTo>
                    <a:pt x="127127" y="85978"/>
                  </a:lnTo>
                  <a:lnTo>
                    <a:pt x="123698" y="86232"/>
                  </a:lnTo>
                  <a:lnTo>
                    <a:pt x="121031" y="88137"/>
                  </a:lnTo>
                  <a:lnTo>
                    <a:pt x="118110" y="91439"/>
                  </a:lnTo>
                  <a:lnTo>
                    <a:pt x="116967" y="93980"/>
                  </a:lnTo>
                  <a:lnTo>
                    <a:pt x="118363" y="96646"/>
                  </a:lnTo>
                  <a:lnTo>
                    <a:pt x="121412" y="97662"/>
                  </a:lnTo>
                  <a:lnTo>
                    <a:pt x="125475" y="98678"/>
                  </a:lnTo>
                  <a:lnTo>
                    <a:pt x="128016" y="99568"/>
                  </a:lnTo>
                  <a:lnTo>
                    <a:pt x="130429" y="100330"/>
                  </a:lnTo>
                  <a:lnTo>
                    <a:pt x="133223" y="101600"/>
                  </a:lnTo>
                  <a:lnTo>
                    <a:pt x="136144" y="103124"/>
                  </a:lnTo>
                  <a:lnTo>
                    <a:pt x="139192" y="104648"/>
                  </a:lnTo>
                  <a:lnTo>
                    <a:pt x="142112" y="106806"/>
                  </a:lnTo>
                  <a:lnTo>
                    <a:pt x="145034" y="109600"/>
                  </a:lnTo>
                  <a:lnTo>
                    <a:pt x="147700" y="112268"/>
                  </a:lnTo>
                  <a:lnTo>
                    <a:pt x="149733" y="114681"/>
                  </a:lnTo>
                  <a:lnTo>
                    <a:pt x="152146" y="119633"/>
                  </a:lnTo>
                  <a:lnTo>
                    <a:pt x="152654" y="124332"/>
                  </a:lnTo>
                  <a:lnTo>
                    <a:pt x="151892" y="129158"/>
                  </a:lnTo>
                  <a:lnTo>
                    <a:pt x="149352" y="133984"/>
                  </a:lnTo>
                  <a:lnTo>
                    <a:pt x="145161" y="138811"/>
                  </a:lnTo>
                  <a:lnTo>
                    <a:pt x="140335" y="143890"/>
                  </a:lnTo>
                  <a:lnTo>
                    <a:pt x="131444" y="135381"/>
                  </a:lnTo>
                  <a:lnTo>
                    <a:pt x="126492" y="130556"/>
                  </a:lnTo>
                  <a:lnTo>
                    <a:pt x="121538" y="126618"/>
                  </a:lnTo>
                  <a:lnTo>
                    <a:pt x="116712" y="123698"/>
                  </a:lnTo>
                  <a:lnTo>
                    <a:pt x="111887" y="120650"/>
                  </a:lnTo>
                  <a:lnTo>
                    <a:pt x="107187" y="118744"/>
                  </a:lnTo>
                  <a:lnTo>
                    <a:pt x="102743" y="117856"/>
                  </a:lnTo>
                  <a:lnTo>
                    <a:pt x="98298" y="116967"/>
                  </a:lnTo>
                  <a:lnTo>
                    <a:pt x="94106" y="117093"/>
                  </a:lnTo>
                  <a:lnTo>
                    <a:pt x="90043" y="118363"/>
                  </a:lnTo>
                  <a:lnTo>
                    <a:pt x="85979" y="119633"/>
                  </a:lnTo>
                  <a:lnTo>
                    <a:pt x="82296" y="122046"/>
                  </a:lnTo>
                  <a:lnTo>
                    <a:pt x="78740" y="125602"/>
                  </a:lnTo>
                  <a:lnTo>
                    <a:pt x="75818" y="128650"/>
                  </a:lnTo>
                  <a:lnTo>
                    <a:pt x="73660" y="131952"/>
                  </a:lnTo>
                  <a:lnTo>
                    <a:pt x="72390" y="135381"/>
                  </a:lnTo>
                  <a:lnTo>
                    <a:pt x="71119" y="138811"/>
                  </a:lnTo>
                  <a:lnTo>
                    <a:pt x="70738" y="142367"/>
                  </a:lnTo>
                  <a:lnTo>
                    <a:pt x="70993" y="145923"/>
                  </a:lnTo>
                  <a:lnTo>
                    <a:pt x="71374" y="149351"/>
                  </a:lnTo>
                  <a:lnTo>
                    <a:pt x="72390" y="152907"/>
                  </a:lnTo>
                  <a:lnTo>
                    <a:pt x="74294" y="156463"/>
                  </a:lnTo>
                  <a:lnTo>
                    <a:pt x="76200" y="159893"/>
                  </a:lnTo>
                  <a:lnTo>
                    <a:pt x="78867" y="163321"/>
                  </a:lnTo>
                  <a:lnTo>
                    <a:pt x="82168" y="166624"/>
                  </a:lnTo>
                  <a:lnTo>
                    <a:pt x="85979" y="170306"/>
                  </a:lnTo>
                  <a:lnTo>
                    <a:pt x="86868" y="147700"/>
                  </a:lnTo>
                  <a:lnTo>
                    <a:pt x="86613" y="143637"/>
                  </a:lnTo>
                  <a:lnTo>
                    <a:pt x="88137" y="139953"/>
                  </a:lnTo>
                  <a:lnTo>
                    <a:pt x="91312" y="136651"/>
                  </a:lnTo>
                  <a:lnTo>
                    <a:pt x="93218" y="134746"/>
                  </a:lnTo>
                  <a:lnTo>
                    <a:pt x="97409" y="132587"/>
                  </a:lnTo>
                  <a:lnTo>
                    <a:pt x="101981" y="131571"/>
                  </a:lnTo>
                  <a:lnTo>
                    <a:pt x="104648" y="132080"/>
                  </a:lnTo>
                  <a:lnTo>
                    <a:pt x="107187" y="132461"/>
                  </a:lnTo>
                  <a:lnTo>
                    <a:pt x="109981" y="133603"/>
                  </a:lnTo>
                  <a:lnTo>
                    <a:pt x="112903" y="135381"/>
                  </a:lnTo>
                  <a:lnTo>
                    <a:pt x="115824" y="137032"/>
                  </a:lnTo>
                  <a:lnTo>
                    <a:pt x="118872" y="139573"/>
                  </a:lnTo>
                  <a:lnTo>
                    <a:pt x="122047" y="142620"/>
                  </a:lnTo>
                  <a:lnTo>
                    <a:pt x="132080" y="152273"/>
                  </a:lnTo>
                  <a:lnTo>
                    <a:pt x="118999" y="165862"/>
                  </a:lnTo>
                  <a:lnTo>
                    <a:pt x="113030" y="166369"/>
                  </a:lnTo>
                  <a:lnTo>
                    <a:pt x="107950" y="166115"/>
                  </a:lnTo>
                  <a:lnTo>
                    <a:pt x="103759" y="165100"/>
                  </a:lnTo>
                  <a:lnTo>
                    <a:pt x="99568" y="164083"/>
                  </a:lnTo>
                  <a:lnTo>
                    <a:pt x="100584" y="176275"/>
                  </a:lnTo>
                  <a:lnTo>
                    <a:pt x="105918" y="177037"/>
                  </a:lnTo>
                  <a:lnTo>
                    <a:pt x="111633" y="176656"/>
                  </a:lnTo>
                  <a:lnTo>
                    <a:pt x="105410" y="183133"/>
                  </a:lnTo>
                  <a:lnTo>
                    <a:pt x="105029" y="186181"/>
                  </a:lnTo>
                  <a:lnTo>
                    <a:pt x="107187" y="188975"/>
                  </a:lnTo>
                  <a:lnTo>
                    <a:pt x="109728" y="191388"/>
                  </a:lnTo>
                  <a:lnTo>
                    <a:pt x="112394" y="193167"/>
                  </a:lnTo>
                  <a:lnTo>
                    <a:pt x="115569" y="192912"/>
                  </a:lnTo>
                  <a:close/>
                </a:path>
                <a:path w="533146" h="533146">
                  <a:moveTo>
                    <a:pt x="56134" y="117728"/>
                  </a:moveTo>
                  <a:lnTo>
                    <a:pt x="60960" y="115824"/>
                  </a:lnTo>
                  <a:lnTo>
                    <a:pt x="65786" y="114045"/>
                  </a:lnTo>
                  <a:lnTo>
                    <a:pt x="70358" y="110998"/>
                  </a:lnTo>
                  <a:lnTo>
                    <a:pt x="74549" y="106680"/>
                  </a:lnTo>
                  <a:lnTo>
                    <a:pt x="77978" y="102996"/>
                  </a:lnTo>
                  <a:lnTo>
                    <a:pt x="80518" y="99187"/>
                  </a:lnTo>
                  <a:lnTo>
                    <a:pt x="81915" y="95376"/>
                  </a:lnTo>
                  <a:lnTo>
                    <a:pt x="83312" y="91567"/>
                  </a:lnTo>
                  <a:lnTo>
                    <a:pt x="83947" y="87630"/>
                  </a:lnTo>
                  <a:lnTo>
                    <a:pt x="83819" y="83819"/>
                  </a:lnTo>
                  <a:lnTo>
                    <a:pt x="83819" y="79882"/>
                  </a:lnTo>
                  <a:lnTo>
                    <a:pt x="83185" y="76073"/>
                  </a:lnTo>
                  <a:lnTo>
                    <a:pt x="82042" y="72136"/>
                  </a:lnTo>
                  <a:lnTo>
                    <a:pt x="80899" y="68325"/>
                  </a:lnTo>
                  <a:lnTo>
                    <a:pt x="79629" y="64515"/>
                  </a:lnTo>
                  <a:lnTo>
                    <a:pt x="78231" y="60706"/>
                  </a:lnTo>
                  <a:lnTo>
                    <a:pt x="76835" y="57023"/>
                  </a:lnTo>
                  <a:lnTo>
                    <a:pt x="75311" y="53339"/>
                  </a:lnTo>
                  <a:lnTo>
                    <a:pt x="74041" y="49783"/>
                  </a:lnTo>
                  <a:lnTo>
                    <a:pt x="72643" y="46100"/>
                  </a:lnTo>
                  <a:lnTo>
                    <a:pt x="71628" y="42671"/>
                  </a:lnTo>
                  <a:lnTo>
                    <a:pt x="70993" y="39369"/>
                  </a:lnTo>
                  <a:lnTo>
                    <a:pt x="70485" y="35940"/>
                  </a:lnTo>
                  <a:lnTo>
                    <a:pt x="70485" y="32893"/>
                  </a:lnTo>
                  <a:lnTo>
                    <a:pt x="70993" y="29844"/>
                  </a:lnTo>
                  <a:lnTo>
                    <a:pt x="71628" y="26796"/>
                  </a:lnTo>
                  <a:lnTo>
                    <a:pt x="73152" y="24002"/>
                  </a:lnTo>
                  <a:lnTo>
                    <a:pt x="75692" y="21462"/>
                  </a:lnTo>
                  <a:lnTo>
                    <a:pt x="79248" y="18414"/>
                  </a:lnTo>
                  <a:lnTo>
                    <a:pt x="83566" y="16382"/>
                  </a:lnTo>
                  <a:lnTo>
                    <a:pt x="88137" y="16001"/>
                  </a:lnTo>
                  <a:lnTo>
                    <a:pt x="92837" y="16637"/>
                  </a:lnTo>
                  <a:lnTo>
                    <a:pt x="95504" y="17780"/>
                  </a:lnTo>
                  <a:lnTo>
                    <a:pt x="98043" y="18923"/>
                  </a:lnTo>
                  <a:lnTo>
                    <a:pt x="100584" y="20827"/>
                  </a:lnTo>
                  <a:lnTo>
                    <a:pt x="103124" y="23240"/>
                  </a:lnTo>
                  <a:lnTo>
                    <a:pt x="105918" y="25907"/>
                  </a:lnTo>
                  <a:lnTo>
                    <a:pt x="108077" y="28701"/>
                  </a:lnTo>
                  <a:lnTo>
                    <a:pt x="109600" y="31495"/>
                  </a:lnTo>
                  <a:lnTo>
                    <a:pt x="111125" y="34289"/>
                  </a:lnTo>
                  <a:lnTo>
                    <a:pt x="112268" y="36830"/>
                  </a:lnTo>
                  <a:lnTo>
                    <a:pt x="113918" y="41656"/>
                  </a:lnTo>
                  <a:lnTo>
                    <a:pt x="115062" y="45465"/>
                  </a:lnTo>
                  <a:lnTo>
                    <a:pt x="117729" y="49402"/>
                  </a:lnTo>
                  <a:lnTo>
                    <a:pt x="120523" y="48259"/>
                  </a:lnTo>
                  <a:lnTo>
                    <a:pt x="123571" y="45465"/>
                  </a:lnTo>
                  <a:lnTo>
                    <a:pt x="126492" y="42037"/>
                  </a:lnTo>
                  <a:lnTo>
                    <a:pt x="127508" y="39115"/>
                  </a:lnTo>
                  <a:lnTo>
                    <a:pt x="127127" y="35813"/>
                  </a:lnTo>
                  <a:lnTo>
                    <a:pt x="125730" y="31623"/>
                  </a:lnTo>
                  <a:lnTo>
                    <a:pt x="123443" y="27050"/>
                  </a:lnTo>
                  <a:lnTo>
                    <a:pt x="120777" y="22351"/>
                  </a:lnTo>
                  <a:lnTo>
                    <a:pt x="117348" y="17652"/>
                  </a:lnTo>
                  <a:lnTo>
                    <a:pt x="113411" y="13462"/>
                  </a:lnTo>
                  <a:lnTo>
                    <a:pt x="109347" y="9651"/>
                  </a:lnTo>
                  <a:lnTo>
                    <a:pt x="105156" y="6603"/>
                  </a:lnTo>
                  <a:lnTo>
                    <a:pt x="100711" y="4318"/>
                  </a:lnTo>
                  <a:lnTo>
                    <a:pt x="96266" y="2031"/>
                  </a:lnTo>
                  <a:lnTo>
                    <a:pt x="91693" y="762"/>
                  </a:lnTo>
                  <a:lnTo>
                    <a:pt x="87249" y="381"/>
                  </a:lnTo>
                  <a:lnTo>
                    <a:pt x="82804" y="0"/>
                  </a:lnTo>
                  <a:lnTo>
                    <a:pt x="78486" y="634"/>
                  </a:lnTo>
                  <a:lnTo>
                    <a:pt x="74168" y="2286"/>
                  </a:lnTo>
                  <a:lnTo>
                    <a:pt x="69850" y="4063"/>
                  </a:lnTo>
                  <a:lnTo>
                    <a:pt x="65786" y="6731"/>
                  </a:lnTo>
                  <a:lnTo>
                    <a:pt x="62103" y="10668"/>
                  </a:lnTo>
                  <a:lnTo>
                    <a:pt x="58419" y="14350"/>
                  </a:lnTo>
                  <a:lnTo>
                    <a:pt x="56006" y="18161"/>
                  </a:lnTo>
                  <a:lnTo>
                    <a:pt x="54610" y="21970"/>
                  </a:lnTo>
                  <a:lnTo>
                    <a:pt x="53212" y="25907"/>
                  </a:lnTo>
                  <a:lnTo>
                    <a:pt x="52578" y="29718"/>
                  </a:lnTo>
                  <a:lnTo>
                    <a:pt x="52578" y="37464"/>
                  </a:lnTo>
                  <a:lnTo>
                    <a:pt x="53086" y="41275"/>
                  </a:lnTo>
                  <a:lnTo>
                    <a:pt x="54229" y="45212"/>
                  </a:lnTo>
                  <a:lnTo>
                    <a:pt x="55244" y="49021"/>
                  </a:lnTo>
                  <a:lnTo>
                    <a:pt x="56515" y="52831"/>
                  </a:lnTo>
                  <a:lnTo>
                    <a:pt x="57912" y="56514"/>
                  </a:lnTo>
                  <a:lnTo>
                    <a:pt x="59309" y="60325"/>
                  </a:lnTo>
                  <a:lnTo>
                    <a:pt x="60706" y="63881"/>
                  </a:lnTo>
                  <a:lnTo>
                    <a:pt x="62103" y="67563"/>
                  </a:lnTo>
                  <a:lnTo>
                    <a:pt x="63500" y="71119"/>
                  </a:lnTo>
                  <a:lnTo>
                    <a:pt x="64516" y="74549"/>
                  </a:lnTo>
                  <a:lnTo>
                    <a:pt x="65024" y="77724"/>
                  </a:lnTo>
                  <a:lnTo>
                    <a:pt x="65659" y="81025"/>
                  </a:lnTo>
                  <a:lnTo>
                    <a:pt x="65659" y="84200"/>
                  </a:lnTo>
                  <a:lnTo>
                    <a:pt x="65024" y="87249"/>
                  </a:lnTo>
                  <a:lnTo>
                    <a:pt x="64516" y="90169"/>
                  </a:lnTo>
                  <a:lnTo>
                    <a:pt x="62865" y="92963"/>
                  </a:lnTo>
                  <a:lnTo>
                    <a:pt x="60452" y="95631"/>
                  </a:lnTo>
                  <a:lnTo>
                    <a:pt x="55499" y="99821"/>
                  </a:lnTo>
                  <a:lnTo>
                    <a:pt x="52831" y="100837"/>
                  </a:lnTo>
                  <a:lnTo>
                    <a:pt x="50165" y="101981"/>
                  </a:lnTo>
                  <a:lnTo>
                    <a:pt x="47371" y="102362"/>
                  </a:lnTo>
                  <a:lnTo>
                    <a:pt x="44577" y="102107"/>
                  </a:lnTo>
                  <a:lnTo>
                    <a:pt x="41656" y="101853"/>
                  </a:lnTo>
                  <a:lnTo>
                    <a:pt x="38862" y="101092"/>
                  </a:lnTo>
                  <a:lnTo>
                    <a:pt x="35941" y="99694"/>
                  </a:lnTo>
                  <a:lnTo>
                    <a:pt x="33019" y="98170"/>
                  </a:lnTo>
                  <a:lnTo>
                    <a:pt x="30225" y="96265"/>
                  </a:lnTo>
                  <a:lnTo>
                    <a:pt x="27559" y="93725"/>
                  </a:lnTo>
                  <a:lnTo>
                    <a:pt x="24130" y="90296"/>
                  </a:lnTo>
                  <a:lnTo>
                    <a:pt x="21336" y="86868"/>
                  </a:lnTo>
                  <a:lnTo>
                    <a:pt x="19558" y="83438"/>
                  </a:lnTo>
                  <a:lnTo>
                    <a:pt x="17653" y="80009"/>
                  </a:lnTo>
                  <a:lnTo>
                    <a:pt x="16256" y="76962"/>
                  </a:lnTo>
                  <a:lnTo>
                    <a:pt x="15240" y="74168"/>
                  </a:lnTo>
                  <a:lnTo>
                    <a:pt x="14224" y="71374"/>
                  </a:lnTo>
                  <a:lnTo>
                    <a:pt x="13462" y="68961"/>
                  </a:lnTo>
                  <a:lnTo>
                    <a:pt x="12700" y="65024"/>
                  </a:lnTo>
                  <a:lnTo>
                    <a:pt x="10668" y="62483"/>
                  </a:lnTo>
                  <a:lnTo>
                    <a:pt x="8000" y="62864"/>
                  </a:lnTo>
                  <a:lnTo>
                    <a:pt x="4953" y="65277"/>
                  </a:lnTo>
                  <a:lnTo>
                    <a:pt x="2540" y="67818"/>
                  </a:lnTo>
                  <a:lnTo>
                    <a:pt x="381" y="71374"/>
                  </a:lnTo>
                  <a:lnTo>
                    <a:pt x="0" y="74675"/>
                  </a:lnTo>
                  <a:lnTo>
                    <a:pt x="1016" y="78486"/>
                  </a:lnTo>
                  <a:lnTo>
                    <a:pt x="2540" y="83057"/>
                  </a:lnTo>
                  <a:lnTo>
                    <a:pt x="3937" y="85851"/>
                  </a:lnTo>
                  <a:lnTo>
                    <a:pt x="5206" y="88518"/>
                  </a:lnTo>
                  <a:lnTo>
                    <a:pt x="6985" y="91439"/>
                  </a:lnTo>
                  <a:lnTo>
                    <a:pt x="9143" y="94487"/>
                  </a:lnTo>
                  <a:lnTo>
                    <a:pt x="11175" y="97536"/>
                  </a:lnTo>
                  <a:lnTo>
                    <a:pt x="13843" y="100583"/>
                  </a:lnTo>
                  <a:lnTo>
                    <a:pt x="16891" y="103631"/>
                  </a:lnTo>
                  <a:lnTo>
                    <a:pt x="21336" y="107823"/>
                  </a:lnTo>
                  <a:lnTo>
                    <a:pt x="26035" y="111251"/>
                  </a:lnTo>
                  <a:lnTo>
                    <a:pt x="30987" y="113792"/>
                  </a:lnTo>
                  <a:lnTo>
                    <a:pt x="35941" y="116205"/>
                  </a:lnTo>
                  <a:lnTo>
                    <a:pt x="41021" y="117728"/>
                  </a:lnTo>
                  <a:lnTo>
                    <a:pt x="46100" y="118109"/>
                  </a:lnTo>
                  <a:lnTo>
                    <a:pt x="51181" y="118490"/>
                  </a:lnTo>
                  <a:lnTo>
                    <a:pt x="56134" y="117728"/>
                  </a:lnTo>
                  <a:close/>
                </a:path>
                <a:path w="533146" h="533146">
                  <a:moveTo>
                    <a:pt x="99568" y="164083"/>
                  </a:moveTo>
                  <a:lnTo>
                    <a:pt x="96012" y="162178"/>
                  </a:lnTo>
                  <a:lnTo>
                    <a:pt x="92837" y="159131"/>
                  </a:lnTo>
                  <a:lnTo>
                    <a:pt x="89154" y="155448"/>
                  </a:lnTo>
                  <a:lnTo>
                    <a:pt x="87122" y="151637"/>
                  </a:lnTo>
                  <a:lnTo>
                    <a:pt x="86868" y="147700"/>
                  </a:lnTo>
                  <a:lnTo>
                    <a:pt x="85979" y="170306"/>
                  </a:lnTo>
                  <a:lnTo>
                    <a:pt x="90424" y="172974"/>
                  </a:lnTo>
                  <a:lnTo>
                    <a:pt x="95504" y="174625"/>
                  </a:lnTo>
                  <a:lnTo>
                    <a:pt x="100584" y="176275"/>
                  </a:lnTo>
                  <a:lnTo>
                    <a:pt x="99568" y="164083"/>
                  </a:lnTo>
                  <a:close/>
                </a:path>
                <a:path w="533146" h="533146">
                  <a:moveTo>
                    <a:pt x="232537" y="305688"/>
                  </a:moveTo>
                  <a:lnTo>
                    <a:pt x="271653" y="265175"/>
                  </a:lnTo>
                  <a:lnTo>
                    <a:pt x="275209" y="261493"/>
                  </a:lnTo>
                  <a:lnTo>
                    <a:pt x="278130" y="257809"/>
                  </a:lnTo>
                  <a:lnTo>
                    <a:pt x="280543" y="253745"/>
                  </a:lnTo>
                  <a:lnTo>
                    <a:pt x="282956" y="249808"/>
                  </a:lnTo>
                  <a:lnTo>
                    <a:pt x="284480" y="245871"/>
                  </a:lnTo>
                  <a:lnTo>
                    <a:pt x="284988" y="241681"/>
                  </a:lnTo>
                  <a:lnTo>
                    <a:pt x="285623" y="237617"/>
                  </a:lnTo>
                  <a:lnTo>
                    <a:pt x="285242" y="233552"/>
                  </a:lnTo>
                  <a:lnTo>
                    <a:pt x="283844" y="229362"/>
                  </a:lnTo>
                  <a:lnTo>
                    <a:pt x="282448" y="225170"/>
                  </a:lnTo>
                  <a:lnTo>
                    <a:pt x="279654" y="221106"/>
                  </a:lnTo>
                  <a:lnTo>
                    <a:pt x="275463" y="217169"/>
                  </a:lnTo>
                  <a:lnTo>
                    <a:pt x="271906" y="214121"/>
                  </a:lnTo>
                  <a:lnTo>
                    <a:pt x="267716" y="211708"/>
                  </a:lnTo>
                  <a:lnTo>
                    <a:pt x="265175" y="210819"/>
                  </a:lnTo>
                  <a:lnTo>
                    <a:pt x="262509" y="210057"/>
                  </a:lnTo>
                  <a:lnTo>
                    <a:pt x="259715" y="209295"/>
                  </a:lnTo>
                  <a:lnTo>
                    <a:pt x="256667" y="208914"/>
                  </a:lnTo>
                  <a:lnTo>
                    <a:pt x="253111" y="208661"/>
                  </a:lnTo>
                  <a:lnTo>
                    <a:pt x="249681" y="208406"/>
                  </a:lnTo>
                  <a:lnTo>
                    <a:pt x="245744" y="208406"/>
                  </a:lnTo>
                  <a:lnTo>
                    <a:pt x="241300" y="208661"/>
                  </a:lnTo>
                  <a:lnTo>
                    <a:pt x="242443" y="205994"/>
                  </a:lnTo>
                  <a:lnTo>
                    <a:pt x="243078" y="203326"/>
                  </a:lnTo>
                  <a:lnTo>
                    <a:pt x="243459" y="200787"/>
                  </a:lnTo>
                  <a:lnTo>
                    <a:pt x="243840" y="198119"/>
                  </a:lnTo>
                  <a:lnTo>
                    <a:pt x="243712" y="195452"/>
                  </a:lnTo>
                  <a:lnTo>
                    <a:pt x="243205" y="192786"/>
                  </a:lnTo>
                  <a:lnTo>
                    <a:pt x="242697" y="190119"/>
                  </a:lnTo>
                  <a:lnTo>
                    <a:pt x="241681" y="187451"/>
                  </a:lnTo>
                  <a:lnTo>
                    <a:pt x="240156" y="184784"/>
                  </a:lnTo>
                  <a:lnTo>
                    <a:pt x="238633" y="182118"/>
                  </a:lnTo>
                  <a:lnTo>
                    <a:pt x="236474" y="179450"/>
                  </a:lnTo>
                  <a:lnTo>
                    <a:pt x="233806" y="176911"/>
                  </a:lnTo>
                  <a:lnTo>
                    <a:pt x="230378" y="173608"/>
                  </a:lnTo>
                  <a:lnTo>
                    <a:pt x="226060" y="171195"/>
                  </a:lnTo>
                  <a:lnTo>
                    <a:pt x="220853" y="169799"/>
                  </a:lnTo>
                  <a:lnTo>
                    <a:pt x="215646" y="168401"/>
                  </a:lnTo>
                  <a:lnTo>
                    <a:pt x="209296" y="168020"/>
                  </a:lnTo>
                  <a:lnTo>
                    <a:pt x="201803" y="168528"/>
                  </a:lnTo>
                  <a:lnTo>
                    <a:pt x="209931" y="160019"/>
                  </a:lnTo>
                  <a:lnTo>
                    <a:pt x="210312" y="159638"/>
                  </a:lnTo>
                  <a:lnTo>
                    <a:pt x="210312" y="156844"/>
                  </a:lnTo>
                  <a:lnTo>
                    <a:pt x="207899" y="153796"/>
                  </a:lnTo>
                  <a:lnTo>
                    <a:pt x="204850" y="150875"/>
                  </a:lnTo>
                  <a:lnTo>
                    <a:pt x="202056" y="149225"/>
                  </a:lnTo>
                  <a:lnTo>
                    <a:pt x="199390" y="149859"/>
                  </a:lnTo>
                  <a:lnTo>
                    <a:pt x="137541" y="213868"/>
                  </a:lnTo>
                  <a:lnTo>
                    <a:pt x="136779" y="215137"/>
                  </a:lnTo>
                  <a:lnTo>
                    <a:pt x="137794" y="218058"/>
                  </a:lnTo>
                  <a:lnTo>
                    <a:pt x="140081" y="220725"/>
                  </a:lnTo>
                  <a:lnTo>
                    <a:pt x="143383" y="223774"/>
                  </a:lnTo>
                  <a:lnTo>
                    <a:pt x="146431" y="225678"/>
                  </a:lnTo>
                  <a:lnTo>
                    <a:pt x="149225" y="225298"/>
                  </a:lnTo>
                  <a:lnTo>
                    <a:pt x="192531" y="180467"/>
                  </a:lnTo>
                  <a:lnTo>
                    <a:pt x="199644" y="179577"/>
                  </a:lnTo>
                  <a:lnTo>
                    <a:pt x="205612" y="179324"/>
                  </a:lnTo>
                  <a:lnTo>
                    <a:pt x="210312" y="179958"/>
                  </a:lnTo>
                  <a:lnTo>
                    <a:pt x="215137" y="180467"/>
                  </a:lnTo>
                  <a:lnTo>
                    <a:pt x="218821" y="182118"/>
                  </a:lnTo>
                  <a:lnTo>
                    <a:pt x="221487" y="184657"/>
                  </a:lnTo>
                  <a:lnTo>
                    <a:pt x="225171" y="189102"/>
                  </a:lnTo>
                  <a:lnTo>
                    <a:pt x="226694" y="193801"/>
                  </a:lnTo>
                  <a:lnTo>
                    <a:pt x="226822" y="196342"/>
                  </a:lnTo>
                  <a:lnTo>
                    <a:pt x="226313" y="199008"/>
                  </a:lnTo>
                  <a:lnTo>
                    <a:pt x="225806" y="201549"/>
                  </a:lnTo>
                  <a:lnTo>
                    <a:pt x="224790" y="204215"/>
                  </a:lnTo>
                  <a:lnTo>
                    <a:pt x="223138" y="207009"/>
                  </a:lnTo>
                  <a:lnTo>
                    <a:pt x="221487" y="209803"/>
                  </a:lnTo>
                  <a:lnTo>
                    <a:pt x="219329" y="212470"/>
                  </a:lnTo>
                  <a:lnTo>
                    <a:pt x="216788" y="215137"/>
                  </a:lnTo>
                  <a:lnTo>
                    <a:pt x="179197" y="254126"/>
                  </a:lnTo>
                  <a:lnTo>
                    <a:pt x="178562" y="254888"/>
                  </a:lnTo>
                  <a:lnTo>
                    <a:pt x="179069" y="257556"/>
                  </a:lnTo>
                  <a:lnTo>
                    <a:pt x="181737" y="260857"/>
                  </a:lnTo>
                  <a:lnTo>
                    <a:pt x="185038" y="263906"/>
                  </a:lnTo>
                  <a:lnTo>
                    <a:pt x="188087" y="265938"/>
                  </a:lnTo>
                  <a:lnTo>
                    <a:pt x="190881" y="265430"/>
                  </a:lnTo>
                  <a:lnTo>
                    <a:pt x="234187" y="220725"/>
                  </a:lnTo>
                  <a:lnTo>
                    <a:pt x="241300" y="219837"/>
                  </a:lnTo>
                  <a:lnTo>
                    <a:pt x="247269" y="219582"/>
                  </a:lnTo>
                  <a:lnTo>
                    <a:pt x="251968" y="220218"/>
                  </a:lnTo>
                  <a:lnTo>
                    <a:pt x="256794" y="220725"/>
                  </a:lnTo>
                  <a:lnTo>
                    <a:pt x="260477" y="222250"/>
                  </a:lnTo>
                  <a:lnTo>
                    <a:pt x="263144" y="224917"/>
                  </a:lnTo>
                  <a:lnTo>
                    <a:pt x="265430" y="227075"/>
                  </a:lnTo>
                  <a:lnTo>
                    <a:pt x="267716" y="231648"/>
                  </a:lnTo>
                  <a:lnTo>
                    <a:pt x="268605" y="236600"/>
                  </a:lnTo>
                  <a:lnTo>
                    <a:pt x="268097" y="239268"/>
                  </a:lnTo>
                  <a:lnTo>
                    <a:pt x="267588" y="241934"/>
                  </a:lnTo>
                  <a:lnTo>
                    <a:pt x="266446" y="244475"/>
                  </a:lnTo>
                  <a:lnTo>
                    <a:pt x="264794" y="247269"/>
                  </a:lnTo>
                  <a:lnTo>
                    <a:pt x="263144" y="249936"/>
                  </a:lnTo>
                  <a:lnTo>
                    <a:pt x="260985" y="252602"/>
                  </a:lnTo>
                  <a:lnTo>
                    <a:pt x="258318" y="255269"/>
                  </a:lnTo>
                  <a:lnTo>
                    <a:pt x="220725" y="294258"/>
                  </a:lnTo>
                  <a:lnTo>
                    <a:pt x="220091" y="295909"/>
                  </a:lnTo>
                  <a:lnTo>
                    <a:pt x="221106" y="298450"/>
                  </a:lnTo>
                  <a:lnTo>
                    <a:pt x="223393" y="301117"/>
                  </a:lnTo>
                  <a:lnTo>
                    <a:pt x="226694" y="304164"/>
                  </a:lnTo>
                  <a:lnTo>
                    <a:pt x="229743" y="306196"/>
                  </a:lnTo>
                  <a:lnTo>
                    <a:pt x="232537" y="305688"/>
                  </a:lnTo>
                  <a:close/>
                </a:path>
                <a:path w="533146" h="533146">
                  <a:moveTo>
                    <a:pt x="290703" y="348233"/>
                  </a:moveTo>
                  <a:lnTo>
                    <a:pt x="287400" y="345186"/>
                  </a:lnTo>
                  <a:lnTo>
                    <a:pt x="285369" y="341121"/>
                  </a:lnTo>
                  <a:lnTo>
                    <a:pt x="284480" y="336295"/>
                  </a:lnTo>
                  <a:lnTo>
                    <a:pt x="283591" y="331343"/>
                  </a:lnTo>
                  <a:lnTo>
                    <a:pt x="283463" y="325374"/>
                  </a:lnTo>
                  <a:lnTo>
                    <a:pt x="283972" y="318262"/>
                  </a:lnTo>
                  <a:lnTo>
                    <a:pt x="308610" y="292734"/>
                  </a:lnTo>
                  <a:lnTo>
                    <a:pt x="312674" y="292226"/>
                  </a:lnTo>
                  <a:lnTo>
                    <a:pt x="316356" y="291973"/>
                  </a:lnTo>
                  <a:lnTo>
                    <a:pt x="322706" y="292100"/>
                  </a:lnTo>
                  <a:lnTo>
                    <a:pt x="325628" y="292353"/>
                  </a:lnTo>
                  <a:lnTo>
                    <a:pt x="328041" y="292862"/>
                  </a:lnTo>
                  <a:lnTo>
                    <a:pt x="332740" y="294131"/>
                  </a:lnTo>
                  <a:lnTo>
                    <a:pt x="328294" y="280796"/>
                  </a:lnTo>
                  <a:lnTo>
                    <a:pt x="324993" y="280543"/>
                  </a:lnTo>
                  <a:lnTo>
                    <a:pt x="317627" y="280543"/>
                  </a:lnTo>
                  <a:lnTo>
                    <a:pt x="325881" y="272033"/>
                  </a:lnTo>
                  <a:lnTo>
                    <a:pt x="326390" y="271525"/>
                  </a:lnTo>
                  <a:lnTo>
                    <a:pt x="326136" y="268605"/>
                  </a:lnTo>
                  <a:lnTo>
                    <a:pt x="323850" y="265683"/>
                  </a:lnTo>
                  <a:lnTo>
                    <a:pt x="321056" y="263144"/>
                  </a:lnTo>
                  <a:lnTo>
                    <a:pt x="318262" y="261365"/>
                  </a:lnTo>
                  <a:lnTo>
                    <a:pt x="315594" y="262000"/>
                  </a:lnTo>
                  <a:lnTo>
                    <a:pt x="229235" y="351536"/>
                  </a:lnTo>
                  <a:lnTo>
                    <a:pt x="228473" y="352806"/>
                  </a:lnTo>
                  <a:lnTo>
                    <a:pt x="229488" y="355726"/>
                  </a:lnTo>
                  <a:lnTo>
                    <a:pt x="231648" y="358394"/>
                  </a:lnTo>
                  <a:lnTo>
                    <a:pt x="235077" y="361442"/>
                  </a:lnTo>
                  <a:lnTo>
                    <a:pt x="238125" y="363474"/>
                  </a:lnTo>
                  <a:lnTo>
                    <a:pt x="240919" y="362838"/>
                  </a:lnTo>
                  <a:lnTo>
                    <a:pt x="271906" y="330834"/>
                  </a:lnTo>
                  <a:lnTo>
                    <a:pt x="272034" y="334137"/>
                  </a:lnTo>
                  <a:lnTo>
                    <a:pt x="272161" y="337184"/>
                  </a:lnTo>
                  <a:lnTo>
                    <a:pt x="272542" y="339851"/>
                  </a:lnTo>
                  <a:lnTo>
                    <a:pt x="272923" y="342519"/>
                  </a:lnTo>
                  <a:lnTo>
                    <a:pt x="274193" y="347344"/>
                  </a:lnTo>
                  <a:lnTo>
                    <a:pt x="275971" y="351789"/>
                  </a:lnTo>
                  <a:lnTo>
                    <a:pt x="278384" y="355600"/>
                  </a:lnTo>
                  <a:lnTo>
                    <a:pt x="281940" y="359282"/>
                  </a:lnTo>
                  <a:lnTo>
                    <a:pt x="286385" y="363600"/>
                  </a:lnTo>
                  <a:lnTo>
                    <a:pt x="291211" y="366649"/>
                  </a:lnTo>
                  <a:lnTo>
                    <a:pt x="290703" y="348233"/>
                  </a:lnTo>
                  <a:close/>
                </a:path>
                <a:path w="533146" h="533146">
                  <a:moveTo>
                    <a:pt x="311912" y="369569"/>
                  </a:moveTo>
                  <a:lnTo>
                    <a:pt x="317246" y="368681"/>
                  </a:lnTo>
                  <a:lnTo>
                    <a:pt x="322706" y="366649"/>
                  </a:lnTo>
                  <a:lnTo>
                    <a:pt x="328168" y="363346"/>
                  </a:lnTo>
                  <a:lnTo>
                    <a:pt x="333756" y="360044"/>
                  </a:lnTo>
                  <a:lnTo>
                    <a:pt x="339217" y="355600"/>
                  </a:lnTo>
                  <a:lnTo>
                    <a:pt x="344550" y="350012"/>
                  </a:lnTo>
                  <a:lnTo>
                    <a:pt x="349123" y="345313"/>
                  </a:lnTo>
                  <a:lnTo>
                    <a:pt x="352806" y="340487"/>
                  </a:lnTo>
                  <a:lnTo>
                    <a:pt x="355981" y="335406"/>
                  </a:lnTo>
                  <a:lnTo>
                    <a:pt x="359029" y="330326"/>
                  </a:lnTo>
                  <a:lnTo>
                    <a:pt x="360934" y="325246"/>
                  </a:lnTo>
                  <a:lnTo>
                    <a:pt x="361950" y="320039"/>
                  </a:lnTo>
                  <a:lnTo>
                    <a:pt x="362966" y="314959"/>
                  </a:lnTo>
                  <a:lnTo>
                    <a:pt x="362585" y="309880"/>
                  </a:lnTo>
                  <a:lnTo>
                    <a:pt x="361061" y="304926"/>
                  </a:lnTo>
                  <a:lnTo>
                    <a:pt x="359537" y="299974"/>
                  </a:lnTo>
                  <a:lnTo>
                    <a:pt x="356488" y="295275"/>
                  </a:lnTo>
                  <a:lnTo>
                    <a:pt x="351790" y="290830"/>
                  </a:lnTo>
                  <a:lnTo>
                    <a:pt x="347344" y="287019"/>
                  </a:lnTo>
                  <a:lnTo>
                    <a:pt x="342646" y="284225"/>
                  </a:lnTo>
                  <a:lnTo>
                    <a:pt x="339979" y="283209"/>
                  </a:lnTo>
                  <a:lnTo>
                    <a:pt x="337185" y="282448"/>
                  </a:lnTo>
                  <a:lnTo>
                    <a:pt x="334518" y="281686"/>
                  </a:lnTo>
                  <a:lnTo>
                    <a:pt x="331469" y="281050"/>
                  </a:lnTo>
                  <a:lnTo>
                    <a:pt x="328294" y="280796"/>
                  </a:lnTo>
                  <a:lnTo>
                    <a:pt x="332740" y="294131"/>
                  </a:lnTo>
                  <a:lnTo>
                    <a:pt x="336550" y="296037"/>
                  </a:lnTo>
                  <a:lnTo>
                    <a:pt x="339852" y="298703"/>
                  </a:lnTo>
                  <a:lnTo>
                    <a:pt x="342900" y="301625"/>
                  </a:lnTo>
                  <a:lnTo>
                    <a:pt x="344678" y="304800"/>
                  </a:lnTo>
                  <a:lnTo>
                    <a:pt x="345440" y="308228"/>
                  </a:lnTo>
                  <a:lnTo>
                    <a:pt x="346075" y="311657"/>
                  </a:lnTo>
                  <a:lnTo>
                    <a:pt x="345948" y="315087"/>
                  </a:lnTo>
                  <a:lnTo>
                    <a:pt x="344805" y="318643"/>
                  </a:lnTo>
                  <a:lnTo>
                    <a:pt x="343788" y="322199"/>
                  </a:lnTo>
                  <a:lnTo>
                    <a:pt x="342011" y="325755"/>
                  </a:lnTo>
                  <a:lnTo>
                    <a:pt x="339598" y="329311"/>
                  </a:lnTo>
                  <a:lnTo>
                    <a:pt x="337058" y="332867"/>
                  </a:lnTo>
                  <a:lnTo>
                    <a:pt x="334263" y="336295"/>
                  </a:lnTo>
                  <a:lnTo>
                    <a:pt x="331088" y="339598"/>
                  </a:lnTo>
                  <a:lnTo>
                    <a:pt x="328168" y="342519"/>
                  </a:lnTo>
                  <a:lnTo>
                    <a:pt x="324993" y="345186"/>
                  </a:lnTo>
                  <a:lnTo>
                    <a:pt x="321563" y="347599"/>
                  </a:lnTo>
                  <a:lnTo>
                    <a:pt x="318135" y="349884"/>
                  </a:lnTo>
                  <a:lnTo>
                    <a:pt x="314579" y="351663"/>
                  </a:lnTo>
                  <a:lnTo>
                    <a:pt x="311023" y="352806"/>
                  </a:lnTo>
                  <a:lnTo>
                    <a:pt x="307340" y="353821"/>
                  </a:lnTo>
                  <a:lnTo>
                    <a:pt x="303784" y="354075"/>
                  </a:lnTo>
                  <a:lnTo>
                    <a:pt x="300355" y="353440"/>
                  </a:lnTo>
                  <a:lnTo>
                    <a:pt x="296799" y="352806"/>
                  </a:lnTo>
                  <a:lnTo>
                    <a:pt x="293624" y="351155"/>
                  </a:lnTo>
                  <a:lnTo>
                    <a:pt x="290703" y="348233"/>
                  </a:lnTo>
                  <a:lnTo>
                    <a:pt x="291211" y="366649"/>
                  </a:lnTo>
                  <a:lnTo>
                    <a:pt x="296291" y="368300"/>
                  </a:lnTo>
                  <a:lnTo>
                    <a:pt x="301371" y="369950"/>
                  </a:lnTo>
                  <a:lnTo>
                    <a:pt x="306578" y="370331"/>
                  </a:lnTo>
                  <a:lnTo>
                    <a:pt x="311912" y="369569"/>
                  </a:lnTo>
                  <a:close/>
                </a:path>
                <a:path w="533146" h="533146">
                  <a:moveTo>
                    <a:pt x="342265" y="411480"/>
                  </a:moveTo>
                  <a:lnTo>
                    <a:pt x="434086" y="316356"/>
                  </a:lnTo>
                  <a:lnTo>
                    <a:pt x="434848" y="314706"/>
                  </a:lnTo>
                  <a:lnTo>
                    <a:pt x="433831" y="312165"/>
                  </a:lnTo>
                  <a:lnTo>
                    <a:pt x="431546" y="309499"/>
                  </a:lnTo>
                  <a:lnTo>
                    <a:pt x="428244" y="306450"/>
                  </a:lnTo>
                  <a:lnTo>
                    <a:pt x="425196" y="304419"/>
                  </a:lnTo>
                  <a:lnTo>
                    <a:pt x="422275" y="305053"/>
                  </a:lnTo>
                  <a:lnTo>
                    <a:pt x="330454" y="400176"/>
                  </a:lnTo>
                  <a:lnTo>
                    <a:pt x="329946" y="400938"/>
                  </a:lnTo>
                  <a:lnTo>
                    <a:pt x="330327" y="403606"/>
                  </a:lnTo>
                  <a:lnTo>
                    <a:pt x="333121" y="406907"/>
                  </a:lnTo>
                  <a:lnTo>
                    <a:pt x="336423" y="410082"/>
                  </a:lnTo>
                  <a:lnTo>
                    <a:pt x="339471" y="411988"/>
                  </a:lnTo>
                  <a:lnTo>
                    <a:pt x="342265" y="411480"/>
                  </a:lnTo>
                  <a:close/>
                </a:path>
                <a:path w="533146" h="533146">
                  <a:moveTo>
                    <a:pt x="452755" y="450976"/>
                  </a:moveTo>
                  <a:lnTo>
                    <a:pt x="454913" y="448818"/>
                  </a:lnTo>
                  <a:lnTo>
                    <a:pt x="458850" y="444626"/>
                  </a:lnTo>
                  <a:lnTo>
                    <a:pt x="462152" y="440181"/>
                  </a:lnTo>
                  <a:lnTo>
                    <a:pt x="464565" y="435482"/>
                  </a:lnTo>
                  <a:lnTo>
                    <a:pt x="467106" y="430783"/>
                  </a:lnTo>
                  <a:lnTo>
                    <a:pt x="468502" y="425957"/>
                  </a:lnTo>
                  <a:lnTo>
                    <a:pt x="468884" y="421005"/>
                  </a:lnTo>
                  <a:lnTo>
                    <a:pt x="469264" y="416051"/>
                  </a:lnTo>
                  <a:lnTo>
                    <a:pt x="468375" y="411099"/>
                  </a:lnTo>
                  <a:lnTo>
                    <a:pt x="466471" y="406145"/>
                  </a:lnTo>
                  <a:lnTo>
                    <a:pt x="464438" y="401065"/>
                  </a:lnTo>
                  <a:lnTo>
                    <a:pt x="461010" y="396113"/>
                  </a:lnTo>
                  <a:lnTo>
                    <a:pt x="455930" y="391287"/>
                  </a:lnTo>
                  <a:lnTo>
                    <a:pt x="451231" y="386714"/>
                  </a:lnTo>
                  <a:lnTo>
                    <a:pt x="446150" y="383413"/>
                  </a:lnTo>
                  <a:lnTo>
                    <a:pt x="440817" y="381381"/>
                  </a:lnTo>
                  <a:lnTo>
                    <a:pt x="435483" y="379349"/>
                  </a:lnTo>
                  <a:lnTo>
                    <a:pt x="429894" y="378587"/>
                  </a:lnTo>
                  <a:lnTo>
                    <a:pt x="424306" y="379094"/>
                  </a:lnTo>
                  <a:lnTo>
                    <a:pt x="418592" y="379602"/>
                  </a:lnTo>
                  <a:lnTo>
                    <a:pt x="413004" y="381253"/>
                  </a:lnTo>
                  <a:lnTo>
                    <a:pt x="407288" y="384301"/>
                  </a:lnTo>
                  <a:lnTo>
                    <a:pt x="409321" y="402336"/>
                  </a:lnTo>
                  <a:lnTo>
                    <a:pt x="411988" y="399795"/>
                  </a:lnTo>
                  <a:lnTo>
                    <a:pt x="414909" y="397763"/>
                  </a:lnTo>
                  <a:lnTo>
                    <a:pt x="417956" y="396113"/>
                  </a:lnTo>
                  <a:lnTo>
                    <a:pt x="421131" y="394462"/>
                  </a:lnTo>
                  <a:lnTo>
                    <a:pt x="424306" y="393573"/>
                  </a:lnTo>
                  <a:lnTo>
                    <a:pt x="427481" y="393192"/>
                  </a:lnTo>
                  <a:lnTo>
                    <a:pt x="430784" y="392811"/>
                  </a:lnTo>
                  <a:lnTo>
                    <a:pt x="433959" y="393064"/>
                  </a:lnTo>
                  <a:lnTo>
                    <a:pt x="437261" y="394081"/>
                  </a:lnTo>
                  <a:lnTo>
                    <a:pt x="440436" y="395096"/>
                  </a:lnTo>
                  <a:lnTo>
                    <a:pt x="443611" y="397128"/>
                  </a:lnTo>
                  <a:lnTo>
                    <a:pt x="446405" y="399923"/>
                  </a:lnTo>
                  <a:lnTo>
                    <a:pt x="452120" y="405383"/>
                  </a:lnTo>
                  <a:lnTo>
                    <a:pt x="454787" y="411225"/>
                  </a:lnTo>
                  <a:lnTo>
                    <a:pt x="454278" y="417575"/>
                  </a:lnTo>
                  <a:lnTo>
                    <a:pt x="453771" y="423925"/>
                  </a:lnTo>
                  <a:lnTo>
                    <a:pt x="450469" y="430021"/>
                  </a:lnTo>
                  <a:lnTo>
                    <a:pt x="445897" y="453517"/>
                  </a:lnTo>
                  <a:lnTo>
                    <a:pt x="449325" y="453644"/>
                  </a:lnTo>
                  <a:lnTo>
                    <a:pt x="452755" y="450976"/>
                  </a:lnTo>
                  <a:close/>
                </a:path>
                <a:path w="533146" h="533146">
                  <a:moveTo>
                    <a:pt x="479933" y="532638"/>
                  </a:moveTo>
                  <a:lnTo>
                    <a:pt x="483615" y="531240"/>
                  </a:lnTo>
                  <a:lnTo>
                    <a:pt x="487299" y="529844"/>
                  </a:lnTo>
                  <a:lnTo>
                    <a:pt x="490727" y="527557"/>
                  </a:lnTo>
                  <a:lnTo>
                    <a:pt x="493902" y="524256"/>
                  </a:lnTo>
                  <a:lnTo>
                    <a:pt x="496570" y="521462"/>
                  </a:lnTo>
                  <a:lnTo>
                    <a:pt x="498475" y="518668"/>
                  </a:lnTo>
                  <a:lnTo>
                    <a:pt x="499363" y="515746"/>
                  </a:lnTo>
                  <a:lnTo>
                    <a:pt x="500380" y="512952"/>
                  </a:lnTo>
                  <a:lnTo>
                    <a:pt x="500888" y="510031"/>
                  </a:lnTo>
                  <a:lnTo>
                    <a:pt x="500761" y="507111"/>
                  </a:lnTo>
                  <a:lnTo>
                    <a:pt x="500507" y="504189"/>
                  </a:lnTo>
                  <a:lnTo>
                    <a:pt x="499999" y="501269"/>
                  </a:lnTo>
                  <a:lnTo>
                    <a:pt x="498983" y="498475"/>
                  </a:lnTo>
                  <a:lnTo>
                    <a:pt x="497966" y="495553"/>
                  </a:lnTo>
                  <a:lnTo>
                    <a:pt x="496824" y="492759"/>
                  </a:lnTo>
                  <a:lnTo>
                    <a:pt x="495553" y="489965"/>
                  </a:lnTo>
                  <a:lnTo>
                    <a:pt x="494411" y="487171"/>
                  </a:lnTo>
                  <a:lnTo>
                    <a:pt x="493140" y="484505"/>
                  </a:lnTo>
                  <a:lnTo>
                    <a:pt x="491871" y="481838"/>
                  </a:lnTo>
                  <a:lnTo>
                    <a:pt x="490727" y="479170"/>
                  </a:lnTo>
                  <a:lnTo>
                    <a:pt x="489838" y="476757"/>
                  </a:lnTo>
                  <a:lnTo>
                    <a:pt x="488569" y="471805"/>
                  </a:lnTo>
                  <a:lnTo>
                    <a:pt x="488696" y="467359"/>
                  </a:lnTo>
                  <a:lnTo>
                    <a:pt x="489965" y="463169"/>
                  </a:lnTo>
                  <a:lnTo>
                    <a:pt x="493013" y="459994"/>
                  </a:lnTo>
                  <a:lnTo>
                    <a:pt x="496062" y="458343"/>
                  </a:lnTo>
                  <a:lnTo>
                    <a:pt x="499363" y="457453"/>
                  </a:lnTo>
                  <a:lnTo>
                    <a:pt x="502920" y="457707"/>
                  </a:lnTo>
                  <a:lnTo>
                    <a:pt x="506730" y="459231"/>
                  </a:lnTo>
                  <a:lnTo>
                    <a:pt x="510666" y="461771"/>
                  </a:lnTo>
                  <a:lnTo>
                    <a:pt x="514858" y="465836"/>
                  </a:lnTo>
                  <a:lnTo>
                    <a:pt x="517906" y="470153"/>
                  </a:lnTo>
                  <a:lnTo>
                    <a:pt x="520064" y="474344"/>
                  </a:lnTo>
                  <a:lnTo>
                    <a:pt x="521462" y="478027"/>
                  </a:lnTo>
                  <a:lnTo>
                    <a:pt x="522350" y="480949"/>
                  </a:lnTo>
                  <a:lnTo>
                    <a:pt x="524001" y="483869"/>
                  </a:lnTo>
                  <a:lnTo>
                    <a:pt x="526923" y="483107"/>
                  </a:lnTo>
                  <a:lnTo>
                    <a:pt x="529716" y="480568"/>
                  </a:lnTo>
                  <a:lnTo>
                    <a:pt x="532257" y="477519"/>
                  </a:lnTo>
                  <a:lnTo>
                    <a:pt x="533146" y="474725"/>
                  </a:lnTo>
                  <a:lnTo>
                    <a:pt x="532638" y="471805"/>
                  </a:lnTo>
                  <a:lnTo>
                    <a:pt x="531622" y="468883"/>
                  </a:lnTo>
                  <a:lnTo>
                    <a:pt x="529971" y="465581"/>
                  </a:lnTo>
                  <a:lnTo>
                    <a:pt x="527812" y="462025"/>
                  </a:lnTo>
                  <a:lnTo>
                    <a:pt x="524890" y="458088"/>
                  </a:lnTo>
                  <a:lnTo>
                    <a:pt x="521588" y="454659"/>
                  </a:lnTo>
                  <a:lnTo>
                    <a:pt x="517778" y="450850"/>
                  </a:lnTo>
                  <a:lnTo>
                    <a:pt x="513841" y="448182"/>
                  </a:lnTo>
                  <a:lnTo>
                    <a:pt x="509905" y="446405"/>
                  </a:lnTo>
                  <a:lnTo>
                    <a:pt x="505968" y="444626"/>
                  </a:lnTo>
                  <a:lnTo>
                    <a:pt x="502158" y="443611"/>
                  </a:lnTo>
                  <a:lnTo>
                    <a:pt x="498601" y="443483"/>
                  </a:lnTo>
                  <a:lnTo>
                    <a:pt x="494919" y="443356"/>
                  </a:lnTo>
                  <a:lnTo>
                    <a:pt x="491489" y="443992"/>
                  </a:lnTo>
                  <a:lnTo>
                    <a:pt x="488314" y="445262"/>
                  </a:lnTo>
                  <a:lnTo>
                    <a:pt x="485139" y="446658"/>
                  </a:lnTo>
                  <a:lnTo>
                    <a:pt x="482346" y="448563"/>
                  </a:lnTo>
                  <a:lnTo>
                    <a:pt x="479933" y="451103"/>
                  </a:lnTo>
                  <a:lnTo>
                    <a:pt x="477138" y="454025"/>
                  </a:lnTo>
                  <a:lnTo>
                    <a:pt x="475234" y="456819"/>
                  </a:lnTo>
                  <a:lnTo>
                    <a:pt x="474218" y="459867"/>
                  </a:lnTo>
                  <a:lnTo>
                    <a:pt x="473201" y="462788"/>
                  </a:lnTo>
                  <a:lnTo>
                    <a:pt x="472694" y="465708"/>
                  </a:lnTo>
                  <a:lnTo>
                    <a:pt x="472821" y="468630"/>
                  </a:lnTo>
                  <a:lnTo>
                    <a:pt x="472948" y="471550"/>
                  </a:lnTo>
                  <a:lnTo>
                    <a:pt x="473456" y="474471"/>
                  </a:lnTo>
                  <a:lnTo>
                    <a:pt x="474345" y="477393"/>
                  </a:lnTo>
                  <a:lnTo>
                    <a:pt x="475234" y="480187"/>
                  </a:lnTo>
                  <a:lnTo>
                    <a:pt x="476376" y="482981"/>
                  </a:lnTo>
                  <a:lnTo>
                    <a:pt x="477647" y="485775"/>
                  </a:lnTo>
                  <a:lnTo>
                    <a:pt x="478916" y="488569"/>
                  </a:lnTo>
                  <a:lnTo>
                    <a:pt x="480060" y="491236"/>
                  </a:lnTo>
                  <a:lnTo>
                    <a:pt x="482473" y="496315"/>
                  </a:lnTo>
                  <a:lnTo>
                    <a:pt x="483362" y="498856"/>
                  </a:lnTo>
                  <a:lnTo>
                    <a:pt x="483997" y="501269"/>
                  </a:lnTo>
                  <a:lnTo>
                    <a:pt x="484759" y="505968"/>
                  </a:lnTo>
                  <a:lnTo>
                    <a:pt x="484124" y="510158"/>
                  </a:lnTo>
                  <a:lnTo>
                    <a:pt x="481457" y="513969"/>
                  </a:lnTo>
                  <a:lnTo>
                    <a:pt x="477900" y="516889"/>
                  </a:lnTo>
                  <a:lnTo>
                    <a:pt x="474218" y="518287"/>
                  </a:lnTo>
                  <a:lnTo>
                    <a:pt x="470281" y="518159"/>
                  </a:lnTo>
                  <a:lnTo>
                    <a:pt x="466344" y="517017"/>
                  </a:lnTo>
                  <a:lnTo>
                    <a:pt x="462280" y="514857"/>
                  </a:lnTo>
                  <a:lnTo>
                    <a:pt x="458215" y="511301"/>
                  </a:lnTo>
                  <a:lnTo>
                    <a:pt x="455549" y="508762"/>
                  </a:lnTo>
                  <a:lnTo>
                    <a:pt x="453516" y="506221"/>
                  </a:lnTo>
                  <a:lnTo>
                    <a:pt x="452120" y="503555"/>
                  </a:lnTo>
                  <a:lnTo>
                    <a:pt x="450723" y="501014"/>
                  </a:lnTo>
                  <a:lnTo>
                    <a:pt x="449580" y="498601"/>
                  </a:lnTo>
                  <a:lnTo>
                    <a:pt x="448056" y="494156"/>
                  </a:lnTo>
                  <a:lnTo>
                    <a:pt x="447039" y="490600"/>
                  </a:lnTo>
                  <a:lnTo>
                    <a:pt x="445008" y="486918"/>
                  </a:lnTo>
                  <a:lnTo>
                    <a:pt x="442087" y="487680"/>
                  </a:lnTo>
                  <a:lnTo>
                    <a:pt x="439038" y="490346"/>
                  </a:lnTo>
                  <a:lnTo>
                    <a:pt x="436625" y="493140"/>
                  </a:lnTo>
                  <a:lnTo>
                    <a:pt x="435102" y="496315"/>
                  </a:lnTo>
                  <a:lnTo>
                    <a:pt x="435610" y="499618"/>
                  </a:lnTo>
                  <a:lnTo>
                    <a:pt x="436753" y="503046"/>
                  </a:lnTo>
                  <a:lnTo>
                    <a:pt x="438658" y="506983"/>
                  </a:lnTo>
                  <a:lnTo>
                    <a:pt x="441198" y="511428"/>
                  </a:lnTo>
                  <a:lnTo>
                    <a:pt x="444626" y="516127"/>
                  </a:lnTo>
                  <a:lnTo>
                    <a:pt x="448945" y="520573"/>
                  </a:lnTo>
                  <a:lnTo>
                    <a:pt x="452627" y="524128"/>
                  </a:lnTo>
                  <a:lnTo>
                    <a:pt x="456438" y="526923"/>
                  </a:lnTo>
                  <a:lnTo>
                    <a:pt x="460375" y="529082"/>
                  </a:lnTo>
                  <a:lnTo>
                    <a:pt x="464438" y="531113"/>
                  </a:lnTo>
                  <a:lnTo>
                    <a:pt x="468375" y="532383"/>
                  </a:lnTo>
                  <a:lnTo>
                    <a:pt x="472313" y="532764"/>
                  </a:lnTo>
                  <a:lnTo>
                    <a:pt x="476123" y="533145"/>
                  </a:lnTo>
                  <a:lnTo>
                    <a:pt x="479933" y="532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102"/>
            <p:cNvSpPr/>
            <p:nvPr/>
          </p:nvSpPr>
          <p:spPr>
            <a:xfrm>
              <a:off x="746506" y="5811583"/>
              <a:ext cx="79222" cy="127344"/>
            </a:xfrm>
            <a:custGeom>
              <a:avLst/>
              <a:gdLst/>
              <a:ahLst/>
              <a:cxnLst/>
              <a:rect l="l" t="t" r="r" b="b"/>
              <a:pathLst>
                <a:path w="79222" h="127344">
                  <a:moveTo>
                    <a:pt x="46532" y="117589"/>
                  </a:moveTo>
                  <a:lnTo>
                    <a:pt x="43776" y="117919"/>
                  </a:lnTo>
                  <a:lnTo>
                    <a:pt x="41020" y="118236"/>
                  </a:lnTo>
                  <a:lnTo>
                    <a:pt x="38100" y="117525"/>
                  </a:lnTo>
                  <a:lnTo>
                    <a:pt x="35013" y="115760"/>
                  </a:lnTo>
                  <a:lnTo>
                    <a:pt x="32525" y="127344"/>
                  </a:lnTo>
                  <a:lnTo>
                    <a:pt x="44077" y="126728"/>
                  </a:lnTo>
                  <a:lnTo>
                    <a:pt x="56451" y="121183"/>
                  </a:lnTo>
                  <a:lnTo>
                    <a:pt x="67492" y="112041"/>
                  </a:lnTo>
                  <a:lnTo>
                    <a:pt x="74587" y="101663"/>
                  </a:lnTo>
                  <a:lnTo>
                    <a:pt x="78841" y="88553"/>
                  </a:lnTo>
                  <a:lnTo>
                    <a:pt x="79222" y="75691"/>
                  </a:lnTo>
                  <a:lnTo>
                    <a:pt x="78910" y="73013"/>
                  </a:lnTo>
                  <a:lnTo>
                    <a:pt x="75819" y="60755"/>
                  </a:lnTo>
                  <a:lnTo>
                    <a:pt x="70065" y="49136"/>
                  </a:lnTo>
                  <a:lnTo>
                    <a:pt x="67195" y="44551"/>
                  </a:lnTo>
                  <a:lnTo>
                    <a:pt x="63855" y="40766"/>
                  </a:lnTo>
                  <a:lnTo>
                    <a:pt x="60045" y="37782"/>
                  </a:lnTo>
                  <a:lnTo>
                    <a:pt x="56222" y="34797"/>
                  </a:lnTo>
                  <a:lnTo>
                    <a:pt x="51536" y="32410"/>
                  </a:lnTo>
                  <a:lnTo>
                    <a:pt x="45961" y="30594"/>
                  </a:lnTo>
                  <a:lnTo>
                    <a:pt x="47536" y="45224"/>
                  </a:lnTo>
                  <a:lnTo>
                    <a:pt x="52336" y="52882"/>
                  </a:lnTo>
                  <a:lnTo>
                    <a:pt x="52799" y="53632"/>
                  </a:lnTo>
                  <a:lnTo>
                    <a:pt x="58329" y="64729"/>
                  </a:lnTo>
                  <a:lnTo>
                    <a:pt x="62280" y="77254"/>
                  </a:lnTo>
                  <a:lnTo>
                    <a:pt x="64465" y="86398"/>
                  </a:lnTo>
                  <a:lnTo>
                    <a:pt x="64642" y="94106"/>
                  </a:lnTo>
                  <a:lnTo>
                    <a:pt x="62814" y="100393"/>
                  </a:lnTo>
                  <a:lnTo>
                    <a:pt x="60985" y="106667"/>
                  </a:lnTo>
                  <a:lnTo>
                    <a:pt x="57251" y="111582"/>
                  </a:lnTo>
                  <a:lnTo>
                    <a:pt x="51600" y="115112"/>
                  </a:lnTo>
                  <a:lnTo>
                    <a:pt x="49136" y="116662"/>
                  </a:lnTo>
                  <a:lnTo>
                    <a:pt x="46532" y="117589"/>
                  </a:lnTo>
                  <a:close/>
                </a:path>
                <a:path w="79222" h="127344">
                  <a:moveTo>
                    <a:pt x="736" y="70535"/>
                  </a:moveTo>
                  <a:lnTo>
                    <a:pt x="0" y="77508"/>
                  </a:lnTo>
                  <a:lnTo>
                    <a:pt x="431" y="84353"/>
                  </a:lnTo>
                  <a:lnTo>
                    <a:pt x="2044" y="91097"/>
                  </a:lnTo>
                  <a:lnTo>
                    <a:pt x="3657" y="97828"/>
                  </a:lnTo>
                  <a:lnTo>
                    <a:pt x="6413" y="104305"/>
                  </a:lnTo>
                  <a:lnTo>
                    <a:pt x="10299" y="110502"/>
                  </a:lnTo>
                  <a:lnTo>
                    <a:pt x="19974" y="121676"/>
                  </a:lnTo>
                  <a:lnTo>
                    <a:pt x="30708" y="126974"/>
                  </a:lnTo>
                  <a:lnTo>
                    <a:pt x="32525" y="127344"/>
                  </a:lnTo>
                  <a:lnTo>
                    <a:pt x="35013" y="115760"/>
                  </a:lnTo>
                  <a:lnTo>
                    <a:pt x="31927" y="113995"/>
                  </a:lnTo>
                  <a:lnTo>
                    <a:pt x="29006" y="110934"/>
                  </a:lnTo>
                  <a:lnTo>
                    <a:pt x="26276" y="106565"/>
                  </a:lnTo>
                  <a:lnTo>
                    <a:pt x="24944" y="104353"/>
                  </a:lnTo>
                  <a:lnTo>
                    <a:pt x="19527" y="92558"/>
                  </a:lnTo>
                  <a:lnTo>
                    <a:pt x="16738" y="80429"/>
                  </a:lnTo>
                  <a:lnTo>
                    <a:pt x="16688" y="79995"/>
                  </a:lnTo>
                  <a:lnTo>
                    <a:pt x="16823" y="67187"/>
                  </a:lnTo>
                  <a:lnTo>
                    <a:pt x="20167" y="55219"/>
                  </a:lnTo>
                  <a:lnTo>
                    <a:pt x="23520" y="47396"/>
                  </a:lnTo>
                  <a:lnTo>
                    <a:pt x="28867" y="41033"/>
                  </a:lnTo>
                  <a:lnTo>
                    <a:pt x="36220" y="36118"/>
                  </a:lnTo>
                  <a:lnTo>
                    <a:pt x="42164" y="39636"/>
                  </a:lnTo>
                  <a:lnTo>
                    <a:pt x="47536" y="45224"/>
                  </a:lnTo>
                  <a:lnTo>
                    <a:pt x="45961" y="30594"/>
                  </a:lnTo>
                  <a:lnTo>
                    <a:pt x="45720" y="29819"/>
                  </a:lnTo>
                  <a:lnTo>
                    <a:pt x="73139" y="12649"/>
                  </a:lnTo>
                  <a:lnTo>
                    <a:pt x="68732" y="0"/>
                  </a:lnTo>
                  <a:lnTo>
                    <a:pt x="42049" y="16700"/>
                  </a:lnTo>
                  <a:lnTo>
                    <a:pt x="38043" y="19265"/>
                  </a:lnTo>
                  <a:lnTo>
                    <a:pt x="27027" y="27090"/>
                  </a:lnTo>
                  <a:lnTo>
                    <a:pt x="18592" y="34429"/>
                  </a:lnTo>
                  <a:lnTo>
                    <a:pt x="13068" y="39916"/>
                  </a:lnTo>
                  <a:lnTo>
                    <a:pt x="8902" y="45554"/>
                  </a:lnTo>
                  <a:lnTo>
                    <a:pt x="6083" y="51371"/>
                  </a:lnTo>
                  <a:lnTo>
                    <a:pt x="3263" y="57188"/>
                  </a:lnTo>
                  <a:lnTo>
                    <a:pt x="1473" y="63576"/>
                  </a:lnTo>
                  <a:lnTo>
                    <a:pt x="736" y="70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103"/>
            <p:cNvSpPr/>
            <p:nvPr/>
          </p:nvSpPr>
          <p:spPr>
            <a:xfrm>
              <a:off x="845502" y="5828411"/>
              <a:ext cx="90881" cy="97878"/>
            </a:xfrm>
            <a:custGeom>
              <a:avLst/>
              <a:gdLst/>
              <a:ahLst/>
              <a:cxnLst/>
              <a:rect l="l" t="t" r="r" b="b"/>
              <a:pathLst>
                <a:path w="90881" h="97878">
                  <a:moveTo>
                    <a:pt x="42367" y="97878"/>
                  </a:moveTo>
                  <a:lnTo>
                    <a:pt x="90881" y="67487"/>
                  </a:lnTo>
                  <a:lnTo>
                    <a:pt x="87541" y="62166"/>
                  </a:lnTo>
                  <a:lnTo>
                    <a:pt x="82854" y="64947"/>
                  </a:lnTo>
                  <a:lnTo>
                    <a:pt x="79184" y="66967"/>
                  </a:lnTo>
                  <a:lnTo>
                    <a:pt x="76187" y="68389"/>
                  </a:lnTo>
                  <a:lnTo>
                    <a:pt x="72643" y="69672"/>
                  </a:lnTo>
                  <a:lnTo>
                    <a:pt x="69976" y="69761"/>
                  </a:lnTo>
                  <a:lnTo>
                    <a:pt x="67017" y="68618"/>
                  </a:lnTo>
                  <a:lnTo>
                    <a:pt x="64579" y="66027"/>
                  </a:lnTo>
                  <a:lnTo>
                    <a:pt x="62407" y="62839"/>
                  </a:lnTo>
                  <a:lnTo>
                    <a:pt x="33299" y="16344"/>
                  </a:lnTo>
                  <a:lnTo>
                    <a:pt x="32270" y="14706"/>
                  </a:lnTo>
                  <a:lnTo>
                    <a:pt x="30225" y="11366"/>
                  </a:lnTo>
                  <a:lnTo>
                    <a:pt x="28143" y="7937"/>
                  </a:lnTo>
                  <a:lnTo>
                    <a:pt x="26009" y="4343"/>
                  </a:lnTo>
                  <a:lnTo>
                    <a:pt x="23482" y="0"/>
                  </a:lnTo>
                  <a:lnTo>
                    <a:pt x="19748" y="2336"/>
                  </a:lnTo>
                  <a:lnTo>
                    <a:pt x="16370" y="8267"/>
                  </a:lnTo>
                  <a:lnTo>
                    <a:pt x="13055" y="14147"/>
                  </a:lnTo>
                  <a:lnTo>
                    <a:pt x="9829" y="20002"/>
                  </a:lnTo>
                  <a:lnTo>
                    <a:pt x="6591" y="25869"/>
                  </a:lnTo>
                  <a:lnTo>
                    <a:pt x="3314" y="31762"/>
                  </a:lnTo>
                  <a:lnTo>
                    <a:pt x="0" y="37706"/>
                  </a:lnTo>
                  <a:lnTo>
                    <a:pt x="3213" y="39700"/>
                  </a:lnTo>
                  <a:lnTo>
                    <a:pt x="6438" y="41592"/>
                  </a:lnTo>
                  <a:lnTo>
                    <a:pt x="8788" y="36550"/>
                  </a:lnTo>
                  <a:lnTo>
                    <a:pt x="10794" y="32588"/>
                  </a:lnTo>
                  <a:lnTo>
                    <a:pt x="12458" y="29730"/>
                  </a:lnTo>
                  <a:lnTo>
                    <a:pt x="14135" y="26860"/>
                  </a:lnTo>
                  <a:lnTo>
                    <a:pt x="16865" y="24244"/>
                  </a:lnTo>
                  <a:lnTo>
                    <a:pt x="20104" y="23571"/>
                  </a:lnTo>
                  <a:lnTo>
                    <a:pt x="23139" y="26365"/>
                  </a:lnTo>
                  <a:lnTo>
                    <a:pt x="50596" y="70230"/>
                  </a:lnTo>
                  <a:lnTo>
                    <a:pt x="52133" y="72821"/>
                  </a:lnTo>
                  <a:lnTo>
                    <a:pt x="53327" y="75793"/>
                  </a:lnTo>
                  <a:lnTo>
                    <a:pt x="53517" y="78828"/>
                  </a:lnTo>
                  <a:lnTo>
                    <a:pt x="52476" y="81610"/>
                  </a:lnTo>
                  <a:lnTo>
                    <a:pt x="50063" y="84404"/>
                  </a:lnTo>
                  <a:lnTo>
                    <a:pt x="46583" y="87299"/>
                  </a:lnTo>
                  <a:lnTo>
                    <a:pt x="43370" y="89598"/>
                  </a:lnTo>
                  <a:lnTo>
                    <a:pt x="39027" y="92544"/>
                  </a:lnTo>
                  <a:lnTo>
                    <a:pt x="42367" y="97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104"/>
            <p:cNvSpPr/>
            <p:nvPr/>
          </p:nvSpPr>
          <p:spPr>
            <a:xfrm>
              <a:off x="856449" y="5678487"/>
              <a:ext cx="95605" cy="103390"/>
            </a:xfrm>
            <a:custGeom>
              <a:avLst/>
              <a:gdLst/>
              <a:ahLst/>
              <a:cxnLst/>
              <a:rect l="l" t="t" r="r" b="b"/>
              <a:pathLst>
                <a:path w="95605" h="103390">
                  <a:moveTo>
                    <a:pt x="80111" y="56273"/>
                  </a:moveTo>
                  <a:lnTo>
                    <a:pt x="80772" y="60223"/>
                  </a:lnTo>
                  <a:lnTo>
                    <a:pt x="80962" y="62890"/>
                  </a:lnTo>
                  <a:lnTo>
                    <a:pt x="79895" y="65963"/>
                  </a:lnTo>
                  <a:lnTo>
                    <a:pt x="77038" y="68580"/>
                  </a:lnTo>
                  <a:lnTo>
                    <a:pt x="73634" y="70815"/>
                  </a:lnTo>
                  <a:lnTo>
                    <a:pt x="51003" y="84988"/>
                  </a:lnTo>
                  <a:lnTo>
                    <a:pt x="51041" y="82689"/>
                  </a:lnTo>
                  <a:lnTo>
                    <a:pt x="51282" y="80048"/>
                  </a:lnTo>
                  <a:lnTo>
                    <a:pt x="51727" y="77038"/>
                  </a:lnTo>
                  <a:lnTo>
                    <a:pt x="52171" y="74040"/>
                  </a:lnTo>
                  <a:lnTo>
                    <a:pt x="52743" y="70865"/>
                  </a:lnTo>
                  <a:lnTo>
                    <a:pt x="53441" y="67538"/>
                  </a:lnTo>
                  <a:lnTo>
                    <a:pt x="54140" y="64198"/>
                  </a:lnTo>
                  <a:lnTo>
                    <a:pt x="54876" y="60807"/>
                  </a:lnTo>
                  <a:lnTo>
                    <a:pt x="55676" y="57365"/>
                  </a:lnTo>
                  <a:lnTo>
                    <a:pt x="56464" y="53911"/>
                  </a:lnTo>
                  <a:lnTo>
                    <a:pt x="57213" y="50609"/>
                  </a:lnTo>
                  <a:lnTo>
                    <a:pt x="57924" y="47434"/>
                  </a:lnTo>
                  <a:lnTo>
                    <a:pt x="58635" y="44259"/>
                  </a:lnTo>
                  <a:lnTo>
                    <a:pt x="59270" y="41313"/>
                  </a:lnTo>
                  <a:lnTo>
                    <a:pt x="59829" y="38582"/>
                  </a:lnTo>
                  <a:lnTo>
                    <a:pt x="60388" y="35839"/>
                  </a:lnTo>
                  <a:lnTo>
                    <a:pt x="60972" y="31559"/>
                  </a:lnTo>
                  <a:lnTo>
                    <a:pt x="61607" y="27076"/>
                  </a:lnTo>
                  <a:lnTo>
                    <a:pt x="61709" y="23266"/>
                  </a:lnTo>
                  <a:lnTo>
                    <a:pt x="61315" y="19799"/>
                  </a:lnTo>
                  <a:lnTo>
                    <a:pt x="60578" y="16548"/>
                  </a:lnTo>
                  <a:lnTo>
                    <a:pt x="59321" y="13525"/>
                  </a:lnTo>
                  <a:lnTo>
                    <a:pt x="57505" y="10388"/>
                  </a:lnTo>
                  <a:lnTo>
                    <a:pt x="55854" y="7746"/>
                  </a:lnTo>
                  <a:lnTo>
                    <a:pt x="53886" y="5537"/>
                  </a:lnTo>
                  <a:lnTo>
                    <a:pt x="49352" y="2019"/>
                  </a:lnTo>
                  <a:lnTo>
                    <a:pt x="46774" y="901"/>
                  </a:lnTo>
                  <a:lnTo>
                    <a:pt x="43878" y="444"/>
                  </a:lnTo>
                  <a:lnTo>
                    <a:pt x="40982" y="0"/>
                  </a:lnTo>
                  <a:lnTo>
                    <a:pt x="37731" y="228"/>
                  </a:lnTo>
                  <a:lnTo>
                    <a:pt x="34137" y="1143"/>
                  </a:lnTo>
                  <a:lnTo>
                    <a:pt x="30530" y="2057"/>
                  </a:lnTo>
                  <a:lnTo>
                    <a:pt x="26619" y="3848"/>
                  </a:lnTo>
                  <a:lnTo>
                    <a:pt x="22377" y="6502"/>
                  </a:lnTo>
                  <a:lnTo>
                    <a:pt x="18872" y="8699"/>
                  </a:lnTo>
                  <a:lnTo>
                    <a:pt x="15227" y="11658"/>
                  </a:lnTo>
                  <a:lnTo>
                    <a:pt x="11455" y="15392"/>
                  </a:lnTo>
                  <a:lnTo>
                    <a:pt x="7683" y="19113"/>
                  </a:lnTo>
                  <a:lnTo>
                    <a:pt x="3860" y="23685"/>
                  </a:lnTo>
                  <a:lnTo>
                    <a:pt x="0" y="29121"/>
                  </a:lnTo>
                  <a:lnTo>
                    <a:pt x="7467" y="41046"/>
                  </a:lnTo>
                  <a:lnTo>
                    <a:pt x="15481" y="36029"/>
                  </a:lnTo>
                  <a:lnTo>
                    <a:pt x="14465" y="31216"/>
                  </a:lnTo>
                  <a:lnTo>
                    <a:pt x="14592" y="26987"/>
                  </a:lnTo>
                  <a:lnTo>
                    <a:pt x="15862" y="23317"/>
                  </a:lnTo>
                  <a:lnTo>
                    <a:pt x="17145" y="19646"/>
                  </a:lnTo>
                  <a:lnTo>
                    <a:pt x="19684" y="16624"/>
                  </a:lnTo>
                  <a:lnTo>
                    <a:pt x="23469" y="14249"/>
                  </a:lnTo>
                  <a:lnTo>
                    <a:pt x="27838" y="12001"/>
                  </a:lnTo>
                  <a:lnTo>
                    <a:pt x="32092" y="11264"/>
                  </a:lnTo>
                  <a:lnTo>
                    <a:pt x="35953" y="11874"/>
                  </a:lnTo>
                  <a:lnTo>
                    <a:pt x="39611" y="13373"/>
                  </a:lnTo>
                  <a:lnTo>
                    <a:pt x="42989" y="16141"/>
                  </a:lnTo>
                  <a:lnTo>
                    <a:pt x="45783" y="19951"/>
                  </a:lnTo>
                  <a:lnTo>
                    <a:pt x="48006" y="24066"/>
                  </a:lnTo>
                  <a:lnTo>
                    <a:pt x="49237" y="28295"/>
                  </a:lnTo>
                  <a:lnTo>
                    <a:pt x="49517" y="30848"/>
                  </a:lnTo>
                  <a:lnTo>
                    <a:pt x="49390" y="36830"/>
                  </a:lnTo>
                  <a:lnTo>
                    <a:pt x="49009" y="40424"/>
                  </a:lnTo>
                  <a:lnTo>
                    <a:pt x="48298" y="44653"/>
                  </a:lnTo>
                  <a:lnTo>
                    <a:pt x="47599" y="48869"/>
                  </a:lnTo>
                  <a:lnTo>
                    <a:pt x="46520" y="54089"/>
                  </a:lnTo>
                  <a:lnTo>
                    <a:pt x="45097" y="60325"/>
                  </a:lnTo>
                  <a:lnTo>
                    <a:pt x="44145" y="64439"/>
                  </a:lnTo>
                  <a:lnTo>
                    <a:pt x="43370" y="68325"/>
                  </a:lnTo>
                  <a:lnTo>
                    <a:pt x="42760" y="71970"/>
                  </a:lnTo>
                  <a:lnTo>
                    <a:pt x="42151" y="75615"/>
                  </a:lnTo>
                  <a:lnTo>
                    <a:pt x="41719" y="79044"/>
                  </a:lnTo>
                  <a:lnTo>
                    <a:pt x="41465" y="82270"/>
                  </a:lnTo>
                  <a:lnTo>
                    <a:pt x="41211" y="85496"/>
                  </a:lnTo>
                  <a:lnTo>
                    <a:pt x="41173" y="94500"/>
                  </a:lnTo>
                  <a:lnTo>
                    <a:pt x="41389" y="97396"/>
                  </a:lnTo>
                  <a:lnTo>
                    <a:pt x="41795" y="100203"/>
                  </a:lnTo>
                  <a:lnTo>
                    <a:pt x="43789" y="103390"/>
                  </a:lnTo>
                  <a:lnTo>
                    <a:pt x="95605" y="70942"/>
                  </a:lnTo>
                  <a:lnTo>
                    <a:pt x="93992" y="67919"/>
                  </a:lnTo>
                  <a:lnTo>
                    <a:pt x="92354" y="64884"/>
                  </a:lnTo>
                  <a:lnTo>
                    <a:pt x="90703" y="61823"/>
                  </a:lnTo>
                  <a:lnTo>
                    <a:pt x="89052" y="58775"/>
                  </a:lnTo>
                  <a:lnTo>
                    <a:pt x="87414" y="55740"/>
                  </a:lnTo>
                  <a:lnTo>
                    <a:pt x="85801" y="52717"/>
                  </a:lnTo>
                  <a:lnTo>
                    <a:pt x="80111" y="56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105"/>
            <p:cNvSpPr/>
            <p:nvPr/>
          </p:nvSpPr>
          <p:spPr>
            <a:xfrm>
              <a:off x="1017155" y="5764352"/>
              <a:ext cx="23545" cy="57150"/>
            </a:xfrm>
            <a:custGeom>
              <a:avLst/>
              <a:gdLst/>
              <a:ahLst/>
              <a:cxnLst/>
              <a:rect l="l" t="t" r="r" b="b"/>
              <a:pathLst>
                <a:path w="23545" h="57150">
                  <a:moveTo>
                    <a:pt x="18084" y="4394"/>
                  </a:moveTo>
                  <a:lnTo>
                    <a:pt x="16230" y="1778"/>
                  </a:lnTo>
                  <a:lnTo>
                    <a:pt x="13601" y="0"/>
                  </a:lnTo>
                  <a:lnTo>
                    <a:pt x="10731" y="114"/>
                  </a:lnTo>
                  <a:lnTo>
                    <a:pt x="7251" y="1714"/>
                  </a:lnTo>
                  <a:lnTo>
                    <a:pt x="4406" y="3505"/>
                  </a:lnTo>
                  <a:lnTo>
                    <a:pt x="1422" y="5943"/>
                  </a:lnTo>
                  <a:lnTo>
                    <a:pt x="0" y="8521"/>
                  </a:lnTo>
                  <a:lnTo>
                    <a:pt x="431" y="11671"/>
                  </a:lnTo>
                  <a:lnTo>
                    <a:pt x="1981" y="14478"/>
                  </a:lnTo>
                  <a:lnTo>
                    <a:pt x="8699" y="25209"/>
                  </a:lnTo>
                  <a:lnTo>
                    <a:pt x="11988" y="55270"/>
                  </a:lnTo>
                  <a:lnTo>
                    <a:pt x="13792" y="57150"/>
                  </a:lnTo>
                  <a:lnTo>
                    <a:pt x="16560" y="55905"/>
                  </a:lnTo>
                  <a:lnTo>
                    <a:pt x="19431" y="54051"/>
                  </a:lnTo>
                  <a:lnTo>
                    <a:pt x="22021" y="51358"/>
                  </a:lnTo>
                  <a:lnTo>
                    <a:pt x="22834" y="48717"/>
                  </a:lnTo>
                  <a:lnTo>
                    <a:pt x="23507" y="24231"/>
                  </a:lnTo>
                  <a:lnTo>
                    <a:pt x="23545" y="20421"/>
                  </a:lnTo>
                  <a:lnTo>
                    <a:pt x="23253" y="17094"/>
                  </a:lnTo>
                  <a:lnTo>
                    <a:pt x="22555" y="13970"/>
                  </a:lnTo>
                  <a:lnTo>
                    <a:pt x="21564" y="10896"/>
                  </a:lnTo>
                  <a:lnTo>
                    <a:pt x="20078" y="7772"/>
                  </a:lnTo>
                  <a:lnTo>
                    <a:pt x="18084" y="4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106"/>
            <p:cNvSpPr/>
            <p:nvPr/>
          </p:nvSpPr>
          <p:spPr>
            <a:xfrm>
              <a:off x="1074585" y="5606135"/>
              <a:ext cx="79222" cy="127344"/>
            </a:xfrm>
            <a:custGeom>
              <a:avLst/>
              <a:gdLst/>
              <a:ahLst/>
              <a:cxnLst/>
              <a:rect l="l" t="t" r="r" b="b"/>
              <a:pathLst>
                <a:path w="79222" h="127344">
                  <a:moveTo>
                    <a:pt x="44072" y="126728"/>
                  </a:moveTo>
                  <a:lnTo>
                    <a:pt x="56451" y="121183"/>
                  </a:lnTo>
                  <a:lnTo>
                    <a:pt x="67485" y="112031"/>
                  </a:lnTo>
                  <a:lnTo>
                    <a:pt x="74587" y="101650"/>
                  </a:lnTo>
                  <a:lnTo>
                    <a:pt x="78840" y="88553"/>
                  </a:lnTo>
                  <a:lnTo>
                    <a:pt x="79222" y="75692"/>
                  </a:lnTo>
                  <a:lnTo>
                    <a:pt x="78907" y="73013"/>
                  </a:lnTo>
                  <a:lnTo>
                    <a:pt x="75815" y="60755"/>
                  </a:lnTo>
                  <a:lnTo>
                    <a:pt x="70065" y="49136"/>
                  </a:lnTo>
                  <a:lnTo>
                    <a:pt x="67195" y="44551"/>
                  </a:lnTo>
                  <a:lnTo>
                    <a:pt x="63855" y="40767"/>
                  </a:lnTo>
                  <a:lnTo>
                    <a:pt x="60032" y="37782"/>
                  </a:lnTo>
                  <a:lnTo>
                    <a:pt x="56222" y="34798"/>
                  </a:lnTo>
                  <a:lnTo>
                    <a:pt x="51536" y="32397"/>
                  </a:lnTo>
                  <a:lnTo>
                    <a:pt x="45961" y="30594"/>
                  </a:lnTo>
                  <a:lnTo>
                    <a:pt x="47536" y="45224"/>
                  </a:lnTo>
                  <a:lnTo>
                    <a:pt x="52324" y="52882"/>
                  </a:lnTo>
                  <a:lnTo>
                    <a:pt x="52790" y="53636"/>
                  </a:lnTo>
                  <a:lnTo>
                    <a:pt x="58329" y="64731"/>
                  </a:lnTo>
                  <a:lnTo>
                    <a:pt x="62280" y="77254"/>
                  </a:lnTo>
                  <a:lnTo>
                    <a:pt x="64452" y="86385"/>
                  </a:lnTo>
                  <a:lnTo>
                    <a:pt x="64643" y="94106"/>
                  </a:lnTo>
                  <a:lnTo>
                    <a:pt x="62814" y="100380"/>
                  </a:lnTo>
                  <a:lnTo>
                    <a:pt x="60985" y="106667"/>
                  </a:lnTo>
                  <a:lnTo>
                    <a:pt x="57251" y="111582"/>
                  </a:lnTo>
                  <a:lnTo>
                    <a:pt x="51600" y="115112"/>
                  </a:lnTo>
                  <a:lnTo>
                    <a:pt x="49136" y="116649"/>
                  </a:lnTo>
                  <a:lnTo>
                    <a:pt x="46532" y="117589"/>
                  </a:lnTo>
                  <a:lnTo>
                    <a:pt x="43776" y="117906"/>
                  </a:lnTo>
                  <a:lnTo>
                    <a:pt x="41021" y="118237"/>
                  </a:lnTo>
                  <a:lnTo>
                    <a:pt x="38100" y="117513"/>
                  </a:lnTo>
                  <a:lnTo>
                    <a:pt x="35001" y="115747"/>
                  </a:lnTo>
                  <a:lnTo>
                    <a:pt x="32525" y="127344"/>
                  </a:lnTo>
                  <a:lnTo>
                    <a:pt x="44072" y="126728"/>
                  </a:lnTo>
                  <a:close/>
                </a:path>
                <a:path w="79222" h="127344">
                  <a:moveTo>
                    <a:pt x="35001" y="115747"/>
                  </a:moveTo>
                  <a:lnTo>
                    <a:pt x="31915" y="113995"/>
                  </a:lnTo>
                  <a:lnTo>
                    <a:pt x="29006" y="110934"/>
                  </a:lnTo>
                  <a:lnTo>
                    <a:pt x="26276" y="106565"/>
                  </a:lnTo>
                  <a:lnTo>
                    <a:pt x="19522" y="92558"/>
                  </a:lnTo>
                  <a:lnTo>
                    <a:pt x="16738" y="80429"/>
                  </a:lnTo>
                  <a:lnTo>
                    <a:pt x="16688" y="79994"/>
                  </a:lnTo>
                  <a:lnTo>
                    <a:pt x="16818" y="67183"/>
                  </a:lnTo>
                  <a:lnTo>
                    <a:pt x="20167" y="55219"/>
                  </a:lnTo>
                  <a:lnTo>
                    <a:pt x="23520" y="47396"/>
                  </a:lnTo>
                  <a:lnTo>
                    <a:pt x="28867" y="41033"/>
                  </a:lnTo>
                  <a:lnTo>
                    <a:pt x="36220" y="36106"/>
                  </a:lnTo>
                  <a:lnTo>
                    <a:pt x="42164" y="39636"/>
                  </a:lnTo>
                  <a:lnTo>
                    <a:pt x="47536" y="45224"/>
                  </a:lnTo>
                  <a:lnTo>
                    <a:pt x="45961" y="30594"/>
                  </a:lnTo>
                  <a:lnTo>
                    <a:pt x="45707" y="29819"/>
                  </a:lnTo>
                  <a:lnTo>
                    <a:pt x="73139" y="12636"/>
                  </a:lnTo>
                  <a:lnTo>
                    <a:pt x="68719" y="0"/>
                  </a:lnTo>
                  <a:lnTo>
                    <a:pt x="42049" y="16700"/>
                  </a:lnTo>
                  <a:lnTo>
                    <a:pt x="38034" y="19270"/>
                  </a:lnTo>
                  <a:lnTo>
                    <a:pt x="27021" y="27087"/>
                  </a:lnTo>
                  <a:lnTo>
                    <a:pt x="18580" y="34429"/>
                  </a:lnTo>
                  <a:lnTo>
                    <a:pt x="13068" y="39903"/>
                  </a:lnTo>
                  <a:lnTo>
                    <a:pt x="8890" y="45554"/>
                  </a:lnTo>
                  <a:lnTo>
                    <a:pt x="6070" y="51371"/>
                  </a:lnTo>
                  <a:lnTo>
                    <a:pt x="3251" y="57188"/>
                  </a:lnTo>
                  <a:lnTo>
                    <a:pt x="1473" y="63576"/>
                  </a:lnTo>
                  <a:lnTo>
                    <a:pt x="736" y="70535"/>
                  </a:lnTo>
                  <a:lnTo>
                    <a:pt x="0" y="77495"/>
                  </a:lnTo>
                  <a:lnTo>
                    <a:pt x="431" y="84353"/>
                  </a:lnTo>
                  <a:lnTo>
                    <a:pt x="2044" y="91084"/>
                  </a:lnTo>
                  <a:lnTo>
                    <a:pt x="3657" y="97828"/>
                  </a:lnTo>
                  <a:lnTo>
                    <a:pt x="6400" y="104292"/>
                  </a:lnTo>
                  <a:lnTo>
                    <a:pt x="10287" y="110502"/>
                  </a:lnTo>
                  <a:lnTo>
                    <a:pt x="10833" y="111358"/>
                  </a:lnTo>
                  <a:lnTo>
                    <a:pt x="19976" y="121675"/>
                  </a:lnTo>
                  <a:lnTo>
                    <a:pt x="30708" y="126974"/>
                  </a:lnTo>
                  <a:lnTo>
                    <a:pt x="32525" y="127344"/>
                  </a:lnTo>
                  <a:lnTo>
                    <a:pt x="35001" y="115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107"/>
            <p:cNvSpPr/>
            <p:nvPr/>
          </p:nvSpPr>
          <p:spPr>
            <a:xfrm>
              <a:off x="1169797" y="5618911"/>
              <a:ext cx="95592" cy="103403"/>
            </a:xfrm>
            <a:custGeom>
              <a:avLst/>
              <a:gdLst/>
              <a:ahLst/>
              <a:cxnLst/>
              <a:rect l="l" t="t" r="r" b="b"/>
              <a:pathLst>
                <a:path w="95592" h="103403">
                  <a:moveTo>
                    <a:pt x="95592" y="70954"/>
                  </a:moveTo>
                  <a:lnTo>
                    <a:pt x="93980" y="67932"/>
                  </a:lnTo>
                  <a:lnTo>
                    <a:pt x="92354" y="64897"/>
                  </a:lnTo>
                  <a:lnTo>
                    <a:pt x="90703" y="61836"/>
                  </a:lnTo>
                  <a:lnTo>
                    <a:pt x="89039" y="58788"/>
                  </a:lnTo>
                  <a:lnTo>
                    <a:pt x="87414" y="55753"/>
                  </a:lnTo>
                  <a:lnTo>
                    <a:pt x="85801" y="52730"/>
                  </a:lnTo>
                  <a:lnTo>
                    <a:pt x="80111" y="56286"/>
                  </a:lnTo>
                  <a:lnTo>
                    <a:pt x="80772" y="60236"/>
                  </a:lnTo>
                  <a:lnTo>
                    <a:pt x="80962" y="62903"/>
                  </a:lnTo>
                  <a:lnTo>
                    <a:pt x="79883" y="65976"/>
                  </a:lnTo>
                  <a:lnTo>
                    <a:pt x="77025" y="68592"/>
                  </a:lnTo>
                  <a:lnTo>
                    <a:pt x="73621" y="70827"/>
                  </a:lnTo>
                  <a:lnTo>
                    <a:pt x="50990" y="85001"/>
                  </a:lnTo>
                  <a:lnTo>
                    <a:pt x="51028" y="82702"/>
                  </a:lnTo>
                  <a:lnTo>
                    <a:pt x="51269" y="80060"/>
                  </a:lnTo>
                  <a:lnTo>
                    <a:pt x="51714" y="77050"/>
                  </a:lnTo>
                  <a:lnTo>
                    <a:pt x="52171" y="74041"/>
                  </a:lnTo>
                  <a:lnTo>
                    <a:pt x="52743" y="70878"/>
                  </a:lnTo>
                  <a:lnTo>
                    <a:pt x="53428" y="67551"/>
                  </a:lnTo>
                  <a:lnTo>
                    <a:pt x="54127" y="64211"/>
                  </a:lnTo>
                  <a:lnTo>
                    <a:pt x="54876" y="60820"/>
                  </a:lnTo>
                  <a:lnTo>
                    <a:pt x="55664" y="57378"/>
                  </a:lnTo>
                  <a:lnTo>
                    <a:pt x="56464" y="53924"/>
                  </a:lnTo>
                  <a:lnTo>
                    <a:pt x="57213" y="50622"/>
                  </a:lnTo>
                  <a:lnTo>
                    <a:pt x="57924" y="47447"/>
                  </a:lnTo>
                  <a:lnTo>
                    <a:pt x="58635" y="44272"/>
                  </a:lnTo>
                  <a:lnTo>
                    <a:pt x="59270" y="41325"/>
                  </a:lnTo>
                  <a:lnTo>
                    <a:pt x="59829" y="38582"/>
                  </a:lnTo>
                  <a:lnTo>
                    <a:pt x="60388" y="35852"/>
                  </a:lnTo>
                  <a:lnTo>
                    <a:pt x="60972" y="31572"/>
                  </a:lnTo>
                  <a:lnTo>
                    <a:pt x="61594" y="27089"/>
                  </a:lnTo>
                  <a:lnTo>
                    <a:pt x="61709" y="23279"/>
                  </a:lnTo>
                  <a:lnTo>
                    <a:pt x="61315" y="19812"/>
                  </a:lnTo>
                  <a:lnTo>
                    <a:pt x="60578" y="16560"/>
                  </a:lnTo>
                  <a:lnTo>
                    <a:pt x="59321" y="13538"/>
                  </a:lnTo>
                  <a:lnTo>
                    <a:pt x="57505" y="10401"/>
                  </a:lnTo>
                  <a:lnTo>
                    <a:pt x="55841" y="7747"/>
                  </a:lnTo>
                  <a:lnTo>
                    <a:pt x="53886" y="5549"/>
                  </a:lnTo>
                  <a:lnTo>
                    <a:pt x="49352" y="2032"/>
                  </a:lnTo>
                  <a:lnTo>
                    <a:pt x="46774" y="914"/>
                  </a:lnTo>
                  <a:lnTo>
                    <a:pt x="43865" y="457"/>
                  </a:lnTo>
                  <a:lnTo>
                    <a:pt x="40970" y="0"/>
                  </a:lnTo>
                  <a:lnTo>
                    <a:pt x="37731" y="241"/>
                  </a:lnTo>
                  <a:lnTo>
                    <a:pt x="34124" y="1155"/>
                  </a:lnTo>
                  <a:lnTo>
                    <a:pt x="30530" y="2070"/>
                  </a:lnTo>
                  <a:lnTo>
                    <a:pt x="26606" y="3860"/>
                  </a:lnTo>
                  <a:lnTo>
                    <a:pt x="22364" y="6515"/>
                  </a:lnTo>
                  <a:lnTo>
                    <a:pt x="18859" y="8712"/>
                  </a:lnTo>
                  <a:lnTo>
                    <a:pt x="15227" y="11671"/>
                  </a:lnTo>
                  <a:lnTo>
                    <a:pt x="11455" y="15392"/>
                  </a:lnTo>
                  <a:lnTo>
                    <a:pt x="7683" y="19126"/>
                  </a:lnTo>
                  <a:lnTo>
                    <a:pt x="3860" y="23698"/>
                  </a:lnTo>
                  <a:lnTo>
                    <a:pt x="0" y="29133"/>
                  </a:lnTo>
                  <a:lnTo>
                    <a:pt x="7467" y="41059"/>
                  </a:lnTo>
                  <a:lnTo>
                    <a:pt x="15481" y="36042"/>
                  </a:lnTo>
                  <a:lnTo>
                    <a:pt x="14452" y="31229"/>
                  </a:lnTo>
                  <a:lnTo>
                    <a:pt x="14579" y="26987"/>
                  </a:lnTo>
                  <a:lnTo>
                    <a:pt x="15862" y="23329"/>
                  </a:lnTo>
                  <a:lnTo>
                    <a:pt x="17144" y="19659"/>
                  </a:lnTo>
                  <a:lnTo>
                    <a:pt x="19672" y="16637"/>
                  </a:lnTo>
                  <a:lnTo>
                    <a:pt x="23469" y="14262"/>
                  </a:lnTo>
                  <a:lnTo>
                    <a:pt x="27838" y="12001"/>
                  </a:lnTo>
                  <a:lnTo>
                    <a:pt x="32092" y="11277"/>
                  </a:lnTo>
                  <a:lnTo>
                    <a:pt x="35953" y="11887"/>
                  </a:lnTo>
                  <a:lnTo>
                    <a:pt x="39598" y="13385"/>
                  </a:lnTo>
                  <a:lnTo>
                    <a:pt x="42976" y="16154"/>
                  </a:lnTo>
                  <a:lnTo>
                    <a:pt x="45783" y="19964"/>
                  </a:lnTo>
                  <a:lnTo>
                    <a:pt x="48006" y="24079"/>
                  </a:lnTo>
                  <a:lnTo>
                    <a:pt x="49225" y="28308"/>
                  </a:lnTo>
                  <a:lnTo>
                    <a:pt x="49504" y="30861"/>
                  </a:lnTo>
                  <a:lnTo>
                    <a:pt x="49390" y="36830"/>
                  </a:lnTo>
                  <a:lnTo>
                    <a:pt x="49009" y="40436"/>
                  </a:lnTo>
                  <a:lnTo>
                    <a:pt x="48298" y="44653"/>
                  </a:lnTo>
                  <a:lnTo>
                    <a:pt x="47586" y="48882"/>
                  </a:lnTo>
                  <a:lnTo>
                    <a:pt x="46520" y="54102"/>
                  </a:lnTo>
                  <a:lnTo>
                    <a:pt x="45084" y="60337"/>
                  </a:lnTo>
                  <a:lnTo>
                    <a:pt x="44145" y="64452"/>
                  </a:lnTo>
                  <a:lnTo>
                    <a:pt x="43357" y="68326"/>
                  </a:lnTo>
                  <a:lnTo>
                    <a:pt x="42748" y="71983"/>
                  </a:lnTo>
                  <a:lnTo>
                    <a:pt x="42138" y="75628"/>
                  </a:lnTo>
                  <a:lnTo>
                    <a:pt x="41706" y="79057"/>
                  </a:lnTo>
                  <a:lnTo>
                    <a:pt x="41452" y="82283"/>
                  </a:lnTo>
                  <a:lnTo>
                    <a:pt x="41198" y="85509"/>
                  </a:lnTo>
                  <a:lnTo>
                    <a:pt x="41173" y="94513"/>
                  </a:lnTo>
                  <a:lnTo>
                    <a:pt x="41389" y="97409"/>
                  </a:lnTo>
                  <a:lnTo>
                    <a:pt x="41783" y="100215"/>
                  </a:lnTo>
                  <a:lnTo>
                    <a:pt x="43776" y="103403"/>
                  </a:lnTo>
                  <a:lnTo>
                    <a:pt x="95592" y="70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108"/>
            <p:cNvSpPr/>
            <p:nvPr/>
          </p:nvSpPr>
          <p:spPr>
            <a:xfrm>
              <a:off x="1188402" y="5470652"/>
              <a:ext cx="95567" cy="103378"/>
            </a:xfrm>
            <a:custGeom>
              <a:avLst/>
              <a:gdLst/>
              <a:ahLst/>
              <a:cxnLst/>
              <a:rect l="l" t="t" r="r" b="b"/>
              <a:pathLst>
                <a:path w="95567" h="103377">
                  <a:moveTo>
                    <a:pt x="95567" y="70866"/>
                  </a:moveTo>
                  <a:lnTo>
                    <a:pt x="94043" y="67818"/>
                  </a:lnTo>
                  <a:lnTo>
                    <a:pt x="92392" y="64897"/>
                  </a:lnTo>
                  <a:lnTo>
                    <a:pt x="90741" y="61849"/>
                  </a:lnTo>
                  <a:lnTo>
                    <a:pt x="89090" y="58674"/>
                  </a:lnTo>
                  <a:lnTo>
                    <a:pt x="87439" y="55753"/>
                  </a:lnTo>
                  <a:lnTo>
                    <a:pt x="85788" y="52705"/>
                  </a:lnTo>
                  <a:lnTo>
                    <a:pt x="80111" y="56261"/>
                  </a:lnTo>
                  <a:lnTo>
                    <a:pt x="80772" y="60198"/>
                  </a:lnTo>
                  <a:lnTo>
                    <a:pt x="80962" y="62865"/>
                  </a:lnTo>
                  <a:lnTo>
                    <a:pt x="79882" y="65913"/>
                  </a:lnTo>
                  <a:lnTo>
                    <a:pt x="77025" y="68580"/>
                  </a:lnTo>
                  <a:lnTo>
                    <a:pt x="73634" y="70739"/>
                  </a:lnTo>
                  <a:lnTo>
                    <a:pt x="50990" y="84963"/>
                  </a:lnTo>
                  <a:lnTo>
                    <a:pt x="51028" y="82677"/>
                  </a:lnTo>
                  <a:lnTo>
                    <a:pt x="51269" y="80010"/>
                  </a:lnTo>
                  <a:lnTo>
                    <a:pt x="51727" y="76962"/>
                  </a:lnTo>
                  <a:lnTo>
                    <a:pt x="52171" y="74041"/>
                  </a:lnTo>
                  <a:lnTo>
                    <a:pt x="52743" y="70866"/>
                  </a:lnTo>
                  <a:lnTo>
                    <a:pt x="53428" y="67437"/>
                  </a:lnTo>
                  <a:lnTo>
                    <a:pt x="54127" y="64135"/>
                  </a:lnTo>
                  <a:lnTo>
                    <a:pt x="54876" y="60833"/>
                  </a:lnTo>
                  <a:lnTo>
                    <a:pt x="55664" y="57277"/>
                  </a:lnTo>
                  <a:lnTo>
                    <a:pt x="56464" y="53848"/>
                  </a:lnTo>
                  <a:lnTo>
                    <a:pt x="57213" y="50546"/>
                  </a:lnTo>
                  <a:lnTo>
                    <a:pt x="57924" y="47371"/>
                  </a:lnTo>
                  <a:lnTo>
                    <a:pt x="58635" y="44196"/>
                  </a:lnTo>
                  <a:lnTo>
                    <a:pt x="59270" y="41275"/>
                  </a:lnTo>
                  <a:lnTo>
                    <a:pt x="59829" y="38481"/>
                  </a:lnTo>
                  <a:lnTo>
                    <a:pt x="60388" y="35814"/>
                  </a:lnTo>
                  <a:lnTo>
                    <a:pt x="60972" y="31496"/>
                  </a:lnTo>
                  <a:lnTo>
                    <a:pt x="61594" y="27051"/>
                  </a:lnTo>
                  <a:lnTo>
                    <a:pt x="61709" y="23241"/>
                  </a:lnTo>
                  <a:lnTo>
                    <a:pt x="61315" y="19812"/>
                  </a:lnTo>
                  <a:lnTo>
                    <a:pt x="60578" y="16510"/>
                  </a:lnTo>
                  <a:lnTo>
                    <a:pt x="59321" y="13462"/>
                  </a:lnTo>
                  <a:lnTo>
                    <a:pt x="57505" y="10287"/>
                  </a:lnTo>
                  <a:lnTo>
                    <a:pt x="53886" y="5461"/>
                  </a:lnTo>
                  <a:lnTo>
                    <a:pt x="49352" y="2032"/>
                  </a:lnTo>
                  <a:lnTo>
                    <a:pt x="46774" y="889"/>
                  </a:lnTo>
                  <a:lnTo>
                    <a:pt x="43878" y="381"/>
                  </a:lnTo>
                  <a:lnTo>
                    <a:pt x="40970" y="0"/>
                  </a:lnTo>
                  <a:lnTo>
                    <a:pt x="37731" y="127"/>
                  </a:lnTo>
                  <a:lnTo>
                    <a:pt x="34124" y="1143"/>
                  </a:lnTo>
                  <a:lnTo>
                    <a:pt x="30530" y="2032"/>
                  </a:lnTo>
                  <a:lnTo>
                    <a:pt x="26606" y="3810"/>
                  </a:lnTo>
                  <a:lnTo>
                    <a:pt x="22364" y="6477"/>
                  </a:lnTo>
                  <a:lnTo>
                    <a:pt x="18859" y="8636"/>
                  </a:lnTo>
                  <a:lnTo>
                    <a:pt x="15227" y="11557"/>
                  </a:lnTo>
                  <a:lnTo>
                    <a:pt x="11455" y="15367"/>
                  </a:lnTo>
                  <a:lnTo>
                    <a:pt x="7683" y="19050"/>
                  </a:lnTo>
                  <a:lnTo>
                    <a:pt x="3860" y="23622"/>
                  </a:lnTo>
                  <a:lnTo>
                    <a:pt x="0" y="29083"/>
                  </a:lnTo>
                  <a:lnTo>
                    <a:pt x="7467" y="41021"/>
                  </a:lnTo>
                  <a:lnTo>
                    <a:pt x="15481" y="35941"/>
                  </a:lnTo>
                  <a:lnTo>
                    <a:pt x="14452" y="31242"/>
                  </a:lnTo>
                  <a:lnTo>
                    <a:pt x="14579" y="26924"/>
                  </a:lnTo>
                  <a:lnTo>
                    <a:pt x="15862" y="23241"/>
                  </a:lnTo>
                  <a:lnTo>
                    <a:pt x="17144" y="19558"/>
                  </a:lnTo>
                  <a:lnTo>
                    <a:pt x="19684" y="16637"/>
                  </a:lnTo>
                  <a:lnTo>
                    <a:pt x="23469" y="14224"/>
                  </a:lnTo>
                  <a:lnTo>
                    <a:pt x="27838" y="11938"/>
                  </a:lnTo>
                  <a:lnTo>
                    <a:pt x="32092" y="11176"/>
                  </a:lnTo>
                  <a:lnTo>
                    <a:pt x="35953" y="11811"/>
                  </a:lnTo>
                  <a:lnTo>
                    <a:pt x="39598" y="13335"/>
                  </a:lnTo>
                  <a:lnTo>
                    <a:pt x="42976" y="16129"/>
                  </a:lnTo>
                  <a:lnTo>
                    <a:pt x="45783" y="19939"/>
                  </a:lnTo>
                  <a:lnTo>
                    <a:pt x="48006" y="24003"/>
                  </a:lnTo>
                  <a:lnTo>
                    <a:pt x="49225" y="28194"/>
                  </a:lnTo>
                  <a:lnTo>
                    <a:pt x="49504" y="30861"/>
                  </a:lnTo>
                  <a:lnTo>
                    <a:pt x="49390" y="36830"/>
                  </a:lnTo>
                  <a:lnTo>
                    <a:pt x="49009" y="40386"/>
                  </a:lnTo>
                  <a:lnTo>
                    <a:pt x="48298" y="44577"/>
                  </a:lnTo>
                  <a:lnTo>
                    <a:pt x="47586" y="48768"/>
                  </a:lnTo>
                  <a:lnTo>
                    <a:pt x="46520" y="54102"/>
                  </a:lnTo>
                  <a:lnTo>
                    <a:pt x="45084" y="60325"/>
                  </a:lnTo>
                  <a:lnTo>
                    <a:pt x="44145" y="64389"/>
                  </a:lnTo>
                  <a:lnTo>
                    <a:pt x="43370" y="68326"/>
                  </a:lnTo>
                  <a:lnTo>
                    <a:pt x="42748" y="71882"/>
                  </a:lnTo>
                  <a:lnTo>
                    <a:pt x="42138" y="75565"/>
                  </a:lnTo>
                  <a:lnTo>
                    <a:pt x="41706" y="78994"/>
                  </a:lnTo>
                  <a:lnTo>
                    <a:pt x="41452" y="82169"/>
                  </a:lnTo>
                  <a:lnTo>
                    <a:pt x="41211" y="85471"/>
                  </a:lnTo>
                  <a:lnTo>
                    <a:pt x="41173" y="94488"/>
                  </a:lnTo>
                  <a:lnTo>
                    <a:pt x="41389" y="97409"/>
                  </a:lnTo>
                  <a:lnTo>
                    <a:pt x="41782" y="100203"/>
                  </a:lnTo>
                  <a:lnTo>
                    <a:pt x="43776" y="103378"/>
                  </a:lnTo>
                  <a:lnTo>
                    <a:pt x="95567" y="70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109"/>
            <p:cNvSpPr/>
            <p:nvPr/>
          </p:nvSpPr>
          <p:spPr>
            <a:xfrm>
              <a:off x="1284859" y="5235448"/>
              <a:ext cx="514984" cy="347853"/>
            </a:xfrm>
            <a:custGeom>
              <a:avLst/>
              <a:gdLst/>
              <a:ahLst/>
              <a:cxnLst/>
              <a:rect l="l" t="t" r="r" b="b"/>
              <a:pathLst>
                <a:path w="514984" h="347852">
                  <a:moveTo>
                    <a:pt x="347091" y="176656"/>
                  </a:moveTo>
                  <a:lnTo>
                    <a:pt x="350773" y="174624"/>
                  </a:lnTo>
                  <a:lnTo>
                    <a:pt x="354203" y="172592"/>
                  </a:lnTo>
                  <a:lnTo>
                    <a:pt x="357759" y="170052"/>
                  </a:lnTo>
                  <a:lnTo>
                    <a:pt x="360172" y="167258"/>
                  </a:lnTo>
                  <a:lnTo>
                    <a:pt x="360172" y="164591"/>
                  </a:lnTo>
                  <a:lnTo>
                    <a:pt x="340487" y="100710"/>
                  </a:lnTo>
                  <a:lnTo>
                    <a:pt x="340867" y="100456"/>
                  </a:lnTo>
                  <a:lnTo>
                    <a:pt x="391033" y="145287"/>
                  </a:lnTo>
                  <a:lnTo>
                    <a:pt x="392048" y="146049"/>
                  </a:lnTo>
                  <a:lnTo>
                    <a:pt x="394842" y="146176"/>
                  </a:lnTo>
                  <a:lnTo>
                    <a:pt x="397891" y="144906"/>
                  </a:lnTo>
                  <a:lnTo>
                    <a:pt x="400684" y="143509"/>
                  </a:lnTo>
                  <a:lnTo>
                    <a:pt x="404114" y="141350"/>
                  </a:lnTo>
                  <a:lnTo>
                    <a:pt x="407542" y="138810"/>
                  </a:lnTo>
                  <a:lnTo>
                    <a:pt x="409702" y="136270"/>
                  </a:lnTo>
                  <a:lnTo>
                    <a:pt x="409574" y="133603"/>
                  </a:lnTo>
                  <a:lnTo>
                    <a:pt x="386968" y="48005"/>
                  </a:lnTo>
                  <a:lnTo>
                    <a:pt x="386715" y="46989"/>
                  </a:lnTo>
                  <a:lnTo>
                    <a:pt x="385445" y="44068"/>
                  </a:lnTo>
                  <a:lnTo>
                    <a:pt x="383666" y="42798"/>
                  </a:lnTo>
                  <a:lnTo>
                    <a:pt x="380746" y="43687"/>
                  </a:lnTo>
                  <a:lnTo>
                    <a:pt x="377571" y="45592"/>
                  </a:lnTo>
                  <a:lnTo>
                    <a:pt x="374903" y="47370"/>
                  </a:lnTo>
                  <a:lnTo>
                    <a:pt x="371728" y="50291"/>
                  </a:lnTo>
                  <a:lnTo>
                    <a:pt x="371728" y="52958"/>
                  </a:lnTo>
                  <a:lnTo>
                    <a:pt x="392810" y="126491"/>
                  </a:lnTo>
                  <a:lnTo>
                    <a:pt x="392557" y="126618"/>
                  </a:lnTo>
                  <a:lnTo>
                    <a:pt x="335406" y="75564"/>
                  </a:lnTo>
                  <a:lnTo>
                    <a:pt x="333247" y="74421"/>
                  </a:lnTo>
                  <a:lnTo>
                    <a:pt x="330200" y="75437"/>
                  </a:lnTo>
                  <a:lnTo>
                    <a:pt x="326897" y="77342"/>
                  </a:lnTo>
                  <a:lnTo>
                    <a:pt x="324357" y="78993"/>
                  </a:lnTo>
                  <a:lnTo>
                    <a:pt x="321309" y="81787"/>
                  </a:lnTo>
                  <a:lnTo>
                    <a:pt x="321437" y="84454"/>
                  </a:lnTo>
                  <a:lnTo>
                    <a:pt x="343661" y="157225"/>
                  </a:lnTo>
                  <a:lnTo>
                    <a:pt x="343408" y="157352"/>
                  </a:lnTo>
                  <a:lnTo>
                    <a:pt x="286131" y="106552"/>
                  </a:lnTo>
                  <a:lnTo>
                    <a:pt x="284353" y="105409"/>
                  </a:lnTo>
                  <a:lnTo>
                    <a:pt x="281685" y="105917"/>
                  </a:lnTo>
                  <a:lnTo>
                    <a:pt x="278384" y="107695"/>
                  </a:lnTo>
                  <a:lnTo>
                    <a:pt x="274447" y="110108"/>
                  </a:lnTo>
                  <a:lnTo>
                    <a:pt x="271272" y="113029"/>
                  </a:lnTo>
                  <a:lnTo>
                    <a:pt x="271779" y="115823"/>
                  </a:lnTo>
                  <a:lnTo>
                    <a:pt x="274447" y="118490"/>
                  </a:lnTo>
                  <a:lnTo>
                    <a:pt x="341503" y="176402"/>
                  </a:lnTo>
                  <a:lnTo>
                    <a:pt x="344423" y="177418"/>
                  </a:lnTo>
                  <a:lnTo>
                    <a:pt x="347091" y="176656"/>
                  </a:lnTo>
                  <a:close/>
                </a:path>
                <a:path w="514984" h="347852">
                  <a:moveTo>
                    <a:pt x="254127" y="232917"/>
                  </a:moveTo>
                  <a:lnTo>
                    <a:pt x="259841" y="231901"/>
                  </a:lnTo>
                  <a:lnTo>
                    <a:pt x="265938" y="229361"/>
                  </a:lnTo>
                  <a:lnTo>
                    <a:pt x="272034" y="225551"/>
                  </a:lnTo>
                  <a:lnTo>
                    <a:pt x="278510" y="221487"/>
                  </a:lnTo>
                  <a:lnTo>
                    <a:pt x="283463" y="216915"/>
                  </a:lnTo>
                  <a:lnTo>
                    <a:pt x="286893" y="211835"/>
                  </a:lnTo>
                  <a:lnTo>
                    <a:pt x="290449" y="206755"/>
                  </a:lnTo>
                  <a:lnTo>
                    <a:pt x="292607" y="201294"/>
                  </a:lnTo>
                  <a:lnTo>
                    <a:pt x="293497" y="195452"/>
                  </a:lnTo>
                  <a:lnTo>
                    <a:pt x="294385" y="189737"/>
                  </a:lnTo>
                  <a:lnTo>
                    <a:pt x="294004" y="183768"/>
                  </a:lnTo>
                  <a:lnTo>
                    <a:pt x="292353" y="177545"/>
                  </a:lnTo>
                  <a:lnTo>
                    <a:pt x="290829" y="171322"/>
                  </a:lnTo>
                  <a:lnTo>
                    <a:pt x="288035" y="165226"/>
                  </a:lnTo>
                  <a:lnTo>
                    <a:pt x="284225" y="159003"/>
                  </a:lnTo>
                  <a:lnTo>
                    <a:pt x="280288" y="152780"/>
                  </a:lnTo>
                  <a:lnTo>
                    <a:pt x="275971" y="147573"/>
                  </a:lnTo>
                  <a:lnTo>
                    <a:pt x="271272" y="143509"/>
                  </a:lnTo>
                  <a:lnTo>
                    <a:pt x="266572" y="139445"/>
                  </a:lnTo>
                  <a:lnTo>
                    <a:pt x="261493" y="136524"/>
                  </a:lnTo>
                  <a:lnTo>
                    <a:pt x="256285" y="135000"/>
                  </a:lnTo>
                  <a:lnTo>
                    <a:pt x="250952" y="133349"/>
                  </a:lnTo>
                  <a:lnTo>
                    <a:pt x="245490" y="133095"/>
                  </a:lnTo>
                  <a:lnTo>
                    <a:pt x="239649" y="134111"/>
                  </a:lnTo>
                  <a:lnTo>
                    <a:pt x="233934" y="135254"/>
                  </a:lnTo>
                  <a:lnTo>
                    <a:pt x="227965" y="137667"/>
                  </a:lnTo>
                  <a:lnTo>
                    <a:pt x="221741" y="141604"/>
                  </a:lnTo>
                  <a:lnTo>
                    <a:pt x="215265" y="145541"/>
                  </a:lnTo>
                  <a:lnTo>
                    <a:pt x="210312" y="150113"/>
                  </a:lnTo>
                  <a:lnTo>
                    <a:pt x="206756" y="155193"/>
                  </a:lnTo>
                  <a:lnTo>
                    <a:pt x="203327" y="160273"/>
                  </a:lnTo>
                  <a:lnTo>
                    <a:pt x="201168" y="165734"/>
                  </a:lnTo>
                  <a:lnTo>
                    <a:pt x="200278" y="171449"/>
                  </a:lnTo>
                  <a:lnTo>
                    <a:pt x="199390" y="177291"/>
                  </a:lnTo>
                  <a:lnTo>
                    <a:pt x="199771" y="183133"/>
                  </a:lnTo>
                  <a:lnTo>
                    <a:pt x="201422" y="189356"/>
                  </a:lnTo>
                  <a:lnTo>
                    <a:pt x="203072" y="195579"/>
                  </a:lnTo>
                  <a:lnTo>
                    <a:pt x="205740" y="201675"/>
                  </a:lnTo>
                  <a:lnTo>
                    <a:pt x="209677" y="207898"/>
                  </a:lnTo>
                  <a:lnTo>
                    <a:pt x="213613" y="214248"/>
                  </a:lnTo>
                  <a:lnTo>
                    <a:pt x="215519" y="176910"/>
                  </a:lnTo>
                  <a:lnTo>
                    <a:pt x="215772" y="173100"/>
                  </a:lnTo>
                  <a:lnTo>
                    <a:pt x="216027" y="169163"/>
                  </a:lnTo>
                  <a:lnTo>
                    <a:pt x="217169" y="165607"/>
                  </a:lnTo>
                  <a:lnTo>
                    <a:pt x="219202" y="162305"/>
                  </a:lnTo>
                  <a:lnTo>
                    <a:pt x="221234" y="159003"/>
                  </a:lnTo>
                  <a:lnTo>
                    <a:pt x="224281" y="156082"/>
                  </a:lnTo>
                  <a:lnTo>
                    <a:pt x="228472" y="153415"/>
                  </a:lnTo>
                  <a:lnTo>
                    <a:pt x="232918" y="150621"/>
                  </a:lnTo>
                  <a:lnTo>
                    <a:pt x="237109" y="149097"/>
                  </a:lnTo>
                  <a:lnTo>
                    <a:pt x="241046" y="148843"/>
                  </a:lnTo>
                  <a:lnTo>
                    <a:pt x="245109" y="148589"/>
                  </a:lnTo>
                  <a:lnTo>
                    <a:pt x="248793" y="149224"/>
                  </a:lnTo>
                  <a:lnTo>
                    <a:pt x="252222" y="150875"/>
                  </a:lnTo>
                  <a:lnTo>
                    <a:pt x="255778" y="152526"/>
                  </a:lnTo>
                  <a:lnTo>
                    <a:pt x="258953" y="154939"/>
                  </a:lnTo>
                  <a:lnTo>
                    <a:pt x="262000" y="158114"/>
                  </a:lnTo>
                  <a:lnTo>
                    <a:pt x="265049" y="161289"/>
                  </a:lnTo>
                  <a:lnTo>
                    <a:pt x="267843" y="164845"/>
                  </a:lnTo>
                  <a:lnTo>
                    <a:pt x="270382" y="168909"/>
                  </a:lnTo>
                  <a:lnTo>
                    <a:pt x="273177" y="173354"/>
                  </a:lnTo>
                  <a:lnTo>
                    <a:pt x="275209" y="177672"/>
                  </a:lnTo>
                  <a:lnTo>
                    <a:pt x="276606" y="181863"/>
                  </a:lnTo>
                  <a:lnTo>
                    <a:pt x="278003" y="186054"/>
                  </a:lnTo>
                  <a:lnTo>
                    <a:pt x="278510" y="189991"/>
                  </a:lnTo>
                  <a:lnTo>
                    <a:pt x="278256" y="193801"/>
                  </a:lnTo>
                  <a:lnTo>
                    <a:pt x="278003" y="197738"/>
                  </a:lnTo>
                  <a:lnTo>
                    <a:pt x="276732" y="201294"/>
                  </a:lnTo>
                  <a:lnTo>
                    <a:pt x="274700" y="204596"/>
                  </a:lnTo>
                  <a:lnTo>
                    <a:pt x="272669" y="207898"/>
                  </a:lnTo>
                  <a:lnTo>
                    <a:pt x="269621" y="210819"/>
                  </a:lnTo>
                  <a:lnTo>
                    <a:pt x="265556" y="213359"/>
                  </a:lnTo>
                  <a:lnTo>
                    <a:pt x="260984" y="216153"/>
                  </a:lnTo>
                  <a:lnTo>
                    <a:pt x="256794" y="217677"/>
                  </a:lnTo>
                  <a:lnTo>
                    <a:pt x="252856" y="218058"/>
                  </a:lnTo>
                  <a:lnTo>
                    <a:pt x="248793" y="218312"/>
                  </a:lnTo>
                  <a:lnTo>
                    <a:pt x="245109" y="217677"/>
                  </a:lnTo>
                  <a:lnTo>
                    <a:pt x="241681" y="216026"/>
                  </a:lnTo>
                  <a:lnTo>
                    <a:pt x="238125" y="214375"/>
                  </a:lnTo>
                  <a:lnTo>
                    <a:pt x="234950" y="212089"/>
                  </a:lnTo>
                  <a:lnTo>
                    <a:pt x="231902" y="208914"/>
                  </a:lnTo>
                  <a:lnTo>
                    <a:pt x="228853" y="205739"/>
                  </a:lnTo>
                  <a:lnTo>
                    <a:pt x="226059" y="202056"/>
                  </a:lnTo>
                  <a:lnTo>
                    <a:pt x="223393" y="197992"/>
                  </a:lnTo>
                  <a:lnTo>
                    <a:pt x="220725" y="193674"/>
                  </a:lnTo>
                  <a:lnTo>
                    <a:pt x="222631" y="223519"/>
                  </a:lnTo>
                  <a:lnTo>
                    <a:pt x="227329" y="227583"/>
                  </a:lnTo>
                  <a:lnTo>
                    <a:pt x="232282" y="230504"/>
                  </a:lnTo>
                  <a:lnTo>
                    <a:pt x="237490" y="232028"/>
                  </a:lnTo>
                  <a:lnTo>
                    <a:pt x="242824" y="233679"/>
                  </a:lnTo>
                  <a:lnTo>
                    <a:pt x="248412" y="233933"/>
                  </a:lnTo>
                  <a:lnTo>
                    <a:pt x="254127" y="232917"/>
                  </a:lnTo>
                  <a:close/>
                </a:path>
                <a:path w="514984" h="347852">
                  <a:moveTo>
                    <a:pt x="74294" y="347471"/>
                  </a:moveTo>
                  <a:lnTo>
                    <a:pt x="77343" y="345947"/>
                  </a:lnTo>
                  <a:lnTo>
                    <a:pt x="81279" y="343407"/>
                  </a:lnTo>
                  <a:lnTo>
                    <a:pt x="83819" y="340867"/>
                  </a:lnTo>
                  <a:lnTo>
                    <a:pt x="84074" y="338073"/>
                  </a:lnTo>
                  <a:lnTo>
                    <a:pt x="57912" y="296290"/>
                  </a:lnTo>
                  <a:lnTo>
                    <a:pt x="115950" y="318007"/>
                  </a:lnTo>
                  <a:lnTo>
                    <a:pt x="117856" y="318642"/>
                  </a:lnTo>
                  <a:lnTo>
                    <a:pt x="120777" y="318261"/>
                  </a:lnTo>
                  <a:lnTo>
                    <a:pt x="123825" y="316864"/>
                  </a:lnTo>
                  <a:lnTo>
                    <a:pt x="126618" y="315086"/>
                  </a:lnTo>
                  <a:lnTo>
                    <a:pt x="129159" y="313435"/>
                  </a:lnTo>
                  <a:lnTo>
                    <a:pt x="131953" y="310768"/>
                  </a:lnTo>
                  <a:lnTo>
                    <a:pt x="132206" y="307847"/>
                  </a:lnTo>
                  <a:lnTo>
                    <a:pt x="130682" y="306577"/>
                  </a:lnTo>
                  <a:lnTo>
                    <a:pt x="127634" y="305180"/>
                  </a:lnTo>
                  <a:lnTo>
                    <a:pt x="72009" y="284606"/>
                  </a:lnTo>
                  <a:lnTo>
                    <a:pt x="82296" y="240156"/>
                  </a:lnTo>
                  <a:lnTo>
                    <a:pt x="82550" y="238632"/>
                  </a:lnTo>
                  <a:lnTo>
                    <a:pt x="82550" y="235711"/>
                  </a:lnTo>
                  <a:lnTo>
                    <a:pt x="80263" y="233171"/>
                  </a:lnTo>
                  <a:lnTo>
                    <a:pt x="77469" y="233806"/>
                  </a:lnTo>
                  <a:lnTo>
                    <a:pt x="74294" y="235584"/>
                  </a:lnTo>
                  <a:lnTo>
                    <a:pt x="71500" y="237235"/>
                  </a:lnTo>
                  <a:lnTo>
                    <a:pt x="68579" y="239394"/>
                  </a:lnTo>
                  <a:lnTo>
                    <a:pt x="66421" y="242188"/>
                  </a:lnTo>
                  <a:lnTo>
                    <a:pt x="65531" y="245109"/>
                  </a:lnTo>
                  <a:lnTo>
                    <a:pt x="56641" y="294258"/>
                  </a:lnTo>
                  <a:lnTo>
                    <a:pt x="13843" y="226059"/>
                  </a:lnTo>
                  <a:lnTo>
                    <a:pt x="12446" y="224916"/>
                  </a:lnTo>
                  <a:lnTo>
                    <a:pt x="9778" y="225297"/>
                  </a:lnTo>
                  <a:lnTo>
                    <a:pt x="6603" y="226821"/>
                  </a:lnTo>
                  <a:lnTo>
                    <a:pt x="2793" y="229361"/>
                  </a:lnTo>
                  <a:lnTo>
                    <a:pt x="127" y="231774"/>
                  </a:lnTo>
                  <a:lnTo>
                    <a:pt x="0" y="234695"/>
                  </a:lnTo>
                  <a:lnTo>
                    <a:pt x="70231" y="346709"/>
                  </a:lnTo>
                  <a:lnTo>
                    <a:pt x="71628" y="347852"/>
                  </a:lnTo>
                  <a:lnTo>
                    <a:pt x="74294" y="347471"/>
                  </a:lnTo>
                  <a:close/>
                </a:path>
                <a:path w="514984" h="347852">
                  <a:moveTo>
                    <a:pt x="152781" y="298449"/>
                  </a:moveTo>
                  <a:lnTo>
                    <a:pt x="156209" y="296544"/>
                  </a:lnTo>
                  <a:lnTo>
                    <a:pt x="158750" y="294893"/>
                  </a:lnTo>
                  <a:lnTo>
                    <a:pt x="161416" y="292353"/>
                  </a:lnTo>
                  <a:lnTo>
                    <a:pt x="161544" y="289559"/>
                  </a:lnTo>
                  <a:lnTo>
                    <a:pt x="128524" y="236854"/>
                  </a:lnTo>
                  <a:lnTo>
                    <a:pt x="129412" y="229615"/>
                  </a:lnTo>
                  <a:lnTo>
                    <a:pt x="130682" y="223773"/>
                  </a:lnTo>
                  <a:lnTo>
                    <a:pt x="132715" y="219201"/>
                  </a:lnTo>
                  <a:lnTo>
                    <a:pt x="134619" y="214502"/>
                  </a:lnTo>
                  <a:lnTo>
                    <a:pt x="137287" y="211073"/>
                  </a:lnTo>
                  <a:lnTo>
                    <a:pt x="140715" y="208914"/>
                  </a:lnTo>
                  <a:lnTo>
                    <a:pt x="143382" y="207263"/>
                  </a:lnTo>
                  <a:lnTo>
                    <a:pt x="146177" y="206247"/>
                  </a:lnTo>
                  <a:lnTo>
                    <a:pt x="148844" y="205993"/>
                  </a:lnTo>
                  <a:lnTo>
                    <a:pt x="151510" y="205739"/>
                  </a:lnTo>
                  <a:lnTo>
                    <a:pt x="154050" y="206120"/>
                  </a:lnTo>
                  <a:lnTo>
                    <a:pt x="156463" y="207263"/>
                  </a:lnTo>
                  <a:lnTo>
                    <a:pt x="159003" y="208406"/>
                  </a:lnTo>
                  <a:lnTo>
                    <a:pt x="161416" y="210057"/>
                  </a:lnTo>
                  <a:lnTo>
                    <a:pt x="165988" y="214375"/>
                  </a:lnTo>
                  <a:lnTo>
                    <a:pt x="168528" y="217677"/>
                  </a:lnTo>
                  <a:lnTo>
                    <a:pt x="171196" y="221995"/>
                  </a:lnTo>
                  <a:lnTo>
                    <a:pt x="198881" y="266191"/>
                  </a:lnTo>
                  <a:lnTo>
                    <a:pt x="200406" y="267334"/>
                  </a:lnTo>
                  <a:lnTo>
                    <a:pt x="202946" y="266826"/>
                  </a:lnTo>
                  <a:lnTo>
                    <a:pt x="206121" y="265302"/>
                  </a:lnTo>
                  <a:lnTo>
                    <a:pt x="209931" y="262889"/>
                  </a:lnTo>
                  <a:lnTo>
                    <a:pt x="212471" y="260349"/>
                  </a:lnTo>
                  <a:lnTo>
                    <a:pt x="212725" y="257555"/>
                  </a:lnTo>
                  <a:lnTo>
                    <a:pt x="183896" y="211454"/>
                  </a:lnTo>
                  <a:lnTo>
                    <a:pt x="180594" y="206120"/>
                  </a:lnTo>
                  <a:lnTo>
                    <a:pt x="177165" y="201802"/>
                  </a:lnTo>
                  <a:lnTo>
                    <a:pt x="173862" y="198500"/>
                  </a:lnTo>
                  <a:lnTo>
                    <a:pt x="170560" y="195325"/>
                  </a:lnTo>
                  <a:lnTo>
                    <a:pt x="167004" y="192912"/>
                  </a:lnTo>
                  <a:lnTo>
                    <a:pt x="163068" y="191388"/>
                  </a:lnTo>
                  <a:lnTo>
                    <a:pt x="159131" y="189864"/>
                  </a:lnTo>
                  <a:lnTo>
                    <a:pt x="154940" y="189356"/>
                  </a:lnTo>
                  <a:lnTo>
                    <a:pt x="150368" y="189737"/>
                  </a:lnTo>
                  <a:lnTo>
                    <a:pt x="145922" y="190245"/>
                  </a:lnTo>
                  <a:lnTo>
                    <a:pt x="141097" y="192023"/>
                  </a:lnTo>
                  <a:lnTo>
                    <a:pt x="136144" y="195198"/>
                  </a:lnTo>
                  <a:lnTo>
                    <a:pt x="131825" y="197865"/>
                  </a:lnTo>
                  <a:lnTo>
                    <a:pt x="128269" y="201675"/>
                  </a:lnTo>
                  <a:lnTo>
                    <a:pt x="125349" y="206501"/>
                  </a:lnTo>
                  <a:lnTo>
                    <a:pt x="122554" y="211327"/>
                  </a:lnTo>
                  <a:lnTo>
                    <a:pt x="120522" y="217423"/>
                  </a:lnTo>
                  <a:lnTo>
                    <a:pt x="119253" y="224916"/>
                  </a:lnTo>
                  <a:lnTo>
                    <a:pt x="112903" y="214883"/>
                  </a:lnTo>
                  <a:lnTo>
                    <a:pt x="110490" y="213740"/>
                  </a:lnTo>
                  <a:lnTo>
                    <a:pt x="107441" y="214883"/>
                  </a:lnTo>
                  <a:lnTo>
                    <a:pt x="103885" y="217042"/>
                  </a:lnTo>
                  <a:lnTo>
                    <a:pt x="100456" y="219963"/>
                  </a:lnTo>
                  <a:lnTo>
                    <a:pt x="100456" y="222757"/>
                  </a:lnTo>
                  <a:lnTo>
                    <a:pt x="147700" y="298195"/>
                  </a:lnTo>
                  <a:lnTo>
                    <a:pt x="149606" y="299465"/>
                  </a:lnTo>
                  <a:lnTo>
                    <a:pt x="152781" y="298449"/>
                  </a:lnTo>
                  <a:close/>
                </a:path>
                <a:path w="514984" h="347852">
                  <a:moveTo>
                    <a:pt x="220725" y="193674"/>
                  </a:moveTo>
                  <a:lnTo>
                    <a:pt x="218694" y="189356"/>
                  </a:lnTo>
                  <a:lnTo>
                    <a:pt x="217297" y="185165"/>
                  </a:lnTo>
                  <a:lnTo>
                    <a:pt x="216027" y="180974"/>
                  </a:lnTo>
                  <a:lnTo>
                    <a:pt x="215519" y="176910"/>
                  </a:lnTo>
                  <a:lnTo>
                    <a:pt x="213613" y="214248"/>
                  </a:lnTo>
                  <a:lnTo>
                    <a:pt x="217931" y="219455"/>
                  </a:lnTo>
                  <a:lnTo>
                    <a:pt x="222631" y="223519"/>
                  </a:lnTo>
                  <a:lnTo>
                    <a:pt x="220725" y="193674"/>
                  </a:lnTo>
                  <a:close/>
                </a:path>
                <a:path w="514984" h="347852">
                  <a:moveTo>
                    <a:pt x="454024" y="109600"/>
                  </a:moveTo>
                  <a:lnTo>
                    <a:pt x="457199" y="108076"/>
                  </a:lnTo>
                  <a:lnTo>
                    <a:pt x="461009" y="105663"/>
                  </a:lnTo>
                  <a:lnTo>
                    <a:pt x="463549" y="103123"/>
                  </a:lnTo>
                  <a:lnTo>
                    <a:pt x="463803" y="100329"/>
                  </a:lnTo>
                  <a:lnTo>
                    <a:pt x="430784" y="47497"/>
                  </a:lnTo>
                  <a:lnTo>
                    <a:pt x="431546" y="40385"/>
                  </a:lnTo>
                  <a:lnTo>
                    <a:pt x="432942" y="34543"/>
                  </a:lnTo>
                  <a:lnTo>
                    <a:pt x="434847" y="29844"/>
                  </a:lnTo>
                  <a:lnTo>
                    <a:pt x="436879" y="25272"/>
                  </a:lnTo>
                  <a:lnTo>
                    <a:pt x="439547" y="21843"/>
                  </a:lnTo>
                  <a:lnTo>
                    <a:pt x="442976" y="19684"/>
                  </a:lnTo>
                  <a:lnTo>
                    <a:pt x="445642" y="18033"/>
                  </a:lnTo>
                  <a:lnTo>
                    <a:pt x="448309" y="17017"/>
                  </a:lnTo>
                  <a:lnTo>
                    <a:pt x="450977" y="16763"/>
                  </a:lnTo>
                  <a:lnTo>
                    <a:pt x="453643" y="16509"/>
                  </a:lnTo>
                  <a:lnTo>
                    <a:pt x="456310" y="16890"/>
                  </a:lnTo>
                  <a:lnTo>
                    <a:pt x="458723" y="18033"/>
                  </a:lnTo>
                  <a:lnTo>
                    <a:pt x="461264" y="19049"/>
                  </a:lnTo>
                  <a:lnTo>
                    <a:pt x="463677" y="20700"/>
                  </a:lnTo>
                  <a:lnTo>
                    <a:pt x="468248" y="25145"/>
                  </a:lnTo>
                  <a:lnTo>
                    <a:pt x="470789" y="28447"/>
                  </a:lnTo>
                  <a:lnTo>
                    <a:pt x="473455" y="32765"/>
                  </a:lnTo>
                  <a:lnTo>
                    <a:pt x="501141" y="76961"/>
                  </a:lnTo>
                  <a:lnTo>
                    <a:pt x="502158" y="77850"/>
                  </a:lnTo>
                  <a:lnTo>
                    <a:pt x="505205" y="77596"/>
                  </a:lnTo>
                  <a:lnTo>
                    <a:pt x="508380" y="76072"/>
                  </a:lnTo>
                  <a:lnTo>
                    <a:pt x="511047" y="74294"/>
                  </a:lnTo>
                  <a:lnTo>
                    <a:pt x="514730" y="71119"/>
                  </a:lnTo>
                  <a:lnTo>
                    <a:pt x="514984" y="68198"/>
                  </a:lnTo>
                  <a:lnTo>
                    <a:pt x="486155" y="22224"/>
                  </a:lnTo>
                  <a:lnTo>
                    <a:pt x="482727" y="16890"/>
                  </a:lnTo>
                  <a:lnTo>
                    <a:pt x="479424" y="12572"/>
                  </a:lnTo>
                  <a:lnTo>
                    <a:pt x="476122" y="9270"/>
                  </a:lnTo>
                  <a:lnTo>
                    <a:pt x="472821" y="5968"/>
                  </a:lnTo>
                  <a:lnTo>
                    <a:pt x="469138" y="3682"/>
                  </a:lnTo>
                  <a:lnTo>
                    <a:pt x="465328" y="2158"/>
                  </a:lnTo>
                  <a:lnTo>
                    <a:pt x="461391" y="634"/>
                  </a:lnTo>
                  <a:lnTo>
                    <a:pt x="457199" y="0"/>
                  </a:lnTo>
                  <a:lnTo>
                    <a:pt x="452628" y="507"/>
                  </a:lnTo>
                  <a:lnTo>
                    <a:pt x="448183" y="888"/>
                  </a:lnTo>
                  <a:lnTo>
                    <a:pt x="443357" y="2793"/>
                  </a:lnTo>
                  <a:lnTo>
                    <a:pt x="438277" y="5841"/>
                  </a:lnTo>
                  <a:lnTo>
                    <a:pt x="434085" y="8635"/>
                  </a:lnTo>
                  <a:lnTo>
                    <a:pt x="430403" y="12318"/>
                  </a:lnTo>
                  <a:lnTo>
                    <a:pt x="427609" y="17271"/>
                  </a:lnTo>
                  <a:lnTo>
                    <a:pt x="424815" y="22097"/>
                  </a:lnTo>
                  <a:lnTo>
                    <a:pt x="422783" y="28193"/>
                  </a:lnTo>
                  <a:lnTo>
                    <a:pt x="421513" y="35559"/>
                  </a:lnTo>
                  <a:lnTo>
                    <a:pt x="415163" y="25653"/>
                  </a:lnTo>
                  <a:lnTo>
                    <a:pt x="414147" y="24637"/>
                  </a:lnTo>
                  <a:lnTo>
                    <a:pt x="411353" y="24764"/>
                  </a:lnTo>
                  <a:lnTo>
                    <a:pt x="408559" y="26161"/>
                  </a:lnTo>
                  <a:lnTo>
                    <a:pt x="406018" y="27685"/>
                  </a:lnTo>
                  <a:lnTo>
                    <a:pt x="402716" y="30733"/>
                  </a:lnTo>
                  <a:lnTo>
                    <a:pt x="402716" y="33527"/>
                  </a:lnTo>
                  <a:lnTo>
                    <a:pt x="449960" y="108965"/>
                  </a:lnTo>
                  <a:lnTo>
                    <a:pt x="451358" y="110108"/>
                  </a:lnTo>
                  <a:lnTo>
                    <a:pt x="454024" y="1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110"/>
            <p:cNvSpPr/>
            <p:nvPr/>
          </p:nvSpPr>
          <p:spPr>
            <a:xfrm>
              <a:off x="4556719" y="4712970"/>
              <a:ext cx="95835" cy="119117"/>
            </a:xfrm>
            <a:custGeom>
              <a:avLst/>
              <a:gdLst/>
              <a:ahLst/>
              <a:cxnLst/>
              <a:rect l="l" t="t" r="r" b="b"/>
              <a:pathLst>
                <a:path w="95835" h="119117">
                  <a:moveTo>
                    <a:pt x="0" y="76784"/>
                  </a:moveTo>
                  <a:lnTo>
                    <a:pt x="1056" y="87121"/>
                  </a:lnTo>
                  <a:lnTo>
                    <a:pt x="2834" y="94106"/>
                  </a:lnTo>
                  <a:lnTo>
                    <a:pt x="6644" y="100456"/>
                  </a:lnTo>
                  <a:lnTo>
                    <a:pt x="12232" y="106044"/>
                  </a:lnTo>
                  <a:lnTo>
                    <a:pt x="15872" y="73947"/>
                  </a:lnTo>
                  <a:lnTo>
                    <a:pt x="17693" y="59943"/>
                  </a:lnTo>
                  <a:lnTo>
                    <a:pt x="18582" y="56514"/>
                  </a:lnTo>
                  <a:lnTo>
                    <a:pt x="19217" y="53847"/>
                  </a:lnTo>
                  <a:lnTo>
                    <a:pt x="26816" y="49002"/>
                  </a:lnTo>
                  <a:lnTo>
                    <a:pt x="38531" y="44214"/>
                  </a:lnTo>
                  <a:lnTo>
                    <a:pt x="50386" y="42542"/>
                  </a:lnTo>
                  <a:lnTo>
                    <a:pt x="62397" y="43941"/>
                  </a:lnTo>
                  <a:lnTo>
                    <a:pt x="72684" y="46481"/>
                  </a:lnTo>
                  <a:lnTo>
                    <a:pt x="68874" y="27050"/>
                  </a:lnTo>
                  <a:lnTo>
                    <a:pt x="60238" y="25018"/>
                  </a:lnTo>
                  <a:lnTo>
                    <a:pt x="52110" y="25653"/>
                  </a:lnTo>
                  <a:lnTo>
                    <a:pt x="44363" y="28955"/>
                  </a:lnTo>
                  <a:lnTo>
                    <a:pt x="41273" y="30448"/>
                  </a:lnTo>
                  <a:lnTo>
                    <a:pt x="31124" y="37127"/>
                  </a:lnTo>
                  <a:lnTo>
                    <a:pt x="20995" y="46608"/>
                  </a:lnTo>
                  <a:lnTo>
                    <a:pt x="31663" y="3555"/>
                  </a:lnTo>
                  <a:lnTo>
                    <a:pt x="17058" y="0"/>
                  </a:lnTo>
                  <a:lnTo>
                    <a:pt x="2961" y="57403"/>
                  </a:lnTo>
                  <a:lnTo>
                    <a:pt x="1627" y="63360"/>
                  </a:lnTo>
                  <a:lnTo>
                    <a:pt x="0" y="76784"/>
                  </a:lnTo>
                  <a:close/>
                </a:path>
                <a:path w="95835" h="119117">
                  <a:moveTo>
                    <a:pt x="29377" y="98678"/>
                  </a:moveTo>
                  <a:lnTo>
                    <a:pt x="22900" y="94106"/>
                  </a:lnTo>
                  <a:lnTo>
                    <a:pt x="19090" y="87375"/>
                  </a:lnTo>
                  <a:lnTo>
                    <a:pt x="18024" y="85190"/>
                  </a:lnTo>
                  <a:lnTo>
                    <a:pt x="15872" y="73947"/>
                  </a:lnTo>
                  <a:lnTo>
                    <a:pt x="12232" y="106044"/>
                  </a:lnTo>
                  <a:lnTo>
                    <a:pt x="17820" y="111759"/>
                  </a:lnTo>
                  <a:lnTo>
                    <a:pt x="24678" y="115569"/>
                  </a:lnTo>
                  <a:lnTo>
                    <a:pt x="32806" y="117601"/>
                  </a:lnTo>
                  <a:lnTo>
                    <a:pt x="47485" y="119117"/>
                  </a:lnTo>
                  <a:lnTo>
                    <a:pt x="59499" y="116983"/>
                  </a:lnTo>
                  <a:lnTo>
                    <a:pt x="71033" y="111632"/>
                  </a:lnTo>
                  <a:lnTo>
                    <a:pt x="82029" y="102670"/>
                  </a:lnTo>
                  <a:lnTo>
                    <a:pt x="89351" y="92260"/>
                  </a:lnTo>
                  <a:lnTo>
                    <a:pt x="94020" y="79755"/>
                  </a:lnTo>
                  <a:lnTo>
                    <a:pt x="95835" y="68612"/>
                  </a:lnTo>
                  <a:lnTo>
                    <a:pt x="95179" y="56208"/>
                  </a:lnTo>
                  <a:lnTo>
                    <a:pt x="91353" y="45211"/>
                  </a:lnTo>
                  <a:lnTo>
                    <a:pt x="89361" y="41863"/>
                  </a:lnTo>
                  <a:lnTo>
                    <a:pt x="80442" y="32355"/>
                  </a:lnTo>
                  <a:lnTo>
                    <a:pt x="68874" y="27050"/>
                  </a:lnTo>
                  <a:lnTo>
                    <a:pt x="72684" y="46481"/>
                  </a:lnTo>
                  <a:lnTo>
                    <a:pt x="79796" y="50799"/>
                  </a:lnTo>
                  <a:lnTo>
                    <a:pt x="84114" y="57022"/>
                  </a:lnTo>
                  <a:lnTo>
                    <a:pt x="88305" y="63245"/>
                  </a:lnTo>
                  <a:lnTo>
                    <a:pt x="89448" y="70103"/>
                  </a:lnTo>
                  <a:lnTo>
                    <a:pt x="87543" y="77596"/>
                  </a:lnTo>
                  <a:lnTo>
                    <a:pt x="81295" y="90120"/>
                  </a:lnTo>
                  <a:lnTo>
                    <a:pt x="70652" y="98297"/>
                  </a:lnTo>
                  <a:lnTo>
                    <a:pt x="64120" y="101018"/>
                  </a:lnTo>
                  <a:lnTo>
                    <a:pt x="52144" y="102734"/>
                  </a:lnTo>
                  <a:lnTo>
                    <a:pt x="38775" y="100964"/>
                  </a:lnTo>
                  <a:lnTo>
                    <a:pt x="29377" y="98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111"/>
            <p:cNvSpPr/>
            <p:nvPr/>
          </p:nvSpPr>
          <p:spPr>
            <a:xfrm>
              <a:off x="4544441" y="4146423"/>
              <a:ext cx="257556" cy="524890"/>
            </a:xfrm>
            <a:custGeom>
              <a:avLst/>
              <a:gdLst/>
              <a:ahLst/>
              <a:cxnLst/>
              <a:rect l="l" t="t" r="r" b="b"/>
              <a:pathLst>
                <a:path w="257556" h="524890">
                  <a:moveTo>
                    <a:pt x="155956" y="28828"/>
                  </a:moveTo>
                  <a:lnTo>
                    <a:pt x="156083" y="34035"/>
                  </a:lnTo>
                  <a:lnTo>
                    <a:pt x="157353" y="39496"/>
                  </a:lnTo>
                  <a:lnTo>
                    <a:pt x="158750" y="44957"/>
                  </a:lnTo>
                  <a:lnTo>
                    <a:pt x="161544" y="50800"/>
                  </a:lnTo>
                  <a:lnTo>
                    <a:pt x="165735" y="56895"/>
                  </a:lnTo>
                  <a:lnTo>
                    <a:pt x="154305" y="54101"/>
                  </a:lnTo>
                  <a:lnTo>
                    <a:pt x="151003" y="56133"/>
                  </a:lnTo>
                  <a:lnTo>
                    <a:pt x="149225" y="61975"/>
                  </a:lnTo>
                  <a:lnTo>
                    <a:pt x="148844" y="65785"/>
                  </a:lnTo>
                  <a:lnTo>
                    <a:pt x="150875" y="68452"/>
                  </a:lnTo>
                  <a:lnTo>
                    <a:pt x="237362" y="89662"/>
                  </a:lnTo>
                  <a:lnTo>
                    <a:pt x="240284" y="88137"/>
                  </a:lnTo>
                  <a:lnTo>
                    <a:pt x="241554" y="85343"/>
                  </a:lnTo>
                  <a:lnTo>
                    <a:pt x="242188" y="82550"/>
                  </a:lnTo>
                  <a:lnTo>
                    <a:pt x="242950" y="79628"/>
                  </a:lnTo>
                  <a:lnTo>
                    <a:pt x="243205" y="76707"/>
                  </a:lnTo>
                  <a:lnTo>
                    <a:pt x="241173" y="73913"/>
                  </a:lnTo>
                  <a:lnTo>
                    <a:pt x="180721" y="59054"/>
                  </a:lnTo>
                  <a:lnTo>
                    <a:pt x="176403" y="53339"/>
                  </a:lnTo>
                  <a:lnTo>
                    <a:pt x="173228" y="48132"/>
                  </a:lnTo>
                  <a:lnTo>
                    <a:pt x="171450" y="43433"/>
                  </a:lnTo>
                  <a:lnTo>
                    <a:pt x="169545" y="38734"/>
                  </a:lnTo>
                  <a:lnTo>
                    <a:pt x="169163" y="34416"/>
                  </a:lnTo>
                  <a:lnTo>
                    <a:pt x="170180" y="30479"/>
                  </a:lnTo>
                  <a:lnTo>
                    <a:pt x="170942" y="27431"/>
                  </a:lnTo>
                  <a:lnTo>
                    <a:pt x="172085" y="24891"/>
                  </a:lnTo>
                  <a:lnTo>
                    <a:pt x="175641" y="20700"/>
                  </a:lnTo>
                  <a:lnTo>
                    <a:pt x="180212" y="18287"/>
                  </a:lnTo>
                  <a:lnTo>
                    <a:pt x="182753" y="17399"/>
                  </a:lnTo>
                  <a:lnTo>
                    <a:pt x="185674" y="16890"/>
                  </a:lnTo>
                  <a:lnTo>
                    <a:pt x="192024" y="16890"/>
                  </a:lnTo>
                  <a:lnTo>
                    <a:pt x="196214" y="17399"/>
                  </a:lnTo>
                  <a:lnTo>
                    <a:pt x="201041" y="18668"/>
                  </a:lnTo>
                  <a:lnTo>
                    <a:pt x="251713" y="31114"/>
                  </a:lnTo>
                  <a:lnTo>
                    <a:pt x="254762" y="29463"/>
                  </a:lnTo>
                  <a:lnTo>
                    <a:pt x="255905" y="26796"/>
                  </a:lnTo>
                  <a:lnTo>
                    <a:pt x="256667" y="23875"/>
                  </a:lnTo>
                  <a:lnTo>
                    <a:pt x="257301" y="20954"/>
                  </a:lnTo>
                  <a:lnTo>
                    <a:pt x="257556" y="18033"/>
                  </a:lnTo>
                  <a:lnTo>
                    <a:pt x="255650" y="15239"/>
                  </a:lnTo>
                  <a:lnTo>
                    <a:pt x="202819" y="2285"/>
                  </a:lnTo>
                  <a:lnTo>
                    <a:pt x="196723" y="762"/>
                  </a:lnTo>
                  <a:lnTo>
                    <a:pt x="191262" y="0"/>
                  </a:lnTo>
                  <a:lnTo>
                    <a:pt x="181991" y="0"/>
                  </a:lnTo>
                  <a:lnTo>
                    <a:pt x="177800" y="762"/>
                  </a:lnTo>
                  <a:lnTo>
                    <a:pt x="173862" y="2412"/>
                  </a:lnTo>
                  <a:lnTo>
                    <a:pt x="170053" y="4063"/>
                  </a:lnTo>
                  <a:lnTo>
                    <a:pt x="166624" y="6603"/>
                  </a:lnTo>
                  <a:lnTo>
                    <a:pt x="163703" y="10032"/>
                  </a:lnTo>
                  <a:lnTo>
                    <a:pt x="160782" y="13462"/>
                  </a:lnTo>
                  <a:lnTo>
                    <a:pt x="158623" y="18033"/>
                  </a:lnTo>
                  <a:lnTo>
                    <a:pt x="157225" y="23875"/>
                  </a:lnTo>
                  <a:lnTo>
                    <a:pt x="155956" y="28828"/>
                  </a:lnTo>
                  <a:close/>
                </a:path>
                <a:path w="257556" h="524890">
                  <a:moveTo>
                    <a:pt x="94996" y="292226"/>
                  </a:moveTo>
                  <a:lnTo>
                    <a:pt x="96012" y="298322"/>
                  </a:lnTo>
                  <a:lnTo>
                    <a:pt x="98298" y="303783"/>
                  </a:lnTo>
                  <a:lnTo>
                    <a:pt x="101600" y="308482"/>
                  </a:lnTo>
                  <a:lnTo>
                    <a:pt x="105029" y="313181"/>
                  </a:lnTo>
                  <a:lnTo>
                    <a:pt x="109474" y="317245"/>
                  </a:lnTo>
                  <a:lnTo>
                    <a:pt x="109728" y="292481"/>
                  </a:lnTo>
                  <a:lnTo>
                    <a:pt x="108838" y="288670"/>
                  </a:lnTo>
                  <a:lnTo>
                    <a:pt x="108076" y="284860"/>
                  </a:lnTo>
                  <a:lnTo>
                    <a:pt x="108204" y="280669"/>
                  </a:lnTo>
                  <a:lnTo>
                    <a:pt x="109347" y="275970"/>
                  </a:lnTo>
                  <a:lnTo>
                    <a:pt x="110617" y="270890"/>
                  </a:lnTo>
                  <a:lnTo>
                    <a:pt x="112522" y="266826"/>
                  </a:lnTo>
                  <a:lnTo>
                    <a:pt x="115188" y="263778"/>
                  </a:lnTo>
                  <a:lnTo>
                    <a:pt x="117856" y="260857"/>
                  </a:lnTo>
                  <a:lnTo>
                    <a:pt x="121031" y="258699"/>
                  </a:lnTo>
                  <a:lnTo>
                    <a:pt x="124713" y="257556"/>
                  </a:lnTo>
                  <a:lnTo>
                    <a:pt x="128270" y="256285"/>
                  </a:lnTo>
                  <a:lnTo>
                    <a:pt x="132334" y="255777"/>
                  </a:lnTo>
                  <a:lnTo>
                    <a:pt x="136651" y="255904"/>
                  </a:lnTo>
                  <a:lnTo>
                    <a:pt x="141097" y="256031"/>
                  </a:lnTo>
                  <a:lnTo>
                    <a:pt x="145542" y="256666"/>
                  </a:lnTo>
                  <a:lnTo>
                    <a:pt x="150241" y="257809"/>
                  </a:lnTo>
                  <a:lnTo>
                    <a:pt x="155321" y="259079"/>
                  </a:lnTo>
                  <a:lnTo>
                    <a:pt x="159766" y="260731"/>
                  </a:lnTo>
                  <a:lnTo>
                    <a:pt x="163575" y="262763"/>
                  </a:lnTo>
                  <a:lnTo>
                    <a:pt x="167512" y="264794"/>
                  </a:lnTo>
                  <a:lnTo>
                    <a:pt x="170687" y="267334"/>
                  </a:lnTo>
                  <a:lnTo>
                    <a:pt x="173228" y="270256"/>
                  </a:lnTo>
                  <a:lnTo>
                    <a:pt x="175641" y="273176"/>
                  </a:lnTo>
                  <a:lnTo>
                    <a:pt x="177292" y="276606"/>
                  </a:lnTo>
                  <a:lnTo>
                    <a:pt x="178181" y="280415"/>
                  </a:lnTo>
                  <a:lnTo>
                    <a:pt x="178943" y="284225"/>
                  </a:lnTo>
                  <a:lnTo>
                    <a:pt x="178816" y="288544"/>
                  </a:lnTo>
                  <a:lnTo>
                    <a:pt x="177673" y="293115"/>
                  </a:lnTo>
                  <a:lnTo>
                    <a:pt x="176403" y="298195"/>
                  </a:lnTo>
                  <a:lnTo>
                    <a:pt x="174498" y="302259"/>
                  </a:lnTo>
                  <a:lnTo>
                    <a:pt x="171831" y="305307"/>
                  </a:lnTo>
                  <a:lnTo>
                    <a:pt x="169163" y="308228"/>
                  </a:lnTo>
                  <a:lnTo>
                    <a:pt x="165988" y="310388"/>
                  </a:lnTo>
                  <a:lnTo>
                    <a:pt x="162433" y="311657"/>
                  </a:lnTo>
                  <a:lnTo>
                    <a:pt x="158750" y="312927"/>
                  </a:lnTo>
                  <a:lnTo>
                    <a:pt x="154812" y="313435"/>
                  </a:lnTo>
                  <a:lnTo>
                    <a:pt x="146050" y="313181"/>
                  </a:lnTo>
                  <a:lnTo>
                    <a:pt x="141478" y="312546"/>
                  </a:lnTo>
                  <a:lnTo>
                    <a:pt x="136651" y="311403"/>
                  </a:lnTo>
                  <a:lnTo>
                    <a:pt x="131825" y="310133"/>
                  </a:lnTo>
                  <a:lnTo>
                    <a:pt x="127381" y="308482"/>
                  </a:lnTo>
                  <a:lnTo>
                    <a:pt x="123444" y="306450"/>
                  </a:lnTo>
                  <a:lnTo>
                    <a:pt x="119507" y="304291"/>
                  </a:lnTo>
                  <a:lnTo>
                    <a:pt x="116332" y="301751"/>
                  </a:lnTo>
                  <a:lnTo>
                    <a:pt x="120396" y="323850"/>
                  </a:lnTo>
                  <a:lnTo>
                    <a:pt x="126746" y="326263"/>
                  </a:lnTo>
                  <a:lnTo>
                    <a:pt x="133731" y="328040"/>
                  </a:lnTo>
                  <a:lnTo>
                    <a:pt x="141097" y="329819"/>
                  </a:lnTo>
                  <a:lnTo>
                    <a:pt x="147828" y="330581"/>
                  </a:lnTo>
                  <a:lnTo>
                    <a:pt x="153924" y="330326"/>
                  </a:lnTo>
                  <a:lnTo>
                    <a:pt x="160147" y="329945"/>
                  </a:lnTo>
                  <a:lnTo>
                    <a:pt x="165735" y="328549"/>
                  </a:lnTo>
                  <a:lnTo>
                    <a:pt x="170561" y="326008"/>
                  </a:lnTo>
                  <a:lnTo>
                    <a:pt x="175513" y="323469"/>
                  </a:lnTo>
                  <a:lnTo>
                    <a:pt x="179705" y="319785"/>
                  </a:lnTo>
                  <a:lnTo>
                    <a:pt x="183134" y="315087"/>
                  </a:lnTo>
                  <a:lnTo>
                    <a:pt x="186562" y="310260"/>
                  </a:lnTo>
                  <a:lnTo>
                    <a:pt x="189103" y="304291"/>
                  </a:lnTo>
                  <a:lnTo>
                    <a:pt x="190881" y="297179"/>
                  </a:lnTo>
                  <a:lnTo>
                    <a:pt x="192659" y="289940"/>
                  </a:lnTo>
                  <a:lnTo>
                    <a:pt x="193039" y="283209"/>
                  </a:lnTo>
                  <a:lnTo>
                    <a:pt x="192024" y="277113"/>
                  </a:lnTo>
                  <a:lnTo>
                    <a:pt x="190881" y="270890"/>
                  </a:lnTo>
                  <a:lnTo>
                    <a:pt x="188722" y="265556"/>
                  </a:lnTo>
                  <a:lnTo>
                    <a:pt x="185293" y="260731"/>
                  </a:lnTo>
                  <a:lnTo>
                    <a:pt x="181991" y="256031"/>
                  </a:lnTo>
                  <a:lnTo>
                    <a:pt x="177546" y="251968"/>
                  </a:lnTo>
                  <a:lnTo>
                    <a:pt x="172085" y="248665"/>
                  </a:lnTo>
                  <a:lnTo>
                    <a:pt x="166624" y="245363"/>
                  </a:lnTo>
                  <a:lnTo>
                    <a:pt x="160274" y="242824"/>
                  </a:lnTo>
                  <a:lnTo>
                    <a:pt x="153288" y="241172"/>
                  </a:lnTo>
                  <a:lnTo>
                    <a:pt x="146050" y="239394"/>
                  </a:lnTo>
                  <a:lnTo>
                    <a:pt x="139319" y="238632"/>
                  </a:lnTo>
                  <a:lnTo>
                    <a:pt x="133096" y="239013"/>
                  </a:lnTo>
                  <a:lnTo>
                    <a:pt x="126873" y="239268"/>
                  </a:lnTo>
                  <a:lnTo>
                    <a:pt x="121285" y="240791"/>
                  </a:lnTo>
                  <a:lnTo>
                    <a:pt x="116459" y="243331"/>
                  </a:lnTo>
                  <a:lnTo>
                    <a:pt x="111506" y="245871"/>
                  </a:lnTo>
                  <a:lnTo>
                    <a:pt x="107442" y="249427"/>
                  </a:lnTo>
                  <a:lnTo>
                    <a:pt x="104012" y="254253"/>
                  </a:lnTo>
                  <a:lnTo>
                    <a:pt x="100584" y="258952"/>
                  </a:lnTo>
                  <a:lnTo>
                    <a:pt x="97917" y="264921"/>
                  </a:lnTo>
                  <a:lnTo>
                    <a:pt x="96266" y="272033"/>
                  </a:lnTo>
                  <a:lnTo>
                    <a:pt x="94361" y="279400"/>
                  </a:lnTo>
                  <a:lnTo>
                    <a:pt x="93980" y="286131"/>
                  </a:lnTo>
                  <a:lnTo>
                    <a:pt x="94996" y="292226"/>
                  </a:lnTo>
                  <a:close/>
                </a:path>
                <a:path w="257556" h="524890">
                  <a:moveTo>
                    <a:pt x="130429" y="524890"/>
                  </a:moveTo>
                  <a:lnTo>
                    <a:pt x="133476" y="523239"/>
                  </a:lnTo>
                  <a:lnTo>
                    <a:pt x="134620" y="520445"/>
                  </a:lnTo>
                  <a:lnTo>
                    <a:pt x="135382" y="517651"/>
                  </a:lnTo>
                  <a:lnTo>
                    <a:pt x="136017" y="514731"/>
                  </a:lnTo>
                  <a:lnTo>
                    <a:pt x="136271" y="511809"/>
                  </a:lnTo>
                  <a:lnTo>
                    <a:pt x="134366" y="509015"/>
                  </a:lnTo>
                  <a:lnTo>
                    <a:pt x="86360" y="497204"/>
                  </a:lnTo>
                  <a:lnTo>
                    <a:pt x="143256" y="472439"/>
                  </a:lnTo>
                  <a:lnTo>
                    <a:pt x="146812" y="469138"/>
                  </a:lnTo>
                  <a:lnTo>
                    <a:pt x="147955" y="466089"/>
                  </a:lnTo>
                  <a:lnTo>
                    <a:pt x="148844" y="462914"/>
                  </a:lnTo>
                  <a:lnTo>
                    <a:pt x="149479" y="459866"/>
                  </a:lnTo>
                  <a:lnTo>
                    <a:pt x="149733" y="456691"/>
                  </a:lnTo>
                  <a:lnTo>
                    <a:pt x="147828" y="453770"/>
                  </a:lnTo>
                  <a:lnTo>
                    <a:pt x="145796" y="453897"/>
                  </a:lnTo>
                  <a:lnTo>
                    <a:pt x="142748" y="454913"/>
                  </a:lnTo>
                  <a:lnTo>
                    <a:pt x="88392" y="478916"/>
                  </a:lnTo>
                  <a:lnTo>
                    <a:pt x="64770" y="439927"/>
                  </a:lnTo>
                  <a:lnTo>
                    <a:pt x="61975" y="436625"/>
                  </a:lnTo>
                  <a:lnTo>
                    <a:pt x="58928" y="436118"/>
                  </a:lnTo>
                  <a:lnTo>
                    <a:pt x="56896" y="438784"/>
                  </a:lnTo>
                  <a:lnTo>
                    <a:pt x="55880" y="442213"/>
                  </a:lnTo>
                  <a:lnTo>
                    <a:pt x="55118" y="445388"/>
                  </a:lnTo>
                  <a:lnTo>
                    <a:pt x="54483" y="448944"/>
                  </a:lnTo>
                  <a:lnTo>
                    <a:pt x="54737" y="452374"/>
                  </a:lnTo>
                  <a:lnTo>
                    <a:pt x="56261" y="455168"/>
                  </a:lnTo>
                  <a:lnTo>
                    <a:pt x="84200" y="496696"/>
                  </a:lnTo>
                  <a:lnTo>
                    <a:pt x="5969" y="477393"/>
                  </a:lnTo>
                  <a:lnTo>
                    <a:pt x="2794" y="479044"/>
                  </a:lnTo>
                  <a:lnTo>
                    <a:pt x="1650" y="481710"/>
                  </a:lnTo>
                  <a:lnTo>
                    <a:pt x="888" y="484631"/>
                  </a:lnTo>
                  <a:lnTo>
                    <a:pt x="254" y="487425"/>
                  </a:lnTo>
                  <a:lnTo>
                    <a:pt x="0" y="490474"/>
                  </a:lnTo>
                  <a:lnTo>
                    <a:pt x="2032" y="493268"/>
                  </a:lnTo>
                  <a:lnTo>
                    <a:pt x="130429" y="524890"/>
                  </a:lnTo>
                  <a:close/>
                </a:path>
                <a:path w="257556" h="524890">
                  <a:moveTo>
                    <a:pt x="65786" y="414781"/>
                  </a:moveTo>
                  <a:lnTo>
                    <a:pt x="152273" y="435990"/>
                  </a:lnTo>
                  <a:lnTo>
                    <a:pt x="155194" y="434466"/>
                  </a:lnTo>
                  <a:lnTo>
                    <a:pt x="156463" y="431672"/>
                  </a:lnTo>
                  <a:lnTo>
                    <a:pt x="157225" y="428878"/>
                  </a:lnTo>
                  <a:lnTo>
                    <a:pt x="157861" y="425957"/>
                  </a:lnTo>
                  <a:lnTo>
                    <a:pt x="158114" y="423037"/>
                  </a:lnTo>
                  <a:lnTo>
                    <a:pt x="156083" y="420115"/>
                  </a:lnTo>
                  <a:lnTo>
                    <a:pt x="95631" y="405256"/>
                  </a:lnTo>
                  <a:lnTo>
                    <a:pt x="91312" y="399669"/>
                  </a:lnTo>
                  <a:lnTo>
                    <a:pt x="88264" y="394462"/>
                  </a:lnTo>
                  <a:lnTo>
                    <a:pt x="86360" y="389763"/>
                  </a:lnTo>
                  <a:lnTo>
                    <a:pt x="84582" y="385063"/>
                  </a:lnTo>
                  <a:lnTo>
                    <a:pt x="84074" y="380745"/>
                  </a:lnTo>
                  <a:lnTo>
                    <a:pt x="85089" y="376808"/>
                  </a:lnTo>
                  <a:lnTo>
                    <a:pt x="85851" y="373760"/>
                  </a:lnTo>
                  <a:lnTo>
                    <a:pt x="88773" y="369062"/>
                  </a:lnTo>
                  <a:lnTo>
                    <a:pt x="92710" y="365632"/>
                  </a:lnTo>
                  <a:lnTo>
                    <a:pt x="97789" y="363727"/>
                  </a:lnTo>
                  <a:lnTo>
                    <a:pt x="100584" y="363219"/>
                  </a:lnTo>
                  <a:lnTo>
                    <a:pt x="107061" y="363093"/>
                  </a:lnTo>
                  <a:lnTo>
                    <a:pt x="111125" y="363727"/>
                  </a:lnTo>
                  <a:lnTo>
                    <a:pt x="115950" y="364997"/>
                  </a:lnTo>
                  <a:lnTo>
                    <a:pt x="166624" y="377444"/>
                  </a:lnTo>
                  <a:lnTo>
                    <a:pt x="169672" y="375793"/>
                  </a:lnTo>
                  <a:lnTo>
                    <a:pt x="170814" y="372999"/>
                  </a:lnTo>
                  <a:lnTo>
                    <a:pt x="171576" y="370204"/>
                  </a:lnTo>
                  <a:lnTo>
                    <a:pt x="172212" y="367283"/>
                  </a:lnTo>
                  <a:lnTo>
                    <a:pt x="172466" y="364363"/>
                  </a:lnTo>
                  <a:lnTo>
                    <a:pt x="170561" y="361569"/>
                  </a:lnTo>
                  <a:lnTo>
                    <a:pt x="117729" y="348614"/>
                  </a:lnTo>
                  <a:lnTo>
                    <a:pt x="111633" y="347090"/>
                  </a:lnTo>
                  <a:lnTo>
                    <a:pt x="106172" y="346328"/>
                  </a:lnTo>
                  <a:lnTo>
                    <a:pt x="96900" y="346201"/>
                  </a:lnTo>
                  <a:lnTo>
                    <a:pt x="92710" y="347090"/>
                  </a:lnTo>
                  <a:lnTo>
                    <a:pt x="88773" y="348741"/>
                  </a:lnTo>
                  <a:lnTo>
                    <a:pt x="84962" y="350393"/>
                  </a:lnTo>
                  <a:lnTo>
                    <a:pt x="81534" y="352932"/>
                  </a:lnTo>
                  <a:lnTo>
                    <a:pt x="78612" y="356362"/>
                  </a:lnTo>
                  <a:lnTo>
                    <a:pt x="75692" y="359790"/>
                  </a:lnTo>
                  <a:lnTo>
                    <a:pt x="73533" y="364363"/>
                  </a:lnTo>
                  <a:lnTo>
                    <a:pt x="72136" y="370204"/>
                  </a:lnTo>
                  <a:lnTo>
                    <a:pt x="70866" y="375157"/>
                  </a:lnTo>
                  <a:lnTo>
                    <a:pt x="70993" y="380364"/>
                  </a:lnTo>
                  <a:lnTo>
                    <a:pt x="72262" y="385825"/>
                  </a:lnTo>
                  <a:lnTo>
                    <a:pt x="73660" y="391287"/>
                  </a:lnTo>
                  <a:lnTo>
                    <a:pt x="76454" y="397001"/>
                  </a:lnTo>
                  <a:lnTo>
                    <a:pt x="80645" y="403225"/>
                  </a:lnTo>
                  <a:lnTo>
                    <a:pt x="69214" y="400431"/>
                  </a:lnTo>
                  <a:lnTo>
                    <a:pt x="66675" y="401319"/>
                  </a:lnTo>
                  <a:lnTo>
                    <a:pt x="65278" y="404240"/>
                  </a:lnTo>
                  <a:lnTo>
                    <a:pt x="64516" y="406781"/>
                  </a:lnTo>
                  <a:lnTo>
                    <a:pt x="63881" y="409447"/>
                  </a:lnTo>
                  <a:lnTo>
                    <a:pt x="63754" y="412114"/>
                  </a:lnTo>
                  <a:lnTo>
                    <a:pt x="65786" y="414781"/>
                  </a:lnTo>
                  <a:close/>
                </a:path>
                <a:path w="257556" h="524890">
                  <a:moveTo>
                    <a:pt x="114935" y="320547"/>
                  </a:moveTo>
                  <a:lnTo>
                    <a:pt x="120396" y="323850"/>
                  </a:lnTo>
                  <a:lnTo>
                    <a:pt x="116332" y="301751"/>
                  </a:lnTo>
                  <a:lnTo>
                    <a:pt x="113792" y="298831"/>
                  </a:lnTo>
                  <a:lnTo>
                    <a:pt x="111379" y="295909"/>
                  </a:lnTo>
                  <a:lnTo>
                    <a:pt x="109728" y="292481"/>
                  </a:lnTo>
                  <a:lnTo>
                    <a:pt x="109474" y="317245"/>
                  </a:lnTo>
                  <a:lnTo>
                    <a:pt x="114935" y="320547"/>
                  </a:lnTo>
                  <a:close/>
                </a:path>
                <a:path w="257556" h="524890">
                  <a:moveTo>
                    <a:pt x="142239" y="104012"/>
                  </a:moveTo>
                  <a:lnTo>
                    <a:pt x="208407" y="142112"/>
                  </a:lnTo>
                  <a:lnTo>
                    <a:pt x="208407" y="142366"/>
                  </a:lnTo>
                  <a:lnTo>
                    <a:pt x="131825" y="145541"/>
                  </a:lnTo>
                  <a:lnTo>
                    <a:pt x="128778" y="147319"/>
                  </a:lnTo>
                  <a:lnTo>
                    <a:pt x="127635" y="149987"/>
                  </a:lnTo>
                  <a:lnTo>
                    <a:pt x="127000" y="152781"/>
                  </a:lnTo>
                  <a:lnTo>
                    <a:pt x="126237" y="155701"/>
                  </a:lnTo>
                  <a:lnTo>
                    <a:pt x="125984" y="158495"/>
                  </a:lnTo>
                  <a:lnTo>
                    <a:pt x="128016" y="161670"/>
                  </a:lnTo>
                  <a:lnTo>
                    <a:pt x="194691" y="198374"/>
                  </a:lnTo>
                  <a:lnTo>
                    <a:pt x="194563" y="198754"/>
                  </a:lnTo>
                  <a:lnTo>
                    <a:pt x="118110" y="202056"/>
                  </a:lnTo>
                  <a:lnTo>
                    <a:pt x="114426" y="204724"/>
                  </a:lnTo>
                  <a:lnTo>
                    <a:pt x="113284" y="208279"/>
                  </a:lnTo>
                  <a:lnTo>
                    <a:pt x="111887" y="214883"/>
                  </a:lnTo>
                  <a:lnTo>
                    <a:pt x="112141" y="217550"/>
                  </a:lnTo>
                  <a:lnTo>
                    <a:pt x="114808" y="218820"/>
                  </a:lnTo>
                  <a:lnTo>
                    <a:pt x="117983" y="218694"/>
                  </a:lnTo>
                  <a:lnTo>
                    <a:pt x="206375" y="213613"/>
                  </a:lnTo>
                  <a:lnTo>
                    <a:pt x="210185" y="210946"/>
                  </a:lnTo>
                  <a:lnTo>
                    <a:pt x="211455" y="207518"/>
                  </a:lnTo>
                  <a:lnTo>
                    <a:pt x="212471" y="203962"/>
                  </a:lnTo>
                  <a:lnTo>
                    <a:pt x="213233" y="200406"/>
                  </a:lnTo>
                  <a:lnTo>
                    <a:pt x="213741" y="197738"/>
                  </a:lnTo>
                  <a:lnTo>
                    <a:pt x="213741" y="194818"/>
                  </a:lnTo>
                  <a:lnTo>
                    <a:pt x="211582" y="192277"/>
                  </a:lnTo>
                  <a:lnTo>
                    <a:pt x="153035" y="160019"/>
                  </a:lnTo>
                  <a:lnTo>
                    <a:pt x="153162" y="159638"/>
                  </a:lnTo>
                  <a:lnTo>
                    <a:pt x="220345" y="156844"/>
                  </a:lnTo>
                  <a:lnTo>
                    <a:pt x="222758" y="156082"/>
                  </a:lnTo>
                  <a:lnTo>
                    <a:pt x="224536" y="153162"/>
                  </a:lnTo>
                  <a:lnTo>
                    <a:pt x="225551" y="150494"/>
                  </a:lnTo>
                  <a:lnTo>
                    <a:pt x="226441" y="146812"/>
                  </a:lnTo>
                  <a:lnTo>
                    <a:pt x="227330" y="143256"/>
                  </a:lnTo>
                  <a:lnTo>
                    <a:pt x="227711" y="140715"/>
                  </a:lnTo>
                  <a:lnTo>
                    <a:pt x="227584" y="138049"/>
                  </a:lnTo>
                  <a:lnTo>
                    <a:pt x="225551" y="135508"/>
                  </a:lnTo>
                  <a:lnTo>
                    <a:pt x="149606" y="89915"/>
                  </a:lnTo>
                  <a:lnTo>
                    <a:pt x="148717" y="89281"/>
                  </a:lnTo>
                  <a:lnTo>
                    <a:pt x="145796" y="88010"/>
                  </a:lnTo>
                  <a:lnTo>
                    <a:pt x="143256" y="88900"/>
                  </a:lnTo>
                  <a:lnTo>
                    <a:pt x="141986" y="91947"/>
                  </a:lnTo>
                  <a:lnTo>
                    <a:pt x="141224" y="94741"/>
                  </a:lnTo>
                  <a:lnTo>
                    <a:pt x="140335" y="98806"/>
                  </a:lnTo>
                  <a:lnTo>
                    <a:pt x="140208" y="101472"/>
                  </a:lnTo>
                  <a:lnTo>
                    <a:pt x="142239" y="10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112"/>
            <p:cNvSpPr/>
            <p:nvPr/>
          </p:nvSpPr>
          <p:spPr>
            <a:xfrm>
              <a:off x="5102861" y="4185920"/>
              <a:ext cx="114679" cy="101088"/>
            </a:xfrm>
            <a:custGeom>
              <a:avLst/>
              <a:gdLst/>
              <a:ahLst/>
              <a:cxnLst/>
              <a:rect l="l" t="t" r="r" b="b"/>
              <a:pathLst>
                <a:path w="114679" h="101088">
                  <a:moveTo>
                    <a:pt x="57402" y="98043"/>
                  </a:moveTo>
                  <a:lnTo>
                    <a:pt x="65403" y="94360"/>
                  </a:lnTo>
                  <a:lnTo>
                    <a:pt x="71372" y="88772"/>
                  </a:lnTo>
                  <a:lnTo>
                    <a:pt x="75436" y="81279"/>
                  </a:lnTo>
                  <a:lnTo>
                    <a:pt x="76867" y="78323"/>
                  </a:lnTo>
                  <a:lnTo>
                    <a:pt x="80641" y="66792"/>
                  </a:lnTo>
                  <a:lnTo>
                    <a:pt x="82675" y="53085"/>
                  </a:lnTo>
                  <a:lnTo>
                    <a:pt x="101090" y="93344"/>
                  </a:lnTo>
                  <a:lnTo>
                    <a:pt x="114679" y="87121"/>
                  </a:lnTo>
                  <a:lnTo>
                    <a:pt x="90041" y="33273"/>
                  </a:lnTo>
                  <a:lnTo>
                    <a:pt x="87679" y="28363"/>
                  </a:lnTo>
                  <a:lnTo>
                    <a:pt x="80524" y="16531"/>
                  </a:lnTo>
                  <a:lnTo>
                    <a:pt x="73150" y="8889"/>
                  </a:lnTo>
                  <a:lnTo>
                    <a:pt x="67435" y="4571"/>
                  </a:lnTo>
                  <a:lnTo>
                    <a:pt x="60577" y="1904"/>
                  </a:lnTo>
                  <a:lnTo>
                    <a:pt x="52576" y="1015"/>
                  </a:lnTo>
                  <a:lnTo>
                    <a:pt x="44702" y="0"/>
                  </a:lnTo>
                  <a:lnTo>
                    <a:pt x="36955" y="1269"/>
                  </a:lnTo>
                  <a:lnTo>
                    <a:pt x="29335" y="4825"/>
                  </a:lnTo>
                  <a:lnTo>
                    <a:pt x="28887" y="5030"/>
                  </a:lnTo>
                  <a:lnTo>
                    <a:pt x="17715" y="11996"/>
                  </a:lnTo>
                  <a:lnTo>
                    <a:pt x="9135" y="21387"/>
                  </a:lnTo>
                  <a:lnTo>
                    <a:pt x="3173" y="33146"/>
                  </a:lnTo>
                  <a:lnTo>
                    <a:pt x="2265" y="35810"/>
                  </a:lnTo>
                  <a:lnTo>
                    <a:pt x="0" y="48003"/>
                  </a:lnTo>
                  <a:lnTo>
                    <a:pt x="880" y="60196"/>
                  </a:lnTo>
                  <a:lnTo>
                    <a:pt x="4951" y="72389"/>
                  </a:lnTo>
                  <a:lnTo>
                    <a:pt x="9966" y="81535"/>
                  </a:lnTo>
                  <a:lnTo>
                    <a:pt x="8489" y="55776"/>
                  </a:lnTo>
                  <a:lnTo>
                    <a:pt x="11682" y="43306"/>
                  </a:lnTo>
                  <a:lnTo>
                    <a:pt x="14663" y="37823"/>
                  </a:lnTo>
                  <a:lnTo>
                    <a:pt x="23079" y="28670"/>
                  </a:lnTo>
                  <a:lnTo>
                    <a:pt x="35050" y="21462"/>
                  </a:lnTo>
                  <a:lnTo>
                    <a:pt x="43813" y="17398"/>
                  </a:lnTo>
                  <a:lnTo>
                    <a:pt x="51687" y="16890"/>
                  </a:lnTo>
                  <a:lnTo>
                    <a:pt x="58926" y="19938"/>
                  </a:lnTo>
                  <a:lnTo>
                    <a:pt x="60498" y="20656"/>
                  </a:lnTo>
                  <a:lnTo>
                    <a:pt x="69489" y="28055"/>
                  </a:lnTo>
                  <a:lnTo>
                    <a:pt x="77087" y="40512"/>
                  </a:lnTo>
                  <a:lnTo>
                    <a:pt x="78484" y="43687"/>
                  </a:lnTo>
                  <a:lnTo>
                    <a:pt x="79627" y="46227"/>
                  </a:lnTo>
                  <a:lnTo>
                    <a:pt x="77362" y="53021"/>
                  </a:lnTo>
                  <a:lnTo>
                    <a:pt x="71103" y="64873"/>
                  </a:lnTo>
                  <a:lnTo>
                    <a:pt x="62624" y="74166"/>
                  </a:lnTo>
                  <a:lnTo>
                    <a:pt x="51941" y="80898"/>
                  </a:lnTo>
                  <a:lnTo>
                    <a:pt x="38030" y="85016"/>
                  </a:lnTo>
                  <a:lnTo>
                    <a:pt x="28446" y="97789"/>
                  </a:lnTo>
                  <a:lnTo>
                    <a:pt x="33215" y="99577"/>
                  </a:lnTo>
                  <a:lnTo>
                    <a:pt x="45511" y="101088"/>
                  </a:lnTo>
                  <a:lnTo>
                    <a:pt x="57402" y="98043"/>
                  </a:lnTo>
                  <a:close/>
                </a:path>
                <a:path w="114679" h="101088">
                  <a:moveTo>
                    <a:pt x="38030" y="85016"/>
                  </a:moveTo>
                  <a:lnTo>
                    <a:pt x="26795" y="84073"/>
                  </a:lnTo>
                  <a:lnTo>
                    <a:pt x="19683" y="81787"/>
                  </a:lnTo>
                  <a:lnTo>
                    <a:pt x="14476" y="77215"/>
                  </a:lnTo>
                  <a:lnTo>
                    <a:pt x="11301" y="70103"/>
                  </a:lnTo>
                  <a:lnTo>
                    <a:pt x="10297" y="67690"/>
                  </a:lnTo>
                  <a:lnTo>
                    <a:pt x="8489" y="55776"/>
                  </a:lnTo>
                  <a:lnTo>
                    <a:pt x="9966" y="81535"/>
                  </a:lnTo>
                  <a:lnTo>
                    <a:pt x="18366" y="91291"/>
                  </a:lnTo>
                  <a:lnTo>
                    <a:pt x="28446" y="97789"/>
                  </a:lnTo>
                  <a:lnTo>
                    <a:pt x="38030" y="85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113"/>
            <p:cNvSpPr/>
            <p:nvPr/>
          </p:nvSpPr>
          <p:spPr>
            <a:xfrm>
              <a:off x="5169789" y="4330954"/>
              <a:ext cx="377444" cy="708659"/>
            </a:xfrm>
            <a:custGeom>
              <a:avLst/>
              <a:gdLst/>
              <a:ahLst/>
              <a:cxnLst/>
              <a:rect l="l" t="t" r="r" b="b"/>
              <a:pathLst>
                <a:path w="377444" h="708659">
                  <a:moveTo>
                    <a:pt x="115443" y="296672"/>
                  </a:moveTo>
                  <a:lnTo>
                    <a:pt x="117221" y="293878"/>
                  </a:lnTo>
                  <a:lnTo>
                    <a:pt x="144907" y="241427"/>
                  </a:lnTo>
                  <a:lnTo>
                    <a:pt x="187578" y="257302"/>
                  </a:lnTo>
                  <a:lnTo>
                    <a:pt x="191008" y="258064"/>
                  </a:lnTo>
                  <a:lnTo>
                    <a:pt x="194437" y="257048"/>
                  </a:lnTo>
                  <a:lnTo>
                    <a:pt x="194690" y="254254"/>
                  </a:lnTo>
                  <a:lnTo>
                    <a:pt x="193675" y="251206"/>
                  </a:lnTo>
                  <a:lnTo>
                    <a:pt x="192532" y="248412"/>
                  </a:lnTo>
                  <a:lnTo>
                    <a:pt x="190626" y="244729"/>
                  </a:lnTo>
                  <a:lnTo>
                    <a:pt x="187706" y="241300"/>
                  </a:lnTo>
                  <a:lnTo>
                    <a:pt x="184912" y="240030"/>
                  </a:lnTo>
                  <a:lnTo>
                    <a:pt x="137160" y="224917"/>
                  </a:lnTo>
                  <a:lnTo>
                    <a:pt x="210438" y="191262"/>
                  </a:lnTo>
                  <a:lnTo>
                    <a:pt x="211836" y="189992"/>
                  </a:lnTo>
                  <a:lnTo>
                    <a:pt x="211709" y="187325"/>
                  </a:lnTo>
                  <a:lnTo>
                    <a:pt x="210565" y="184023"/>
                  </a:lnTo>
                  <a:lnTo>
                    <a:pt x="208661" y="179959"/>
                  </a:lnTo>
                  <a:lnTo>
                    <a:pt x="206501" y="176911"/>
                  </a:lnTo>
                  <a:lnTo>
                    <a:pt x="203581" y="176403"/>
                  </a:lnTo>
                  <a:lnTo>
                    <a:pt x="83438" y="231521"/>
                  </a:lnTo>
                  <a:lnTo>
                    <a:pt x="82550" y="232029"/>
                  </a:lnTo>
                  <a:lnTo>
                    <a:pt x="82041" y="234696"/>
                  </a:lnTo>
                  <a:lnTo>
                    <a:pt x="82803" y="237490"/>
                  </a:lnTo>
                  <a:lnTo>
                    <a:pt x="84074" y="240157"/>
                  </a:lnTo>
                  <a:lnTo>
                    <a:pt x="85344" y="242951"/>
                  </a:lnTo>
                  <a:lnTo>
                    <a:pt x="87502" y="245745"/>
                  </a:lnTo>
                  <a:lnTo>
                    <a:pt x="90170" y="246380"/>
                  </a:lnTo>
                  <a:lnTo>
                    <a:pt x="135127" y="225806"/>
                  </a:lnTo>
                  <a:lnTo>
                    <a:pt x="105918" y="280543"/>
                  </a:lnTo>
                  <a:lnTo>
                    <a:pt x="105156" y="282321"/>
                  </a:lnTo>
                  <a:lnTo>
                    <a:pt x="105156" y="285369"/>
                  </a:lnTo>
                  <a:lnTo>
                    <a:pt x="106172" y="288544"/>
                  </a:lnTo>
                  <a:lnTo>
                    <a:pt x="107569" y="291465"/>
                  </a:lnTo>
                  <a:lnTo>
                    <a:pt x="108838" y="294259"/>
                  </a:lnTo>
                  <a:lnTo>
                    <a:pt x="111125" y="297434"/>
                  </a:lnTo>
                  <a:lnTo>
                    <a:pt x="113919" y="297942"/>
                  </a:lnTo>
                  <a:lnTo>
                    <a:pt x="115443" y="296672"/>
                  </a:lnTo>
                  <a:close/>
                </a:path>
                <a:path w="377444" h="708659">
                  <a:moveTo>
                    <a:pt x="202819" y="361823"/>
                  </a:moveTo>
                  <a:lnTo>
                    <a:pt x="208661" y="359156"/>
                  </a:lnTo>
                  <a:lnTo>
                    <a:pt x="213360" y="356362"/>
                  </a:lnTo>
                  <a:lnTo>
                    <a:pt x="216915" y="353441"/>
                  </a:lnTo>
                  <a:lnTo>
                    <a:pt x="220599" y="350647"/>
                  </a:lnTo>
                  <a:lnTo>
                    <a:pt x="223520" y="347345"/>
                  </a:lnTo>
                  <a:lnTo>
                    <a:pt x="225425" y="343662"/>
                  </a:lnTo>
                  <a:lnTo>
                    <a:pt x="227457" y="339979"/>
                  </a:lnTo>
                  <a:lnTo>
                    <a:pt x="228600" y="335915"/>
                  </a:lnTo>
                  <a:lnTo>
                    <a:pt x="228853" y="326771"/>
                  </a:lnTo>
                  <a:lnTo>
                    <a:pt x="227711" y="321818"/>
                  </a:lnTo>
                  <a:lnTo>
                    <a:pt x="225171" y="316484"/>
                  </a:lnTo>
                  <a:lnTo>
                    <a:pt x="223138" y="311785"/>
                  </a:lnTo>
                  <a:lnTo>
                    <a:pt x="219837" y="307848"/>
                  </a:lnTo>
                  <a:lnTo>
                    <a:pt x="215391" y="304419"/>
                  </a:lnTo>
                  <a:lnTo>
                    <a:pt x="210947" y="300990"/>
                  </a:lnTo>
                  <a:lnTo>
                    <a:pt x="205105" y="298069"/>
                  </a:lnTo>
                  <a:lnTo>
                    <a:pt x="197865" y="295910"/>
                  </a:lnTo>
                  <a:lnTo>
                    <a:pt x="208661" y="290957"/>
                  </a:lnTo>
                  <a:lnTo>
                    <a:pt x="209676" y="290068"/>
                  </a:lnTo>
                  <a:lnTo>
                    <a:pt x="210058" y="287274"/>
                  </a:lnTo>
                  <a:lnTo>
                    <a:pt x="208914" y="284353"/>
                  </a:lnTo>
                  <a:lnTo>
                    <a:pt x="207137" y="280543"/>
                  </a:lnTo>
                  <a:lnTo>
                    <a:pt x="205232" y="278003"/>
                  </a:lnTo>
                  <a:lnTo>
                    <a:pt x="202437" y="277622"/>
                  </a:lnTo>
                  <a:lnTo>
                    <a:pt x="121538" y="314706"/>
                  </a:lnTo>
                  <a:lnTo>
                    <a:pt x="121031" y="314833"/>
                  </a:lnTo>
                  <a:lnTo>
                    <a:pt x="120141" y="317754"/>
                  </a:lnTo>
                  <a:lnTo>
                    <a:pt x="120903" y="320675"/>
                  </a:lnTo>
                  <a:lnTo>
                    <a:pt x="122047" y="323342"/>
                  </a:lnTo>
                  <a:lnTo>
                    <a:pt x="123444" y="326009"/>
                  </a:lnTo>
                  <a:lnTo>
                    <a:pt x="125475" y="328930"/>
                  </a:lnTo>
                  <a:lnTo>
                    <a:pt x="128270" y="329565"/>
                  </a:lnTo>
                  <a:lnTo>
                    <a:pt x="184912" y="303530"/>
                  </a:lnTo>
                  <a:lnTo>
                    <a:pt x="191897" y="305308"/>
                  </a:lnTo>
                  <a:lnTo>
                    <a:pt x="197485" y="307467"/>
                  </a:lnTo>
                  <a:lnTo>
                    <a:pt x="201930" y="310007"/>
                  </a:lnTo>
                  <a:lnTo>
                    <a:pt x="206248" y="312420"/>
                  </a:lnTo>
                  <a:lnTo>
                    <a:pt x="209296" y="315595"/>
                  </a:lnTo>
                  <a:lnTo>
                    <a:pt x="210947" y="319278"/>
                  </a:lnTo>
                  <a:lnTo>
                    <a:pt x="212216" y="322199"/>
                  </a:lnTo>
                  <a:lnTo>
                    <a:pt x="212851" y="324993"/>
                  </a:lnTo>
                  <a:lnTo>
                    <a:pt x="212725" y="330327"/>
                  </a:lnTo>
                  <a:lnTo>
                    <a:pt x="210565" y="335153"/>
                  </a:lnTo>
                  <a:lnTo>
                    <a:pt x="207263" y="339598"/>
                  </a:lnTo>
                  <a:lnTo>
                    <a:pt x="202184" y="343662"/>
                  </a:lnTo>
                  <a:lnTo>
                    <a:pt x="198627" y="345694"/>
                  </a:lnTo>
                  <a:lnTo>
                    <a:pt x="194056" y="347853"/>
                  </a:lnTo>
                  <a:lnTo>
                    <a:pt x="146685" y="369570"/>
                  </a:lnTo>
                  <a:lnTo>
                    <a:pt x="145414" y="370840"/>
                  </a:lnTo>
                  <a:lnTo>
                    <a:pt x="145414" y="373507"/>
                  </a:lnTo>
                  <a:lnTo>
                    <a:pt x="146558" y="376809"/>
                  </a:lnTo>
                  <a:lnTo>
                    <a:pt x="148589" y="380873"/>
                  </a:lnTo>
                  <a:lnTo>
                    <a:pt x="150622" y="383794"/>
                  </a:lnTo>
                  <a:lnTo>
                    <a:pt x="153415" y="384429"/>
                  </a:lnTo>
                  <a:lnTo>
                    <a:pt x="202819" y="361823"/>
                  </a:lnTo>
                  <a:close/>
                </a:path>
                <a:path w="377444" h="708659">
                  <a:moveTo>
                    <a:pt x="222376" y="473710"/>
                  </a:moveTo>
                  <a:lnTo>
                    <a:pt x="228726" y="472948"/>
                  </a:lnTo>
                  <a:lnTo>
                    <a:pt x="235203" y="471043"/>
                  </a:lnTo>
                  <a:lnTo>
                    <a:pt x="241808" y="467995"/>
                  </a:lnTo>
                  <a:lnTo>
                    <a:pt x="248665" y="464947"/>
                  </a:lnTo>
                  <a:lnTo>
                    <a:pt x="254381" y="461264"/>
                  </a:lnTo>
                  <a:lnTo>
                    <a:pt x="258952" y="457200"/>
                  </a:lnTo>
                  <a:lnTo>
                    <a:pt x="263651" y="453009"/>
                  </a:lnTo>
                  <a:lnTo>
                    <a:pt x="267081" y="448437"/>
                  </a:lnTo>
                  <a:lnTo>
                    <a:pt x="269366" y="443484"/>
                  </a:lnTo>
                  <a:lnTo>
                    <a:pt x="271652" y="438404"/>
                  </a:lnTo>
                  <a:lnTo>
                    <a:pt x="272541" y="432943"/>
                  </a:lnTo>
                  <a:lnTo>
                    <a:pt x="272288" y="427101"/>
                  </a:lnTo>
                  <a:lnTo>
                    <a:pt x="272034" y="421259"/>
                  </a:lnTo>
                  <a:lnTo>
                    <a:pt x="270383" y="415036"/>
                  </a:lnTo>
                  <a:lnTo>
                    <a:pt x="267335" y="408305"/>
                  </a:lnTo>
                  <a:lnTo>
                    <a:pt x="264160" y="401447"/>
                  </a:lnTo>
                  <a:lnTo>
                    <a:pt x="260223" y="395859"/>
                  </a:lnTo>
                  <a:lnTo>
                    <a:pt x="255650" y="391795"/>
                  </a:lnTo>
                  <a:lnTo>
                    <a:pt x="251078" y="387604"/>
                  </a:lnTo>
                  <a:lnTo>
                    <a:pt x="245999" y="384810"/>
                  </a:lnTo>
                  <a:lnTo>
                    <a:pt x="240411" y="383159"/>
                  </a:lnTo>
                  <a:lnTo>
                    <a:pt x="234823" y="381508"/>
                  </a:lnTo>
                  <a:lnTo>
                    <a:pt x="228853" y="381127"/>
                  </a:lnTo>
                  <a:lnTo>
                    <a:pt x="222503" y="382016"/>
                  </a:lnTo>
                  <a:lnTo>
                    <a:pt x="216153" y="382778"/>
                  </a:lnTo>
                  <a:lnTo>
                    <a:pt x="209676" y="384683"/>
                  </a:lnTo>
                  <a:lnTo>
                    <a:pt x="203073" y="387731"/>
                  </a:lnTo>
                  <a:lnTo>
                    <a:pt x="196214" y="390906"/>
                  </a:lnTo>
                  <a:lnTo>
                    <a:pt x="190500" y="394462"/>
                  </a:lnTo>
                  <a:lnTo>
                    <a:pt x="185927" y="398653"/>
                  </a:lnTo>
                  <a:lnTo>
                    <a:pt x="187198" y="433197"/>
                  </a:lnTo>
                  <a:lnTo>
                    <a:pt x="187451" y="429260"/>
                  </a:lnTo>
                  <a:lnTo>
                    <a:pt x="187706" y="425323"/>
                  </a:lnTo>
                  <a:lnTo>
                    <a:pt x="188849" y="421640"/>
                  </a:lnTo>
                  <a:lnTo>
                    <a:pt x="190881" y="418465"/>
                  </a:lnTo>
                  <a:lnTo>
                    <a:pt x="192912" y="415163"/>
                  </a:lnTo>
                  <a:lnTo>
                    <a:pt x="195707" y="412242"/>
                  </a:lnTo>
                  <a:lnTo>
                    <a:pt x="199262" y="409702"/>
                  </a:lnTo>
                  <a:lnTo>
                    <a:pt x="202691" y="407035"/>
                  </a:lnTo>
                  <a:lnTo>
                    <a:pt x="206756" y="404749"/>
                  </a:lnTo>
                  <a:lnTo>
                    <a:pt x="211200" y="402717"/>
                  </a:lnTo>
                  <a:lnTo>
                    <a:pt x="215773" y="400558"/>
                  </a:lnTo>
                  <a:lnTo>
                    <a:pt x="220218" y="399161"/>
                  </a:lnTo>
                  <a:lnTo>
                    <a:pt x="224662" y="398399"/>
                  </a:lnTo>
                  <a:lnTo>
                    <a:pt x="228981" y="397510"/>
                  </a:lnTo>
                  <a:lnTo>
                    <a:pt x="233045" y="397510"/>
                  </a:lnTo>
                  <a:lnTo>
                    <a:pt x="236855" y="398272"/>
                  </a:lnTo>
                  <a:lnTo>
                    <a:pt x="240664" y="399034"/>
                  </a:lnTo>
                  <a:lnTo>
                    <a:pt x="244094" y="400685"/>
                  </a:lnTo>
                  <a:lnTo>
                    <a:pt x="247014" y="403098"/>
                  </a:lnTo>
                  <a:lnTo>
                    <a:pt x="250062" y="405511"/>
                  </a:lnTo>
                  <a:lnTo>
                    <a:pt x="252602" y="409067"/>
                  </a:lnTo>
                  <a:lnTo>
                    <a:pt x="254635" y="413385"/>
                  </a:lnTo>
                  <a:lnTo>
                    <a:pt x="256794" y="418211"/>
                  </a:lnTo>
                  <a:lnTo>
                    <a:pt x="257810" y="422656"/>
                  </a:lnTo>
                  <a:lnTo>
                    <a:pt x="257556" y="426593"/>
                  </a:lnTo>
                  <a:lnTo>
                    <a:pt x="257301" y="430530"/>
                  </a:lnTo>
                  <a:lnTo>
                    <a:pt x="256159" y="434213"/>
                  </a:lnTo>
                  <a:lnTo>
                    <a:pt x="254000" y="437388"/>
                  </a:lnTo>
                  <a:lnTo>
                    <a:pt x="251968" y="440690"/>
                  </a:lnTo>
                  <a:lnTo>
                    <a:pt x="249174" y="443484"/>
                  </a:lnTo>
                  <a:lnTo>
                    <a:pt x="245618" y="446151"/>
                  </a:lnTo>
                  <a:lnTo>
                    <a:pt x="242188" y="448691"/>
                  </a:lnTo>
                  <a:lnTo>
                    <a:pt x="238125" y="451104"/>
                  </a:lnTo>
                  <a:lnTo>
                    <a:pt x="233807" y="453009"/>
                  </a:lnTo>
                  <a:lnTo>
                    <a:pt x="229108" y="455168"/>
                  </a:lnTo>
                  <a:lnTo>
                    <a:pt x="224662" y="456692"/>
                  </a:lnTo>
                  <a:lnTo>
                    <a:pt x="220218" y="457454"/>
                  </a:lnTo>
                  <a:lnTo>
                    <a:pt x="215900" y="458343"/>
                  </a:lnTo>
                  <a:lnTo>
                    <a:pt x="211836" y="458343"/>
                  </a:lnTo>
                  <a:lnTo>
                    <a:pt x="208152" y="457581"/>
                  </a:lnTo>
                  <a:lnTo>
                    <a:pt x="204343" y="456819"/>
                  </a:lnTo>
                  <a:lnTo>
                    <a:pt x="200913" y="455168"/>
                  </a:lnTo>
                  <a:lnTo>
                    <a:pt x="197865" y="452755"/>
                  </a:lnTo>
                  <a:lnTo>
                    <a:pt x="194945" y="450215"/>
                  </a:lnTo>
                  <a:lnTo>
                    <a:pt x="193801" y="467995"/>
                  </a:lnTo>
                  <a:lnTo>
                    <a:pt x="198882" y="470916"/>
                  </a:lnTo>
                  <a:lnTo>
                    <a:pt x="204470" y="472567"/>
                  </a:lnTo>
                  <a:lnTo>
                    <a:pt x="210058" y="474091"/>
                  </a:lnTo>
                  <a:lnTo>
                    <a:pt x="216026" y="474599"/>
                  </a:lnTo>
                  <a:lnTo>
                    <a:pt x="222376" y="473710"/>
                  </a:lnTo>
                  <a:close/>
                </a:path>
                <a:path w="377444" h="708659">
                  <a:moveTo>
                    <a:pt x="194945" y="450215"/>
                  </a:moveTo>
                  <a:lnTo>
                    <a:pt x="192405" y="446786"/>
                  </a:lnTo>
                  <a:lnTo>
                    <a:pt x="190373" y="442468"/>
                  </a:lnTo>
                  <a:lnTo>
                    <a:pt x="188213" y="437642"/>
                  </a:lnTo>
                  <a:lnTo>
                    <a:pt x="187198" y="433197"/>
                  </a:lnTo>
                  <a:lnTo>
                    <a:pt x="185927" y="398653"/>
                  </a:lnTo>
                  <a:lnTo>
                    <a:pt x="181228" y="402717"/>
                  </a:lnTo>
                  <a:lnTo>
                    <a:pt x="177800" y="407289"/>
                  </a:lnTo>
                  <a:lnTo>
                    <a:pt x="175513" y="412242"/>
                  </a:lnTo>
                  <a:lnTo>
                    <a:pt x="173227" y="417322"/>
                  </a:lnTo>
                  <a:lnTo>
                    <a:pt x="172212" y="422783"/>
                  </a:lnTo>
                  <a:lnTo>
                    <a:pt x="172465" y="428625"/>
                  </a:lnTo>
                  <a:lnTo>
                    <a:pt x="172847" y="434467"/>
                  </a:lnTo>
                  <a:lnTo>
                    <a:pt x="174498" y="440690"/>
                  </a:lnTo>
                  <a:lnTo>
                    <a:pt x="177546" y="447421"/>
                  </a:lnTo>
                  <a:lnTo>
                    <a:pt x="180594" y="454279"/>
                  </a:lnTo>
                  <a:lnTo>
                    <a:pt x="184531" y="459740"/>
                  </a:lnTo>
                  <a:lnTo>
                    <a:pt x="189102" y="463931"/>
                  </a:lnTo>
                  <a:lnTo>
                    <a:pt x="193801" y="467995"/>
                  </a:lnTo>
                  <a:lnTo>
                    <a:pt x="194945" y="450215"/>
                  </a:lnTo>
                  <a:close/>
                </a:path>
                <a:path w="377444" h="708659">
                  <a:moveTo>
                    <a:pt x="338709" y="584327"/>
                  </a:moveTo>
                  <a:lnTo>
                    <a:pt x="339725" y="584200"/>
                  </a:lnTo>
                  <a:lnTo>
                    <a:pt x="342773" y="583311"/>
                  </a:lnTo>
                  <a:lnTo>
                    <a:pt x="344170" y="581025"/>
                  </a:lnTo>
                  <a:lnTo>
                    <a:pt x="343408" y="577850"/>
                  </a:lnTo>
                  <a:lnTo>
                    <a:pt x="342264" y="575183"/>
                  </a:lnTo>
                  <a:lnTo>
                    <a:pt x="340360" y="571500"/>
                  </a:lnTo>
                  <a:lnTo>
                    <a:pt x="338327" y="568833"/>
                  </a:lnTo>
                  <a:lnTo>
                    <a:pt x="335661" y="568579"/>
                  </a:lnTo>
                  <a:lnTo>
                    <a:pt x="260096" y="579882"/>
                  </a:lnTo>
                  <a:lnTo>
                    <a:pt x="259969" y="579628"/>
                  </a:lnTo>
                  <a:lnTo>
                    <a:pt x="318008" y="529590"/>
                  </a:lnTo>
                  <a:lnTo>
                    <a:pt x="318515" y="529209"/>
                  </a:lnTo>
                  <a:lnTo>
                    <a:pt x="319405" y="526288"/>
                  </a:lnTo>
                  <a:lnTo>
                    <a:pt x="318515" y="523494"/>
                  </a:lnTo>
                  <a:lnTo>
                    <a:pt x="317373" y="520827"/>
                  </a:lnTo>
                  <a:lnTo>
                    <a:pt x="316102" y="518160"/>
                  </a:lnTo>
                  <a:lnTo>
                    <a:pt x="313563" y="514858"/>
                  </a:lnTo>
                  <a:lnTo>
                    <a:pt x="310896" y="514604"/>
                  </a:lnTo>
                  <a:lnTo>
                    <a:pt x="235965" y="527177"/>
                  </a:lnTo>
                  <a:lnTo>
                    <a:pt x="235838" y="526923"/>
                  </a:lnTo>
                  <a:lnTo>
                    <a:pt x="293624" y="476758"/>
                  </a:lnTo>
                  <a:lnTo>
                    <a:pt x="294513" y="475869"/>
                  </a:lnTo>
                  <a:lnTo>
                    <a:pt x="295021" y="473329"/>
                  </a:lnTo>
                  <a:lnTo>
                    <a:pt x="294132" y="470281"/>
                  </a:lnTo>
                  <a:lnTo>
                    <a:pt x="292735" y="467233"/>
                  </a:lnTo>
                  <a:lnTo>
                    <a:pt x="291084" y="463804"/>
                  </a:lnTo>
                  <a:lnTo>
                    <a:pt x="289178" y="461137"/>
                  </a:lnTo>
                  <a:lnTo>
                    <a:pt x="286385" y="461264"/>
                  </a:lnTo>
                  <a:lnTo>
                    <a:pt x="283337" y="463550"/>
                  </a:lnTo>
                  <a:lnTo>
                    <a:pt x="217297" y="522478"/>
                  </a:lnTo>
                  <a:lnTo>
                    <a:pt x="216408" y="523494"/>
                  </a:lnTo>
                  <a:lnTo>
                    <a:pt x="215900" y="526161"/>
                  </a:lnTo>
                  <a:lnTo>
                    <a:pt x="216662" y="529336"/>
                  </a:lnTo>
                  <a:lnTo>
                    <a:pt x="217677" y="532003"/>
                  </a:lnTo>
                  <a:lnTo>
                    <a:pt x="219456" y="535686"/>
                  </a:lnTo>
                  <a:lnTo>
                    <a:pt x="220852" y="538353"/>
                  </a:lnTo>
                  <a:lnTo>
                    <a:pt x="223265" y="541782"/>
                  </a:lnTo>
                  <a:lnTo>
                    <a:pt x="226440" y="542544"/>
                  </a:lnTo>
                  <a:lnTo>
                    <a:pt x="292481" y="531368"/>
                  </a:lnTo>
                  <a:lnTo>
                    <a:pt x="292608" y="531749"/>
                  </a:lnTo>
                  <a:lnTo>
                    <a:pt x="241681" y="575691"/>
                  </a:lnTo>
                  <a:lnTo>
                    <a:pt x="240791" y="576707"/>
                  </a:lnTo>
                  <a:lnTo>
                    <a:pt x="240284" y="579374"/>
                  </a:lnTo>
                  <a:lnTo>
                    <a:pt x="241046" y="582549"/>
                  </a:lnTo>
                  <a:lnTo>
                    <a:pt x="242188" y="585470"/>
                  </a:lnTo>
                  <a:lnTo>
                    <a:pt x="243839" y="589153"/>
                  </a:lnTo>
                  <a:lnTo>
                    <a:pt x="245237" y="591820"/>
                  </a:lnTo>
                  <a:lnTo>
                    <a:pt x="248158" y="595376"/>
                  </a:lnTo>
                  <a:lnTo>
                    <a:pt x="250825" y="595630"/>
                  </a:lnTo>
                  <a:lnTo>
                    <a:pt x="338709" y="584327"/>
                  </a:lnTo>
                  <a:close/>
                </a:path>
                <a:path w="377444" h="708659">
                  <a:moveTo>
                    <a:pt x="351409" y="685927"/>
                  </a:moveTo>
                  <a:lnTo>
                    <a:pt x="357124" y="683387"/>
                  </a:lnTo>
                  <a:lnTo>
                    <a:pt x="361823" y="680593"/>
                  </a:lnTo>
                  <a:lnTo>
                    <a:pt x="365506" y="677672"/>
                  </a:lnTo>
                  <a:lnTo>
                    <a:pt x="369188" y="674878"/>
                  </a:lnTo>
                  <a:lnTo>
                    <a:pt x="371983" y="671576"/>
                  </a:lnTo>
                  <a:lnTo>
                    <a:pt x="374014" y="667893"/>
                  </a:lnTo>
                  <a:lnTo>
                    <a:pt x="376047" y="664210"/>
                  </a:lnTo>
                  <a:lnTo>
                    <a:pt x="377063" y="660146"/>
                  </a:lnTo>
                  <a:lnTo>
                    <a:pt x="377189" y="655574"/>
                  </a:lnTo>
                  <a:lnTo>
                    <a:pt x="377444" y="651002"/>
                  </a:lnTo>
                  <a:lnTo>
                    <a:pt x="376174" y="646049"/>
                  </a:lnTo>
                  <a:lnTo>
                    <a:pt x="373761" y="640715"/>
                  </a:lnTo>
                  <a:lnTo>
                    <a:pt x="371601" y="636016"/>
                  </a:lnTo>
                  <a:lnTo>
                    <a:pt x="368300" y="632079"/>
                  </a:lnTo>
                  <a:lnTo>
                    <a:pt x="363855" y="628523"/>
                  </a:lnTo>
                  <a:lnTo>
                    <a:pt x="359410" y="625094"/>
                  </a:lnTo>
                  <a:lnTo>
                    <a:pt x="353695" y="622300"/>
                  </a:lnTo>
                  <a:lnTo>
                    <a:pt x="346456" y="620141"/>
                  </a:lnTo>
                  <a:lnTo>
                    <a:pt x="357124" y="615188"/>
                  </a:lnTo>
                  <a:lnTo>
                    <a:pt x="358266" y="614299"/>
                  </a:lnTo>
                  <a:lnTo>
                    <a:pt x="358521" y="611505"/>
                  </a:lnTo>
                  <a:lnTo>
                    <a:pt x="357505" y="608584"/>
                  </a:lnTo>
                  <a:lnTo>
                    <a:pt x="355726" y="604774"/>
                  </a:lnTo>
                  <a:lnTo>
                    <a:pt x="353695" y="602107"/>
                  </a:lnTo>
                  <a:lnTo>
                    <a:pt x="351027" y="601726"/>
                  </a:lnTo>
                  <a:lnTo>
                    <a:pt x="270001" y="638810"/>
                  </a:lnTo>
                  <a:lnTo>
                    <a:pt x="269621" y="639064"/>
                  </a:lnTo>
                  <a:lnTo>
                    <a:pt x="268732" y="641985"/>
                  </a:lnTo>
                  <a:lnTo>
                    <a:pt x="269494" y="644906"/>
                  </a:lnTo>
                  <a:lnTo>
                    <a:pt x="270637" y="647573"/>
                  </a:lnTo>
                  <a:lnTo>
                    <a:pt x="271907" y="650240"/>
                  </a:lnTo>
                  <a:lnTo>
                    <a:pt x="274065" y="653161"/>
                  </a:lnTo>
                  <a:lnTo>
                    <a:pt x="276860" y="653669"/>
                  </a:lnTo>
                  <a:lnTo>
                    <a:pt x="333501" y="627761"/>
                  </a:lnTo>
                  <a:lnTo>
                    <a:pt x="340360" y="629539"/>
                  </a:lnTo>
                  <a:lnTo>
                    <a:pt x="346075" y="631698"/>
                  </a:lnTo>
                  <a:lnTo>
                    <a:pt x="350393" y="634111"/>
                  </a:lnTo>
                  <a:lnTo>
                    <a:pt x="354711" y="636651"/>
                  </a:lnTo>
                  <a:lnTo>
                    <a:pt x="357759" y="639826"/>
                  </a:lnTo>
                  <a:lnTo>
                    <a:pt x="359537" y="643509"/>
                  </a:lnTo>
                  <a:lnTo>
                    <a:pt x="360807" y="646430"/>
                  </a:lnTo>
                  <a:lnTo>
                    <a:pt x="361441" y="649224"/>
                  </a:lnTo>
                  <a:lnTo>
                    <a:pt x="361314" y="654558"/>
                  </a:lnTo>
                  <a:lnTo>
                    <a:pt x="359156" y="659384"/>
                  </a:lnTo>
                  <a:lnTo>
                    <a:pt x="355726" y="663829"/>
                  </a:lnTo>
                  <a:lnTo>
                    <a:pt x="350774" y="667893"/>
                  </a:lnTo>
                  <a:lnTo>
                    <a:pt x="347218" y="669925"/>
                  </a:lnTo>
                  <a:lnTo>
                    <a:pt x="342646" y="672084"/>
                  </a:lnTo>
                  <a:lnTo>
                    <a:pt x="295148" y="693801"/>
                  </a:lnTo>
                  <a:lnTo>
                    <a:pt x="293877" y="695071"/>
                  </a:lnTo>
                  <a:lnTo>
                    <a:pt x="294005" y="697738"/>
                  </a:lnTo>
                  <a:lnTo>
                    <a:pt x="295148" y="701040"/>
                  </a:lnTo>
                  <a:lnTo>
                    <a:pt x="297052" y="705104"/>
                  </a:lnTo>
                  <a:lnTo>
                    <a:pt x="299212" y="708025"/>
                  </a:lnTo>
                  <a:lnTo>
                    <a:pt x="302006" y="708660"/>
                  </a:lnTo>
                  <a:lnTo>
                    <a:pt x="351409" y="685927"/>
                  </a:lnTo>
                  <a:close/>
                </a:path>
                <a:path w="377444" h="708659">
                  <a:moveTo>
                    <a:pt x="107314" y="69850"/>
                  </a:moveTo>
                  <a:lnTo>
                    <a:pt x="108076" y="69342"/>
                  </a:lnTo>
                  <a:lnTo>
                    <a:pt x="108712" y="66548"/>
                  </a:lnTo>
                  <a:lnTo>
                    <a:pt x="107823" y="63754"/>
                  </a:lnTo>
                  <a:lnTo>
                    <a:pt x="106680" y="61087"/>
                  </a:lnTo>
                  <a:lnTo>
                    <a:pt x="105410" y="58420"/>
                  </a:lnTo>
                  <a:lnTo>
                    <a:pt x="103250" y="55499"/>
                  </a:lnTo>
                  <a:lnTo>
                    <a:pt x="100457" y="54864"/>
                  </a:lnTo>
                  <a:lnTo>
                    <a:pt x="43814" y="80772"/>
                  </a:lnTo>
                  <a:lnTo>
                    <a:pt x="36830" y="78994"/>
                  </a:lnTo>
                  <a:lnTo>
                    <a:pt x="31241" y="76835"/>
                  </a:lnTo>
                  <a:lnTo>
                    <a:pt x="26924" y="74422"/>
                  </a:lnTo>
                  <a:lnTo>
                    <a:pt x="22606" y="71882"/>
                  </a:lnTo>
                  <a:lnTo>
                    <a:pt x="19558" y="68834"/>
                  </a:lnTo>
                  <a:lnTo>
                    <a:pt x="17780" y="65151"/>
                  </a:lnTo>
                  <a:lnTo>
                    <a:pt x="16510" y="62230"/>
                  </a:lnTo>
                  <a:lnTo>
                    <a:pt x="15875" y="59436"/>
                  </a:lnTo>
                  <a:lnTo>
                    <a:pt x="16128" y="54102"/>
                  </a:lnTo>
                  <a:lnTo>
                    <a:pt x="18287" y="49276"/>
                  </a:lnTo>
                  <a:lnTo>
                    <a:pt x="21589" y="44831"/>
                  </a:lnTo>
                  <a:lnTo>
                    <a:pt x="24130" y="42799"/>
                  </a:lnTo>
                  <a:lnTo>
                    <a:pt x="26670" y="40767"/>
                  </a:lnTo>
                  <a:lnTo>
                    <a:pt x="30225" y="38735"/>
                  </a:lnTo>
                  <a:lnTo>
                    <a:pt x="35051" y="36576"/>
                  </a:lnTo>
                  <a:lnTo>
                    <a:pt x="82169" y="14986"/>
                  </a:lnTo>
                  <a:lnTo>
                    <a:pt x="83058" y="14478"/>
                  </a:lnTo>
                  <a:lnTo>
                    <a:pt x="83565" y="11684"/>
                  </a:lnTo>
                  <a:lnTo>
                    <a:pt x="82676" y="8890"/>
                  </a:lnTo>
                  <a:lnTo>
                    <a:pt x="81534" y="6223"/>
                  </a:lnTo>
                  <a:lnTo>
                    <a:pt x="80263" y="3556"/>
                  </a:lnTo>
                  <a:lnTo>
                    <a:pt x="78105" y="508"/>
                  </a:lnTo>
                  <a:lnTo>
                    <a:pt x="75311" y="0"/>
                  </a:lnTo>
                  <a:lnTo>
                    <a:pt x="26162" y="22479"/>
                  </a:lnTo>
                  <a:lnTo>
                    <a:pt x="20320" y="25273"/>
                  </a:lnTo>
                  <a:lnTo>
                    <a:pt x="15494" y="27940"/>
                  </a:lnTo>
                  <a:lnTo>
                    <a:pt x="11937" y="30861"/>
                  </a:lnTo>
                  <a:lnTo>
                    <a:pt x="8255" y="33782"/>
                  </a:lnTo>
                  <a:lnTo>
                    <a:pt x="5334" y="37084"/>
                  </a:lnTo>
                  <a:lnTo>
                    <a:pt x="3301" y="40767"/>
                  </a:lnTo>
                  <a:lnTo>
                    <a:pt x="1270" y="44450"/>
                  </a:lnTo>
                  <a:lnTo>
                    <a:pt x="253" y="48514"/>
                  </a:lnTo>
                  <a:lnTo>
                    <a:pt x="0" y="57531"/>
                  </a:lnTo>
                  <a:lnTo>
                    <a:pt x="1143" y="62484"/>
                  </a:lnTo>
                  <a:lnTo>
                    <a:pt x="3683" y="67945"/>
                  </a:lnTo>
                  <a:lnTo>
                    <a:pt x="5841" y="72517"/>
                  </a:lnTo>
                  <a:lnTo>
                    <a:pt x="9016" y="76581"/>
                  </a:lnTo>
                  <a:lnTo>
                    <a:pt x="13462" y="80010"/>
                  </a:lnTo>
                  <a:lnTo>
                    <a:pt x="17780" y="83439"/>
                  </a:lnTo>
                  <a:lnTo>
                    <a:pt x="23622" y="86233"/>
                  </a:lnTo>
                  <a:lnTo>
                    <a:pt x="30861" y="88519"/>
                  </a:lnTo>
                  <a:lnTo>
                    <a:pt x="20193" y="93472"/>
                  </a:lnTo>
                  <a:lnTo>
                    <a:pt x="19050" y="94234"/>
                  </a:lnTo>
                  <a:lnTo>
                    <a:pt x="18796" y="97028"/>
                  </a:lnTo>
                  <a:lnTo>
                    <a:pt x="19812" y="100076"/>
                  </a:lnTo>
                  <a:lnTo>
                    <a:pt x="21589" y="103759"/>
                  </a:lnTo>
                  <a:lnTo>
                    <a:pt x="23622" y="106426"/>
                  </a:lnTo>
                  <a:lnTo>
                    <a:pt x="26288" y="106934"/>
                  </a:lnTo>
                  <a:lnTo>
                    <a:pt x="107314" y="69850"/>
                  </a:lnTo>
                  <a:close/>
                </a:path>
                <a:path w="377444" h="708659">
                  <a:moveTo>
                    <a:pt x="120396" y="181610"/>
                  </a:moveTo>
                  <a:lnTo>
                    <a:pt x="126111" y="179070"/>
                  </a:lnTo>
                  <a:lnTo>
                    <a:pt x="130810" y="176276"/>
                  </a:lnTo>
                  <a:lnTo>
                    <a:pt x="134493" y="173355"/>
                  </a:lnTo>
                  <a:lnTo>
                    <a:pt x="138049" y="170561"/>
                  </a:lnTo>
                  <a:lnTo>
                    <a:pt x="140970" y="167259"/>
                  </a:lnTo>
                  <a:lnTo>
                    <a:pt x="143001" y="163576"/>
                  </a:lnTo>
                  <a:lnTo>
                    <a:pt x="145034" y="159893"/>
                  </a:lnTo>
                  <a:lnTo>
                    <a:pt x="146050" y="155829"/>
                  </a:lnTo>
                  <a:lnTo>
                    <a:pt x="146303" y="146685"/>
                  </a:lnTo>
                  <a:lnTo>
                    <a:pt x="145161" y="141732"/>
                  </a:lnTo>
                  <a:lnTo>
                    <a:pt x="142748" y="136398"/>
                  </a:lnTo>
                  <a:lnTo>
                    <a:pt x="140588" y="131699"/>
                  </a:lnTo>
                  <a:lnTo>
                    <a:pt x="137287" y="127762"/>
                  </a:lnTo>
                  <a:lnTo>
                    <a:pt x="132841" y="124206"/>
                  </a:lnTo>
                  <a:lnTo>
                    <a:pt x="128397" y="120777"/>
                  </a:lnTo>
                  <a:lnTo>
                    <a:pt x="122555" y="117983"/>
                  </a:lnTo>
                  <a:lnTo>
                    <a:pt x="115443" y="115697"/>
                  </a:lnTo>
                  <a:lnTo>
                    <a:pt x="126111" y="110871"/>
                  </a:lnTo>
                  <a:lnTo>
                    <a:pt x="127126" y="109982"/>
                  </a:lnTo>
                  <a:lnTo>
                    <a:pt x="127508" y="107188"/>
                  </a:lnTo>
                  <a:lnTo>
                    <a:pt x="126491" y="104267"/>
                  </a:lnTo>
                  <a:lnTo>
                    <a:pt x="124713" y="100457"/>
                  </a:lnTo>
                  <a:lnTo>
                    <a:pt x="122682" y="97790"/>
                  </a:lnTo>
                  <a:lnTo>
                    <a:pt x="120014" y="97409"/>
                  </a:lnTo>
                  <a:lnTo>
                    <a:pt x="38988" y="134493"/>
                  </a:lnTo>
                  <a:lnTo>
                    <a:pt x="38100" y="135001"/>
                  </a:lnTo>
                  <a:lnTo>
                    <a:pt x="37591" y="137668"/>
                  </a:lnTo>
                  <a:lnTo>
                    <a:pt x="38481" y="140589"/>
                  </a:lnTo>
                  <a:lnTo>
                    <a:pt x="39624" y="143256"/>
                  </a:lnTo>
                  <a:lnTo>
                    <a:pt x="40894" y="145923"/>
                  </a:lnTo>
                  <a:lnTo>
                    <a:pt x="43052" y="148844"/>
                  </a:lnTo>
                  <a:lnTo>
                    <a:pt x="45847" y="149352"/>
                  </a:lnTo>
                  <a:lnTo>
                    <a:pt x="102362" y="123444"/>
                  </a:lnTo>
                  <a:lnTo>
                    <a:pt x="109347" y="125222"/>
                  </a:lnTo>
                  <a:lnTo>
                    <a:pt x="115062" y="127381"/>
                  </a:lnTo>
                  <a:lnTo>
                    <a:pt x="119380" y="129794"/>
                  </a:lnTo>
                  <a:lnTo>
                    <a:pt x="123698" y="132334"/>
                  </a:lnTo>
                  <a:lnTo>
                    <a:pt x="126746" y="135509"/>
                  </a:lnTo>
                  <a:lnTo>
                    <a:pt x="128397" y="139192"/>
                  </a:lnTo>
                  <a:lnTo>
                    <a:pt x="129794" y="142113"/>
                  </a:lnTo>
                  <a:lnTo>
                    <a:pt x="130301" y="144907"/>
                  </a:lnTo>
                  <a:lnTo>
                    <a:pt x="130175" y="150241"/>
                  </a:lnTo>
                  <a:lnTo>
                    <a:pt x="128015" y="155067"/>
                  </a:lnTo>
                  <a:lnTo>
                    <a:pt x="124713" y="159512"/>
                  </a:lnTo>
                  <a:lnTo>
                    <a:pt x="119761" y="163576"/>
                  </a:lnTo>
                  <a:lnTo>
                    <a:pt x="116205" y="165608"/>
                  </a:lnTo>
                  <a:lnTo>
                    <a:pt x="111506" y="167767"/>
                  </a:lnTo>
                  <a:lnTo>
                    <a:pt x="64135" y="189484"/>
                  </a:lnTo>
                  <a:lnTo>
                    <a:pt x="63246" y="189992"/>
                  </a:lnTo>
                  <a:lnTo>
                    <a:pt x="62737" y="192532"/>
                  </a:lnTo>
                  <a:lnTo>
                    <a:pt x="63626" y="195453"/>
                  </a:lnTo>
                  <a:lnTo>
                    <a:pt x="64770" y="198120"/>
                  </a:lnTo>
                  <a:lnTo>
                    <a:pt x="66039" y="200787"/>
                  </a:lnTo>
                  <a:lnTo>
                    <a:pt x="68199" y="203708"/>
                  </a:lnTo>
                  <a:lnTo>
                    <a:pt x="70993" y="204216"/>
                  </a:lnTo>
                  <a:lnTo>
                    <a:pt x="120396" y="181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114"/>
            <p:cNvSpPr/>
            <p:nvPr/>
          </p:nvSpPr>
          <p:spPr>
            <a:xfrm>
              <a:off x="2463156" y="5375021"/>
              <a:ext cx="42934" cy="84073"/>
            </a:xfrm>
            <a:custGeom>
              <a:avLst/>
              <a:gdLst/>
              <a:ahLst/>
              <a:cxnLst/>
              <a:rect l="l" t="t" r="r" b="b"/>
              <a:pathLst>
                <a:path w="42934" h="84074">
                  <a:moveTo>
                    <a:pt x="38616" y="73024"/>
                  </a:moveTo>
                  <a:lnTo>
                    <a:pt x="32139" y="74294"/>
                  </a:lnTo>
                  <a:lnTo>
                    <a:pt x="26170" y="73151"/>
                  </a:lnTo>
                  <a:lnTo>
                    <a:pt x="20328" y="69722"/>
                  </a:lnTo>
                  <a:lnTo>
                    <a:pt x="17280" y="76834"/>
                  </a:lnTo>
                  <a:lnTo>
                    <a:pt x="18432" y="77517"/>
                  </a:lnTo>
                  <a:lnTo>
                    <a:pt x="30428" y="82476"/>
                  </a:lnTo>
                  <a:lnTo>
                    <a:pt x="42934" y="84073"/>
                  </a:lnTo>
                  <a:lnTo>
                    <a:pt x="38616" y="73024"/>
                  </a:lnTo>
                  <a:close/>
                </a:path>
                <a:path w="42934" h="84074">
                  <a:moveTo>
                    <a:pt x="43893" y="84050"/>
                  </a:moveTo>
                  <a:lnTo>
                    <a:pt x="56341" y="81849"/>
                  </a:lnTo>
                  <a:lnTo>
                    <a:pt x="68080" y="76199"/>
                  </a:lnTo>
                  <a:lnTo>
                    <a:pt x="70284" y="74729"/>
                  </a:lnTo>
                  <a:lnTo>
                    <a:pt x="79786" y="66385"/>
                  </a:lnTo>
                  <a:lnTo>
                    <a:pt x="87511" y="56006"/>
                  </a:lnTo>
                  <a:lnTo>
                    <a:pt x="90305" y="51307"/>
                  </a:lnTo>
                  <a:lnTo>
                    <a:pt x="92083" y="46608"/>
                  </a:lnTo>
                  <a:lnTo>
                    <a:pt x="92972" y="41782"/>
                  </a:lnTo>
                  <a:lnTo>
                    <a:pt x="93861" y="37083"/>
                  </a:lnTo>
                  <a:lnTo>
                    <a:pt x="93861" y="31749"/>
                  </a:lnTo>
                  <a:lnTo>
                    <a:pt x="92972" y="26034"/>
                  </a:lnTo>
                  <a:lnTo>
                    <a:pt x="93480" y="25399"/>
                  </a:lnTo>
                  <a:lnTo>
                    <a:pt x="121293" y="41909"/>
                  </a:lnTo>
                  <a:lnTo>
                    <a:pt x="130564" y="32257"/>
                  </a:lnTo>
                  <a:lnTo>
                    <a:pt x="103513" y="16128"/>
                  </a:lnTo>
                  <a:lnTo>
                    <a:pt x="99370" y="13734"/>
                  </a:lnTo>
                  <a:lnTo>
                    <a:pt x="87349" y="7557"/>
                  </a:lnTo>
                  <a:lnTo>
                    <a:pt x="76970" y="3428"/>
                  </a:lnTo>
                  <a:lnTo>
                    <a:pt x="69604" y="1015"/>
                  </a:lnTo>
                  <a:lnTo>
                    <a:pt x="62619" y="0"/>
                  </a:lnTo>
                  <a:lnTo>
                    <a:pt x="56142" y="126"/>
                  </a:lnTo>
                  <a:lnTo>
                    <a:pt x="49792" y="253"/>
                  </a:lnTo>
                  <a:lnTo>
                    <a:pt x="43188" y="1650"/>
                  </a:lnTo>
                  <a:lnTo>
                    <a:pt x="36711" y="4190"/>
                  </a:lnTo>
                  <a:lnTo>
                    <a:pt x="30234" y="6730"/>
                  </a:lnTo>
                  <a:lnTo>
                    <a:pt x="24265" y="10159"/>
                  </a:lnTo>
                  <a:lnTo>
                    <a:pt x="19058" y="14731"/>
                  </a:lnTo>
                  <a:lnTo>
                    <a:pt x="13851" y="19176"/>
                  </a:lnTo>
                  <a:lnTo>
                    <a:pt x="9279" y="24637"/>
                  </a:lnTo>
                  <a:lnTo>
                    <a:pt x="5596" y="30987"/>
                  </a:lnTo>
                  <a:lnTo>
                    <a:pt x="4542" y="32827"/>
                  </a:lnTo>
                  <a:lnTo>
                    <a:pt x="0" y="45104"/>
                  </a:lnTo>
                  <a:lnTo>
                    <a:pt x="262" y="56641"/>
                  </a:lnTo>
                  <a:lnTo>
                    <a:pt x="497" y="57538"/>
                  </a:lnTo>
                  <a:lnTo>
                    <a:pt x="6290" y="67979"/>
                  </a:lnTo>
                  <a:lnTo>
                    <a:pt x="17280" y="76834"/>
                  </a:lnTo>
                  <a:lnTo>
                    <a:pt x="20328" y="69722"/>
                  </a:lnTo>
                  <a:lnTo>
                    <a:pt x="15883" y="66420"/>
                  </a:lnTo>
                  <a:lnTo>
                    <a:pt x="12708" y="61848"/>
                  </a:lnTo>
                  <a:lnTo>
                    <a:pt x="12073" y="58927"/>
                  </a:lnTo>
                  <a:lnTo>
                    <a:pt x="12327" y="51815"/>
                  </a:lnTo>
                  <a:lnTo>
                    <a:pt x="13724" y="47751"/>
                  </a:lnTo>
                  <a:lnTo>
                    <a:pt x="16391" y="43306"/>
                  </a:lnTo>
                  <a:lnTo>
                    <a:pt x="17766" y="41091"/>
                  </a:lnTo>
                  <a:lnTo>
                    <a:pt x="25791" y="30903"/>
                  </a:lnTo>
                  <a:lnTo>
                    <a:pt x="35314" y="22859"/>
                  </a:lnTo>
                  <a:lnTo>
                    <a:pt x="42807" y="17779"/>
                  </a:lnTo>
                  <a:lnTo>
                    <a:pt x="50681" y="14985"/>
                  </a:lnTo>
                  <a:lnTo>
                    <a:pt x="59190" y="14350"/>
                  </a:lnTo>
                  <a:lnTo>
                    <a:pt x="67699" y="13715"/>
                  </a:lnTo>
                  <a:lnTo>
                    <a:pt x="75827" y="15620"/>
                  </a:lnTo>
                  <a:lnTo>
                    <a:pt x="83574" y="19938"/>
                  </a:lnTo>
                  <a:lnTo>
                    <a:pt x="83193" y="26796"/>
                  </a:lnTo>
                  <a:lnTo>
                    <a:pt x="80653" y="34162"/>
                  </a:lnTo>
                  <a:lnTo>
                    <a:pt x="76081" y="41909"/>
                  </a:lnTo>
                  <a:lnTo>
                    <a:pt x="68263" y="52647"/>
                  </a:lnTo>
                  <a:lnTo>
                    <a:pt x="58936" y="61848"/>
                  </a:lnTo>
                  <a:lnTo>
                    <a:pt x="51824" y="68071"/>
                  </a:lnTo>
                  <a:lnTo>
                    <a:pt x="45093" y="71754"/>
                  </a:lnTo>
                  <a:lnTo>
                    <a:pt x="38616" y="73024"/>
                  </a:lnTo>
                  <a:lnTo>
                    <a:pt x="42934" y="84073"/>
                  </a:lnTo>
                  <a:lnTo>
                    <a:pt x="43893" y="84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115"/>
            <p:cNvSpPr/>
            <p:nvPr/>
          </p:nvSpPr>
          <p:spPr>
            <a:xfrm>
              <a:off x="2525014" y="5459095"/>
              <a:ext cx="78359" cy="94488"/>
            </a:xfrm>
            <a:custGeom>
              <a:avLst/>
              <a:gdLst/>
              <a:ahLst/>
              <a:cxnLst/>
              <a:rect l="l" t="t" r="r" b="b"/>
              <a:pathLst>
                <a:path w="78359" h="94487">
                  <a:moveTo>
                    <a:pt x="47625" y="507"/>
                  </a:moveTo>
                  <a:lnTo>
                    <a:pt x="40893" y="253"/>
                  </a:lnTo>
                  <a:lnTo>
                    <a:pt x="34162" y="0"/>
                  </a:lnTo>
                  <a:lnTo>
                    <a:pt x="33909" y="2539"/>
                  </a:lnTo>
                  <a:lnTo>
                    <a:pt x="33655" y="5079"/>
                  </a:lnTo>
                  <a:lnTo>
                    <a:pt x="33655" y="7619"/>
                  </a:lnTo>
                  <a:lnTo>
                    <a:pt x="39116" y="7365"/>
                  </a:lnTo>
                  <a:lnTo>
                    <a:pt x="46862" y="7492"/>
                  </a:lnTo>
                  <a:lnTo>
                    <a:pt x="50165" y="7619"/>
                  </a:lnTo>
                  <a:lnTo>
                    <a:pt x="52450" y="8127"/>
                  </a:lnTo>
                  <a:lnTo>
                    <a:pt x="54991" y="9524"/>
                  </a:lnTo>
                  <a:lnTo>
                    <a:pt x="56134" y="12445"/>
                  </a:lnTo>
                  <a:lnTo>
                    <a:pt x="54737" y="15366"/>
                  </a:lnTo>
                  <a:lnTo>
                    <a:pt x="28321" y="59943"/>
                  </a:lnTo>
                  <a:lnTo>
                    <a:pt x="27559" y="61340"/>
                  </a:lnTo>
                  <a:lnTo>
                    <a:pt x="25400" y="64261"/>
                  </a:lnTo>
                  <a:lnTo>
                    <a:pt x="22098" y="66420"/>
                  </a:lnTo>
                  <a:lnTo>
                    <a:pt x="19177" y="66801"/>
                  </a:lnTo>
                  <a:lnTo>
                    <a:pt x="16637" y="66293"/>
                  </a:lnTo>
                  <a:lnTo>
                    <a:pt x="12954" y="64896"/>
                  </a:lnTo>
                  <a:lnTo>
                    <a:pt x="9652" y="63245"/>
                  </a:lnTo>
                  <a:lnTo>
                    <a:pt x="5715" y="61213"/>
                  </a:lnTo>
                  <a:lnTo>
                    <a:pt x="3175" y="59943"/>
                  </a:lnTo>
                  <a:lnTo>
                    <a:pt x="0" y="65277"/>
                  </a:lnTo>
                  <a:lnTo>
                    <a:pt x="49275" y="94487"/>
                  </a:lnTo>
                  <a:lnTo>
                    <a:pt x="52450" y="89026"/>
                  </a:lnTo>
                  <a:lnTo>
                    <a:pt x="49911" y="87502"/>
                  </a:lnTo>
                  <a:lnTo>
                    <a:pt x="46100" y="84962"/>
                  </a:lnTo>
                  <a:lnTo>
                    <a:pt x="41783" y="81787"/>
                  </a:lnTo>
                  <a:lnTo>
                    <a:pt x="38988" y="79247"/>
                  </a:lnTo>
                  <a:lnTo>
                    <a:pt x="37465" y="76326"/>
                  </a:lnTo>
                  <a:lnTo>
                    <a:pt x="37337" y="73786"/>
                  </a:lnTo>
                  <a:lnTo>
                    <a:pt x="38481" y="70484"/>
                  </a:lnTo>
                  <a:lnTo>
                    <a:pt x="40386" y="67055"/>
                  </a:lnTo>
                  <a:lnTo>
                    <a:pt x="68325" y="19811"/>
                  </a:lnTo>
                  <a:lnTo>
                    <a:pt x="69342" y="18160"/>
                  </a:lnTo>
                  <a:lnTo>
                    <a:pt x="71374" y="14858"/>
                  </a:lnTo>
                  <a:lnTo>
                    <a:pt x="73406" y="11429"/>
                  </a:lnTo>
                  <a:lnTo>
                    <a:pt x="75692" y="7873"/>
                  </a:lnTo>
                  <a:lnTo>
                    <a:pt x="78359" y="3682"/>
                  </a:lnTo>
                  <a:lnTo>
                    <a:pt x="74549" y="1396"/>
                  </a:lnTo>
                  <a:lnTo>
                    <a:pt x="67818" y="1142"/>
                  </a:lnTo>
                  <a:lnTo>
                    <a:pt x="60960" y="888"/>
                  </a:lnTo>
                  <a:lnTo>
                    <a:pt x="54356" y="634"/>
                  </a:lnTo>
                  <a:lnTo>
                    <a:pt x="47625" y="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116"/>
            <p:cNvSpPr/>
            <p:nvPr/>
          </p:nvSpPr>
          <p:spPr>
            <a:xfrm>
              <a:off x="2659126" y="5396230"/>
              <a:ext cx="92582" cy="104139"/>
            </a:xfrm>
            <a:custGeom>
              <a:avLst/>
              <a:gdLst/>
              <a:ahLst/>
              <a:cxnLst/>
              <a:rect l="l" t="t" r="r" b="b"/>
              <a:pathLst>
                <a:path w="92582" h="104139">
                  <a:moveTo>
                    <a:pt x="92456" y="28702"/>
                  </a:moveTo>
                  <a:lnTo>
                    <a:pt x="91440" y="25908"/>
                  </a:lnTo>
                  <a:lnTo>
                    <a:pt x="90550" y="23114"/>
                  </a:lnTo>
                  <a:lnTo>
                    <a:pt x="88900" y="20320"/>
                  </a:lnTo>
                  <a:lnTo>
                    <a:pt x="86360" y="17526"/>
                  </a:lnTo>
                  <a:lnTo>
                    <a:pt x="83947" y="14732"/>
                  </a:lnTo>
                  <a:lnTo>
                    <a:pt x="80518" y="12065"/>
                  </a:lnTo>
                  <a:lnTo>
                    <a:pt x="76200" y="9525"/>
                  </a:lnTo>
                  <a:lnTo>
                    <a:pt x="72643" y="7493"/>
                  </a:lnTo>
                  <a:lnTo>
                    <a:pt x="68453" y="5588"/>
                  </a:lnTo>
                  <a:lnTo>
                    <a:pt x="63373" y="3937"/>
                  </a:lnTo>
                  <a:lnTo>
                    <a:pt x="58293" y="2286"/>
                  </a:lnTo>
                  <a:lnTo>
                    <a:pt x="52450" y="1016"/>
                  </a:lnTo>
                  <a:lnTo>
                    <a:pt x="45847" y="0"/>
                  </a:lnTo>
                  <a:lnTo>
                    <a:pt x="38735" y="12192"/>
                  </a:lnTo>
                  <a:lnTo>
                    <a:pt x="46862" y="17018"/>
                  </a:lnTo>
                  <a:lnTo>
                    <a:pt x="50673" y="13843"/>
                  </a:lnTo>
                  <a:lnTo>
                    <a:pt x="54482" y="12065"/>
                  </a:lnTo>
                  <a:lnTo>
                    <a:pt x="58293" y="11430"/>
                  </a:lnTo>
                  <a:lnTo>
                    <a:pt x="62230" y="10922"/>
                  </a:lnTo>
                  <a:lnTo>
                    <a:pt x="66040" y="11811"/>
                  </a:lnTo>
                  <a:lnTo>
                    <a:pt x="69850" y="14097"/>
                  </a:lnTo>
                  <a:lnTo>
                    <a:pt x="72136" y="15367"/>
                  </a:lnTo>
                  <a:lnTo>
                    <a:pt x="75184" y="18669"/>
                  </a:lnTo>
                  <a:lnTo>
                    <a:pt x="77343" y="22225"/>
                  </a:lnTo>
                  <a:lnTo>
                    <a:pt x="78105" y="26035"/>
                  </a:lnTo>
                  <a:lnTo>
                    <a:pt x="77597" y="30099"/>
                  </a:lnTo>
                  <a:lnTo>
                    <a:pt x="76326" y="34417"/>
                  </a:lnTo>
                  <a:lnTo>
                    <a:pt x="73787" y="38608"/>
                  </a:lnTo>
                  <a:lnTo>
                    <a:pt x="70738" y="41910"/>
                  </a:lnTo>
                  <a:lnTo>
                    <a:pt x="67056" y="44831"/>
                  </a:lnTo>
                  <a:lnTo>
                    <a:pt x="64388" y="46101"/>
                  </a:lnTo>
                  <a:lnTo>
                    <a:pt x="61722" y="47498"/>
                  </a:lnTo>
                  <a:lnTo>
                    <a:pt x="58293" y="48768"/>
                  </a:lnTo>
                  <a:lnTo>
                    <a:pt x="54229" y="50038"/>
                  </a:lnTo>
                  <a:lnTo>
                    <a:pt x="50165" y="51435"/>
                  </a:lnTo>
                  <a:lnTo>
                    <a:pt x="44957" y="52832"/>
                  </a:lnTo>
                  <a:lnTo>
                    <a:pt x="38862" y="54356"/>
                  </a:lnTo>
                  <a:lnTo>
                    <a:pt x="34671" y="55499"/>
                  </a:lnTo>
                  <a:lnTo>
                    <a:pt x="30987" y="56515"/>
                  </a:lnTo>
                  <a:lnTo>
                    <a:pt x="27431" y="57658"/>
                  </a:lnTo>
                  <a:lnTo>
                    <a:pt x="23875" y="58801"/>
                  </a:lnTo>
                  <a:lnTo>
                    <a:pt x="20574" y="59944"/>
                  </a:lnTo>
                  <a:lnTo>
                    <a:pt x="17653" y="61214"/>
                  </a:lnTo>
                  <a:lnTo>
                    <a:pt x="14605" y="62484"/>
                  </a:lnTo>
                  <a:lnTo>
                    <a:pt x="11811" y="63754"/>
                  </a:lnTo>
                  <a:lnTo>
                    <a:pt x="9271" y="65151"/>
                  </a:lnTo>
                  <a:lnTo>
                    <a:pt x="6604" y="66548"/>
                  </a:lnTo>
                  <a:lnTo>
                    <a:pt x="1905" y="69723"/>
                  </a:lnTo>
                  <a:lnTo>
                    <a:pt x="0" y="73025"/>
                  </a:lnTo>
                  <a:lnTo>
                    <a:pt x="52578" y="104140"/>
                  </a:lnTo>
                  <a:lnTo>
                    <a:pt x="54482" y="101346"/>
                  </a:lnTo>
                  <a:lnTo>
                    <a:pt x="56387" y="98552"/>
                  </a:lnTo>
                  <a:lnTo>
                    <a:pt x="58419" y="95631"/>
                  </a:lnTo>
                  <a:lnTo>
                    <a:pt x="60325" y="92710"/>
                  </a:lnTo>
                  <a:lnTo>
                    <a:pt x="62230" y="89916"/>
                  </a:lnTo>
                  <a:lnTo>
                    <a:pt x="64262" y="87122"/>
                  </a:lnTo>
                  <a:lnTo>
                    <a:pt x="58419" y="83693"/>
                  </a:lnTo>
                  <a:lnTo>
                    <a:pt x="55244" y="86106"/>
                  </a:lnTo>
                  <a:lnTo>
                    <a:pt x="51816" y="87884"/>
                  </a:lnTo>
                  <a:lnTo>
                    <a:pt x="48641" y="87630"/>
                  </a:lnTo>
                  <a:lnTo>
                    <a:pt x="46100" y="86614"/>
                  </a:lnTo>
                  <a:lnTo>
                    <a:pt x="42544" y="84582"/>
                  </a:lnTo>
                  <a:lnTo>
                    <a:pt x="19557" y="70993"/>
                  </a:lnTo>
                  <a:lnTo>
                    <a:pt x="24130" y="68961"/>
                  </a:lnTo>
                  <a:lnTo>
                    <a:pt x="27050" y="67945"/>
                  </a:lnTo>
                  <a:lnTo>
                    <a:pt x="29844" y="66929"/>
                  </a:lnTo>
                  <a:lnTo>
                    <a:pt x="32893" y="66040"/>
                  </a:lnTo>
                  <a:lnTo>
                    <a:pt x="36194" y="65151"/>
                  </a:lnTo>
                  <a:lnTo>
                    <a:pt x="39497" y="64262"/>
                  </a:lnTo>
                  <a:lnTo>
                    <a:pt x="42925" y="63373"/>
                  </a:lnTo>
                  <a:lnTo>
                    <a:pt x="46355" y="62484"/>
                  </a:lnTo>
                  <a:lnTo>
                    <a:pt x="49784" y="61595"/>
                  </a:lnTo>
                  <a:lnTo>
                    <a:pt x="52959" y="60706"/>
                  </a:lnTo>
                  <a:lnTo>
                    <a:pt x="56134" y="59944"/>
                  </a:lnTo>
                  <a:lnTo>
                    <a:pt x="59309" y="59055"/>
                  </a:lnTo>
                  <a:lnTo>
                    <a:pt x="62230" y="58293"/>
                  </a:lnTo>
                  <a:lnTo>
                    <a:pt x="64897" y="57531"/>
                  </a:lnTo>
                  <a:lnTo>
                    <a:pt x="67563" y="56769"/>
                  </a:lnTo>
                  <a:lnTo>
                    <a:pt x="69850" y="56007"/>
                  </a:lnTo>
                  <a:lnTo>
                    <a:pt x="73913" y="54610"/>
                  </a:lnTo>
                  <a:lnTo>
                    <a:pt x="77597" y="52959"/>
                  </a:lnTo>
                  <a:lnTo>
                    <a:pt x="80899" y="51308"/>
                  </a:lnTo>
                  <a:lnTo>
                    <a:pt x="84836" y="48133"/>
                  </a:lnTo>
                  <a:lnTo>
                    <a:pt x="86994" y="45593"/>
                  </a:lnTo>
                  <a:lnTo>
                    <a:pt x="88900" y="42545"/>
                  </a:lnTo>
                  <a:lnTo>
                    <a:pt x="90550" y="39878"/>
                  </a:lnTo>
                  <a:lnTo>
                    <a:pt x="91567" y="37084"/>
                  </a:lnTo>
                  <a:lnTo>
                    <a:pt x="92075" y="34290"/>
                  </a:lnTo>
                  <a:lnTo>
                    <a:pt x="92582" y="31496"/>
                  </a:lnTo>
                  <a:lnTo>
                    <a:pt x="92456" y="28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117"/>
            <p:cNvSpPr/>
            <p:nvPr/>
          </p:nvSpPr>
          <p:spPr>
            <a:xfrm>
              <a:off x="2684145" y="5568950"/>
              <a:ext cx="50165" cy="39255"/>
            </a:xfrm>
            <a:custGeom>
              <a:avLst/>
              <a:gdLst/>
              <a:ahLst/>
              <a:cxnLst/>
              <a:rect l="l" t="t" r="r" b="b"/>
              <a:pathLst>
                <a:path w="50165" h="39255">
                  <a:moveTo>
                    <a:pt x="11175" y="38760"/>
                  </a:moveTo>
                  <a:lnTo>
                    <a:pt x="33274" y="28143"/>
                  </a:lnTo>
                  <a:lnTo>
                    <a:pt x="35052" y="27305"/>
                  </a:lnTo>
                  <a:lnTo>
                    <a:pt x="38100" y="25539"/>
                  </a:lnTo>
                  <a:lnTo>
                    <a:pt x="40767" y="23672"/>
                  </a:lnTo>
                  <a:lnTo>
                    <a:pt x="44323" y="20307"/>
                  </a:lnTo>
                  <a:lnTo>
                    <a:pt x="46355" y="17525"/>
                  </a:lnTo>
                  <a:lnTo>
                    <a:pt x="48513" y="14224"/>
                  </a:lnTo>
                  <a:lnTo>
                    <a:pt x="50165" y="10287"/>
                  </a:lnTo>
                  <a:lnTo>
                    <a:pt x="49911" y="7365"/>
                  </a:lnTo>
                  <a:lnTo>
                    <a:pt x="46990" y="4190"/>
                  </a:lnTo>
                  <a:lnTo>
                    <a:pt x="44450" y="2540"/>
                  </a:lnTo>
                  <a:lnTo>
                    <a:pt x="40512" y="634"/>
                  </a:lnTo>
                  <a:lnTo>
                    <a:pt x="37465" y="0"/>
                  </a:lnTo>
                  <a:lnTo>
                    <a:pt x="33909" y="1905"/>
                  </a:lnTo>
                  <a:lnTo>
                    <a:pt x="32131" y="4571"/>
                  </a:lnTo>
                  <a:lnTo>
                    <a:pt x="25654" y="15493"/>
                  </a:lnTo>
                  <a:lnTo>
                    <a:pt x="381" y="32131"/>
                  </a:lnTo>
                  <a:lnTo>
                    <a:pt x="0" y="32448"/>
                  </a:lnTo>
                  <a:lnTo>
                    <a:pt x="0" y="35026"/>
                  </a:lnTo>
                  <a:lnTo>
                    <a:pt x="2921" y="37058"/>
                  </a:lnTo>
                  <a:lnTo>
                    <a:pt x="5715" y="38519"/>
                  </a:lnTo>
                  <a:lnTo>
                    <a:pt x="8509" y="39255"/>
                  </a:lnTo>
                  <a:lnTo>
                    <a:pt x="11175" y="38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118"/>
            <p:cNvSpPr/>
            <p:nvPr/>
          </p:nvSpPr>
          <p:spPr>
            <a:xfrm>
              <a:off x="2796036" y="5631357"/>
              <a:ext cx="17267" cy="76974"/>
            </a:xfrm>
            <a:custGeom>
              <a:avLst/>
              <a:gdLst/>
              <a:ahLst/>
              <a:cxnLst/>
              <a:rect l="l" t="t" r="r" b="b"/>
              <a:pathLst>
                <a:path w="17267" h="76974">
                  <a:moveTo>
                    <a:pt x="12822" y="2933"/>
                  </a:moveTo>
                  <a:lnTo>
                    <a:pt x="12187" y="0"/>
                  </a:lnTo>
                  <a:lnTo>
                    <a:pt x="6320" y="9141"/>
                  </a:lnTo>
                  <a:lnTo>
                    <a:pt x="17267" y="17995"/>
                  </a:lnTo>
                  <a:lnTo>
                    <a:pt x="15870" y="7531"/>
                  </a:lnTo>
                  <a:lnTo>
                    <a:pt x="12822" y="2933"/>
                  </a:lnTo>
                  <a:close/>
                </a:path>
                <a:path w="17267" h="76974">
                  <a:moveTo>
                    <a:pt x="4489" y="-26004"/>
                  </a:moveTo>
                  <a:lnTo>
                    <a:pt x="0" y="-13712"/>
                  </a:lnTo>
                  <a:lnTo>
                    <a:pt x="376" y="-2235"/>
                  </a:lnTo>
                  <a:lnTo>
                    <a:pt x="597" y="-1376"/>
                  </a:lnTo>
                  <a:lnTo>
                    <a:pt x="6320" y="9141"/>
                  </a:lnTo>
                  <a:lnTo>
                    <a:pt x="12187" y="0"/>
                  </a:lnTo>
                  <a:lnTo>
                    <a:pt x="12441" y="-7099"/>
                  </a:lnTo>
                  <a:lnTo>
                    <a:pt x="13838" y="-11099"/>
                  </a:lnTo>
                  <a:lnTo>
                    <a:pt x="16505" y="-15519"/>
                  </a:lnTo>
                  <a:lnTo>
                    <a:pt x="17837" y="-17686"/>
                  </a:lnTo>
                  <a:lnTo>
                    <a:pt x="25809" y="-27931"/>
                  </a:lnTo>
                  <a:lnTo>
                    <a:pt x="35301" y="-35979"/>
                  </a:lnTo>
                  <a:lnTo>
                    <a:pt x="46954" y="-41913"/>
                  </a:lnTo>
                  <a:lnTo>
                    <a:pt x="59304" y="-44500"/>
                  </a:lnTo>
                  <a:lnTo>
                    <a:pt x="67813" y="-45135"/>
                  </a:lnTo>
                  <a:lnTo>
                    <a:pt x="75941" y="-43243"/>
                  </a:lnTo>
                  <a:lnTo>
                    <a:pt x="83688" y="-38963"/>
                  </a:lnTo>
                  <a:lnTo>
                    <a:pt x="83180" y="-32067"/>
                  </a:lnTo>
                  <a:lnTo>
                    <a:pt x="80767" y="-24739"/>
                  </a:lnTo>
                  <a:lnTo>
                    <a:pt x="76068" y="-16954"/>
                  </a:lnTo>
                  <a:lnTo>
                    <a:pt x="75650" y="-16246"/>
                  </a:lnTo>
                  <a:lnTo>
                    <a:pt x="68373" y="-6225"/>
                  </a:lnTo>
                  <a:lnTo>
                    <a:pt x="59050" y="3048"/>
                  </a:lnTo>
                  <a:lnTo>
                    <a:pt x="51811" y="9169"/>
                  </a:lnTo>
                  <a:lnTo>
                    <a:pt x="45080" y="12865"/>
                  </a:lnTo>
                  <a:lnTo>
                    <a:pt x="38730" y="14122"/>
                  </a:lnTo>
                  <a:lnTo>
                    <a:pt x="32253" y="15379"/>
                  </a:lnTo>
                  <a:lnTo>
                    <a:pt x="26157" y="14300"/>
                  </a:lnTo>
                  <a:lnTo>
                    <a:pt x="20442" y="10909"/>
                  </a:lnTo>
                  <a:lnTo>
                    <a:pt x="17902" y="9423"/>
                  </a:lnTo>
                  <a:lnTo>
                    <a:pt x="15870" y="7531"/>
                  </a:lnTo>
                  <a:lnTo>
                    <a:pt x="17267" y="17995"/>
                  </a:lnTo>
                  <a:lnTo>
                    <a:pt x="18469" y="18687"/>
                  </a:lnTo>
                  <a:lnTo>
                    <a:pt x="30477" y="23620"/>
                  </a:lnTo>
                  <a:lnTo>
                    <a:pt x="42921" y="25171"/>
                  </a:lnTo>
                  <a:lnTo>
                    <a:pt x="43972" y="25147"/>
                  </a:lnTo>
                  <a:lnTo>
                    <a:pt x="56389" y="22993"/>
                  </a:lnTo>
                  <a:lnTo>
                    <a:pt x="68194" y="17386"/>
                  </a:lnTo>
                  <a:lnTo>
                    <a:pt x="70358" y="15922"/>
                  </a:lnTo>
                  <a:lnTo>
                    <a:pt x="79832" y="7544"/>
                  </a:lnTo>
                  <a:lnTo>
                    <a:pt x="87498" y="-2908"/>
                  </a:lnTo>
                  <a:lnTo>
                    <a:pt x="90292" y="-7569"/>
                  </a:lnTo>
                  <a:lnTo>
                    <a:pt x="92197" y="-12268"/>
                  </a:lnTo>
                  <a:lnTo>
                    <a:pt x="93086" y="-17030"/>
                  </a:lnTo>
                  <a:lnTo>
                    <a:pt x="93975" y="-21780"/>
                  </a:lnTo>
                  <a:lnTo>
                    <a:pt x="93975" y="-27050"/>
                  </a:lnTo>
                  <a:lnTo>
                    <a:pt x="92959" y="-32829"/>
                  </a:lnTo>
                  <a:lnTo>
                    <a:pt x="93594" y="-33413"/>
                  </a:lnTo>
                  <a:lnTo>
                    <a:pt x="121407" y="-16903"/>
                  </a:lnTo>
                  <a:lnTo>
                    <a:pt x="130678" y="-26619"/>
                  </a:lnTo>
                  <a:lnTo>
                    <a:pt x="103500" y="-42684"/>
                  </a:lnTo>
                  <a:lnTo>
                    <a:pt x="99487" y="-45044"/>
                  </a:lnTo>
                  <a:lnTo>
                    <a:pt x="87490" y="-51274"/>
                  </a:lnTo>
                  <a:lnTo>
                    <a:pt x="77084" y="-55422"/>
                  </a:lnTo>
                  <a:lnTo>
                    <a:pt x="69591" y="-57835"/>
                  </a:lnTo>
                  <a:lnTo>
                    <a:pt x="62733" y="-58978"/>
                  </a:lnTo>
                  <a:lnTo>
                    <a:pt x="56256" y="-58724"/>
                  </a:lnTo>
                  <a:lnTo>
                    <a:pt x="49779" y="-58597"/>
                  </a:lnTo>
                  <a:lnTo>
                    <a:pt x="43302" y="-57327"/>
                  </a:lnTo>
                  <a:lnTo>
                    <a:pt x="36825" y="-54787"/>
                  </a:lnTo>
                  <a:lnTo>
                    <a:pt x="30221" y="-52247"/>
                  </a:lnTo>
                  <a:lnTo>
                    <a:pt x="24379" y="-48691"/>
                  </a:lnTo>
                  <a:lnTo>
                    <a:pt x="19045" y="-44119"/>
                  </a:lnTo>
                  <a:lnTo>
                    <a:pt x="13838" y="-39636"/>
                  </a:lnTo>
                  <a:lnTo>
                    <a:pt x="9393" y="-34226"/>
                  </a:lnTo>
                  <a:lnTo>
                    <a:pt x="5583" y="-27927"/>
                  </a:lnTo>
                  <a:lnTo>
                    <a:pt x="4489" y="-2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119"/>
            <p:cNvSpPr/>
            <p:nvPr/>
          </p:nvSpPr>
          <p:spPr>
            <a:xfrm>
              <a:off x="2855595" y="5647474"/>
              <a:ext cx="92710" cy="104139"/>
            </a:xfrm>
            <a:custGeom>
              <a:avLst/>
              <a:gdLst/>
              <a:ahLst/>
              <a:cxnLst/>
              <a:rect l="l" t="t" r="r" b="b"/>
              <a:pathLst>
                <a:path w="92710" h="104139">
                  <a:moveTo>
                    <a:pt x="86994" y="45593"/>
                  </a:moveTo>
                  <a:lnTo>
                    <a:pt x="88900" y="42545"/>
                  </a:lnTo>
                  <a:lnTo>
                    <a:pt x="90550" y="39852"/>
                  </a:lnTo>
                  <a:lnTo>
                    <a:pt x="91567" y="37096"/>
                  </a:lnTo>
                  <a:lnTo>
                    <a:pt x="92075" y="34277"/>
                  </a:lnTo>
                  <a:lnTo>
                    <a:pt x="92710" y="31457"/>
                  </a:lnTo>
                  <a:lnTo>
                    <a:pt x="92456" y="28651"/>
                  </a:lnTo>
                  <a:lnTo>
                    <a:pt x="91567" y="25869"/>
                  </a:lnTo>
                  <a:lnTo>
                    <a:pt x="90550" y="23088"/>
                  </a:lnTo>
                  <a:lnTo>
                    <a:pt x="88900" y="20307"/>
                  </a:lnTo>
                  <a:lnTo>
                    <a:pt x="86487" y="17526"/>
                  </a:lnTo>
                  <a:lnTo>
                    <a:pt x="83947" y="14744"/>
                  </a:lnTo>
                  <a:lnTo>
                    <a:pt x="80644" y="12090"/>
                  </a:lnTo>
                  <a:lnTo>
                    <a:pt x="76327" y="9525"/>
                  </a:lnTo>
                  <a:lnTo>
                    <a:pt x="72771" y="7416"/>
                  </a:lnTo>
                  <a:lnTo>
                    <a:pt x="68453" y="5537"/>
                  </a:lnTo>
                  <a:lnTo>
                    <a:pt x="63373" y="3898"/>
                  </a:lnTo>
                  <a:lnTo>
                    <a:pt x="58419" y="2247"/>
                  </a:lnTo>
                  <a:lnTo>
                    <a:pt x="52578" y="952"/>
                  </a:lnTo>
                  <a:lnTo>
                    <a:pt x="45974" y="0"/>
                  </a:lnTo>
                  <a:lnTo>
                    <a:pt x="38735" y="12115"/>
                  </a:lnTo>
                  <a:lnTo>
                    <a:pt x="46862" y="16929"/>
                  </a:lnTo>
                  <a:lnTo>
                    <a:pt x="50673" y="13817"/>
                  </a:lnTo>
                  <a:lnTo>
                    <a:pt x="54482" y="11988"/>
                  </a:lnTo>
                  <a:lnTo>
                    <a:pt x="58419" y="11442"/>
                  </a:lnTo>
                  <a:lnTo>
                    <a:pt x="62230" y="10909"/>
                  </a:lnTo>
                  <a:lnTo>
                    <a:pt x="66040" y="11772"/>
                  </a:lnTo>
                  <a:lnTo>
                    <a:pt x="69977" y="14058"/>
                  </a:lnTo>
                  <a:lnTo>
                    <a:pt x="72136" y="15379"/>
                  </a:lnTo>
                  <a:lnTo>
                    <a:pt x="75184" y="18630"/>
                  </a:lnTo>
                  <a:lnTo>
                    <a:pt x="77343" y="22161"/>
                  </a:lnTo>
                  <a:lnTo>
                    <a:pt x="78105" y="25971"/>
                  </a:lnTo>
                  <a:lnTo>
                    <a:pt x="77597" y="30124"/>
                  </a:lnTo>
                  <a:lnTo>
                    <a:pt x="76327" y="34391"/>
                  </a:lnTo>
                  <a:lnTo>
                    <a:pt x="73787" y="38569"/>
                  </a:lnTo>
                  <a:lnTo>
                    <a:pt x="70866" y="41871"/>
                  </a:lnTo>
                  <a:lnTo>
                    <a:pt x="67056" y="44805"/>
                  </a:lnTo>
                  <a:lnTo>
                    <a:pt x="64388" y="46126"/>
                  </a:lnTo>
                  <a:lnTo>
                    <a:pt x="61722" y="47434"/>
                  </a:lnTo>
                  <a:lnTo>
                    <a:pt x="58293" y="48755"/>
                  </a:lnTo>
                  <a:lnTo>
                    <a:pt x="54229" y="50050"/>
                  </a:lnTo>
                  <a:lnTo>
                    <a:pt x="50165" y="51358"/>
                  </a:lnTo>
                  <a:lnTo>
                    <a:pt x="45085" y="52806"/>
                  </a:lnTo>
                  <a:lnTo>
                    <a:pt x="38862" y="54381"/>
                  </a:lnTo>
                  <a:lnTo>
                    <a:pt x="34798" y="55435"/>
                  </a:lnTo>
                  <a:lnTo>
                    <a:pt x="30987" y="56515"/>
                  </a:lnTo>
                  <a:lnTo>
                    <a:pt x="27431" y="57645"/>
                  </a:lnTo>
                  <a:lnTo>
                    <a:pt x="23875" y="58775"/>
                  </a:lnTo>
                  <a:lnTo>
                    <a:pt x="20700" y="59956"/>
                  </a:lnTo>
                  <a:lnTo>
                    <a:pt x="17653" y="61214"/>
                  </a:lnTo>
                  <a:lnTo>
                    <a:pt x="14731" y="62471"/>
                  </a:lnTo>
                  <a:lnTo>
                    <a:pt x="11937" y="63792"/>
                  </a:lnTo>
                  <a:lnTo>
                    <a:pt x="9271" y="65176"/>
                  </a:lnTo>
                  <a:lnTo>
                    <a:pt x="6731" y="66560"/>
                  </a:lnTo>
                  <a:lnTo>
                    <a:pt x="1905" y="69723"/>
                  </a:lnTo>
                  <a:lnTo>
                    <a:pt x="0" y="72948"/>
                  </a:lnTo>
                  <a:lnTo>
                    <a:pt x="52578" y="104140"/>
                  </a:lnTo>
                  <a:lnTo>
                    <a:pt x="54482" y="101320"/>
                  </a:lnTo>
                  <a:lnTo>
                    <a:pt x="56515" y="98488"/>
                  </a:lnTo>
                  <a:lnTo>
                    <a:pt x="58419" y="95618"/>
                  </a:lnTo>
                  <a:lnTo>
                    <a:pt x="60325" y="92748"/>
                  </a:lnTo>
                  <a:lnTo>
                    <a:pt x="62356" y="89903"/>
                  </a:lnTo>
                  <a:lnTo>
                    <a:pt x="64262" y="87083"/>
                  </a:lnTo>
                  <a:lnTo>
                    <a:pt x="58547" y="83667"/>
                  </a:lnTo>
                  <a:lnTo>
                    <a:pt x="55244" y="86055"/>
                  </a:lnTo>
                  <a:lnTo>
                    <a:pt x="51943" y="87807"/>
                  </a:lnTo>
                  <a:lnTo>
                    <a:pt x="48641" y="87642"/>
                  </a:lnTo>
                  <a:lnTo>
                    <a:pt x="46100" y="86563"/>
                  </a:lnTo>
                  <a:lnTo>
                    <a:pt x="42672" y="84556"/>
                  </a:lnTo>
                  <a:lnTo>
                    <a:pt x="19685" y="70929"/>
                  </a:lnTo>
                  <a:lnTo>
                    <a:pt x="24130" y="68922"/>
                  </a:lnTo>
                  <a:lnTo>
                    <a:pt x="27050" y="67932"/>
                  </a:lnTo>
                  <a:lnTo>
                    <a:pt x="29972" y="66954"/>
                  </a:lnTo>
                  <a:lnTo>
                    <a:pt x="33019" y="66014"/>
                  </a:lnTo>
                  <a:lnTo>
                    <a:pt x="36322" y="65112"/>
                  </a:lnTo>
                  <a:lnTo>
                    <a:pt x="39624" y="64198"/>
                  </a:lnTo>
                  <a:lnTo>
                    <a:pt x="42925" y="63309"/>
                  </a:lnTo>
                  <a:lnTo>
                    <a:pt x="46355" y="62433"/>
                  </a:lnTo>
                  <a:lnTo>
                    <a:pt x="49784" y="61556"/>
                  </a:lnTo>
                  <a:lnTo>
                    <a:pt x="53086" y="60706"/>
                  </a:lnTo>
                  <a:lnTo>
                    <a:pt x="56261" y="59880"/>
                  </a:lnTo>
                  <a:lnTo>
                    <a:pt x="59309" y="59067"/>
                  </a:lnTo>
                  <a:lnTo>
                    <a:pt x="62230" y="58280"/>
                  </a:lnTo>
                  <a:lnTo>
                    <a:pt x="64897" y="57518"/>
                  </a:lnTo>
                  <a:lnTo>
                    <a:pt x="67691" y="56769"/>
                  </a:lnTo>
                  <a:lnTo>
                    <a:pt x="69850" y="56032"/>
                  </a:lnTo>
                  <a:lnTo>
                    <a:pt x="74041" y="54597"/>
                  </a:lnTo>
                  <a:lnTo>
                    <a:pt x="77724" y="52997"/>
                  </a:lnTo>
                  <a:lnTo>
                    <a:pt x="81025" y="51257"/>
                  </a:lnTo>
                  <a:lnTo>
                    <a:pt x="83693" y="49225"/>
                  </a:lnTo>
                  <a:lnTo>
                    <a:pt x="86994" y="45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120"/>
            <p:cNvSpPr/>
            <p:nvPr/>
          </p:nvSpPr>
          <p:spPr>
            <a:xfrm>
              <a:off x="2995930" y="5596064"/>
              <a:ext cx="92709" cy="104139"/>
            </a:xfrm>
            <a:custGeom>
              <a:avLst/>
              <a:gdLst/>
              <a:ahLst/>
              <a:cxnLst/>
              <a:rect l="l" t="t" r="r" b="b"/>
              <a:pathLst>
                <a:path w="92709" h="104139">
                  <a:moveTo>
                    <a:pt x="86994" y="45580"/>
                  </a:moveTo>
                  <a:lnTo>
                    <a:pt x="88900" y="42532"/>
                  </a:lnTo>
                  <a:lnTo>
                    <a:pt x="90550" y="39839"/>
                  </a:lnTo>
                  <a:lnTo>
                    <a:pt x="91567" y="37084"/>
                  </a:lnTo>
                  <a:lnTo>
                    <a:pt x="92201" y="34264"/>
                  </a:lnTo>
                  <a:lnTo>
                    <a:pt x="92709" y="31445"/>
                  </a:lnTo>
                  <a:lnTo>
                    <a:pt x="92456" y="28651"/>
                  </a:lnTo>
                  <a:lnTo>
                    <a:pt x="91567" y="25857"/>
                  </a:lnTo>
                  <a:lnTo>
                    <a:pt x="90677" y="23075"/>
                  </a:lnTo>
                  <a:lnTo>
                    <a:pt x="88900" y="20294"/>
                  </a:lnTo>
                  <a:lnTo>
                    <a:pt x="86487" y="17513"/>
                  </a:lnTo>
                  <a:lnTo>
                    <a:pt x="83946" y="14744"/>
                  </a:lnTo>
                  <a:lnTo>
                    <a:pt x="80644" y="12077"/>
                  </a:lnTo>
                  <a:lnTo>
                    <a:pt x="76326" y="9525"/>
                  </a:lnTo>
                  <a:lnTo>
                    <a:pt x="72770" y="7416"/>
                  </a:lnTo>
                  <a:lnTo>
                    <a:pt x="68452" y="5537"/>
                  </a:lnTo>
                  <a:lnTo>
                    <a:pt x="63372" y="3886"/>
                  </a:lnTo>
                  <a:lnTo>
                    <a:pt x="58419" y="2247"/>
                  </a:lnTo>
                  <a:lnTo>
                    <a:pt x="52577" y="939"/>
                  </a:lnTo>
                  <a:lnTo>
                    <a:pt x="45974" y="0"/>
                  </a:lnTo>
                  <a:lnTo>
                    <a:pt x="38734" y="12103"/>
                  </a:lnTo>
                  <a:lnTo>
                    <a:pt x="46862" y="16929"/>
                  </a:lnTo>
                  <a:lnTo>
                    <a:pt x="50672" y="13817"/>
                  </a:lnTo>
                  <a:lnTo>
                    <a:pt x="54609" y="11988"/>
                  </a:lnTo>
                  <a:lnTo>
                    <a:pt x="58419" y="11442"/>
                  </a:lnTo>
                  <a:lnTo>
                    <a:pt x="62230" y="10896"/>
                  </a:lnTo>
                  <a:lnTo>
                    <a:pt x="66039" y="11760"/>
                  </a:lnTo>
                  <a:lnTo>
                    <a:pt x="69976" y="14046"/>
                  </a:lnTo>
                  <a:lnTo>
                    <a:pt x="72136" y="15379"/>
                  </a:lnTo>
                  <a:lnTo>
                    <a:pt x="75183" y="18618"/>
                  </a:lnTo>
                  <a:lnTo>
                    <a:pt x="77343" y="22161"/>
                  </a:lnTo>
                  <a:lnTo>
                    <a:pt x="78105" y="25971"/>
                  </a:lnTo>
                  <a:lnTo>
                    <a:pt x="77596" y="30124"/>
                  </a:lnTo>
                  <a:lnTo>
                    <a:pt x="76326" y="34378"/>
                  </a:lnTo>
                  <a:lnTo>
                    <a:pt x="73913" y="38557"/>
                  </a:lnTo>
                  <a:lnTo>
                    <a:pt x="70865" y="41871"/>
                  </a:lnTo>
                  <a:lnTo>
                    <a:pt x="67056" y="44792"/>
                  </a:lnTo>
                  <a:lnTo>
                    <a:pt x="64388" y="46113"/>
                  </a:lnTo>
                  <a:lnTo>
                    <a:pt x="61721" y="47434"/>
                  </a:lnTo>
                  <a:lnTo>
                    <a:pt x="58419" y="48742"/>
                  </a:lnTo>
                  <a:lnTo>
                    <a:pt x="54356" y="50050"/>
                  </a:lnTo>
                  <a:lnTo>
                    <a:pt x="50164" y="51346"/>
                  </a:lnTo>
                  <a:lnTo>
                    <a:pt x="45084" y="52793"/>
                  </a:lnTo>
                  <a:lnTo>
                    <a:pt x="38862" y="54381"/>
                  </a:lnTo>
                  <a:lnTo>
                    <a:pt x="34797" y="55422"/>
                  </a:lnTo>
                  <a:lnTo>
                    <a:pt x="30987" y="56502"/>
                  </a:lnTo>
                  <a:lnTo>
                    <a:pt x="27431" y="57632"/>
                  </a:lnTo>
                  <a:lnTo>
                    <a:pt x="24002" y="58762"/>
                  </a:lnTo>
                  <a:lnTo>
                    <a:pt x="20700" y="59956"/>
                  </a:lnTo>
                  <a:lnTo>
                    <a:pt x="17652" y="61201"/>
                  </a:lnTo>
                  <a:lnTo>
                    <a:pt x="14731" y="62458"/>
                  </a:lnTo>
                  <a:lnTo>
                    <a:pt x="11937" y="63779"/>
                  </a:lnTo>
                  <a:lnTo>
                    <a:pt x="9270" y="65163"/>
                  </a:lnTo>
                  <a:lnTo>
                    <a:pt x="6731" y="66560"/>
                  </a:lnTo>
                  <a:lnTo>
                    <a:pt x="4190" y="68072"/>
                  </a:lnTo>
                  <a:lnTo>
                    <a:pt x="1905" y="69723"/>
                  </a:lnTo>
                  <a:lnTo>
                    <a:pt x="0" y="72948"/>
                  </a:lnTo>
                  <a:lnTo>
                    <a:pt x="52577" y="104140"/>
                  </a:lnTo>
                  <a:lnTo>
                    <a:pt x="54482" y="101320"/>
                  </a:lnTo>
                  <a:lnTo>
                    <a:pt x="56514" y="98475"/>
                  </a:lnTo>
                  <a:lnTo>
                    <a:pt x="58419" y="95605"/>
                  </a:lnTo>
                  <a:lnTo>
                    <a:pt x="60451" y="92735"/>
                  </a:lnTo>
                  <a:lnTo>
                    <a:pt x="62356" y="89890"/>
                  </a:lnTo>
                  <a:lnTo>
                    <a:pt x="64262" y="87083"/>
                  </a:lnTo>
                  <a:lnTo>
                    <a:pt x="58546" y="83654"/>
                  </a:lnTo>
                  <a:lnTo>
                    <a:pt x="56768" y="85013"/>
                  </a:lnTo>
                  <a:lnTo>
                    <a:pt x="53086" y="87439"/>
                  </a:lnTo>
                  <a:lnTo>
                    <a:pt x="49783" y="87884"/>
                  </a:lnTo>
                  <a:lnTo>
                    <a:pt x="46227" y="86550"/>
                  </a:lnTo>
                  <a:lnTo>
                    <a:pt x="42671" y="84556"/>
                  </a:lnTo>
                  <a:lnTo>
                    <a:pt x="19684" y="70929"/>
                  </a:lnTo>
                  <a:lnTo>
                    <a:pt x="24256" y="68910"/>
                  </a:lnTo>
                  <a:lnTo>
                    <a:pt x="27050" y="67932"/>
                  </a:lnTo>
                  <a:lnTo>
                    <a:pt x="29971" y="66954"/>
                  </a:lnTo>
                  <a:lnTo>
                    <a:pt x="33019" y="66001"/>
                  </a:lnTo>
                  <a:lnTo>
                    <a:pt x="36321" y="65100"/>
                  </a:lnTo>
                  <a:lnTo>
                    <a:pt x="39624" y="64185"/>
                  </a:lnTo>
                  <a:lnTo>
                    <a:pt x="42925" y="63296"/>
                  </a:lnTo>
                  <a:lnTo>
                    <a:pt x="46355" y="62420"/>
                  </a:lnTo>
                  <a:lnTo>
                    <a:pt x="49783" y="61544"/>
                  </a:lnTo>
                  <a:lnTo>
                    <a:pt x="53086" y="60693"/>
                  </a:lnTo>
                  <a:lnTo>
                    <a:pt x="56261" y="59880"/>
                  </a:lnTo>
                  <a:lnTo>
                    <a:pt x="59308" y="59055"/>
                  </a:lnTo>
                  <a:lnTo>
                    <a:pt x="62230" y="58267"/>
                  </a:lnTo>
                  <a:lnTo>
                    <a:pt x="65024" y="57518"/>
                  </a:lnTo>
                  <a:lnTo>
                    <a:pt x="67690" y="56756"/>
                  </a:lnTo>
                  <a:lnTo>
                    <a:pt x="69850" y="56019"/>
                  </a:lnTo>
                  <a:lnTo>
                    <a:pt x="74040" y="54584"/>
                  </a:lnTo>
                  <a:lnTo>
                    <a:pt x="77724" y="52997"/>
                  </a:lnTo>
                  <a:lnTo>
                    <a:pt x="81025" y="51244"/>
                  </a:lnTo>
                  <a:lnTo>
                    <a:pt x="83693" y="49212"/>
                  </a:lnTo>
                  <a:lnTo>
                    <a:pt x="86994" y="45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121"/>
            <p:cNvSpPr/>
            <p:nvPr/>
          </p:nvSpPr>
          <p:spPr>
            <a:xfrm>
              <a:off x="3053588" y="5704027"/>
              <a:ext cx="662686" cy="455637"/>
            </a:xfrm>
            <a:custGeom>
              <a:avLst/>
              <a:gdLst/>
              <a:ahLst/>
              <a:cxnLst/>
              <a:rect l="l" t="t" r="r" b="b"/>
              <a:pathLst>
                <a:path w="662686" h="455637">
                  <a:moveTo>
                    <a:pt x="17780" y="76822"/>
                  </a:moveTo>
                  <a:lnTo>
                    <a:pt x="17525" y="74129"/>
                  </a:lnTo>
                  <a:lnTo>
                    <a:pt x="17272" y="71437"/>
                  </a:lnTo>
                  <a:lnTo>
                    <a:pt x="17653" y="68554"/>
                  </a:lnTo>
                  <a:lnTo>
                    <a:pt x="18668" y="65468"/>
                  </a:lnTo>
                  <a:lnTo>
                    <a:pt x="19557" y="62395"/>
                  </a:lnTo>
                  <a:lnTo>
                    <a:pt x="21336" y="58610"/>
                  </a:lnTo>
                  <a:lnTo>
                    <a:pt x="24003" y="54127"/>
                  </a:lnTo>
                  <a:lnTo>
                    <a:pt x="50545" y="9512"/>
                  </a:lnTo>
                  <a:lnTo>
                    <a:pt x="50164" y="6629"/>
                  </a:lnTo>
                  <a:lnTo>
                    <a:pt x="47498" y="4216"/>
                  </a:lnTo>
                  <a:lnTo>
                    <a:pt x="44957" y="2692"/>
                  </a:lnTo>
                  <a:lnTo>
                    <a:pt x="41529" y="800"/>
                  </a:lnTo>
                  <a:lnTo>
                    <a:pt x="38988" y="0"/>
                  </a:lnTo>
                  <a:lnTo>
                    <a:pt x="36322" y="1143"/>
                  </a:lnTo>
                  <a:lnTo>
                    <a:pt x="8762" y="47612"/>
                  </a:lnTo>
                  <a:lnTo>
                    <a:pt x="5461" y="53174"/>
                  </a:lnTo>
                  <a:lnTo>
                    <a:pt x="3175" y="58178"/>
                  </a:lnTo>
                  <a:lnTo>
                    <a:pt x="1778" y="62623"/>
                  </a:lnTo>
                  <a:lnTo>
                    <a:pt x="507" y="67068"/>
                  </a:lnTo>
                  <a:lnTo>
                    <a:pt x="0" y="71386"/>
                  </a:lnTo>
                  <a:lnTo>
                    <a:pt x="381" y="75590"/>
                  </a:lnTo>
                  <a:lnTo>
                    <a:pt x="762" y="79794"/>
                  </a:lnTo>
                  <a:lnTo>
                    <a:pt x="2286" y="83781"/>
                  </a:lnTo>
                  <a:lnTo>
                    <a:pt x="4699" y="87553"/>
                  </a:lnTo>
                  <a:lnTo>
                    <a:pt x="7238" y="91325"/>
                  </a:lnTo>
                  <a:lnTo>
                    <a:pt x="11049" y="94716"/>
                  </a:lnTo>
                  <a:lnTo>
                    <a:pt x="16129" y="97751"/>
                  </a:lnTo>
                  <a:lnTo>
                    <a:pt x="20447" y="100342"/>
                  </a:lnTo>
                  <a:lnTo>
                    <a:pt x="25526" y="101790"/>
                  </a:lnTo>
                  <a:lnTo>
                    <a:pt x="30987" y="102108"/>
                  </a:lnTo>
                  <a:lnTo>
                    <a:pt x="36575" y="102412"/>
                  </a:lnTo>
                  <a:lnTo>
                    <a:pt x="43053" y="101460"/>
                  </a:lnTo>
                  <a:lnTo>
                    <a:pt x="50292" y="99225"/>
                  </a:lnTo>
                  <a:lnTo>
                    <a:pt x="44195" y="109359"/>
                  </a:lnTo>
                  <a:lnTo>
                    <a:pt x="44704" y="112560"/>
                  </a:lnTo>
                  <a:lnTo>
                    <a:pt x="47751" y="115011"/>
                  </a:lnTo>
                  <a:lnTo>
                    <a:pt x="51307" y="117030"/>
                  </a:lnTo>
                  <a:lnTo>
                    <a:pt x="54482" y="118071"/>
                  </a:lnTo>
                  <a:lnTo>
                    <a:pt x="57023" y="116928"/>
                  </a:lnTo>
                  <a:lnTo>
                    <a:pt x="102488" y="40322"/>
                  </a:lnTo>
                  <a:lnTo>
                    <a:pt x="102107" y="37401"/>
                  </a:lnTo>
                  <a:lnTo>
                    <a:pt x="99441" y="35013"/>
                  </a:lnTo>
                  <a:lnTo>
                    <a:pt x="96900" y="33489"/>
                  </a:lnTo>
                  <a:lnTo>
                    <a:pt x="93472" y="31572"/>
                  </a:lnTo>
                  <a:lnTo>
                    <a:pt x="90931" y="30797"/>
                  </a:lnTo>
                  <a:lnTo>
                    <a:pt x="88264" y="31940"/>
                  </a:lnTo>
                  <a:lnTo>
                    <a:pt x="56514" y="85483"/>
                  </a:lnTo>
                  <a:lnTo>
                    <a:pt x="49784" y="87985"/>
                  </a:lnTo>
                  <a:lnTo>
                    <a:pt x="43942" y="89446"/>
                  </a:lnTo>
                  <a:lnTo>
                    <a:pt x="38988" y="89865"/>
                  </a:lnTo>
                  <a:lnTo>
                    <a:pt x="33909" y="90297"/>
                  </a:lnTo>
                  <a:lnTo>
                    <a:pt x="29718" y="89471"/>
                  </a:lnTo>
                  <a:lnTo>
                    <a:pt x="26162" y="87376"/>
                  </a:lnTo>
                  <a:lnTo>
                    <a:pt x="23494" y="85763"/>
                  </a:lnTo>
                  <a:lnTo>
                    <a:pt x="19938" y="81559"/>
                  </a:lnTo>
                  <a:lnTo>
                    <a:pt x="17780" y="76822"/>
                  </a:lnTo>
                  <a:close/>
                </a:path>
                <a:path w="662686" h="455637">
                  <a:moveTo>
                    <a:pt x="131699" y="54610"/>
                  </a:moveTo>
                  <a:lnTo>
                    <a:pt x="128524" y="55816"/>
                  </a:lnTo>
                  <a:lnTo>
                    <a:pt x="83185" y="132422"/>
                  </a:lnTo>
                  <a:lnTo>
                    <a:pt x="82804" y="134175"/>
                  </a:lnTo>
                  <a:lnTo>
                    <a:pt x="85217" y="137007"/>
                  </a:lnTo>
                  <a:lnTo>
                    <a:pt x="88518" y="139204"/>
                  </a:lnTo>
                  <a:lnTo>
                    <a:pt x="91186" y="140677"/>
                  </a:lnTo>
                  <a:lnTo>
                    <a:pt x="94614" y="141859"/>
                  </a:lnTo>
                  <a:lnTo>
                    <a:pt x="97155" y="140754"/>
                  </a:lnTo>
                  <a:lnTo>
                    <a:pt x="128905" y="87210"/>
                  </a:lnTo>
                  <a:lnTo>
                    <a:pt x="135636" y="84670"/>
                  </a:lnTo>
                  <a:lnTo>
                    <a:pt x="141478" y="83197"/>
                  </a:lnTo>
                  <a:lnTo>
                    <a:pt x="146557" y="82791"/>
                  </a:lnTo>
                  <a:lnTo>
                    <a:pt x="151511" y="82384"/>
                  </a:lnTo>
                  <a:lnTo>
                    <a:pt x="155701" y="83223"/>
                  </a:lnTo>
                  <a:lnTo>
                    <a:pt x="159257" y="85305"/>
                  </a:lnTo>
                  <a:lnTo>
                    <a:pt x="162051" y="86918"/>
                  </a:lnTo>
                  <a:lnTo>
                    <a:pt x="165607" y="91109"/>
                  </a:lnTo>
                  <a:lnTo>
                    <a:pt x="167894" y="95834"/>
                  </a:lnTo>
                  <a:lnTo>
                    <a:pt x="168020" y="98539"/>
                  </a:lnTo>
                  <a:lnTo>
                    <a:pt x="168148" y="101244"/>
                  </a:lnTo>
                  <a:lnTo>
                    <a:pt x="167767" y="104127"/>
                  </a:lnTo>
                  <a:lnTo>
                    <a:pt x="166878" y="107200"/>
                  </a:lnTo>
                  <a:lnTo>
                    <a:pt x="165988" y="110274"/>
                  </a:lnTo>
                  <a:lnTo>
                    <a:pt x="164211" y="113995"/>
                  </a:lnTo>
                  <a:lnTo>
                    <a:pt x="161670" y="118364"/>
                  </a:lnTo>
                  <a:lnTo>
                    <a:pt x="135000" y="163220"/>
                  </a:lnTo>
                  <a:lnTo>
                    <a:pt x="134747" y="165023"/>
                  </a:lnTo>
                  <a:lnTo>
                    <a:pt x="137160" y="167805"/>
                  </a:lnTo>
                  <a:lnTo>
                    <a:pt x="140588" y="170053"/>
                  </a:lnTo>
                  <a:lnTo>
                    <a:pt x="143129" y="171475"/>
                  </a:lnTo>
                  <a:lnTo>
                    <a:pt x="146431" y="172656"/>
                  </a:lnTo>
                  <a:lnTo>
                    <a:pt x="149098" y="171551"/>
                  </a:lnTo>
                  <a:lnTo>
                    <a:pt x="176784" y="124815"/>
                  </a:lnTo>
                  <a:lnTo>
                    <a:pt x="180086" y="119367"/>
                  </a:lnTo>
                  <a:lnTo>
                    <a:pt x="182372" y="114427"/>
                  </a:lnTo>
                  <a:lnTo>
                    <a:pt x="183769" y="109982"/>
                  </a:lnTo>
                  <a:lnTo>
                    <a:pt x="185038" y="105537"/>
                  </a:lnTo>
                  <a:lnTo>
                    <a:pt x="185547" y="101231"/>
                  </a:lnTo>
                  <a:lnTo>
                    <a:pt x="185166" y="97053"/>
                  </a:lnTo>
                  <a:lnTo>
                    <a:pt x="184657" y="92887"/>
                  </a:lnTo>
                  <a:lnTo>
                    <a:pt x="183261" y="88900"/>
                  </a:lnTo>
                  <a:lnTo>
                    <a:pt x="180720" y="85102"/>
                  </a:lnTo>
                  <a:lnTo>
                    <a:pt x="178307" y="81292"/>
                  </a:lnTo>
                  <a:lnTo>
                    <a:pt x="174498" y="77876"/>
                  </a:lnTo>
                  <a:lnTo>
                    <a:pt x="169418" y="74853"/>
                  </a:lnTo>
                  <a:lnTo>
                    <a:pt x="164973" y="72263"/>
                  </a:lnTo>
                  <a:lnTo>
                    <a:pt x="160019" y="70815"/>
                  </a:lnTo>
                  <a:lnTo>
                    <a:pt x="154431" y="70510"/>
                  </a:lnTo>
                  <a:lnTo>
                    <a:pt x="148844" y="70218"/>
                  </a:lnTo>
                  <a:lnTo>
                    <a:pt x="142367" y="71196"/>
                  </a:lnTo>
                  <a:lnTo>
                    <a:pt x="135255" y="73469"/>
                  </a:lnTo>
                  <a:lnTo>
                    <a:pt x="141224" y="63334"/>
                  </a:lnTo>
                  <a:lnTo>
                    <a:pt x="141478" y="61099"/>
                  </a:lnTo>
                  <a:lnTo>
                    <a:pt x="138811" y="58356"/>
                  </a:lnTo>
                  <a:lnTo>
                    <a:pt x="135255" y="56184"/>
                  </a:lnTo>
                  <a:lnTo>
                    <a:pt x="131699" y="54610"/>
                  </a:lnTo>
                  <a:close/>
                </a:path>
                <a:path w="662686" h="455637">
                  <a:moveTo>
                    <a:pt x="231012" y="159943"/>
                  </a:moveTo>
                  <a:lnTo>
                    <a:pt x="275209" y="148653"/>
                  </a:lnTo>
                  <a:lnTo>
                    <a:pt x="276606" y="148247"/>
                  </a:lnTo>
                  <a:lnTo>
                    <a:pt x="279273" y="146888"/>
                  </a:lnTo>
                  <a:lnTo>
                    <a:pt x="280542" y="144183"/>
                  </a:lnTo>
                  <a:lnTo>
                    <a:pt x="278511" y="141503"/>
                  </a:lnTo>
                  <a:lnTo>
                    <a:pt x="275589" y="139433"/>
                  </a:lnTo>
                  <a:lnTo>
                    <a:pt x="272796" y="137782"/>
                  </a:lnTo>
                  <a:lnTo>
                    <a:pt x="269621" y="136169"/>
                  </a:lnTo>
                  <a:lnTo>
                    <a:pt x="266064" y="135458"/>
                  </a:lnTo>
                  <a:lnTo>
                    <a:pt x="263144" y="136067"/>
                  </a:lnTo>
                  <a:lnTo>
                    <a:pt x="215264" y="150736"/>
                  </a:lnTo>
                  <a:lnTo>
                    <a:pt x="256412" y="81445"/>
                  </a:lnTo>
                  <a:lnTo>
                    <a:pt x="255142" y="77431"/>
                  </a:lnTo>
                  <a:lnTo>
                    <a:pt x="248412" y="73113"/>
                  </a:lnTo>
                  <a:lnTo>
                    <a:pt x="244983" y="71907"/>
                  </a:lnTo>
                  <a:lnTo>
                    <a:pt x="242315" y="73113"/>
                  </a:lnTo>
                  <a:lnTo>
                    <a:pt x="174879" y="186842"/>
                  </a:lnTo>
                  <a:lnTo>
                    <a:pt x="174498" y="188595"/>
                  </a:lnTo>
                  <a:lnTo>
                    <a:pt x="177037" y="191427"/>
                  </a:lnTo>
                  <a:lnTo>
                    <a:pt x="180339" y="193624"/>
                  </a:lnTo>
                  <a:lnTo>
                    <a:pt x="182880" y="195097"/>
                  </a:lnTo>
                  <a:lnTo>
                    <a:pt x="186309" y="196278"/>
                  </a:lnTo>
                  <a:lnTo>
                    <a:pt x="188975" y="195173"/>
                  </a:lnTo>
                  <a:lnTo>
                    <a:pt x="214122" y="152692"/>
                  </a:lnTo>
                  <a:lnTo>
                    <a:pt x="221361" y="214274"/>
                  </a:lnTo>
                  <a:lnTo>
                    <a:pt x="221487" y="215658"/>
                  </a:lnTo>
                  <a:lnTo>
                    <a:pt x="223392" y="218719"/>
                  </a:lnTo>
                  <a:lnTo>
                    <a:pt x="226060" y="220700"/>
                  </a:lnTo>
                  <a:lnTo>
                    <a:pt x="228853" y="222402"/>
                  </a:lnTo>
                  <a:lnTo>
                    <a:pt x="231521" y="223939"/>
                  </a:lnTo>
                  <a:lnTo>
                    <a:pt x="235076" y="225234"/>
                  </a:lnTo>
                  <a:lnTo>
                    <a:pt x="237871" y="224066"/>
                  </a:lnTo>
                  <a:lnTo>
                    <a:pt x="238378" y="222135"/>
                  </a:lnTo>
                  <a:lnTo>
                    <a:pt x="238125" y="218859"/>
                  </a:lnTo>
                  <a:lnTo>
                    <a:pt x="231012" y="159943"/>
                  </a:lnTo>
                  <a:close/>
                </a:path>
                <a:path w="662686" h="455637">
                  <a:moveTo>
                    <a:pt x="332104" y="219430"/>
                  </a:moveTo>
                  <a:lnTo>
                    <a:pt x="305435" y="264287"/>
                  </a:lnTo>
                  <a:lnTo>
                    <a:pt x="305053" y="265645"/>
                  </a:lnTo>
                  <a:lnTo>
                    <a:pt x="306704" y="268224"/>
                  </a:lnTo>
                  <a:lnTo>
                    <a:pt x="309499" y="270281"/>
                  </a:lnTo>
                  <a:lnTo>
                    <a:pt x="313436" y="272542"/>
                  </a:lnTo>
                  <a:lnTo>
                    <a:pt x="316864" y="273723"/>
                  </a:lnTo>
                  <a:lnTo>
                    <a:pt x="319532" y="272618"/>
                  </a:lnTo>
                  <a:lnTo>
                    <a:pt x="347217" y="225882"/>
                  </a:lnTo>
                  <a:lnTo>
                    <a:pt x="350392" y="220433"/>
                  </a:lnTo>
                  <a:lnTo>
                    <a:pt x="352806" y="215493"/>
                  </a:lnTo>
                  <a:lnTo>
                    <a:pt x="354075" y="211048"/>
                  </a:lnTo>
                  <a:lnTo>
                    <a:pt x="355473" y="206603"/>
                  </a:lnTo>
                  <a:lnTo>
                    <a:pt x="355981" y="202298"/>
                  </a:lnTo>
                  <a:lnTo>
                    <a:pt x="355473" y="198132"/>
                  </a:lnTo>
                  <a:lnTo>
                    <a:pt x="355091" y="193954"/>
                  </a:lnTo>
                  <a:lnTo>
                    <a:pt x="353567" y="189966"/>
                  </a:lnTo>
                  <a:lnTo>
                    <a:pt x="351154" y="186169"/>
                  </a:lnTo>
                  <a:lnTo>
                    <a:pt x="348741" y="182359"/>
                  </a:lnTo>
                  <a:lnTo>
                    <a:pt x="344932" y="178955"/>
                  </a:lnTo>
                  <a:lnTo>
                    <a:pt x="339851" y="175920"/>
                  </a:lnTo>
                  <a:lnTo>
                    <a:pt x="335407" y="173329"/>
                  </a:lnTo>
                  <a:lnTo>
                    <a:pt x="330453" y="171881"/>
                  </a:lnTo>
                  <a:lnTo>
                    <a:pt x="324865" y="171577"/>
                  </a:lnTo>
                  <a:lnTo>
                    <a:pt x="319150" y="171284"/>
                  </a:lnTo>
                  <a:lnTo>
                    <a:pt x="312800" y="172262"/>
                  </a:lnTo>
                  <a:lnTo>
                    <a:pt x="305688" y="174536"/>
                  </a:lnTo>
                  <a:lnTo>
                    <a:pt x="311658" y="164401"/>
                  </a:lnTo>
                  <a:lnTo>
                    <a:pt x="311912" y="162166"/>
                  </a:lnTo>
                  <a:lnTo>
                    <a:pt x="309117" y="159423"/>
                  </a:lnTo>
                  <a:lnTo>
                    <a:pt x="305562" y="157251"/>
                  </a:lnTo>
                  <a:lnTo>
                    <a:pt x="302133" y="155689"/>
                  </a:lnTo>
                  <a:lnTo>
                    <a:pt x="298958" y="156883"/>
                  </a:lnTo>
                  <a:lnTo>
                    <a:pt x="253491" y="233489"/>
                  </a:lnTo>
                  <a:lnTo>
                    <a:pt x="253111" y="234823"/>
                  </a:lnTo>
                  <a:lnTo>
                    <a:pt x="254762" y="237426"/>
                  </a:lnTo>
                  <a:lnTo>
                    <a:pt x="257556" y="239458"/>
                  </a:lnTo>
                  <a:lnTo>
                    <a:pt x="261492" y="241744"/>
                  </a:lnTo>
                  <a:lnTo>
                    <a:pt x="264922" y="242925"/>
                  </a:lnTo>
                  <a:lnTo>
                    <a:pt x="267588" y="241820"/>
                  </a:lnTo>
                  <a:lnTo>
                    <a:pt x="299338" y="188277"/>
                  </a:lnTo>
                  <a:lnTo>
                    <a:pt x="306070" y="185750"/>
                  </a:lnTo>
                  <a:lnTo>
                    <a:pt x="311912" y="184277"/>
                  </a:lnTo>
                  <a:lnTo>
                    <a:pt x="316864" y="183857"/>
                  </a:lnTo>
                  <a:lnTo>
                    <a:pt x="321945" y="183451"/>
                  </a:lnTo>
                  <a:lnTo>
                    <a:pt x="326136" y="184289"/>
                  </a:lnTo>
                  <a:lnTo>
                    <a:pt x="329691" y="186372"/>
                  </a:lnTo>
                  <a:lnTo>
                    <a:pt x="332359" y="187998"/>
                  </a:lnTo>
                  <a:lnTo>
                    <a:pt x="335914" y="192176"/>
                  </a:lnTo>
                  <a:lnTo>
                    <a:pt x="338200" y="196900"/>
                  </a:lnTo>
                  <a:lnTo>
                    <a:pt x="338454" y="199605"/>
                  </a:lnTo>
                  <a:lnTo>
                    <a:pt x="338582" y="202311"/>
                  </a:lnTo>
                  <a:lnTo>
                    <a:pt x="338200" y="205193"/>
                  </a:lnTo>
                  <a:lnTo>
                    <a:pt x="337312" y="208267"/>
                  </a:lnTo>
                  <a:lnTo>
                    <a:pt x="336423" y="211340"/>
                  </a:lnTo>
                  <a:lnTo>
                    <a:pt x="334645" y="215061"/>
                  </a:lnTo>
                  <a:lnTo>
                    <a:pt x="332104" y="219430"/>
                  </a:lnTo>
                  <a:close/>
                </a:path>
                <a:path w="662686" h="455637">
                  <a:moveTo>
                    <a:pt x="387985" y="316839"/>
                  </a:moveTo>
                  <a:lnTo>
                    <a:pt x="394081" y="317627"/>
                  </a:lnTo>
                  <a:lnTo>
                    <a:pt x="400303" y="318401"/>
                  </a:lnTo>
                  <a:lnTo>
                    <a:pt x="406146" y="317868"/>
                  </a:lnTo>
                  <a:lnTo>
                    <a:pt x="411607" y="316001"/>
                  </a:lnTo>
                  <a:lnTo>
                    <a:pt x="417195" y="314134"/>
                  </a:lnTo>
                  <a:lnTo>
                    <a:pt x="422275" y="311061"/>
                  </a:lnTo>
                  <a:lnTo>
                    <a:pt x="427100" y="306793"/>
                  </a:lnTo>
                  <a:lnTo>
                    <a:pt x="431800" y="302514"/>
                  </a:lnTo>
                  <a:lnTo>
                    <a:pt x="435990" y="297256"/>
                  </a:lnTo>
                  <a:lnTo>
                    <a:pt x="439800" y="291020"/>
                  </a:lnTo>
                  <a:lnTo>
                    <a:pt x="443611" y="284607"/>
                  </a:lnTo>
                  <a:lnTo>
                    <a:pt x="446150" y="278384"/>
                  </a:lnTo>
                  <a:lnTo>
                    <a:pt x="447675" y="272351"/>
                  </a:lnTo>
                  <a:lnTo>
                    <a:pt x="449072" y="266319"/>
                  </a:lnTo>
                  <a:lnTo>
                    <a:pt x="449325" y="260578"/>
                  </a:lnTo>
                  <a:lnTo>
                    <a:pt x="448310" y="255155"/>
                  </a:lnTo>
                  <a:lnTo>
                    <a:pt x="447421" y="249732"/>
                  </a:lnTo>
                  <a:lnTo>
                    <a:pt x="445135" y="244690"/>
                  </a:lnTo>
                  <a:lnTo>
                    <a:pt x="441451" y="240042"/>
                  </a:lnTo>
                  <a:lnTo>
                    <a:pt x="437896" y="235394"/>
                  </a:lnTo>
                  <a:lnTo>
                    <a:pt x="432942" y="231203"/>
                  </a:lnTo>
                  <a:lnTo>
                    <a:pt x="426720" y="227469"/>
                  </a:lnTo>
                  <a:lnTo>
                    <a:pt x="420115" y="223596"/>
                  </a:lnTo>
                  <a:lnTo>
                    <a:pt x="413892" y="221259"/>
                  </a:lnTo>
                  <a:lnTo>
                    <a:pt x="407670" y="220459"/>
                  </a:lnTo>
                  <a:lnTo>
                    <a:pt x="401574" y="219671"/>
                  </a:lnTo>
                  <a:lnTo>
                    <a:pt x="395732" y="220205"/>
                  </a:lnTo>
                  <a:lnTo>
                    <a:pt x="390271" y="222072"/>
                  </a:lnTo>
                  <a:lnTo>
                    <a:pt x="384683" y="223939"/>
                  </a:lnTo>
                  <a:lnTo>
                    <a:pt x="379602" y="227012"/>
                  </a:lnTo>
                  <a:lnTo>
                    <a:pt x="374903" y="231305"/>
                  </a:lnTo>
                  <a:lnTo>
                    <a:pt x="370204" y="235597"/>
                  </a:lnTo>
                  <a:lnTo>
                    <a:pt x="365887" y="240868"/>
                  </a:lnTo>
                  <a:lnTo>
                    <a:pt x="362203" y="247103"/>
                  </a:lnTo>
                  <a:lnTo>
                    <a:pt x="358394" y="253580"/>
                  </a:lnTo>
                  <a:lnTo>
                    <a:pt x="355726" y="259816"/>
                  </a:lnTo>
                  <a:lnTo>
                    <a:pt x="354202" y="265836"/>
                  </a:lnTo>
                  <a:lnTo>
                    <a:pt x="352678" y="271856"/>
                  </a:lnTo>
                  <a:lnTo>
                    <a:pt x="352425" y="277571"/>
                  </a:lnTo>
                  <a:lnTo>
                    <a:pt x="353440" y="282994"/>
                  </a:lnTo>
                  <a:lnTo>
                    <a:pt x="354457" y="288429"/>
                  </a:lnTo>
                  <a:lnTo>
                    <a:pt x="356742" y="293458"/>
                  </a:lnTo>
                  <a:lnTo>
                    <a:pt x="360299" y="298119"/>
                  </a:lnTo>
                  <a:lnTo>
                    <a:pt x="363854" y="302768"/>
                  </a:lnTo>
                  <a:lnTo>
                    <a:pt x="368808" y="306959"/>
                  </a:lnTo>
                  <a:lnTo>
                    <a:pt x="369442" y="275450"/>
                  </a:lnTo>
                  <a:lnTo>
                    <a:pt x="370077" y="271475"/>
                  </a:lnTo>
                  <a:lnTo>
                    <a:pt x="371475" y="267322"/>
                  </a:lnTo>
                  <a:lnTo>
                    <a:pt x="372872" y="263182"/>
                  </a:lnTo>
                  <a:lnTo>
                    <a:pt x="374903" y="259003"/>
                  </a:lnTo>
                  <a:lnTo>
                    <a:pt x="377316" y="254800"/>
                  </a:lnTo>
                  <a:lnTo>
                    <a:pt x="379984" y="250431"/>
                  </a:lnTo>
                  <a:lnTo>
                    <a:pt x="382777" y="246684"/>
                  </a:lnTo>
                  <a:lnTo>
                    <a:pt x="385952" y="243560"/>
                  </a:lnTo>
                  <a:lnTo>
                    <a:pt x="389000" y="240423"/>
                  </a:lnTo>
                  <a:lnTo>
                    <a:pt x="392429" y="238099"/>
                  </a:lnTo>
                  <a:lnTo>
                    <a:pt x="395986" y="236550"/>
                  </a:lnTo>
                  <a:lnTo>
                    <a:pt x="399541" y="235013"/>
                  </a:lnTo>
                  <a:lnTo>
                    <a:pt x="403225" y="234391"/>
                  </a:lnTo>
                  <a:lnTo>
                    <a:pt x="407035" y="234708"/>
                  </a:lnTo>
                  <a:lnTo>
                    <a:pt x="410972" y="235013"/>
                  </a:lnTo>
                  <a:lnTo>
                    <a:pt x="415036" y="236410"/>
                  </a:lnTo>
                  <a:lnTo>
                    <a:pt x="419226" y="238887"/>
                  </a:lnTo>
                  <a:lnTo>
                    <a:pt x="423672" y="241566"/>
                  </a:lnTo>
                  <a:lnTo>
                    <a:pt x="426974" y="244614"/>
                  </a:lnTo>
                  <a:lnTo>
                    <a:pt x="429133" y="248031"/>
                  </a:lnTo>
                  <a:lnTo>
                    <a:pt x="431164" y="251447"/>
                  </a:lnTo>
                  <a:lnTo>
                    <a:pt x="432308" y="255079"/>
                  </a:lnTo>
                  <a:lnTo>
                    <a:pt x="432562" y="262750"/>
                  </a:lnTo>
                  <a:lnTo>
                    <a:pt x="431926" y="266738"/>
                  </a:lnTo>
                  <a:lnTo>
                    <a:pt x="430402" y="270878"/>
                  </a:lnTo>
                  <a:lnTo>
                    <a:pt x="429006" y="275031"/>
                  </a:lnTo>
                  <a:lnTo>
                    <a:pt x="427100" y="279171"/>
                  </a:lnTo>
                  <a:lnTo>
                    <a:pt x="424688" y="283311"/>
                  </a:lnTo>
                  <a:lnTo>
                    <a:pt x="422021" y="287743"/>
                  </a:lnTo>
                  <a:lnTo>
                    <a:pt x="419100" y="291528"/>
                  </a:lnTo>
                  <a:lnTo>
                    <a:pt x="416051" y="294678"/>
                  </a:lnTo>
                  <a:lnTo>
                    <a:pt x="413003" y="297815"/>
                  </a:lnTo>
                  <a:lnTo>
                    <a:pt x="409575" y="300151"/>
                  </a:lnTo>
                  <a:lnTo>
                    <a:pt x="406146" y="301663"/>
                  </a:lnTo>
                  <a:lnTo>
                    <a:pt x="402589" y="303174"/>
                  </a:lnTo>
                  <a:lnTo>
                    <a:pt x="398907" y="303771"/>
                  </a:lnTo>
                  <a:lnTo>
                    <a:pt x="394970" y="303441"/>
                  </a:lnTo>
                  <a:lnTo>
                    <a:pt x="391033" y="303123"/>
                  </a:lnTo>
                  <a:lnTo>
                    <a:pt x="386969" y="301739"/>
                  </a:lnTo>
                  <a:lnTo>
                    <a:pt x="382904" y="299288"/>
                  </a:lnTo>
                  <a:lnTo>
                    <a:pt x="378333" y="296608"/>
                  </a:lnTo>
                  <a:lnTo>
                    <a:pt x="375031" y="293560"/>
                  </a:lnTo>
                  <a:lnTo>
                    <a:pt x="372999" y="290131"/>
                  </a:lnTo>
                  <a:lnTo>
                    <a:pt x="375158" y="310692"/>
                  </a:lnTo>
                  <a:lnTo>
                    <a:pt x="381635" y="314528"/>
                  </a:lnTo>
                  <a:lnTo>
                    <a:pt x="387985" y="316839"/>
                  </a:lnTo>
                  <a:close/>
                </a:path>
                <a:path w="662686" h="455637">
                  <a:moveTo>
                    <a:pt x="372999" y="290131"/>
                  </a:moveTo>
                  <a:lnTo>
                    <a:pt x="370966" y="286715"/>
                  </a:lnTo>
                  <a:lnTo>
                    <a:pt x="369824" y="283095"/>
                  </a:lnTo>
                  <a:lnTo>
                    <a:pt x="369570" y="279273"/>
                  </a:lnTo>
                  <a:lnTo>
                    <a:pt x="369442" y="275450"/>
                  </a:lnTo>
                  <a:lnTo>
                    <a:pt x="368808" y="306959"/>
                  </a:lnTo>
                  <a:lnTo>
                    <a:pt x="375158" y="310692"/>
                  </a:lnTo>
                  <a:lnTo>
                    <a:pt x="372999" y="290131"/>
                  </a:lnTo>
                  <a:close/>
                </a:path>
                <a:path w="662686" h="455637">
                  <a:moveTo>
                    <a:pt x="608838" y="337604"/>
                  </a:moveTo>
                  <a:lnTo>
                    <a:pt x="605663" y="338797"/>
                  </a:lnTo>
                  <a:lnTo>
                    <a:pt x="560197" y="415417"/>
                  </a:lnTo>
                  <a:lnTo>
                    <a:pt x="559815" y="417169"/>
                  </a:lnTo>
                  <a:lnTo>
                    <a:pt x="562356" y="420001"/>
                  </a:lnTo>
                  <a:lnTo>
                    <a:pt x="565658" y="422198"/>
                  </a:lnTo>
                  <a:lnTo>
                    <a:pt x="568325" y="423672"/>
                  </a:lnTo>
                  <a:lnTo>
                    <a:pt x="571626" y="424840"/>
                  </a:lnTo>
                  <a:lnTo>
                    <a:pt x="574294" y="423748"/>
                  </a:lnTo>
                  <a:lnTo>
                    <a:pt x="606044" y="370205"/>
                  </a:lnTo>
                  <a:lnTo>
                    <a:pt x="612775" y="367665"/>
                  </a:lnTo>
                  <a:lnTo>
                    <a:pt x="618616" y="366191"/>
                  </a:lnTo>
                  <a:lnTo>
                    <a:pt x="623570" y="365785"/>
                  </a:lnTo>
                  <a:lnTo>
                    <a:pt x="628650" y="365379"/>
                  </a:lnTo>
                  <a:lnTo>
                    <a:pt x="632840" y="366217"/>
                  </a:lnTo>
                  <a:lnTo>
                    <a:pt x="636397" y="368300"/>
                  </a:lnTo>
                  <a:lnTo>
                    <a:pt x="639190" y="369912"/>
                  </a:lnTo>
                  <a:lnTo>
                    <a:pt x="642747" y="374103"/>
                  </a:lnTo>
                  <a:lnTo>
                    <a:pt x="645033" y="378828"/>
                  </a:lnTo>
                  <a:lnTo>
                    <a:pt x="645287" y="384238"/>
                  </a:lnTo>
                  <a:lnTo>
                    <a:pt x="644906" y="387121"/>
                  </a:lnTo>
                  <a:lnTo>
                    <a:pt x="644016" y="390194"/>
                  </a:lnTo>
                  <a:lnTo>
                    <a:pt x="643127" y="393255"/>
                  </a:lnTo>
                  <a:lnTo>
                    <a:pt x="641350" y="396976"/>
                  </a:lnTo>
                  <a:lnTo>
                    <a:pt x="638810" y="401345"/>
                  </a:lnTo>
                  <a:lnTo>
                    <a:pt x="612139" y="446214"/>
                  </a:lnTo>
                  <a:lnTo>
                    <a:pt x="611886" y="447560"/>
                  </a:lnTo>
                  <a:lnTo>
                    <a:pt x="613410" y="450151"/>
                  </a:lnTo>
                  <a:lnTo>
                    <a:pt x="616203" y="452196"/>
                  </a:lnTo>
                  <a:lnTo>
                    <a:pt x="620267" y="454469"/>
                  </a:lnTo>
                  <a:lnTo>
                    <a:pt x="623570" y="455637"/>
                  </a:lnTo>
                  <a:lnTo>
                    <a:pt x="626237" y="454545"/>
                  </a:lnTo>
                  <a:lnTo>
                    <a:pt x="653923" y="407809"/>
                  </a:lnTo>
                  <a:lnTo>
                    <a:pt x="657225" y="402361"/>
                  </a:lnTo>
                  <a:lnTo>
                    <a:pt x="659511" y="397421"/>
                  </a:lnTo>
                  <a:lnTo>
                    <a:pt x="660781" y="392976"/>
                  </a:lnTo>
                  <a:lnTo>
                    <a:pt x="662177" y="388531"/>
                  </a:lnTo>
                  <a:lnTo>
                    <a:pt x="662686" y="384225"/>
                  </a:lnTo>
                  <a:lnTo>
                    <a:pt x="662177" y="380047"/>
                  </a:lnTo>
                  <a:lnTo>
                    <a:pt x="661797" y="375881"/>
                  </a:lnTo>
                  <a:lnTo>
                    <a:pt x="660400" y="371894"/>
                  </a:lnTo>
                  <a:lnTo>
                    <a:pt x="657860" y="368084"/>
                  </a:lnTo>
                  <a:lnTo>
                    <a:pt x="655447" y="364286"/>
                  </a:lnTo>
                  <a:lnTo>
                    <a:pt x="651637" y="360870"/>
                  </a:lnTo>
                  <a:lnTo>
                    <a:pt x="646557" y="357847"/>
                  </a:lnTo>
                  <a:lnTo>
                    <a:pt x="642112" y="355257"/>
                  </a:lnTo>
                  <a:lnTo>
                    <a:pt x="637159" y="353809"/>
                  </a:lnTo>
                  <a:lnTo>
                    <a:pt x="631571" y="353504"/>
                  </a:lnTo>
                  <a:lnTo>
                    <a:pt x="625983" y="353212"/>
                  </a:lnTo>
                  <a:lnTo>
                    <a:pt x="619506" y="354190"/>
                  </a:lnTo>
                  <a:lnTo>
                    <a:pt x="612394" y="356450"/>
                  </a:lnTo>
                  <a:lnTo>
                    <a:pt x="618363" y="346329"/>
                  </a:lnTo>
                  <a:lnTo>
                    <a:pt x="618616" y="344093"/>
                  </a:lnTo>
                  <a:lnTo>
                    <a:pt x="615950" y="341350"/>
                  </a:lnTo>
                  <a:lnTo>
                    <a:pt x="612394" y="339178"/>
                  </a:lnTo>
                  <a:lnTo>
                    <a:pt x="608838" y="337604"/>
                  </a:lnTo>
                  <a:close/>
                </a:path>
                <a:path w="662686" h="455637">
                  <a:moveTo>
                    <a:pt x="452882" y="354939"/>
                  </a:moveTo>
                  <a:lnTo>
                    <a:pt x="456438" y="357390"/>
                  </a:lnTo>
                  <a:lnTo>
                    <a:pt x="459866" y="359448"/>
                  </a:lnTo>
                  <a:lnTo>
                    <a:pt x="463803" y="361454"/>
                  </a:lnTo>
                  <a:lnTo>
                    <a:pt x="466598" y="362292"/>
                  </a:lnTo>
                  <a:lnTo>
                    <a:pt x="469646" y="361073"/>
                  </a:lnTo>
                  <a:lnTo>
                    <a:pt x="517525" y="314325"/>
                  </a:lnTo>
                  <a:lnTo>
                    <a:pt x="517778" y="314528"/>
                  </a:lnTo>
                  <a:lnTo>
                    <a:pt x="500888" y="379653"/>
                  </a:lnTo>
                  <a:lnTo>
                    <a:pt x="500888" y="382155"/>
                  </a:lnTo>
                  <a:lnTo>
                    <a:pt x="503300" y="384810"/>
                  </a:lnTo>
                  <a:lnTo>
                    <a:pt x="506984" y="387375"/>
                  </a:lnTo>
                  <a:lnTo>
                    <a:pt x="510413" y="389432"/>
                  </a:lnTo>
                  <a:lnTo>
                    <a:pt x="513079" y="390817"/>
                  </a:lnTo>
                  <a:lnTo>
                    <a:pt x="516763" y="392099"/>
                  </a:lnTo>
                  <a:lnTo>
                    <a:pt x="519811" y="390867"/>
                  </a:lnTo>
                  <a:lnTo>
                    <a:pt x="585597" y="331457"/>
                  </a:lnTo>
                  <a:lnTo>
                    <a:pt x="588390" y="328345"/>
                  </a:lnTo>
                  <a:lnTo>
                    <a:pt x="588772" y="326567"/>
                  </a:lnTo>
                  <a:lnTo>
                    <a:pt x="586613" y="324015"/>
                  </a:lnTo>
                  <a:lnTo>
                    <a:pt x="583311" y="321983"/>
                  </a:lnTo>
                  <a:lnTo>
                    <a:pt x="580644" y="320433"/>
                  </a:lnTo>
                  <a:lnTo>
                    <a:pt x="577214" y="319074"/>
                  </a:lnTo>
                  <a:lnTo>
                    <a:pt x="574166" y="320217"/>
                  </a:lnTo>
                  <a:lnTo>
                    <a:pt x="518413" y="372567"/>
                  </a:lnTo>
                  <a:lnTo>
                    <a:pt x="518160" y="372414"/>
                  </a:lnTo>
                  <a:lnTo>
                    <a:pt x="537463" y="298234"/>
                  </a:lnTo>
                  <a:lnTo>
                    <a:pt x="537717" y="297218"/>
                  </a:lnTo>
                  <a:lnTo>
                    <a:pt x="536066" y="294220"/>
                  </a:lnTo>
                  <a:lnTo>
                    <a:pt x="533273" y="292290"/>
                  </a:lnTo>
                  <a:lnTo>
                    <a:pt x="529336" y="290004"/>
                  </a:lnTo>
                  <a:lnTo>
                    <a:pt x="526034" y="288759"/>
                  </a:lnTo>
                  <a:lnTo>
                    <a:pt x="523113" y="289915"/>
                  </a:lnTo>
                  <a:lnTo>
                    <a:pt x="468629" y="343039"/>
                  </a:lnTo>
                  <a:lnTo>
                    <a:pt x="468375" y="342836"/>
                  </a:lnTo>
                  <a:lnTo>
                    <a:pt x="487299" y="268719"/>
                  </a:lnTo>
                  <a:lnTo>
                    <a:pt x="487552" y="267042"/>
                  </a:lnTo>
                  <a:lnTo>
                    <a:pt x="485901" y="264452"/>
                  </a:lnTo>
                  <a:lnTo>
                    <a:pt x="482726" y="262343"/>
                  </a:lnTo>
                  <a:lnTo>
                    <a:pt x="478789" y="259994"/>
                  </a:lnTo>
                  <a:lnTo>
                    <a:pt x="475488" y="258610"/>
                  </a:lnTo>
                  <a:lnTo>
                    <a:pt x="472313" y="260642"/>
                  </a:lnTo>
                  <a:lnTo>
                    <a:pt x="471424" y="263753"/>
                  </a:lnTo>
                  <a:lnTo>
                    <a:pt x="450596" y="349808"/>
                  </a:lnTo>
                  <a:lnTo>
                    <a:pt x="450596" y="352310"/>
                  </a:lnTo>
                  <a:lnTo>
                    <a:pt x="452882" y="354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122"/>
            <p:cNvSpPr/>
            <p:nvPr/>
          </p:nvSpPr>
          <p:spPr>
            <a:xfrm>
              <a:off x="5269992" y="5359908"/>
              <a:ext cx="1147445" cy="753744"/>
            </a:xfrm>
            <a:custGeom>
              <a:avLst/>
              <a:gdLst/>
              <a:ahLst/>
              <a:cxnLst/>
              <a:rect l="l" t="t" r="r" b="b"/>
              <a:pathLst>
                <a:path w="1147445" h="753744">
                  <a:moveTo>
                    <a:pt x="1147445" y="0"/>
                  </a:moveTo>
                  <a:lnTo>
                    <a:pt x="0" y="7537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123"/>
            <p:cNvSpPr/>
            <p:nvPr/>
          </p:nvSpPr>
          <p:spPr>
            <a:xfrm>
              <a:off x="6685788" y="5372100"/>
              <a:ext cx="1588769" cy="882027"/>
            </a:xfrm>
            <a:custGeom>
              <a:avLst/>
              <a:gdLst/>
              <a:ahLst/>
              <a:cxnLst/>
              <a:rect l="l" t="t" r="r" b="b"/>
              <a:pathLst>
                <a:path w="1588769" h="882027">
                  <a:moveTo>
                    <a:pt x="0" y="0"/>
                  </a:moveTo>
                  <a:lnTo>
                    <a:pt x="1588769" y="88202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124"/>
            <p:cNvSpPr/>
            <p:nvPr/>
          </p:nvSpPr>
          <p:spPr>
            <a:xfrm>
              <a:off x="5310251" y="5838723"/>
              <a:ext cx="79248" cy="127349"/>
            </a:xfrm>
            <a:custGeom>
              <a:avLst/>
              <a:gdLst/>
              <a:ahLst/>
              <a:cxnLst/>
              <a:rect l="l" t="t" r="r" b="b"/>
              <a:pathLst>
                <a:path w="79248" h="127349">
                  <a:moveTo>
                    <a:pt x="44141" y="126724"/>
                  </a:moveTo>
                  <a:lnTo>
                    <a:pt x="56514" y="121183"/>
                  </a:lnTo>
                  <a:lnTo>
                    <a:pt x="67544" y="112035"/>
                  </a:lnTo>
                  <a:lnTo>
                    <a:pt x="74675" y="101663"/>
                  </a:lnTo>
                  <a:lnTo>
                    <a:pt x="78881" y="88560"/>
                  </a:lnTo>
                  <a:lnTo>
                    <a:pt x="79248" y="75691"/>
                  </a:lnTo>
                  <a:lnTo>
                    <a:pt x="78933" y="73017"/>
                  </a:lnTo>
                  <a:lnTo>
                    <a:pt x="75843" y="60757"/>
                  </a:lnTo>
                  <a:lnTo>
                    <a:pt x="70103" y="49136"/>
                  </a:lnTo>
                  <a:lnTo>
                    <a:pt x="67183" y="44551"/>
                  </a:lnTo>
                  <a:lnTo>
                    <a:pt x="63881" y="40766"/>
                  </a:lnTo>
                  <a:lnTo>
                    <a:pt x="60071" y="37782"/>
                  </a:lnTo>
                  <a:lnTo>
                    <a:pt x="56261" y="34797"/>
                  </a:lnTo>
                  <a:lnTo>
                    <a:pt x="51562" y="32410"/>
                  </a:lnTo>
                  <a:lnTo>
                    <a:pt x="45974" y="30594"/>
                  </a:lnTo>
                  <a:lnTo>
                    <a:pt x="47625" y="45224"/>
                  </a:lnTo>
                  <a:lnTo>
                    <a:pt x="52324" y="52882"/>
                  </a:lnTo>
                  <a:lnTo>
                    <a:pt x="52803" y="53659"/>
                  </a:lnTo>
                  <a:lnTo>
                    <a:pt x="58379" y="64744"/>
                  </a:lnTo>
                  <a:lnTo>
                    <a:pt x="62357" y="77254"/>
                  </a:lnTo>
                  <a:lnTo>
                    <a:pt x="64515" y="86398"/>
                  </a:lnTo>
                  <a:lnTo>
                    <a:pt x="64643" y="94106"/>
                  </a:lnTo>
                  <a:lnTo>
                    <a:pt x="62864" y="100393"/>
                  </a:lnTo>
                  <a:lnTo>
                    <a:pt x="61087" y="106667"/>
                  </a:lnTo>
                  <a:lnTo>
                    <a:pt x="57276" y="111582"/>
                  </a:lnTo>
                  <a:lnTo>
                    <a:pt x="51688" y="115112"/>
                  </a:lnTo>
                  <a:lnTo>
                    <a:pt x="46609" y="117589"/>
                  </a:lnTo>
                  <a:lnTo>
                    <a:pt x="43814" y="117919"/>
                  </a:lnTo>
                  <a:lnTo>
                    <a:pt x="41021" y="118236"/>
                  </a:lnTo>
                  <a:lnTo>
                    <a:pt x="38100" y="117525"/>
                  </a:lnTo>
                  <a:lnTo>
                    <a:pt x="35051" y="115760"/>
                  </a:lnTo>
                  <a:lnTo>
                    <a:pt x="32003" y="113995"/>
                  </a:lnTo>
                  <a:lnTo>
                    <a:pt x="29083" y="110934"/>
                  </a:lnTo>
                  <a:lnTo>
                    <a:pt x="30734" y="126974"/>
                  </a:lnTo>
                  <a:lnTo>
                    <a:pt x="32591" y="127349"/>
                  </a:lnTo>
                  <a:lnTo>
                    <a:pt x="44141" y="126724"/>
                  </a:lnTo>
                  <a:close/>
                </a:path>
                <a:path w="79248" h="127349">
                  <a:moveTo>
                    <a:pt x="29083" y="110934"/>
                  </a:moveTo>
                  <a:lnTo>
                    <a:pt x="26288" y="106565"/>
                  </a:lnTo>
                  <a:lnTo>
                    <a:pt x="24977" y="104357"/>
                  </a:lnTo>
                  <a:lnTo>
                    <a:pt x="19600" y="92559"/>
                  </a:lnTo>
                  <a:lnTo>
                    <a:pt x="16763" y="80429"/>
                  </a:lnTo>
                  <a:lnTo>
                    <a:pt x="16718" y="80017"/>
                  </a:lnTo>
                  <a:lnTo>
                    <a:pt x="16885" y="67198"/>
                  </a:lnTo>
                  <a:lnTo>
                    <a:pt x="20193" y="55219"/>
                  </a:lnTo>
                  <a:lnTo>
                    <a:pt x="23622" y="47396"/>
                  </a:lnTo>
                  <a:lnTo>
                    <a:pt x="28956" y="41033"/>
                  </a:lnTo>
                  <a:lnTo>
                    <a:pt x="36322" y="36118"/>
                  </a:lnTo>
                  <a:lnTo>
                    <a:pt x="42163" y="39636"/>
                  </a:lnTo>
                  <a:lnTo>
                    <a:pt x="47625" y="45224"/>
                  </a:lnTo>
                  <a:lnTo>
                    <a:pt x="45974" y="30594"/>
                  </a:lnTo>
                  <a:lnTo>
                    <a:pt x="45720" y="29819"/>
                  </a:lnTo>
                  <a:lnTo>
                    <a:pt x="73151" y="12649"/>
                  </a:lnTo>
                  <a:lnTo>
                    <a:pt x="68707" y="0"/>
                  </a:lnTo>
                  <a:lnTo>
                    <a:pt x="42037" y="16700"/>
                  </a:lnTo>
                  <a:lnTo>
                    <a:pt x="38118" y="19226"/>
                  </a:lnTo>
                  <a:lnTo>
                    <a:pt x="27098" y="27066"/>
                  </a:lnTo>
                  <a:lnTo>
                    <a:pt x="18669" y="34429"/>
                  </a:lnTo>
                  <a:lnTo>
                    <a:pt x="13081" y="39916"/>
                  </a:lnTo>
                  <a:lnTo>
                    <a:pt x="8889" y="45554"/>
                  </a:lnTo>
                  <a:lnTo>
                    <a:pt x="6096" y="51371"/>
                  </a:lnTo>
                  <a:lnTo>
                    <a:pt x="3301" y="57188"/>
                  </a:lnTo>
                  <a:lnTo>
                    <a:pt x="1524" y="63576"/>
                  </a:lnTo>
                  <a:lnTo>
                    <a:pt x="762" y="70535"/>
                  </a:lnTo>
                  <a:lnTo>
                    <a:pt x="0" y="77508"/>
                  </a:lnTo>
                  <a:lnTo>
                    <a:pt x="508" y="84353"/>
                  </a:lnTo>
                  <a:lnTo>
                    <a:pt x="2032" y="91084"/>
                  </a:lnTo>
                  <a:lnTo>
                    <a:pt x="3683" y="97828"/>
                  </a:lnTo>
                  <a:lnTo>
                    <a:pt x="6476" y="104305"/>
                  </a:lnTo>
                  <a:lnTo>
                    <a:pt x="10287" y="110502"/>
                  </a:lnTo>
                  <a:lnTo>
                    <a:pt x="20035" y="121685"/>
                  </a:lnTo>
                  <a:lnTo>
                    <a:pt x="30734" y="126974"/>
                  </a:lnTo>
                  <a:lnTo>
                    <a:pt x="29083" y="110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125"/>
            <p:cNvSpPr/>
            <p:nvPr/>
          </p:nvSpPr>
          <p:spPr>
            <a:xfrm>
              <a:off x="5409311" y="5855550"/>
              <a:ext cx="90804" cy="97866"/>
            </a:xfrm>
            <a:custGeom>
              <a:avLst/>
              <a:gdLst/>
              <a:ahLst/>
              <a:cxnLst/>
              <a:rect l="l" t="t" r="r" b="b"/>
              <a:pathLst>
                <a:path w="90804" h="97866">
                  <a:moveTo>
                    <a:pt x="90804" y="67487"/>
                  </a:moveTo>
                  <a:lnTo>
                    <a:pt x="87502" y="62166"/>
                  </a:lnTo>
                  <a:lnTo>
                    <a:pt x="82803" y="64947"/>
                  </a:lnTo>
                  <a:lnTo>
                    <a:pt x="79121" y="66967"/>
                  </a:lnTo>
                  <a:lnTo>
                    <a:pt x="76200" y="68389"/>
                  </a:lnTo>
                  <a:lnTo>
                    <a:pt x="72643" y="69659"/>
                  </a:lnTo>
                  <a:lnTo>
                    <a:pt x="69976" y="69761"/>
                  </a:lnTo>
                  <a:lnTo>
                    <a:pt x="67055" y="68618"/>
                  </a:lnTo>
                  <a:lnTo>
                    <a:pt x="64515" y="66027"/>
                  </a:lnTo>
                  <a:lnTo>
                    <a:pt x="62356" y="62839"/>
                  </a:lnTo>
                  <a:lnTo>
                    <a:pt x="33274" y="16344"/>
                  </a:lnTo>
                  <a:lnTo>
                    <a:pt x="30225" y="11366"/>
                  </a:lnTo>
                  <a:lnTo>
                    <a:pt x="28066" y="7937"/>
                  </a:lnTo>
                  <a:lnTo>
                    <a:pt x="26035" y="4343"/>
                  </a:lnTo>
                  <a:lnTo>
                    <a:pt x="23494" y="0"/>
                  </a:lnTo>
                  <a:lnTo>
                    <a:pt x="19685" y="2336"/>
                  </a:lnTo>
                  <a:lnTo>
                    <a:pt x="16383" y="8254"/>
                  </a:lnTo>
                  <a:lnTo>
                    <a:pt x="13080" y="14147"/>
                  </a:lnTo>
                  <a:lnTo>
                    <a:pt x="9778" y="20002"/>
                  </a:lnTo>
                  <a:lnTo>
                    <a:pt x="6603" y="25857"/>
                  </a:lnTo>
                  <a:lnTo>
                    <a:pt x="3301" y="31762"/>
                  </a:lnTo>
                  <a:lnTo>
                    <a:pt x="0" y="37706"/>
                  </a:lnTo>
                  <a:lnTo>
                    <a:pt x="3175" y="39700"/>
                  </a:lnTo>
                  <a:lnTo>
                    <a:pt x="6476" y="41592"/>
                  </a:lnTo>
                  <a:lnTo>
                    <a:pt x="8762" y="36537"/>
                  </a:lnTo>
                  <a:lnTo>
                    <a:pt x="10794" y="32588"/>
                  </a:lnTo>
                  <a:lnTo>
                    <a:pt x="12446" y="29730"/>
                  </a:lnTo>
                  <a:lnTo>
                    <a:pt x="14097" y="26860"/>
                  </a:lnTo>
                  <a:lnTo>
                    <a:pt x="16890" y="24244"/>
                  </a:lnTo>
                  <a:lnTo>
                    <a:pt x="20065" y="23571"/>
                  </a:lnTo>
                  <a:lnTo>
                    <a:pt x="23113" y="26365"/>
                  </a:lnTo>
                  <a:lnTo>
                    <a:pt x="50546" y="70230"/>
                  </a:lnTo>
                  <a:lnTo>
                    <a:pt x="52069" y="72821"/>
                  </a:lnTo>
                  <a:lnTo>
                    <a:pt x="53339" y="75793"/>
                  </a:lnTo>
                  <a:lnTo>
                    <a:pt x="53466" y="78828"/>
                  </a:lnTo>
                  <a:lnTo>
                    <a:pt x="52450" y="81610"/>
                  </a:lnTo>
                  <a:lnTo>
                    <a:pt x="50037" y="84404"/>
                  </a:lnTo>
                  <a:lnTo>
                    <a:pt x="46609" y="87299"/>
                  </a:lnTo>
                  <a:lnTo>
                    <a:pt x="43306" y="89598"/>
                  </a:lnTo>
                  <a:lnTo>
                    <a:pt x="38988" y="92544"/>
                  </a:lnTo>
                  <a:lnTo>
                    <a:pt x="42290" y="97866"/>
                  </a:lnTo>
                  <a:lnTo>
                    <a:pt x="90804" y="67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126"/>
            <p:cNvSpPr/>
            <p:nvPr/>
          </p:nvSpPr>
          <p:spPr>
            <a:xfrm>
              <a:off x="5420233" y="5705614"/>
              <a:ext cx="95630" cy="103403"/>
            </a:xfrm>
            <a:custGeom>
              <a:avLst/>
              <a:gdLst/>
              <a:ahLst/>
              <a:cxnLst/>
              <a:rect l="l" t="t" r="r" b="b"/>
              <a:pathLst>
                <a:path w="95630" h="103403">
                  <a:moveTo>
                    <a:pt x="95630" y="70954"/>
                  </a:moveTo>
                  <a:lnTo>
                    <a:pt x="93979" y="67932"/>
                  </a:lnTo>
                  <a:lnTo>
                    <a:pt x="92328" y="64897"/>
                  </a:lnTo>
                  <a:lnTo>
                    <a:pt x="90677" y="61836"/>
                  </a:lnTo>
                  <a:lnTo>
                    <a:pt x="89026" y="58788"/>
                  </a:lnTo>
                  <a:lnTo>
                    <a:pt x="87375" y="55753"/>
                  </a:lnTo>
                  <a:lnTo>
                    <a:pt x="85851" y="52730"/>
                  </a:lnTo>
                  <a:lnTo>
                    <a:pt x="80137" y="56286"/>
                  </a:lnTo>
                  <a:lnTo>
                    <a:pt x="80771" y="60236"/>
                  </a:lnTo>
                  <a:lnTo>
                    <a:pt x="81025" y="62903"/>
                  </a:lnTo>
                  <a:lnTo>
                    <a:pt x="79882" y="65976"/>
                  </a:lnTo>
                  <a:lnTo>
                    <a:pt x="77088" y="68592"/>
                  </a:lnTo>
                  <a:lnTo>
                    <a:pt x="73659" y="70827"/>
                  </a:lnTo>
                  <a:lnTo>
                    <a:pt x="51053" y="85001"/>
                  </a:lnTo>
                  <a:lnTo>
                    <a:pt x="51053" y="82702"/>
                  </a:lnTo>
                  <a:lnTo>
                    <a:pt x="51307" y="80060"/>
                  </a:lnTo>
                  <a:lnTo>
                    <a:pt x="51688" y="77050"/>
                  </a:lnTo>
                  <a:lnTo>
                    <a:pt x="52196" y="74041"/>
                  </a:lnTo>
                  <a:lnTo>
                    <a:pt x="52704" y="70878"/>
                  </a:lnTo>
                  <a:lnTo>
                    <a:pt x="53466" y="67551"/>
                  </a:lnTo>
                  <a:lnTo>
                    <a:pt x="54101" y="64211"/>
                  </a:lnTo>
                  <a:lnTo>
                    <a:pt x="54863" y="60820"/>
                  </a:lnTo>
                  <a:lnTo>
                    <a:pt x="55625" y="57378"/>
                  </a:lnTo>
                  <a:lnTo>
                    <a:pt x="56514" y="53924"/>
                  </a:lnTo>
                  <a:lnTo>
                    <a:pt x="57276" y="50622"/>
                  </a:lnTo>
                  <a:lnTo>
                    <a:pt x="57912" y="47447"/>
                  </a:lnTo>
                  <a:lnTo>
                    <a:pt x="58674" y="44272"/>
                  </a:lnTo>
                  <a:lnTo>
                    <a:pt x="59308" y="41325"/>
                  </a:lnTo>
                  <a:lnTo>
                    <a:pt x="59816" y="38595"/>
                  </a:lnTo>
                  <a:lnTo>
                    <a:pt x="60451" y="35852"/>
                  </a:lnTo>
                  <a:lnTo>
                    <a:pt x="60959" y="31572"/>
                  </a:lnTo>
                  <a:lnTo>
                    <a:pt x="61594" y="27089"/>
                  </a:lnTo>
                  <a:lnTo>
                    <a:pt x="61721" y="23279"/>
                  </a:lnTo>
                  <a:lnTo>
                    <a:pt x="61340" y="19812"/>
                  </a:lnTo>
                  <a:lnTo>
                    <a:pt x="60578" y="16560"/>
                  </a:lnTo>
                  <a:lnTo>
                    <a:pt x="59308" y="13538"/>
                  </a:lnTo>
                  <a:lnTo>
                    <a:pt x="57530" y="10401"/>
                  </a:lnTo>
                  <a:lnTo>
                    <a:pt x="55879" y="7747"/>
                  </a:lnTo>
                  <a:lnTo>
                    <a:pt x="53847" y="5549"/>
                  </a:lnTo>
                  <a:lnTo>
                    <a:pt x="49402" y="2032"/>
                  </a:lnTo>
                  <a:lnTo>
                    <a:pt x="46736" y="914"/>
                  </a:lnTo>
                  <a:lnTo>
                    <a:pt x="43941" y="457"/>
                  </a:lnTo>
                  <a:lnTo>
                    <a:pt x="41020" y="0"/>
                  </a:lnTo>
                  <a:lnTo>
                    <a:pt x="37718" y="241"/>
                  </a:lnTo>
                  <a:lnTo>
                    <a:pt x="34162" y="1155"/>
                  </a:lnTo>
                  <a:lnTo>
                    <a:pt x="30479" y="2070"/>
                  </a:lnTo>
                  <a:lnTo>
                    <a:pt x="26669" y="3860"/>
                  </a:lnTo>
                  <a:lnTo>
                    <a:pt x="22351" y="6515"/>
                  </a:lnTo>
                  <a:lnTo>
                    <a:pt x="18922" y="8712"/>
                  </a:lnTo>
                  <a:lnTo>
                    <a:pt x="15239" y="11671"/>
                  </a:lnTo>
                  <a:lnTo>
                    <a:pt x="11429" y="15405"/>
                  </a:lnTo>
                  <a:lnTo>
                    <a:pt x="7746" y="19126"/>
                  </a:lnTo>
                  <a:lnTo>
                    <a:pt x="3809" y="23698"/>
                  </a:lnTo>
                  <a:lnTo>
                    <a:pt x="0" y="29133"/>
                  </a:lnTo>
                  <a:lnTo>
                    <a:pt x="7492" y="41059"/>
                  </a:lnTo>
                  <a:lnTo>
                    <a:pt x="15493" y="36042"/>
                  </a:lnTo>
                  <a:lnTo>
                    <a:pt x="14477" y="31229"/>
                  </a:lnTo>
                  <a:lnTo>
                    <a:pt x="14604" y="27000"/>
                  </a:lnTo>
                  <a:lnTo>
                    <a:pt x="15875" y="23329"/>
                  </a:lnTo>
                  <a:lnTo>
                    <a:pt x="17144" y="19659"/>
                  </a:lnTo>
                  <a:lnTo>
                    <a:pt x="19684" y="16637"/>
                  </a:lnTo>
                  <a:lnTo>
                    <a:pt x="23494" y="14262"/>
                  </a:lnTo>
                  <a:lnTo>
                    <a:pt x="27812" y="12014"/>
                  </a:lnTo>
                  <a:lnTo>
                    <a:pt x="32130" y="11277"/>
                  </a:lnTo>
                  <a:lnTo>
                    <a:pt x="35940" y="11887"/>
                  </a:lnTo>
                  <a:lnTo>
                    <a:pt x="39624" y="13385"/>
                  </a:lnTo>
                  <a:lnTo>
                    <a:pt x="42925" y="16154"/>
                  </a:lnTo>
                  <a:lnTo>
                    <a:pt x="45846" y="19964"/>
                  </a:lnTo>
                  <a:lnTo>
                    <a:pt x="48005" y="24079"/>
                  </a:lnTo>
                  <a:lnTo>
                    <a:pt x="49275" y="28308"/>
                  </a:lnTo>
                  <a:lnTo>
                    <a:pt x="49529" y="30861"/>
                  </a:lnTo>
                  <a:lnTo>
                    <a:pt x="49402" y="36830"/>
                  </a:lnTo>
                  <a:lnTo>
                    <a:pt x="49021" y="40436"/>
                  </a:lnTo>
                  <a:lnTo>
                    <a:pt x="48259" y="44653"/>
                  </a:lnTo>
                  <a:lnTo>
                    <a:pt x="47625" y="48882"/>
                  </a:lnTo>
                  <a:lnTo>
                    <a:pt x="46481" y="54102"/>
                  </a:lnTo>
                  <a:lnTo>
                    <a:pt x="45084" y="60337"/>
                  </a:lnTo>
                  <a:lnTo>
                    <a:pt x="44195" y="64452"/>
                  </a:lnTo>
                  <a:lnTo>
                    <a:pt x="43433" y="68326"/>
                  </a:lnTo>
                  <a:lnTo>
                    <a:pt x="42799" y="71983"/>
                  </a:lnTo>
                  <a:lnTo>
                    <a:pt x="42163" y="75628"/>
                  </a:lnTo>
                  <a:lnTo>
                    <a:pt x="41655" y="79057"/>
                  </a:lnTo>
                  <a:lnTo>
                    <a:pt x="41528" y="82283"/>
                  </a:lnTo>
                  <a:lnTo>
                    <a:pt x="41275" y="85509"/>
                  </a:lnTo>
                  <a:lnTo>
                    <a:pt x="41147" y="88607"/>
                  </a:lnTo>
                  <a:lnTo>
                    <a:pt x="41147" y="94513"/>
                  </a:lnTo>
                  <a:lnTo>
                    <a:pt x="41401" y="97409"/>
                  </a:lnTo>
                  <a:lnTo>
                    <a:pt x="41782" y="100215"/>
                  </a:lnTo>
                  <a:lnTo>
                    <a:pt x="43814" y="103403"/>
                  </a:lnTo>
                  <a:lnTo>
                    <a:pt x="95630" y="70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127"/>
            <p:cNvSpPr/>
            <p:nvPr/>
          </p:nvSpPr>
          <p:spPr>
            <a:xfrm>
              <a:off x="5580888" y="5791492"/>
              <a:ext cx="23622" cy="57150"/>
            </a:xfrm>
            <a:custGeom>
              <a:avLst/>
              <a:gdLst/>
              <a:ahLst/>
              <a:cxnLst/>
              <a:rect l="l" t="t" r="r" b="b"/>
              <a:pathLst>
                <a:path w="23622" h="57150">
                  <a:moveTo>
                    <a:pt x="16637" y="55905"/>
                  </a:moveTo>
                  <a:lnTo>
                    <a:pt x="19431" y="54051"/>
                  </a:lnTo>
                  <a:lnTo>
                    <a:pt x="22098" y="51358"/>
                  </a:lnTo>
                  <a:lnTo>
                    <a:pt x="22860" y="48717"/>
                  </a:lnTo>
                  <a:lnTo>
                    <a:pt x="23495" y="24231"/>
                  </a:lnTo>
                  <a:lnTo>
                    <a:pt x="23622" y="20421"/>
                  </a:lnTo>
                  <a:lnTo>
                    <a:pt x="23367" y="17094"/>
                  </a:lnTo>
                  <a:lnTo>
                    <a:pt x="22606" y="13969"/>
                  </a:lnTo>
                  <a:lnTo>
                    <a:pt x="21589" y="10883"/>
                  </a:lnTo>
                  <a:lnTo>
                    <a:pt x="20192" y="7772"/>
                  </a:lnTo>
                  <a:lnTo>
                    <a:pt x="18161" y="4394"/>
                  </a:lnTo>
                  <a:lnTo>
                    <a:pt x="16256" y="1777"/>
                  </a:lnTo>
                  <a:lnTo>
                    <a:pt x="13715" y="0"/>
                  </a:lnTo>
                  <a:lnTo>
                    <a:pt x="10795" y="114"/>
                  </a:lnTo>
                  <a:lnTo>
                    <a:pt x="7365" y="1714"/>
                  </a:lnTo>
                  <a:lnTo>
                    <a:pt x="4445" y="3492"/>
                  </a:lnTo>
                  <a:lnTo>
                    <a:pt x="1524" y="5943"/>
                  </a:lnTo>
                  <a:lnTo>
                    <a:pt x="0" y="8521"/>
                  </a:lnTo>
                  <a:lnTo>
                    <a:pt x="508" y="11671"/>
                  </a:lnTo>
                  <a:lnTo>
                    <a:pt x="2032" y="14477"/>
                  </a:lnTo>
                  <a:lnTo>
                    <a:pt x="8762" y="25209"/>
                  </a:lnTo>
                  <a:lnTo>
                    <a:pt x="12064" y="55270"/>
                  </a:lnTo>
                  <a:lnTo>
                    <a:pt x="13842" y="57149"/>
                  </a:lnTo>
                  <a:lnTo>
                    <a:pt x="16637" y="55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128"/>
            <p:cNvSpPr/>
            <p:nvPr/>
          </p:nvSpPr>
          <p:spPr>
            <a:xfrm>
              <a:off x="5638419" y="5633262"/>
              <a:ext cx="79120" cy="127361"/>
            </a:xfrm>
            <a:custGeom>
              <a:avLst/>
              <a:gdLst/>
              <a:ahLst/>
              <a:cxnLst/>
              <a:rect l="l" t="t" r="r" b="b"/>
              <a:pathLst>
                <a:path w="79120" h="127361">
                  <a:moveTo>
                    <a:pt x="44014" y="126737"/>
                  </a:moveTo>
                  <a:lnTo>
                    <a:pt x="56387" y="121196"/>
                  </a:lnTo>
                  <a:lnTo>
                    <a:pt x="67470" y="112038"/>
                  </a:lnTo>
                  <a:lnTo>
                    <a:pt x="74548" y="101663"/>
                  </a:lnTo>
                  <a:lnTo>
                    <a:pt x="78754" y="88565"/>
                  </a:lnTo>
                  <a:lnTo>
                    <a:pt x="79120" y="75692"/>
                  </a:lnTo>
                  <a:lnTo>
                    <a:pt x="78808" y="73031"/>
                  </a:lnTo>
                  <a:lnTo>
                    <a:pt x="75718" y="60774"/>
                  </a:lnTo>
                  <a:lnTo>
                    <a:pt x="69976" y="49149"/>
                  </a:lnTo>
                  <a:lnTo>
                    <a:pt x="67182" y="44564"/>
                  </a:lnTo>
                  <a:lnTo>
                    <a:pt x="63753" y="40779"/>
                  </a:lnTo>
                  <a:lnTo>
                    <a:pt x="59943" y="37795"/>
                  </a:lnTo>
                  <a:lnTo>
                    <a:pt x="56133" y="34810"/>
                  </a:lnTo>
                  <a:lnTo>
                    <a:pt x="51434" y="32410"/>
                  </a:lnTo>
                  <a:lnTo>
                    <a:pt x="45973" y="30607"/>
                  </a:lnTo>
                  <a:lnTo>
                    <a:pt x="47497" y="45237"/>
                  </a:lnTo>
                  <a:lnTo>
                    <a:pt x="52323" y="52895"/>
                  </a:lnTo>
                  <a:lnTo>
                    <a:pt x="52779" y="53633"/>
                  </a:lnTo>
                  <a:lnTo>
                    <a:pt x="58304" y="64735"/>
                  </a:lnTo>
                  <a:lnTo>
                    <a:pt x="62229" y="77266"/>
                  </a:lnTo>
                  <a:lnTo>
                    <a:pt x="64388" y="86398"/>
                  </a:lnTo>
                  <a:lnTo>
                    <a:pt x="64642" y="94119"/>
                  </a:lnTo>
                  <a:lnTo>
                    <a:pt x="62737" y="100393"/>
                  </a:lnTo>
                  <a:lnTo>
                    <a:pt x="60959" y="106680"/>
                  </a:lnTo>
                  <a:lnTo>
                    <a:pt x="57150" y="111594"/>
                  </a:lnTo>
                  <a:lnTo>
                    <a:pt x="51561" y="115125"/>
                  </a:lnTo>
                  <a:lnTo>
                    <a:pt x="49148" y="116662"/>
                  </a:lnTo>
                  <a:lnTo>
                    <a:pt x="46481" y="117602"/>
                  </a:lnTo>
                  <a:lnTo>
                    <a:pt x="43687" y="117919"/>
                  </a:lnTo>
                  <a:lnTo>
                    <a:pt x="41020" y="118249"/>
                  </a:lnTo>
                  <a:lnTo>
                    <a:pt x="38100" y="117525"/>
                  </a:lnTo>
                  <a:lnTo>
                    <a:pt x="34925" y="115760"/>
                  </a:lnTo>
                  <a:lnTo>
                    <a:pt x="32464" y="127361"/>
                  </a:lnTo>
                  <a:lnTo>
                    <a:pt x="44014" y="126737"/>
                  </a:lnTo>
                  <a:close/>
                </a:path>
                <a:path w="79120" h="127361">
                  <a:moveTo>
                    <a:pt x="34925" y="115760"/>
                  </a:moveTo>
                  <a:lnTo>
                    <a:pt x="31876" y="114007"/>
                  </a:lnTo>
                  <a:lnTo>
                    <a:pt x="28955" y="110934"/>
                  </a:lnTo>
                  <a:lnTo>
                    <a:pt x="26288" y="106578"/>
                  </a:lnTo>
                  <a:lnTo>
                    <a:pt x="19478" y="92553"/>
                  </a:lnTo>
                  <a:lnTo>
                    <a:pt x="16636" y="80441"/>
                  </a:lnTo>
                  <a:lnTo>
                    <a:pt x="16591" y="80029"/>
                  </a:lnTo>
                  <a:lnTo>
                    <a:pt x="16758" y="67206"/>
                  </a:lnTo>
                  <a:lnTo>
                    <a:pt x="20065" y="55232"/>
                  </a:lnTo>
                  <a:lnTo>
                    <a:pt x="23494" y="47409"/>
                  </a:lnTo>
                  <a:lnTo>
                    <a:pt x="28828" y="41033"/>
                  </a:lnTo>
                  <a:lnTo>
                    <a:pt x="36194" y="36118"/>
                  </a:lnTo>
                  <a:lnTo>
                    <a:pt x="42163" y="39636"/>
                  </a:lnTo>
                  <a:lnTo>
                    <a:pt x="47497" y="45237"/>
                  </a:lnTo>
                  <a:lnTo>
                    <a:pt x="45973" y="30607"/>
                  </a:lnTo>
                  <a:lnTo>
                    <a:pt x="45719" y="29832"/>
                  </a:lnTo>
                  <a:lnTo>
                    <a:pt x="73151" y="12649"/>
                  </a:lnTo>
                  <a:lnTo>
                    <a:pt x="68706" y="0"/>
                  </a:lnTo>
                  <a:lnTo>
                    <a:pt x="42036" y="16713"/>
                  </a:lnTo>
                  <a:lnTo>
                    <a:pt x="37989" y="19294"/>
                  </a:lnTo>
                  <a:lnTo>
                    <a:pt x="26948" y="27105"/>
                  </a:lnTo>
                  <a:lnTo>
                    <a:pt x="18541" y="34442"/>
                  </a:lnTo>
                  <a:lnTo>
                    <a:pt x="13080" y="39916"/>
                  </a:lnTo>
                  <a:lnTo>
                    <a:pt x="8889" y="45567"/>
                  </a:lnTo>
                  <a:lnTo>
                    <a:pt x="5968" y="51384"/>
                  </a:lnTo>
                  <a:lnTo>
                    <a:pt x="3175" y="57200"/>
                  </a:lnTo>
                  <a:lnTo>
                    <a:pt x="1396" y="63588"/>
                  </a:lnTo>
                  <a:lnTo>
                    <a:pt x="634" y="70548"/>
                  </a:lnTo>
                  <a:lnTo>
                    <a:pt x="0" y="77508"/>
                  </a:lnTo>
                  <a:lnTo>
                    <a:pt x="380" y="84366"/>
                  </a:lnTo>
                  <a:lnTo>
                    <a:pt x="2031" y="91097"/>
                  </a:lnTo>
                  <a:lnTo>
                    <a:pt x="3555" y="97840"/>
                  </a:lnTo>
                  <a:lnTo>
                    <a:pt x="6350" y="104305"/>
                  </a:lnTo>
                  <a:lnTo>
                    <a:pt x="10286" y="110515"/>
                  </a:lnTo>
                  <a:lnTo>
                    <a:pt x="10775" y="111293"/>
                  </a:lnTo>
                  <a:lnTo>
                    <a:pt x="19885" y="121664"/>
                  </a:lnTo>
                  <a:lnTo>
                    <a:pt x="30606" y="126987"/>
                  </a:lnTo>
                  <a:lnTo>
                    <a:pt x="32464" y="127361"/>
                  </a:lnTo>
                  <a:lnTo>
                    <a:pt x="34925" y="115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129"/>
            <p:cNvSpPr/>
            <p:nvPr/>
          </p:nvSpPr>
          <p:spPr>
            <a:xfrm>
              <a:off x="5733542" y="5646051"/>
              <a:ext cx="95631" cy="103403"/>
            </a:xfrm>
            <a:custGeom>
              <a:avLst/>
              <a:gdLst/>
              <a:ahLst/>
              <a:cxnLst/>
              <a:rect l="l" t="t" r="r" b="b"/>
              <a:pathLst>
                <a:path w="95631" h="103403">
                  <a:moveTo>
                    <a:pt x="95631" y="70954"/>
                  </a:moveTo>
                  <a:lnTo>
                    <a:pt x="93980" y="67932"/>
                  </a:lnTo>
                  <a:lnTo>
                    <a:pt x="92456" y="64884"/>
                  </a:lnTo>
                  <a:lnTo>
                    <a:pt x="90678" y="61836"/>
                  </a:lnTo>
                  <a:lnTo>
                    <a:pt x="89027" y="58788"/>
                  </a:lnTo>
                  <a:lnTo>
                    <a:pt x="87503" y="55752"/>
                  </a:lnTo>
                  <a:lnTo>
                    <a:pt x="85852" y="52730"/>
                  </a:lnTo>
                  <a:lnTo>
                    <a:pt x="80137" y="56286"/>
                  </a:lnTo>
                  <a:lnTo>
                    <a:pt x="80772" y="60236"/>
                  </a:lnTo>
                  <a:lnTo>
                    <a:pt x="81025" y="62903"/>
                  </a:lnTo>
                  <a:lnTo>
                    <a:pt x="79883" y="65963"/>
                  </a:lnTo>
                  <a:lnTo>
                    <a:pt x="77088" y="68592"/>
                  </a:lnTo>
                  <a:lnTo>
                    <a:pt x="73660" y="70827"/>
                  </a:lnTo>
                  <a:lnTo>
                    <a:pt x="51054" y="85001"/>
                  </a:lnTo>
                  <a:lnTo>
                    <a:pt x="51054" y="82702"/>
                  </a:lnTo>
                  <a:lnTo>
                    <a:pt x="51308" y="80060"/>
                  </a:lnTo>
                  <a:lnTo>
                    <a:pt x="51816" y="77050"/>
                  </a:lnTo>
                  <a:lnTo>
                    <a:pt x="52197" y="74040"/>
                  </a:lnTo>
                  <a:lnTo>
                    <a:pt x="52832" y="70878"/>
                  </a:lnTo>
                  <a:lnTo>
                    <a:pt x="53467" y="67551"/>
                  </a:lnTo>
                  <a:lnTo>
                    <a:pt x="54229" y="64211"/>
                  </a:lnTo>
                  <a:lnTo>
                    <a:pt x="54863" y="60820"/>
                  </a:lnTo>
                  <a:lnTo>
                    <a:pt x="55753" y="57378"/>
                  </a:lnTo>
                  <a:lnTo>
                    <a:pt x="56515" y="53924"/>
                  </a:lnTo>
                  <a:lnTo>
                    <a:pt x="57277" y="50622"/>
                  </a:lnTo>
                  <a:lnTo>
                    <a:pt x="57912" y="47447"/>
                  </a:lnTo>
                  <a:lnTo>
                    <a:pt x="58674" y="44272"/>
                  </a:lnTo>
                  <a:lnTo>
                    <a:pt x="59309" y="41325"/>
                  </a:lnTo>
                  <a:lnTo>
                    <a:pt x="59817" y="38582"/>
                  </a:lnTo>
                  <a:lnTo>
                    <a:pt x="60452" y="35852"/>
                  </a:lnTo>
                  <a:lnTo>
                    <a:pt x="60960" y="31572"/>
                  </a:lnTo>
                  <a:lnTo>
                    <a:pt x="61595" y="27089"/>
                  </a:lnTo>
                  <a:lnTo>
                    <a:pt x="61722" y="23279"/>
                  </a:lnTo>
                  <a:lnTo>
                    <a:pt x="61341" y="19811"/>
                  </a:lnTo>
                  <a:lnTo>
                    <a:pt x="60579" y="16560"/>
                  </a:lnTo>
                  <a:lnTo>
                    <a:pt x="59309" y="13538"/>
                  </a:lnTo>
                  <a:lnTo>
                    <a:pt x="57531" y="10401"/>
                  </a:lnTo>
                  <a:lnTo>
                    <a:pt x="55880" y="7746"/>
                  </a:lnTo>
                  <a:lnTo>
                    <a:pt x="53975" y="5549"/>
                  </a:lnTo>
                  <a:lnTo>
                    <a:pt x="49403" y="2019"/>
                  </a:lnTo>
                  <a:lnTo>
                    <a:pt x="46862" y="914"/>
                  </a:lnTo>
                  <a:lnTo>
                    <a:pt x="43942" y="457"/>
                  </a:lnTo>
                  <a:lnTo>
                    <a:pt x="41021" y="0"/>
                  </a:lnTo>
                  <a:lnTo>
                    <a:pt x="37719" y="228"/>
                  </a:lnTo>
                  <a:lnTo>
                    <a:pt x="34162" y="1155"/>
                  </a:lnTo>
                  <a:lnTo>
                    <a:pt x="30607" y="2070"/>
                  </a:lnTo>
                  <a:lnTo>
                    <a:pt x="26670" y="3860"/>
                  </a:lnTo>
                  <a:lnTo>
                    <a:pt x="22352" y="6515"/>
                  </a:lnTo>
                  <a:lnTo>
                    <a:pt x="18923" y="8712"/>
                  </a:lnTo>
                  <a:lnTo>
                    <a:pt x="15240" y="11671"/>
                  </a:lnTo>
                  <a:lnTo>
                    <a:pt x="11430" y="15392"/>
                  </a:lnTo>
                  <a:lnTo>
                    <a:pt x="7747" y="19126"/>
                  </a:lnTo>
                  <a:lnTo>
                    <a:pt x="3937" y="23698"/>
                  </a:lnTo>
                  <a:lnTo>
                    <a:pt x="0" y="29133"/>
                  </a:lnTo>
                  <a:lnTo>
                    <a:pt x="7493" y="41059"/>
                  </a:lnTo>
                  <a:lnTo>
                    <a:pt x="15494" y="36042"/>
                  </a:lnTo>
                  <a:lnTo>
                    <a:pt x="14478" y="31229"/>
                  </a:lnTo>
                  <a:lnTo>
                    <a:pt x="14605" y="26987"/>
                  </a:lnTo>
                  <a:lnTo>
                    <a:pt x="15875" y="23329"/>
                  </a:lnTo>
                  <a:lnTo>
                    <a:pt x="17145" y="19659"/>
                  </a:lnTo>
                  <a:lnTo>
                    <a:pt x="19685" y="16636"/>
                  </a:lnTo>
                  <a:lnTo>
                    <a:pt x="23495" y="14262"/>
                  </a:lnTo>
                  <a:lnTo>
                    <a:pt x="27940" y="12001"/>
                  </a:lnTo>
                  <a:lnTo>
                    <a:pt x="32131" y="11277"/>
                  </a:lnTo>
                  <a:lnTo>
                    <a:pt x="35941" y="11887"/>
                  </a:lnTo>
                  <a:lnTo>
                    <a:pt x="39624" y="13385"/>
                  </a:lnTo>
                  <a:lnTo>
                    <a:pt x="43053" y="16154"/>
                  </a:lnTo>
                  <a:lnTo>
                    <a:pt x="45847" y="19964"/>
                  </a:lnTo>
                  <a:lnTo>
                    <a:pt x="48006" y="24079"/>
                  </a:lnTo>
                  <a:lnTo>
                    <a:pt x="49275" y="28308"/>
                  </a:lnTo>
                  <a:lnTo>
                    <a:pt x="49530" y="30860"/>
                  </a:lnTo>
                  <a:lnTo>
                    <a:pt x="49403" y="36829"/>
                  </a:lnTo>
                  <a:lnTo>
                    <a:pt x="49022" y="40436"/>
                  </a:lnTo>
                  <a:lnTo>
                    <a:pt x="48387" y="44653"/>
                  </a:lnTo>
                  <a:lnTo>
                    <a:pt x="47625" y="48882"/>
                  </a:lnTo>
                  <a:lnTo>
                    <a:pt x="46609" y="54101"/>
                  </a:lnTo>
                  <a:lnTo>
                    <a:pt x="45085" y="60337"/>
                  </a:lnTo>
                  <a:lnTo>
                    <a:pt x="44196" y="64452"/>
                  </a:lnTo>
                  <a:lnTo>
                    <a:pt x="43434" y="68325"/>
                  </a:lnTo>
                  <a:lnTo>
                    <a:pt x="42799" y="71970"/>
                  </a:lnTo>
                  <a:lnTo>
                    <a:pt x="42163" y="75628"/>
                  </a:lnTo>
                  <a:lnTo>
                    <a:pt x="41783" y="79057"/>
                  </a:lnTo>
                  <a:lnTo>
                    <a:pt x="41529" y="82283"/>
                  </a:lnTo>
                  <a:lnTo>
                    <a:pt x="41275" y="85509"/>
                  </a:lnTo>
                  <a:lnTo>
                    <a:pt x="41148" y="94513"/>
                  </a:lnTo>
                  <a:lnTo>
                    <a:pt x="41402" y="97408"/>
                  </a:lnTo>
                  <a:lnTo>
                    <a:pt x="41783" y="100215"/>
                  </a:lnTo>
                  <a:lnTo>
                    <a:pt x="43815" y="103403"/>
                  </a:lnTo>
                  <a:lnTo>
                    <a:pt x="95631" y="70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130"/>
            <p:cNvSpPr/>
            <p:nvPr/>
          </p:nvSpPr>
          <p:spPr>
            <a:xfrm>
              <a:off x="5752211" y="5497703"/>
              <a:ext cx="95630" cy="103428"/>
            </a:xfrm>
            <a:custGeom>
              <a:avLst/>
              <a:gdLst/>
              <a:ahLst/>
              <a:cxnLst/>
              <a:rect l="l" t="t" r="r" b="b"/>
              <a:pathLst>
                <a:path w="95630" h="103428">
                  <a:moveTo>
                    <a:pt x="95630" y="70993"/>
                  </a:moveTo>
                  <a:lnTo>
                    <a:pt x="93979" y="67945"/>
                  </a:lnTo>
                  <a:lnTo>
                    <a:pt x="92328" y="64897"/>
                  </a:lnTo>
                  <a:lnTo>
                    <a:pt x="90677" y="61849"/>
                  </a:lnTo>
                  <a:lnTo>
                    <a:pt x="89026" y="58801"/>
                  </a:lnTo>
                  <a:lnTo>
                    <a:pt x="87375" y="55753"/>
                  </a:lnTo>
                  <a:lnTo>
                    <a:pt x="85725" y="52705"/>
                  </a:lnTo>
                  <a:lnTo>
                    <a:pt x="80137" y="56388"/>
                  </a:lnTo>
                  <a:lnTo>
                    <a:pt x="80772" y="60325"/>
                  </a:lnTo>
                  <a:lnTo>
                    <a:pt x="80899" y="62992"/>
                  </a:lnTo>
                  <a:lnTo>
                    <a:pt x="79883" y="66040"/>
                  </a:lnTo>
                  <a:lnTo>
                    <a:pt x="76962" y="68580"/>
                  </a:lnTo>
                  <a:lnTo>
                    <a:pt x="73660" y="70866"/>
                  </a:lnTo>
                  <a:lnTo>
                    <a:pt x="50926" y="85090"/>
                  </a:lnTo>
                  <a:lnTo>
                    <a:pt x="51053" y="82677"/>
                  </a:lnTo>
                  <a:lnTo>
                    <a:pt x="51308" y="80137"/>
                  </a:lnTo>
                  <a:lnTo>
                    <a:pt x="51688" y="77089"/>
                  </a:lnTo>
                  <a:lnTo>
                    <a:pt x="52197" y="74041"/>
                  </a:lnTo>
                  <a:lnTo>
                    <a:pt x="52704" y="70866"/>
                  </a:lnTo>
                  <a:lnTo>
                    <a:pt x="53466" y="67564"/>
                  </a:lnTo>
                  <a:lnTo>
                    <a:pt x="54101" y="64262"/>
                  </a:lnTo>
                  <a:lnTo>
                    <a:pt x="54863" y="60833"/>
                  </a:lnTo>
                  <a:lnTo>
                    <a:pt x="55625" y="57404"/>
                  </a:lnTo>
                  <a:lnTo>
                    <a:pt x="56387" y="53975"/>
                  </a:lnTo>
                  <a:lnTo>
                    <a:pt x="57150" y="50673"/>
                  </a:lnTo>
                  <a:lnTo>
                    <a:pt x="57912" y="47498"/>
                  </a:lnTo>
                  <a:lnTo>
                    <a:pt x="58674" y="44323"/>
                  </a:lnTo>
                  <a:lnTo>
                    <a:pt x="59309" y="41402"/>
                  </a:lnTo>
                  <a:lnTo>
                    <a:pt x="59816" y="38608"/>
                  </a:lnTo>
                  <a:lnTo>
                    <a:pt x="60325" y="35941"/>
                  </a:lnTo>
                  <a:lnTo>
                    <a:pt x="60960" y="31623"/>
                  </a:lnTo>
                  <a:lnTo>
                    <a:pt x="61594" y="27178"/>
                  </a:lnTo>
                  <a:lnTo>
                    <a:pt x="61722" y="23368"/>
                  </a:lnTo>
                  <a:lnTo>
                    <a:pt x="61340" y="19812"/>
                  </a:lnTo>
                  <a:lnTo>
                    <a:pt x="60578" y="16637"/>
                  </a:lnTo>
                  <a:lnTo>
                    <a:pt x="59309" y="13589"/>
                  </a:lnTo>
                  <a:lnTo>
                    <a:pt x="57530" y="10414"/>
                  </a:lnTo>
                  <a:lnTo>
                    <a:pt x="55879" y="7747"/>
                  </a:lnTo>
                  <a:lnTo>
                    <a:pt x="51562" y="3810"/>
                  </a:lnTo>
                  <a:lnTo>
                    <a:pt x="46736" y="889"/>
                  </a:lnTo>
                  <a:lnTo>
                    <a:pt x="43814" y="508"/>
                  </a:lnTo>
                  <a:lnTo>
                    <a:pt x="40893" y="0"/>
                  </a:lnTo>
                  <a:lnTo>
                    <a:pt x="37718" y="254"/>
                  </a:lnTo>
                  <a:lnTo>
                    <a:pt x="34162" y="1143"/>
                  </a:lnTo>
                  <a:lnTo>
                    <a:pt x="30479" y="2159"/>
                  </a:lnTo>
                  <a:lnTo>
                    <a:pt x="26542" y="3937"/>
                  </a:lnTo>
                  <a:lnTo>
                    <a:pt x="22351" y="6604"/>
                  </a:lnTo>
                  <a:lnTo>
                    <a:pt x="18796" y="8763"/>
                  </a:lnTo>
                  <a:lnTo>
                    <a:pt x="15239" y="11684"/>
                  </a:lnTo>
                  <a:lnTo>
                    <a:pt x="11429" y="15494"/>
                  </a:lnTo>
                  <a:lnTo>
                    <a:pt x="7619" y="19177"/>
                  </a:lnTo>
                  <a:lnTo>
                    <a:pt x="3810" y="23749"/>
                  </a:lnTo>
                  <a:lnTo>
                    <a:pt x="0" y="29210"/>
                  </a:lnTo>
                  <a:lnTo>
                    <a:pt x="7492" y="41148"/>
                  </a:lnTo>
                  <a:lnTo>
                    <a:pt x="15493" y="36068"/>
                  </a:lnTo>
                  <a:lnTo>
                    <a:pt x="14477" y="31242"/>
                  </a:lnTo>
                  <a:lnTo>
                    <a:pt x="14604" y="27051"/>
                  </a:lnTo>
                  <a:lnTo>
                    <a:pt x="15875" y="23368"/>
                  </a:lnTo>
                  <a:lnTo>
                    <a:pt x="17144" y="19685"/>
                  </a:lnTo>
                  <a:lnTo>
                    <a:pt x="19685" y="16637"/>
                  </a:lnTo>
                  <a:lnTo>
                    <a:pt x="23494" y="14351"/>
                  </a:lnTo>
                  <a:lnTo>
                    <a:pt x="25653" y="12954"/>
                  </a:lnTo>
                  <a:lnTo>
                    <a:pt x="29972" y="11684"/>
                  </a:lnTo>
                  <a:lnTo>
                    <a:pt x="34036" y="11430"/>
                  </a:lnTo>
                  <a:lnTo>
                    <a:pt x="37846" y="12446"/>
                  </a:lnTo>
                  <a:lnTo>
                    <a:pt x="41275" y="14859"/>
                  </a:lnTo>
                  <a:lnTo>
                    <a:pt x="44450" y="17907"/>
                  </a:lnTo>
                  <a:lnTo>
                    <a:pt x="46989" y="22098"/>
                  </a:lnTo>
                  <a:lnTo>
                    <a:pt x="48640" y="26289"/>
                  </a:lnTo>
                  <a:lnTo>
                    <a:pt x="49529" y="30861"/>
                  </a:lnTo>
                  <a:lnTo>
                    <a:pt x="49402" y="36830"/>
                  </a:lnTo>
                  <a:lnTo>
                    <a:pt x="49022" y="40513"/>
                  </a:lnTo>
                  <a:lnTo>
                    <a:pt x="48260" y="44704"/>
                  </a:lnTo>
                  <a:lnTo>
                    <a:pt x="47625" y="48895"/>
                  </a:lnTo>
                  <a:lnTo>
                    <a:pt x="46481" y="54102"/>
                  </a:lnTo>
                  <a:lnTo>
                    <a:pt x="45085" y="60325"/>
                  </a:lnTo>
                  <a:lnTo>
                    <a:pt x="44068" y="64516"/>
                  </a:lnTo>
                  <a:lnTo>
                    <a:pt x="43306" y="68326"/>
                  </a:lnTo>
                  <a:lnTo>
                    <a:pt x="42672" y="72009"/>
                  </a:lnTo>
                  <a:lnTo>
                    <a:pt x="42163" y="75692"/>
                  </a:lnTo>
                  <a:lnTo>
                    <a:pt x="41655" y="79121"/>
                  </a:lnTo>
                  <a:lnTo>
                    <a:pt x="41401" y="82296"/>
                  </a:lnTo>
                  <a:lnTo>
                    <a:pt x="41148" y="85598"/>
                  </a:lnTo>
                  <a:lnTo>
                    <a:pt x="41148" y="94551"/>
                  </a:lnTo>
                  <a:lnTo>
                    <a:pt x="41401" y="97434"/>
                  </a:lnTo>
                  <a:lnTo>
                    <a:pt x="41783" y="100253"/>
                  </a:lnTo>
                  <a:lnTo>
                    <a:pt x="43814" y="103428"/>
                  </a:lnTo>
                  <a:lnTo>
                    <a:pt x="95630" y="70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131"/>
            <p:cNvSpPr/>
            <p:nvPr/>
          </p:nvSpPr>
          <p:spPr>
            <a:xfrm>
              <a:off x="5848731" y="5262626"/>
              <a:ext cx="514858" cy="347865"/>
            </a:xfrm>
            <a:custGeom>
              <a:avLst/>
              <a:gdLst/>
              <a:ahLst/>
              <a:cxnLst/>
              <a:rect l="l" t="t" r="r" b="b"/>
              <a:pathLst>
                <a:path w="514858" h="347865">
                  <a:moveTo>
                    <a:pt x="454025" y="109601"/>
                  </a:moveTo>
                  <a:lnTo>
                    <a:pt x="457073" y="108077"/>
                  </a:lnTo>
                  <a:lnTo>
                    <a:pt x="460883" y="105537"/>
                  </a:lnTo>
                  <a:lnTo>
                    <a:pt x="463550" y="103124"/>
                  </a:lnTo>
                  <a:lnTo>
                    <a:pt x="463677" y="100203"/>
                  </a:lnTo>
                  <a:lnTo>
                    <a:pt x="430657" y="47498"/>
                  </a:lnTo>
                  <a:lnTo>
                    <a:pt x="431546" y="40386"/>
                  </a:lnTo>
                  <a:lnTo>
                    <a:pt x="432943" y="34417"/>
                  </a:lnTo>
                  <a:lnTo>
                    <a:pt x="434848" y="29845"/>
                  </a:lnTo>
                  <a:lnTo>
                    <a:pt x="436753" y="25273"/>
                  </a:lnTo>
                  <a:lnTo>
                    <a:pt x="439420" y="21843"/>
                  </a:lnTo>
                  <a:lnTo>
                    <a:pt x="442976" y="19685"/>
                  </a:lnTo>
                  <a:lnTo>
                    <a:pt x="445643" y="17907"/>
                  </a:lnTo>
                  <a:lnTo>
                    <a:pt x="448310" y="17018"/>
                  </a:lnTo>
                  <a:lnTo>
                    <a:pt x="450977" y="16764"/>
                  </a:lnTo>
                  <a:lnTo>
                    <a:pt x="453644" y="16383"/>
                  </a:lnTo>
                  <a:lnTo>
                    <a:pt x="458724" y="17907"/>
                  </a:lnTo>
                  <a:lnTo>
                    <a:pt x="463550" y="20701"/>
                  </a:lnTo>
                  <a:lnTo>
                    <a:pt x="468122" y="25146"/>
                  </a:lnTo>
                  <a:lnTo>
                    <a:pt x="470662" y="28321"/>
                  </a:lnTo>
                  <a:lnTo>
                    <a:pt x="473329" y="32639"/>
                  </a:lnTo>
                  <a:lnTo>
                    <a:pt x="501015" y="76835"/>
                  </a:lnTo>
                  <a:lnTo>
                    <a:pt x="502539" y="77978"/>
                  </a:lnTo>
                  <a:lnTo>
                    <a:pt x="505206" y="77597"/>
                  </a:lnTo>
                  <a:lnTo>
                    <a:pt x="508254" y="75946"/>
                  </a:lnTo>
                  <a:lnTo>
                    <a:pt x="512064" y="73533"/>
                  </a:lnTo>
                  <a:lnTo>
                    <a:pt x="514731" y="70993"/>
                  </a:lnTo>
                  <a:lnTo>
                    <a:pt x="514858" y="68199"/>
                  </a:lnTo>
                  <a:lnTo>
                    <a:pt x="486029" y="22225"/>
                  </a:lnTo>
                  <a:lnTo>
                    <a:pt x="482727" y="16764"/>
                  </a:lnTo>
                  <a:lnTo>
                    <a:pt x="479298" y="12446"/>
                  </a:lnTo>
                  <a:lnTo>
                    <a:pt x="475996" y="9271"/>
                  </a:lnTo>
                  <a:lnTo>
                    <a:pt x="472694" y="5968"/>
                  </a:lnTo>
                  <a:lnTo>
                    <a:pt x="469138" y="3556"/>
                  </a:lnTo>
                  <a:lnTo>
                    <a:pt x="465201" y="2032"/>
                  </a:lnTo>
                  <a:lnTo>
                    <a:pt x="461264" y="508"/>
                  </a:lnTo>
                  <a:lnTo>
                    <a:pt x="457073" y="0"/>
                  </a:lnTo>
                  <a:lnTo>
                    <a:pt x="452501" y="508"/>
                  </a:lnTo>
                  <a:lnTo>
                    <a:pt x="448056" y="889"/>
                  </a:lnTo>
                  <a:lnTo>
                    <a:pt x="443230" y="2667"/>
                  </a:lnTo>
                  <a:lnTo>
                    <a:pt x="438277" y="5842"/>
                  </a:lnTo>
                  <a:lnTo>
                    <a:pt x="433959" y="8509"/>
                  </a:lnTo>
                  <a:lnTo>
                    <a:pt x="430403" y="12318"/>
                  </a:lnTo>
                  <a:lnTo>
                    <a:pt x="427482" y="17145"/>
                  </a:lnTo>
                  <a:lnTo>
                    <a:pt x="424688" y="22098"/>
                  </a:lnTo>
                  <a:lnTo>
                    <a:pt x="422656" y="28193"/>
                  </a:lnTo>
                  <a:lnTo>
                    <a:pt x="421386" y="35560"/>
                  </a:lnTo>
                  <a:lnTo>
                    <a:pt x="415163" y="25654"/>
                  </a:lnTo>
                  <a:lnTo>
                    <a:pt x="412623" y="24384"/>
                  </a:lnTo>
                  <a:lnTo>
                    <a:pt x="409575" y="25527"/>
                  </a:lnTo>
                  <a:lnTo>
                    <a:pt x="406019" y="27686"/>
                  </a:lnTo>
                  <a:lnTo>
                    <a:pt x="402590" y="30607"/>
                  </a:lnTo>
                  <a:lnTo>
                    <a:pt x="402590" y="33401"/>
                  </a:lnTo>
                  <a:lnTo>
                    <a:pt x="449834" y="108965"/>
                  </a:lnTo>
                  <a:lnTo>
                    <a:pt x="451231" y="110109"/>
                  </a:lnTo>
                  <a:lnTo>
                    <a:pt x="454025" y="109601"/>
                  </a:lnTo>
                  <a:close/>
                </a:path>
                <a:path w="514858" h="347865">
                  <a:moveTo>
                    <a:pt x="348107" y="176022"/>
                  </a:moveTo>
                  <a:lnTo>
                    <a:pt x="350774" y="174625"/>
                  </a:lnTo>
                  <a:lnTo>
                    <a:pt x="354203" y="172465"/>
                  </a:lnTo>
                  <a:lnTo>
                    <a:pt x="357759" y="169926"/>
                  </a:lnTo>
                  <a:lnTo>
                    <a:pt x="360045" y="167259"/>
                  </a:lnTo>
                  <a:lnTo>
                    <a:pt x="360045" y="164592"/>
                  </a:lnTo>
                  <a:lnTo>
                    <a:pt x="340487" y="100584"/>
                  </a:lnTo>
                  <a:lnTo>
                    <a:pt x="340741" y="100457"/>
                  </a:lnTo>
                  <a:lnTo>
                    <a:pt x="390906" y="145287"/>
                  </a:lnTo>
                  <a:lnTo>
                    <a:pt x="392049" y="146050"/>
                  </a:lnTo>
                  <a:lnTo>
                    <a:pt x="394716" y="146177"/>
                  </a:lnTo>
                  <a:lnTo>
                    <a:pt x="397891" y="144907"/>
                  </a:lnTo>
                  <a:lnTo>
                    <a:pt x="400558" y="143383"/>
                  </a:lnTo>
                  <a:lnTo>
                    <a:pt x="403987" y="141351"/>
                  </a:lnTo>
                  <a:lnTo>
                    <a:pt x="407416" y="138811"/>
                  </a:lnTo>
                  <a:lnTo>
                    <a:pt x="409575" y="136271"/>
                  </a:lnTo>
                  <a:lnTo>
                    <a:pt x="409575" y="133604"/>
                  </a:lnTo>
                  <a:lnTo>
                    <a:pt x="386842" y="48006"/>
                  </a:lnTo>
                  <a:lnTo>
                    <a:pt x="386588" y="46990"/>
                  </a:lnTo>
                  <a:lnTo>
                    <a:pt x="385445" y="43942"/>
                  </a:lnTo>
                  <a:lnTo>
                    <a:pt x="383540" y="42799"/>
                  </a:lnTo>
                  <a:lnTo>
                    <a:pt x="380746" y="43687"/>
                  </a:lnTo>
                  <a:lnTo>
                    <a:pt x="377444" y="45593"/>
                  </a:lnTo>
                  <a:lnTo>
                    <a:pt x="374777" y="47243"/>
                  </a:lnTo>
                  <a:lnTo>
                    <a:pt x="371602" y="50292"/>
                  </a:lnTo>
                  <a:lnTo>
                    <a:pt x="371602" y="52959"/>
                  </a:lnTo>
                  <a:lnTo>
                    <a:pt x="392684" y="126365"/>
                  </a:lnTo>
                  <a:lnTo>
                    <a:pt x="392430" y="126618"/>
                  </a:lnTo>
                  <a:lnTo>
                    <a:pt x="335280" y="75437"/>
                  </a:lnTo>
                  <a:lnTo>
                    <a:pt x="334010" y="74549"/>
                  </a:lnTo>
                  <a:lnTo>
                    <a:pt x="331089" y="74930"/>
                  </a:lnTo>
                  <a:lnTo>
                    <a:pt x="328168" y="76454"/>
                  </a:lnTo>
                  <a:lnTo>
                    <a:pt x="324231" y="78993"/>
                  </a:lnTo>
                  <a:lnTo>
                    <a:pt x="321310" y="81787"/>
                  </a:lnTo>
                  <a:lnTo>
                    <a:pt x="321310" y="84455"/>
                  </a:lnTo>
                  <a:lnTo>
                    <a:pt x="343662" y="157099"/>
                  </a:lnTo>
                  <a:lnTo>
                    <a:pt x="343281" y="157353"/>
                  </a:lnTo>
                  <a:lnTo>
                    <a:pt x="286131" y="106553"/>
                  </a:lnTo>
                  <a:lnTo>
                    <a:pt x="284226" y="105410"/>
                  </a:lnTo>
                  <a:lnTo>
                    <a:pt x="281686" y="105918"/>
                  </a:lnTo>
                  <a:lnTo>
                    <a:pt x="278384" y="107696"/>
                  </a:lnTo>
                  <a:lnTo>
                    <a:pt x="274447" y="110109"/>
                  </a:lnTo>
                  <a:lnTo>
                    <a:pt x="271272" y="113030"/>
                  </a:lnTo>
                  <a:lnTo>
                    <a:pt x="271653" y="115697"/>
                  </a:lnTo>
                  <a:lnTo>
                    <a:pt x="274320" y="118364"/>
                  </a:lnTo>
                  <a:lnTo>
                    <a:pt x="341376" y="176276"/>
                  </a:lnTo>
                  <a:lnTo>
                    <a:pt x="342392" y="177037"/>
                  </a:lnTo>
                  <a:lnTo>
                    <a:pt x="345186" y="177165"/>
                  </a:lnTo>
                  <a:lnTo>
                    <a:pt x="348107" y="176022"/>
                  </a:lnTo>
                  <a:close/>
                </a:path>
                <a:path w="514858" h="347865">
                  <a:moveTo>
                    <a:pt x="74295" y="347408"/>
                  </a:moveTo>
                  <a:lnTo>
                    <a:pt x="77343" y="345859"/>
                  </a:lnTo>
                  <a:lnTo>
                    <a:pt x="81153" y="343369"/>
                  </a:lnTo>
                  <a:lnTo>
                    <a:pt x="83820" y="340880"/>
                  </a:lnTo>
                  <a:lnTo>
                    <a:pt x="83947" y="338061"/>
                  </a:lnTo>
                  <a:lnTo>
                    <a:pt x="57785" y="296164"/>
                  </a:lnTo>
                  <a:lnTo>
                    <a:pt x="115824" y="318008"/>
                  </a:lnTo>
                  <a:lnTo>
                    <a:pt x="118364" y="318770"/>
                  </a:lnTo>
                  <a:lnTo>
                    <a:pt x="121666" y="317881"/>
                  </a:lnTo>
                  <a:lnTo>
                    <a:pt x="124968" y="315976"/>
                  </a:lnTo>
                  <a:lnTo>
                    <a:pt x="129032" y="313309"/>
                  </a:lnTo>
                  <a:lnTo>
                    <a:pt x="131826" y="310769"/>
                  </a:lnTo>
                  <a:lnTo>
                    <a:pt x="132080" y="307848"/>
                  </a:lnTo>
                  <a:lnTo>
                    <a:pt x="130556" y="306451"/>
                  </a:lnTo>
                  <a:lnTo>
                    <a:pt x="127635" y="305181"/>
                  </a:lnTo>
                  <a:lnTo>
                    <a:pt x="72009" y="284480"/>
                  </a:lnTo>
                  <a:lnTo>
                    <a:pt x="82169" y="240030"/>
                  </a:lnTo>
                  <a:lnTo>
                    <a:pt x="82423" y="238633"/>
                  </a:lnTo>
                  <a:lnTo>
                    <a:pt x="82423" y="235712"/>
                  </a:lnTo>
                  <a:lnTo>
                    <a:pt x="80264" y="233045"/>
                  </a:lnTo>
                  <a:lnTo>
                    <a:pt x="77343" y="233807"/>
                  </a:lnTo>
                  <a:lnTo>
                    <a:pt x="74168" y="235458"/>
                  </a:lnTo>
                  <a:lnTo>
                    <a:pt x="71374" y="237236"/>
                  </a:lnTo>
                  <a:lnTo>
                    <a:pt x="68453" y="239395"/>
                  </a:lnTo>
                  <a:lnTo>
                    <a:pt x="66294" y="242062"/>
                  </a:lnTo>
                  <a:lnTo>
                    <a:pt x="65405" y="244983"/>
                  </a:lnTo>
                  <a:lnTo>
                    <a:pt x="56515" y="294259"/>
                  </a:lnTo>
                  <a:lnTo>
                    <a:pt x="13843" y="226060"/>
                  </a:lnTo>
                  <a:lnTo>
                    <a:pt x="12319" y="224790"/>
                  </a:lnTo>
                  <a:lnTo>
                    <a:pt x="9652" y="225298"/>
                  </a:lnTo>
                  <a:lnTo>
                    <a:pt x="6604" y="226822"/>
                  </a:lnTo>
                  <a:lnTo>
                    <a:pt x="2794" y="229235"/>
                  </a:lnTo>
                  <a:lnTo>
                    <a:pt x="127" y="231775"/>
                  </a:lnTo>
                  <a:lnTo>
                    <a:pt x="0" y="234696"/>
                  </a:lnTo>
                  <a:lnTo>
                    <a:pt x="70104" y="346722"/>
                  </a:lnTo>
                  <a:lnTo>
                    <a:pt x="71501" y="347865"/>
                  </a:lnTo>
                  <a:lnTo>
                    <a:pt x="74295" y="347408"/>
                  </a:lnTo>
                  <a:close/>
                </a:path>
                <a:path w="514858" h="347865">
                  <a:moveTo>
                    <a:pt x="151765" y="298831"/>
                  </a:moveTo>
                  <a:lnTo>
                    <a:pt x="154813" y="297307"/>
                  </a:lnTo>
                  <a:lnTo>
                    <a:pt x="158623" y="294894"/>
                  </a:lnTo>
                  <a:lnTo>
                    <a:pt x="161290" y="292354"/>
                  </a:lnTo>
                  <a:lnTo>
                    <a:pt x="161544" y="289560"/>
                  </a:lnTo>
                  <a:lnTo>
                    <a:pt x="128397" y="236728"/>
                  </a:lnTo>
                  <a:lnTo>
                    <a:pt x="129286" y="229615"/>
                  </a:lnTo>
                  <a:lnTo>
                    <a:pt x="130683" y="223774"/>
                  </a:lnTo>
                  <a:lnTo>
                    <a:pt x="132588" y="219075"/>
                  </a:lnTo>
                  <a:lnTo>
                    <a:pt x="134493" y="214503"/>
                  </a:lnTo>
                  <a:lnTo>
                    <a:pt x="137160" y="211074"/>
                  </a:lnTo>
                  <a:lnTo>
                    <a:pt x="140716" y="208915"/>
                  </a:lnTo>
                  <a:lnTo>
                    <a:pt x="143383" y="207264"/>
                  </a:lnTo>
                  <a:lnTo>
                    <a:pt x="146050" y="206248"/>
                  </a:lnTo>
                  <a:lnTo>
                    <a:pt x="148717" y="205994"/>
                  </a:lnTo>
                  <a:lnTo>
                    <a:pt x="151384" y="205740"/>
                  </a:lnTo>
                  <a:lnTo>
                    <a:pt x="153924" y="206121"/>
                  </a:lnTo>
                  <a:lnTo>
                    <a:pt x="156464" y="207264"/>
                  </a:lnTo>
                  <a:lnTo>
                    <a:pt x="161290" y="209931"/>
                  </a:lnTo>
                  <a:lnTo>
                    <a:pt x="165989" y="214376"/>
                  </a:lnTo>
                  <a:lnTo>
                    <a:pt x="168402" y="217678"/>
                  </a:lnTo>
                  <a:lnTo>
                    <a:pt x="171196" y="221996"/>
                  </a:lnTo>
                  <a:lnTo>
                    <a:pt x="198882" y="266192"/>
                  </a:lnTo>
                  <a:lnTo>
                    <a:pt x="200279" y="267208"/>
                  </a:lnTo>
                  <a:lnTo>
                    <a:pt x="202946" y="266827"/>
                  </a:lnTo>
                  <a:lnTo>
                    <a:pt x="205994" y="265303"/>
                  </a:lnTo>
                  <a:lnTo>
                    <a:pt x="209804" y="262763"/>
                  </a:lnTo>
                  <a:lnTo>
                    <a:pt x="212471" y="260350"/>
                  </a:lnTo>
                  <a:lnTo>
                    <a:pt x="212598" y="257429"/>
                  </a:lnTo>
                  <a:lnTo>
                    <a:pt x="183769" y="211455"/>
                  </a:lnTo>
                  <a:lnTo>
                    <a:pt x="180467" y="206121"/>
                  </a:lnTo>
                  <a:lnTo>
                    <a:pt x="177165" y="201803"/>
                  </a:lnTo>
                  <a:lnTo>
                    <a:pt x="173736" y="198501"/>
                  </a:lnTo>
                  <a:lnTo>
                    <a:pt x="170434" y="195199"/>
                  </a:lnTo>
                  <a:lnTo>
                    <a:pt x="166878" y="192912"/>
                  </a:lnTo>
                  <a:lnTo>
                    <a:pt x="162941" y="191389"/>
                  </a:lnTo>
                  <a:lnTo>
                    <a:pt x="159004" y="189865"/>
                  </a:lnTo>
                  <a:lnTo>
                    <a:pt x="154813" y="189230"/>
                  </a:lnTo>
                  <a:lnTo>
                    <a:pt x="150368" y="189737"/>
                  </a:lnTo>
                  <a:lnTo>
                    <a:pt x="145796" y="190119"/>
                  </a:lnTo>
                  <a:lnTo>
                    <a:pt x="141097" y="192024"/>
                  </a:lnTo>
                  <a:lnTo>
                    <a:pt x="136017" y="195072"/>
                  </a:lnTo>
                  <a:lnTo>
                    <a:pt x="131699" y="197865"/>
                  </a:lnTo>
                  <a:lnTo>
                    <a:pt x="128143" y="201549"/>
                  </a:lnTo>
                  <a:lnTo>
                    <a:pt x="125349" y="206502"/>
                  </a:lnTo>
                  <a:lnTo>
                    <a:pt x="122428" y="211328"/>
                  </a:lnTo>
                  <a:lnTo>
                    <a:pt x="120396" y="217424"/>
                  </a:lnTo>
                  <a:lnTo>
                    <a:pt x="119126" y="224917"/>
                  </a:lnTo>
                  <a:lnTo>
                    <a:pt x="112903" y="214884"/>
                  </a:lnTo>
                  <a:lnTo>
                    <a:pt x="110363" y="213740"/>
                  </a:lnTo>
                  <a:lnTo>
                    <a:pt x="107315" y="214757"/>
                  </a:lnTo>
                  <a:lnTo>
                    <a:pt x="103759" y="216915"/>
                  </a:lnTo>
                  <a:lnTo>
                    <a:pt x="100457" y="219964"/>
                  </a:lnTo>
                  <a:lnTo>
                    <a:pt x="100330" y="222758"/>
                  </a:lnTo>
                  <a:lnTo>
                    <a:pt x="147701" y="298196"/>
                  </a:lnTo>
                  <a:lnTo>
                    <a:pt x="149098" y="299339"/>
                  </a:lnTo>
                  <a:lnTo>
                    <a:pt x="151765" y="298831"/>
                  </a:lnTo>
                  <a:close/>
                </a:path>
                <a:path w="514858" h="347865">
                  <a:moveTo>
                    <a:pt x="254000" y="232918"/>
                  </a:moveTo>
                  <a:lnTo>
                    <a:pt x="259842" y="231775"/>
                  </a:lnTo>
                  <a:lnTo>
                    <a:pt x="265811" y="229362"/>
                  </a:lnTo>
                  <a:lnTo>
                    <a:pt x="272034" y="225425"/>
                  </a:lnTo>
                  <a:lnTo>
                    <a:pt x="278384" y="221487"/>
                  </a:lnTo>
                  <a:lnTo>
                    <a:pt x="283337" y="216915"/>
                  </a:lnTo>
                  <a:lnTo>
                    <a:pt x="286893" y="211836"/>
                  </a:lnTo>
                  <a:lnTo>
                    <a:pt x="290322" y="206629"/>
                  </a:lnTo>
                  <a:lnTo>
                    <a:pt x="292608" y="201168"/>
                  </a:lnTo>
                  <a:lnTo>
                    <a:pt x="293497" y="195453"/>
                  </a:lnTo>
                  <a:lnTo>
                    <a:pt x="294259" y="189737"/>
                  </a:lnTo>
                  <a:lnTo>
                    <a:pt x="293878" y="183769"/>
                  </a:lnTo>
                  <a:lnTo>
                    <a:pt x="292354" y="177546"/>
                  </a:lnTo>
                  <a:lnTo>
                    <a:pt x="290703" y="171323"/>
                  </a:lnTo>
                  <a:lnTo>
                    <a:pt x="287909" y="165227"/>
                  </a:lnTo>
                  <a:lnTo>
                    <a:pt x="284099" y="159004"/>
                  </a:lnTo>
                  <a:lnTo>
                    <a:pt x="280162" y="152654"/>
                  </a:lnTo>
                  <a:lnTo>
                    <a:pt x="275844" y="147574"/>
                  </a:lnTo>
                  <a:lnTo>
                    <a:pt x="271145" y="143383"/>
                  </a:lnTo>
                  <a:lnTo>
                    <a:pt x="266446" y="139319"/>
                  </a:lnTo>
                  <a:lnTo>
                    <a:pt x="261493" y="136525"/>
                  </a:lnTo>
                  <a:lnTo>
                    <a:pt x="256159" y="135001"/>
                  </a:lnTo>
                  <a:lnTo>
                    <a:pt x="250952" y="133350"/>
                  </a:lnTo>
                  <a:lnTo>
                    <a:pt x="245364" y="133096"/>
                  </a:lnTo>
                  <a:lnTo>
                    <a:pt x="239649" y="134112"/>
                  </a:lnTo>
                  <a:lnTo>
                    <a:pt x="233807" y="135128"/>
                  </a:lnTo>
                  <a:lnTo>
                    <a:pt x="227838" y="137668"/>
                  </a:lnTo>
                  <a:lnTo>
                    <a:pt x="221615" y="141478"/>
                  </a:lnTo>
                  <a:lnTo>
                    <a:pt x="215265" y="145542"/>
                  </a:lnTo>
                  <a:lnTo>
                    <a:pt x="215392" y="176911"/>
                  </a:lnTo>
                  <a:lnTo>
                    <a:pt x="215646" y="172974"/>
                  </a:lnTo>
                  <a:lnTo>
                    <a:pt x="215900" y="169164"/>
                  </a:lnTo>
                  <a:lnTo>
                    <a:pt x="217043" y="165608"/>
                  </a:lnTo>
                  <a:lnTo>
                    <a:pt x="219075" y="162306"/>
                  </a:lnTo>
                  <a:lnTo>
                    <a:pt x="221107" y="159004"/>
                  </a:lnTo>
                  <a:lnTo>
                    <a:pt x="224282" y="155956"/>
                  </a:lnTo>
                  <a:lnTo>
                    <a:pt x="228346" y="153415"/>
                  </a:lnTo>
                  <a:lnTo>
                    <a:pt x="232791" y="150622"/>
                  </a:lnTo>
                  <a:lnTo>
                    <a:pt x="236982" y="149098"/>
                  </a:lnTo>
                  <a:lnTo>
                    <a:pt x="241046" y="148844"/>
                  </a:lnTo>
                  <a:lnTo>
                    <a:pt x="244983" y="148590"/>
                  </a:lnTo>
                  <a:lnTo>
                    <a:pt x="248793" y="149225"/>
                  </a:lnTo>
                  <a:lnTo>
                    <a:pt x="252222" y="150876"/>
                  </a:lnTo>
                  <a:lnTo>
                    <a:pt x="255651" y="152527"/>
                  </a:lnTo>
                  <a:lnTo>
                    <a:pt x="258953" y="154940"/>
                  </a:lnTo>
                  <a:lnTo>
                    <a:pt x="262001" y="158115"/>
                  </a:lnTo>
                  <a:lnTo>
                    <a:pt x="265049" y="161290"/>
                  </a:lnTo>
                  <a:lnTo>
                    <a:pt x="267843" y="164846"/>
                  </a:lnTo>
                  <a:lnTo>
                    <a:pt x="270383" y="168910"/>
                  </a:lnTo>
                  <a:lnTo>
                    <a:pt x="273050" y="173228"/>
                  </a:lnTo>
                  <a:lnTo>
                    <a:pt x="275082" y="177546"/>
                  </a:lnTo>
                  <a:lnTo>
                    <a:pt x="276479" y="181737"/>
                  </a:lnTo>
                  <a:lnTo>
                    <a:pt x="277876" y="185928"/>
                  </a:lnTo>
                  <a:lnTo>
                    <a:pt x="278384" y="189992"/>
                  </a:lnTo>
                  <a:lnTo>
                    <a:pt x="278130" y="193802"/>
                  </a:lnTo>
                  <a:lnTo>
                    <a:pt x="277876" y="197612"/>
                  </a:lnTo>
                  <a:lnTo>
                    <a:pt x="276733" y="201168"/>
                  </a:lnTo>
                  <a:lnTo>
                    <a:pt x="274574" y="204597"/>
                  </a:lnTo>
                  <a:lnTo>
                    <a:pt x="272542" y="207899"/>
                  </a:lnTo>
                  <a:lnTo>
                    <a:pt x="269494" y="210820"/>
                  </a:lnTo>
                  <a:lnTo>
                    <a:pt x="265430" y="213360"/>
                  </a:lnTo>
                  <a:lnTo>
                    <a:pt x="260985" y="216154"/>
                  </a:lnTo>
                  <a:lnTo>
                    <a:pt x="256794" y="217678"/>
                  </a:lnTo>
                  <a:lnTo>
                    <a:pt x="252730" y="217932"/>
                  </a:lnTo>
                  <a:lnTo>
                    <a:pt x="248793" y="218186"/>
                  </a:lnTo>
                  <a:lnTo>
                    <a:pt x="244983" y="217551"/>
                  </a:lnTo>
                  <a:lnTo>
                    <a:pt x="241554" y="216027"/>
                  </a:lnTo>
                  <a:lnTo>
                    <a:pt x="238125" y="214376"/>
                  </a:lnTo>
                  <a:lnTo>
                    <a:pt x="234823" y="211962"/>
                  </a:lnTo>
                  <a:lnTo>
                    <a:pt x="231775" y="208787"/>
                  </a:lnTo>
                  <a:lnTo>
                    <a:pt x="228727" y="205740"/>
                  </a:lnTo>
                  <a:lnTo>
                    <a:pt x="225933" y="202057"/>
                  </a:lnTo>
                  <a:lnTo>
                    <a:pt x="223393" y="197865"/>
                  </a:lnTo>
                  <a:lnTo>
                    <a:pt x="220599" y="193548"/>
                  </a:lnTo>
                  <a:lnTo>
                    <a:pt x="222504" y="223520"/>
                  </a:lnTo>
                  <a:lnTo>
                    <a:pt x="227203" y="227584"/>
                  </a:lnTo>
                  <a:lnTo>
                    <a:pt x="232156" y="230378"/>
                  </a:lnTo>
                  <a:lnTo>
                    <a:pt x="237490" y="232029"/>
                  </a:lnTo>
                  <a:lnTo>
                    <a:pt x="242697" y="233680"/>
                  </a:lnTo>
                  <a:lnTo>
                    <a:pt x="248285" y="233934"/>
                  </a:lnTo>
                  <a:lnTo>
                    <a:pt x="254000" y="232918"/>
                  </a:lnTo>
                  <a:close/>
                </a:path>
                <a:path w="514858" h="347865">
                  <a:moveTo>
                    <a:pt x="220599" y="193548"/>
                  </a:moveTo>
                  <a:lnTo>
                    <a:pt x="218567" y="189357"/>
                  </a:lnTo>
                  <a:lnTo>
                    <a:pt x="217297" y="185165"/>
                  </a:lnTo>
                  <a:lnTo>
                    <a:pt x="215900" y="180848"/>
                  </a:lnTo>
                  <a:lnTo>
                    <a:pt x="215392" y="176911"/>
                  </a:lnTo>
                  <a:lnTo>
                    <a:pt x="215265" y="145542"/>
                  </a:lnTo>
                  <a:lnTo>
                    <a:pt x="210185" y="150114"/>
                  </a:lnTo>
                  <a:lnTo>
                    <a:pt x="206756" y="155194"/>
                  </a:lnTo>
                  <a:lnTo>
                    <a:pt x="203200" y="160274"/>
                  </a:lnTo>
                  <a:lnTo>
                    <a:pt x="201041" y="165608"/>
                  </a:lnTo>
                  <a:lnTo>
                    <a:pt x="200152" y="171450"/>
                  </a:lnTo>
                  <a:lnTo>
                    <a:pt x="199263" y="177165"/>
                  </a:lnTo>
                  <a:lnTo>
                    <a:pt x="199644" y="183134"/>
                  </a:lnTo>
                  <a:lnTo>
                    <a:pt x="201295" y="189357"/>
                  </a:lnTo>
                  <a:lnTo>
                    <a:pt x="202946" y="195453"/>
                  </a:lnTo>
                  <a:lnTo>
                    <a:pt x="205740" y="201676"/>
                  </a:lnTo>
                  <a:lnTo>
                    <a:pt x="209550" y="207772"/>
                  </a:lnTo>
                  <a:lnTo>
                    <a:pt x="213614" y="214122"/>
                  </a:lnTo>
                  <a:lnTo>
                    <a:pt x="217932" y="219456"/>
                  </a:lnTo>
                  <a:lnTo>
                    <a:pt x="222504" y="223520"/>
                  </a:lnTo>
                  <a:lnTo>
                    <a:pt x="220599" y="193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132"/>
            <p:cNvSpPr/>
            <p:nvPr/>
          </p:nvSpPr>
          <p:spPr>
            <a:xfrm>
              <a:off x="7032330" y="5368290"/>
              <a:ext cx="57830" cy="84709"/>
            </a:xfrm>
            <a:custGeom>
              <a:avLst/>
              <a:gdLst/>
              <a:ahLst/>
              <a:cxnLst/>
              <a:rect l="l" t="t" r="r" b="b"/>
              <a:pathLst>
                <a:path w="57830" h="84709">
                  <a:moveTo>
                    <a:pt x="45487" y="84655"/>
                  </a:moveTo>
                  <a:lnTo>
                    <a:pt x="57830" y="82065"/>
                  </a:lnTo>
                  <a:lnTo>
                    <a:pt x="46141" y="72390"/>
                  </a:lnTo>
                  <a:lnTo>
                    <a:pt x="39791" y="73914"/>
                  </a:lnTo>
                  <a:lnTo>
                    <a:pt x="33441" y="75438"/>
                  </a:lnTo>
                  <a:lnTo>
                    <a:pt x="27218" y="74549"/>
                  </a:lnTo>
                  <a:lnTo>
                    <a:pt x="32053" y="83726"/>
                  </a:lnTo>
                  <a:lnTo>
                    <a:pt x="44490" y="84709"/>
                  </a:lnTo>
                  <a:lnTo>
                    <a:pt x="45487" y="84655"/>
                  </a:lnTo>
                  <a:close/>
                </a:path>
                <a:path w="57830" h="84709">
                  <a:moveTo>
                    <a:pt x="27218" y="74549"/>
                  </a:moveTo>
                  <a:lnTo>
                    <a:pt x="21376" y="71501"/>
                  </a:lnTo>
                  <a:lnTo>
                    <a:pt x="16804" y="68199"/>
                  </a:lnTo>
                  <a:lnTo>
                    <a:pt x="13502" y="63754"/>
                  </a:lnTo>
                  <a:lnTo>
                    <a:pt x="12613" y="60833"/>
                  </a:lnTo>
                  <a:lnTo>
                    <a:pt x="12613" y="53721"/>
                  </a:lnTo>
                  <a:lnTo>
                    <a:pt x="13883" y="49784"/>
                  </a:lnTo>
                  <a:lnTo>
                    <a:pt x="16296" y="45212"/>
                  </a:lnTo>
                  <a:lnTo>
                    <a:pt x="17563" y="42946"/>
                  </a:lnTo>
                  <a:lnTo>
                    <a:pt x="25160" y="32400"/>
                  </a:lnTo>
                  <a:lnTo>
                    <a:pt x="34330" y="24003"/>
                  </a:lnTo>
                  <a:lnTo>
                    <a:pt x="45697" y="17608"/>
                  </a:lnTo>
                  <a:lnTo>
                    <a:pt x="57952" y="14478"/>
                  </a:lnTo>
                  <a:lnTo>
                    <a:pt x="66334" y="13589"/>
                  </a:lnTo>
                  <a:lnTo>
                    <a:pt x="74589" y="15113"/>
                  </a:lnTo>
                  <a:lnTo>
                    <a:pt x="82463" y="19050"/>
                  </a:lnTo>
                  <a:lnTo>
                    <a:pt x="82336" y="25908"/>
                  </a:lnTo>
                  <a:lnTo>
                    <a:pt x="80177" y="33401"/>
                  </a:lnTo>
                  <a:lnTo>
                    <a:pt x="75859" y="41275"/>
                  </a:lnTo>
                  <a:lnTo>
                    <a:pt x="75440" y="42046"/>
                  </a:lnTo>
                  <a:lnTo>
                    <a:pt x="68540" y="52369"/>
                  </a:lnTo>
                  <a:lnTo>
                    <a:pt x="59603" y="61976"/>
                  </a:lnTo>
                  <a:lnTo>
                    <a:pt x="52745" y="68453"/>
                  </a:lnTo>
                  <a:lnTo>
                    <a:pt x="46141" y="72390"/>
                  </a:lnTo>
                  <a:lnTo>
                    <a:pt x="57830" y="82065"/>
                  </a:lnTo>
                  <a:lnTo>
                    <a:pt x="69382" y="75946"/>
                  </a:lnTo>
                  <a:lnTo>
                    <a:pt x="71522" y="74372"/>
                  </a:lnTo>
                  <a:lnTo>
                    <a:pt x="80623" y="65624"/>
                  </a:lnTo>
                  <a:lnTo>
                    <a:pt x="87924" y="54864"/>
                  </a:lnTo>
                  <a:lnTo>
                    <a:pt x="90464" y="50165"/>
                  </a:lnTo>
                  <a:lnTo>
                    <a:pt x="92115" y="45339"/>
                  </a:lnTo>
                  <a:lnTo>
                    <a:pt x="92750" y="40513"/>
                  </a:lnTo>
                  <a:lnTo>
                    <a:pt x="93512" y="35814"/>
                  </a:lnTo>
                  <a:lnTo>
                    <a:pt x="93258" y="30480"/>
                  </a:lnTo>
                  <a:lnTo>
                    <a:pt x="92115" y="24765"/>
                  </a:lnTo>
                  <a:lnTo>
                    <a:pt x="92623" y="24130"/>
                  </a:lnTo>
                  <a:lnTo>
                    <a:pt x="121071" y="39497"/>
                  </a:lnTo>
                  <a:lnTo>
                    <a:pt x="129961" y="29464"/>
                  </a:lnTo>
                  <a:lnTo>
                    <a:pt x="102275" y="14478"/>
                  </a:lnTo>
                  <a:lnTo>
                    <a:pt x="98042" y="12282"/>
                  </a:lnTo>
                  <a:lnTo>
                    <a:pt x="85781" y="6597"/>
                  </a:lnTo>
                  <a:lnTo>
                    <a:pt x="75224" y="2921"/>
                  </a:lnTo>
                  <a:lnTo>
                    <a:pt x="67731" y="762"/>
                  </a:lnTo>
                  <a:lnTo>
                    <a:pt x="60746" y="0"/>
                  </a:lnTo>
                  <a:lnTo>
                    <a:pt x="54269" y="381"/>
                  </a:lnTo>
                  <a:lnTo>
                    <a:pt x="47919" y="762"/>
                  </a:lnTo>
                  <a:lnTo>
                    <a:pt x="41442" y="2413"/>
                  </a:lnTo>
                  <a:lnTo>
                    <a:pt x="34965" y="5207"/>
                  </a:lnTo>
                  <a:lnTo>
                    <a:pt x="28615" y="8001"/>
                  </a:lnTo>
                  <a:lnTo>
                    <a:pt x="22900" y="11811"/>
                  </a:lnTo>
                  <a:lnTo>
                    <a:pt x="17820" y="16510"/>
                  </a:lnTo>
                  <a:lnTo>
                    <a:pt x="12740" y="21209"/>
                  </a:lnTo>
                  <a:lnTo>
                    <a:pt x="8422" y="26797"/>
                  </a:lnTo>
                  <a:lnTo>
                    <a:pt x="4993" y="33274"/>
                  </a:lnTo>
                  <a:lnTo>
                    <a:pt x="3962" y="35272"/>
                  </a:lnTo>
                  <a:lnTo>
                    <a:pt x="0" y="47720"/>
                  </a:lnTo>
                  <a:lnTo>
                    <a:pt x="802" y="59182"/>
                  </a:lnTo>
                  <a:lnTo>
                    <a:pt x="7202" y="70244"/>
                  </a:lnTo>
                  <a:lnTo>
                    <a:pt x="18582" y="78613"/>
                  </a:lnTo>
                  <a:lnTo>
                    <a:pt x="32053" y="83726"/>
                  </a:lnTo>
                  <a:lnTo>
                    <a:pt x="27218" y="74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133"/>
            <p:cNvSpPr/>
            <p:nvPr/>
          </p:nvSpPr>
          <p:spPr>
            <a:xfrm>
              <a:off x="7098410" y="5450713"/>
              <a:ext cx="75819" cy="93980"/>
            </a:xfrm>
            <a:custGeom>
              <a:avLst/>
              <a:gdLst/>
              <a:ahLst/>
              <a:cxnLst/>
              <a:rect l="l" t="t" r="r" b="b"/>
              <a:pathLst>
                <a:path w="75819" h="93980">
                  <a:moveTo>
                    <a:pt x="53467" y="88518"/>
                  </a:moveTo>
                  <a:lnTo>
                    <a:pt x="50800" y="86995"/>
                  </a:lnTo>
                  <a:lnTo>
                    <a:pt x="48641" y="85725"/>
                  </a:lnTo>
                  <a:lnTo>
                    <a:pt x="45085" y="83565"/>
                  </a:lnTo>
                  <a:lnTo>
                    <a:pt x="41148" y="80772"/>
                  </a:lnTo>
                  <a:lnTo>
                    <a:pt x="38354" y="77724"/>
                  </a:lnTo>
                  <a:lnTo>
                    <a:pt x="37719" y="75184"/>
                  </a:lnTo>
                  <a:lnTo>
                    <a:pt x="37973" y="72262"/>
                  </a:lnTo>
                  <a:lnTo>
                    <a:pt x="39116" y="69468"/>
                  </a:lnTo>
                  <a:lnTo>
                    <a:pt x="40386" y="66928"/>
                  </a:lnTo>
                  <a:lnTo>
                    <a:pt x="66421" y="18668"/>
                  </a:lnTo>
                  <a:lnTo>
                    <a:pt x="67310" y="17018"/>
                  </a:lnTo>
                  <a:lnTo>
                    <a:pt x="69215" y="13462"/>
                  </a:lnTo>
                  <a:lnTo>
                    <a:pt x="71247" y="10033"/>
                  </a:lnTo>
                  <a:lnTo>
                    <a:pt x="73279" y="6350"/>
                  </a:lnTo>
                  <a:lnTo>
                    <a:pt x="75819" y="2031"/>
                  </a:lnTo>
                  <a:lnTo>
                    <a:pt x="71882" y="0"/>
                  </a:lnTo>
                  <a:lnTo>
                    <a:pt x="58293" y="0"/>
                  </a:lnTo>
                  <a:lnTo>
                    <a:pt x="51689" y="127"/>
                  </a:lnTo>
                  <a:lnTo>
                    <a:pt x="38227" y="253"/>
                  </a:lnTo>
                  <a:lnTo>
                    <a:pt x="31369" y="253"/>
                  </a:lnTo>
                  <a:lnTo>
                    <a:pt x="31242" y="7746"/>
                  </a:lnTo>
                  <a:lnTo>
                    <a:pt x="36703" y="7365"/>
                  </a:lnTo>
                  <a:lnTo>
                    <a:pt x="41148" y="7112"/>
                  </a:lnTo>
                  <a:lnTo>
                    <a:pt x="44450" y="7112"/>
                  </a:lnTo>
                  <a:lnTo>
                    <a:pt x="47879" y="7239"/>
                  </a:lnTo>
                  <a:lnTo>
                    <a:pt x="52578" y="8890"/>
                  </a:lnTo>
                  <a:lnTo>
                    <a:pt x="53848" y="11811"/>
                  </a:lnTo>
                  <a:lnTo>
                    <a:pt x="52705" y="14731"/>
                  </a:lnTo>
                  <a:lnTo>
                    <a:pt x="28194" y="60325"/>
                  </a:lnTo>
                  <a:lnTo>
                    <a:pt x="24638" y="65405"/>
                  </a:lnTo>
                  <a:lnTo>
                    <a:pt x="22098" y="67183"/>
                  </a:lnTo>
                  <a:lnTo>
                    <a:pt x="19177" y="67564"/>
                  </a:lnTo>
                  <a:lnTo>
                    <a:pt x="16637" y="67183"/>
                  </a:lnTo>
                  <a:lnTo>
                    <a:pt x="12954" y="65912"/>
                  </a:lnTo>
                  <a:lnTo>
                    <a:pt x="9525" y="64389"/>
                  </a:lnTo>
                  <a:lnTo>
                    <a:pt x="5588" y="62611"/>
                  </a:lnTo>
                  <a:lnTo>
                    <a:pt x="3048" y="61340"/>
                  </a:lnTo>
                  <a:lnTo>
                    <a:pt x="0" y="66802"/>
                  </a:lnTo>
                  <a:lnTo>
                    <a:pt x="50419" y="93980"/>
                  </a:lnTo>
                  <a:lnTo>
                    <a:pt x="53467" y="88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34"/>
            <p:cNvSpPr/>
            <p:nvPr/>
          </p:nvSpPr>
          <p:spPr>
            <a:xfrm>
              <a:off x="7230109" y="5382133"/>
              <a:ext cx="90932" cy="103758"/>
            </a:xfrm>
            <a:custGeom>
              <a:avLst/>
              <a:gdLst/>
              <a:ahLst/>
              <a:cxnLst/>
              <a:rect l="l" t="t" r="r" b="b"/>
              <a:pathLst>
                <a:path w="90932" h="103759">
                  <a:moveTo>
                    <a:pt x="55625" y="100964"/>
                  </a:moveTo>
                  <a:lnTo>
                    <a:pt x="57531" y="98043"/>
                  </a:lnTo>
                  <a:lnTo>
                    <a:pt x="59309" y="94995"/>
                  </a:lnTo>
                  <a:lnTo>
                    <a:pt x="61087" y="92074"/>
                  </a:lnTo>
                  <a:lnTo>
                    <a:pt x="62992" y="89153"/>
                  </a:lnTo>
                  <a:lnTo>
                    <a:pt x="64770" y="86232"/>
                  </a:lnTo>
                  <a:lnTo>
                    <a:pt x="58928" y="83057"/>
                  </a:lnTo>
                  <a:lnTo>
                    <a:pt x="57150" y="84581"/>
                  </a:lnTo>
                  <a:lnTo>
                    <a:pt x="53594" y="87121"/>
                  </a:lnTo>
                  <a:lnTo>
                    <a:pt x="50419" y="87629"/>
                  </a:lnTo>
                  <a:lnTo>
                    <a:pt x="46736" y="86486"/>
                  </a:lnTo>
                  <a:lnTo>
                    <a:pt x="43053" y="84581"/>
                  </a:lnTo>
                  <a:lnTo>
                    <a:pt x="19558" y="72008"/>
                  </a:lnTo>
                  <a:lnTo>
                    <a:pt x="24003" y="69722"/>
                  </a:lnTo>
                  <a:lnTo>
                    <a:pt x="26797" y="68706"/>
                  </a:lnTo>
                  <a:lnTo>
                    <a:pt x="29718" y="67563"/>
                  </a:lnTo>
                  <a:lnTo>
                    <a:pt x="32639" y="66547"/>
                  </a:lnTo>
                  <a:lnTo>
                    <a:pt x="35941" y="65404"/>
                  </a:lnTo>
                  <a:lnTo>
                    <a:pt x="39116" y="64388"/>
                  </a:lnTo>
                  <a:lnTo>
                    <a:pt x="42545" y="63372"/>
                  </a:lnTo>
                  <a:lnTo>
                    <a:pt x="45847" y="62356"/>
                  </a:lnTo>
                  <a:lnTo>
                    <a:pt x="49275" y="61340"/>
                  </a:lnTo>
                  <a:lnTo>
                    <a:pt x="52578" y="60324"/>
                  </a:lnTo>
                  <a:lnTo>
                    <a:pt x="55625" y="59435"/>
                  </a:lnTo>
                  <a:lnTo>
                    <a:pt x="58674" y="58419"/>
                  </a:lnTo>
                  <a:lnTo>
                    <a:pt x="61595" y="57530"/>
                  </a:lnTo>
                  <a:lnTo>
                    <a:pt x="64262" y="56768"/>
                  </a:lnTo>
                  <a:lnTo>
                    <a:pt x="66929" y="55879"/>
                  </a:lnTo>
                  <a:lnTo>
                    <a:pt x="69088" y="54990"/>
                  </a:lnTo>
                  <a:lnTo>
                    <a:pt x="73151" y="53466"/>
                  </a:lnTo>
                  <a:lnTo>
                    <a:pt x="76835" y="51688"/>
                  </a:lnTo>
                  <a:lnTo>
                    <a:pt x="80010" y="49783"/>
                  </a:lnTo>
                  <a:lnTo>
                    <a:pt x="83820" y="46481"/>
                  </a:lnTo>
                  <a:lnTo>
                    <a:pt x="85851" y="43941"/>
                  </a:lnTo>
                  <a:lnTo>
                    <a:pt x="87630" y="40766"/>
                  </a:lnTo>
                  <a:lnTo>
                    <a:pt x="89154" y="37972"/>
                  </a:lnTo>
                  <a:lnTo>
                    <a:pt x="90043" y="35178"/>
                  </a:lnTo>
                  <a:lnTo>
                    <a:pt x="90424" y="32384"/>
                  </a:lnTo>
                  <a:lnTo>
                    <a:pt x="90932" y="29463"/>
                  </a:lnTo>
                  <a:lnTo>
                    <a:pt x="90550" y="26796"/>
                  </a:lnTo>
                  <a:lnTo>
                    <a:pt x="89535" y="24002"/>
                  </a:lnTo>
                  <a:lnTo>
                    <a:pt x="88519" y="21208"/>
                  </a:lnTo>
                  <a:lnTo>
                    <a:pt x="86741" y="18541"/>
                  </a:lnTo>
                  <a:lnTo>
                    <a:pt x="84074" y="15874"/>
                  </a:lnTo>
                  <a:lnTo>
                    <a:pt x="81534" y="13207"/>
                  </a:lnTo>
                  <a:lnTo>
                    <a:pt x="77978" y="10667"/>
                  </a:lnTo>
                  <a:lnTo>
                    <a:pt x="73660" y="8254"/>
                  </a:lnTo>
                  <a:lnTo>
                    <a:pt x="69976" y="6349"/>
                  </a:lnTo>
                  <a:lnTo>
                    <a:pt x="65659" y="4571"/>
                  </a:lnTo>
                  <a:lnTo>
                    <a:pt x="60579" y="3174"/>
                  </a:lnTo>
                  <a:lnTo>
                    <a:pt x="55372" y="1777"/>
                  </a:lnTo>
                  <a:lnTo>
                    <a:pt x="49530" y="634"/>
                  </a:lnTo>
                  <a:lnTo>
                    <a:pt x="42925" y="0"/>
                  </a:lnTo>
                  <a:lnTo>
                    <a:pt x="36195" y="12445"/>
                  </a:lnTo>
                  <a:lnTo>
                    <a:pt x="44576" y="16890"/>
                  </a:lnTo>
                  <a:lnTo>
                    <a:pt x="48260" y="13588"/>
                  </a:lnTo>
                  <a:lnTo>
                    <a:pt x="51943" y="11683"/>
                  </a:lnTo>
                  <a:lnTo>
                    <a:pt x="55753" y="10921"/>
                  </a:lnTo>
                  <a:lnTo>
                    <a:pt x="59690" y="10286"/>
                  </a:lnTo>
                  <a:lnTo>
                    <a:pt x="63500" y="10921"/>
                  </a:lnTo>
                  <a:lnTo>
                    <a:pt x="67437" y="13080"/>
                  </a:lnTo>
                  <a:lnTo>
                    <a:pt x="69723" y="14350"/>
                  </a:lnTo>
                  <a:lnTo>
                    <a:pt x="72898" y="17398"/>
                  </a:lnTo>
                  <a:lnTo>
                    <a:pt x="75184" y="20827"/>
                  </a:lnTo>
                  <a:lnTo>
                    <a:pt x="76073" y="24637"/>
                  </a:lnTo>
                  <a:lnTo>
                    <a:pt x="75819" y="28828"/>
                  </a:lnTo>
                  <a:lnTo>
                    <a:pt x="74675" y="33146"/>
                  </a:lnTo>
                  <a:lnTo>
                    <a:pt x="72390" y="37464"/>
                  </a:lnTo>
                  <a:lnTo>
                    <a:pt x="69469" y="40893"/>
                  </a:lnTo>
                  <a:lnTo>
                    <a:pt x="65913" y="43941"/>
                  </a:lnTo>
                  <a:lnTo>
                    <a:pt x="63246" y="45338"/>
                  </a:lnTo>
                  <a:lnTo>
                    <a:pt x="60579" y="46735"/>
                  </a:lnTo>
                  <a:lnTo>
                    <a:pt x="57276" y="48259"/>
                  </a:lnTo>
                  <a:lnTo>
                    <a:pt x="53340" y="49656"/>
                  </a:lnTo>
                  <a:lnTo>
                    <a:pt x="49275" y="51180"/>
                  </a:lnTo>
                  <a:lnTo>
                    <a:pt x="44196" y="52831"/>
                  </a:lnTo>
                  <a:lnTo>
                    <a:pt x="38100" y="54609"/>
                  </a:lnTo>
                  <a:lnTo>
                    <a:pt x="34036" y="55879"/>
                  </a:lnTo>
                  <a:lnTo>
                    <a:pt x="30225" y="57149"/>
                  </a:lnTo>
                  <a:lnTo>
                    <a:pt x="26797" y="58419"/>
                  </a:lnTo>
                  <a:lnTo>
                    <a:pt x="23368" y="59689"/>
                  </a:lnTo>
                  <a:lnTo>
                    <a:pt x="20193" y="60959"/>
                  </a:lnTo>
                  <a:lnTo>
                    <a:pt x="17145" y="62356"/>
                  </a:lnTo>
                  <a:lnTo>
                    <a:pt x="14224" y="63753"/>
                  </a:lnTo>
                  <a:lnTo>
                    <a:pt x="11557" y="65150"/>
                  </a:lnTo>
                  <a:lnTo>
                    <a:pt x="9017" y="66674"/>
                  </a:lnTo>
                  <a:lnTo>
                    <a:pt x="6476" y="68071"/>
                  </a:lnTo>
                  <a:lnTo>
                    <a:pt x="1778" y="71500"/>
                  </a:lnTo>
                  <a:lnTo>
                    <a:pt x="0" y="74802"/>
                  </a:lnTo>
                  <a:lnTo>
                    <a:pt x="53848" y="103758"/>
                  </a:lnTo>
                  <a:lnTo>
                    <a:pt x="55625" y="100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135"/>
            <p:cNvSpPr/>
            <p:nvPr/>
          </p:nvSpPr>
          <p:spPr>
            <a:xfrm>
              <a:off x="7260590" y="5554091"/>
              <a:ext cx="49402" cy="40335"/>
            </a:xfrm>
            <a:custGeom>
              <a:avLst/>
              <a:gdLst/>
              <a:ahLst/>
              <a:cxnLst/>
              <a:rect l="l" t="t" r="r" b="b"/>
              <a:pathLst>
                <a:path w="49402" h="40335">
                  <a:moveTo>
                    <a:pt x="47625" y="13716"/>
                  </a:moveTo>
                  <a:lnTo>
                    <a:pt x="48513" y="12192"/>
                  </a:lnTo>
                  <a:lnTo>
                    <a:pt x="49402" y="8636"/>
                  </a:lnTo>
                  <a:lnTo>
                    <a:pt x="47751" y="5207"/>
                  </a:lnTo>
                  <a:lnTo>
                    <a:pt x="44703" y="2921"/>
                  </a:lnTo>
                  <a:lnTo>
                    <a:pt x="41655" y="1397"/>
                  </a:lnTo>
                  <a:lnTo>
                    <a:pt x="38100" y="0"/>
                  </a:lnTo>
                  <a:lnTo>
                    <a:pt x="35178" y="0"/>
                  </a:lnTo>
                  <a:lnTo>
                    <a:pt x="32638" y="1905"/>
                  </a:lnTo>
                  <a:lnTo>
                    <a:pt x="30987" y="4699"/>
                  </a:lnTo>
                  <a:lnTo>
                    <a:pt x="24891" y="15875"/>
                  </a:lnTo>
                  <a:lnTo>
                    <a:pt x="380" y="33528"/>
                  </a:lnTo>
                  <a:lnTo>
                    <a:pt x="0" y="33909"/>
                  </a:lnTo>
                  <a:lnTo>
                    <a:pt x="126" y="36461"/>
                  </a:lnTo>
                  <a:lnTo>
                    <a:pt x="3175" y="38366"/>
                  </a:lnTo>
                  <a:lnTo>
                    <a:pt x="5968" y="39725"/>
                  </a:lnTo>
                  <a:lnTo>
                    <a:pt x="8762" y="40335"/>
                  </a:lnTo>
                  <a:lnTo>
                    <a:pt x="11429" y="39738"/>
                  </a:lnTo>
                  <a:lnTo>
                    <a:pt x="33146" y="28194"/>
                  </a:lnTo>
                  <a:lnTo>
                    <a:pt x="34925" y="27305"/>
                  </a:lnTo>
                  <a:lnTo>
                    <a:pt x="37845" y="25400"/>
                  </a:lnTo>
                  <a:lnTo>
                    <a:pt x="40385" y="23495"/>
                  </a:lnTo>
                  <a:lnTo>
                    <a:pt x="43687" y="19939"/>
                  </a:lnTo>
                  <a:lnTo>
                    <a:pt x="45719" y="17145"/>
                  </a:lnTo>
                  <a:lnTo>
                    <a:pt x="47625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136"/>
            <p:cNvSpPr/>
            <p:nvPr/>
          </p:nvSpPr>
          <p:spPr>
            <a:xfrm>
              <a:off x="7373073" y="5621997"/>
              <a:ext cx="32040" cy="83748"/>
            </a:xfrm>
            <a:custGeom>
              <a:avLst/>
              <a:gdLst/>
              <a:ahLst/>
              <a:cxnLst/>
              <a:rect l="l" t="t" r="r" b="b"/>
              <a:pathLst>
                <a:path w="32040" h="83748">
                  <a:moveTo>
                    <a:pt x="21374" y="1371"/>
                  </a:moveTo>
                  <a:lnTo>
                    <a:pt x="18834" y="0"/>
                  </a:lnTo>
                  <a:lnTo>
                    <a:pt x="19934" y="9307"/>
                  </a:lnTo>
                  <a:lnTo>
                    <a:pt x="32040" y="13682"/>
                  </a:lnTo>
                  <a:lnTo>
                    <a:pt x="27343" y="4533"/>
                  </a:lnTo>
                  <a:lnTo>
                    <a:pt x="21374" y="1371"/>
                  </a:lnTo>
                  <a:close/>
                </a:path>
                <a:path w="32040" h="83748">
                  <a:moveTo>
                    <a:pt x="800" y="-10922"/>
                  </a:moveTo>
                  <a:lnTo>
                    <a:pt x="1076" y="-10032"/>
                  </a:lnTo>
                  <a:lnTo>
                    <a:pt x="7268" y="212"/>
                  </a:lnTo>
                  <a:lnTo>
                    <a:pt x="18580" y="8597"/>
                  </a:lnTo>
                  <a:lnTo>
                    <a:pt x="19934" y="9307"/>
                  </a:lnTo>
                  <a:lnTo>
                    <a:pt x="18834" y="0"/>
                  </a:lnTo>
                  <a:lnTo>
                    <a:pt x="16802" y="-1803"/>
                  </a:lnTo>
                  <a:lnTo>
                    <a:pt x="13500" y="-6273"/>
                  </a:lnTo>
                  <a:lnTo>
                    <a:pt x="12611" y="-9169"/>
                  </a:lnTo>
                  <a:lnTo>
                    <a:pt x="12611" y="-16294"/>
                  </a:lnTo>
                  <a:lnTo>
                    <a:pt x="13881" y="-20332"/>
                  </a:lnTo>
                  <a:lnTo>
                    <a:pt x="16294" y="-24866"/>
                  </a:lnTo>
                  <a:lnTo>
                    <a:pt x="17584" y="-27123"/>
                  </a:lnTo>
                  <a:lnTo>
                    <a:pt x="25198" y="-37667"/>
                  </a:lnTo>
                  <a:lnTo>
                    <a:pt x="34328" y="-46062"/>
                  </a:lnTo>
                  <a:lnTo>
                    <a:pt x="45695" y="-52457"/>
                  </a:lnTo>
                  <a:lnTo>
                    <a:pt x="57950" y="-55587"/>
                  </a:lnTo>
                  <a:lnTo>
                    <a:pt x="66459" y="-56476"/>
                  </a:lnTo>
                  <a:lnTo>
                    <a:pt x="74587" y="-54952"/>
                  </a:lnTo>
                  <a:lnTo>
                    <a:pt x="82461" y="-51015"/>
                  </a:lnTo>
                  <a:lnTo>
                    <a:pt x="82334" y="-44157"/>
                  </a:lnTo>
                  <a:lnTo>
                    <a:pt x="80175" y="-36664"/>
                  </a:lnTo>
                  <a:lnTo>
                    <a:pt x="75857" y="-28752"/>
                  </a:lnTo>
                  <a:lnTo>
                    <a:pt x="75442" y="-27988"/>
                  </a:lnTo>
                  <a:lnTo>
                    <a:pt x="68541" y="-17689"/>
                  </a:lnTo>
                  <a:lnTo>
                    <a:pt x="59601" y="-8064"/>
                  </a:lnTo>
                  <a:lnTo>
                    <a:pt x="52743" y="-1638"/>
                  </a:lnTo>
                  <a:lnTo>
                    <a:pt x="46139" y="2324"/>
                  </a:lnTo>
                  <a:lnTo>
                    <a:pt x="39789" y="3848"/>
                  </a:lnTo>
                  <a:lnTo>
                    <a:pt x="33439" y="5359"/>
                  </a:lnTo>
                  <a:lnTo>
                    <a:pt x="27343" y="4533"/>
                  </a:lnTo>
                  <a:lnTo>
                    <a:pt x="32040" y="13682"/>
                  </a:lnTo>
                  <a:lnTo>
                    <a:pt x="44488" y="14706"/>
                  </a:lnTo>
                  <a:lnTo>
                    <a:pt x="45497" y="14642"/>
                  </a:lnTo>
                  <a:lnTo>
                    <a:pt x="57833" y="11984"/>
                  </a:lnTo>
                  <a:lnTo>
                    <a:pt x="69380" y="5905"/>
                  </a:lnTo>
                  <a:lnTo>
                    <a:pt x="71527" y="4309"/>
                  </a:lnTo>
                  <a:lnTo>
                    <a:pt x="80624" y="-4442"/>
                  </a:lnTo>
                  <a:lnTo>
                    <a:pt x="87922" y="-15189"/>
                  </a:lnTo>
                  <a:lnTo>
                    <a:pt x="90462" y="-19951"/>
                  </a:lnTo>
                  <a:lnTo>
                    <a:pt x="92113" y="-24726"/>
                  </a:lnTo>
                  <a:lnTo>
                    <a:pt x="92875" y="-29514"/>
                  </a:lnTo>
                  <a:lnTo>
                    <a:pt x="93510" y="-34251"/>
                  </a:lnTo>
                  <a:lnTo>
                    <a:pt x="93256" y="-39585"/>
                  </a:lnTo>
                  <a:lnTo>
                    <a:pt x="92113" y="-45300"/>
                  </a:lnTo>
                  <a:lnTo>
                    <a:pt x="92621" y="-45935"/>
                  </a:lnTo>
                  <a:lnTo>
                    <a:pt x="121196" y="-30556"/>
                  </a:lnTo>
                  <a:lnTo>
                    <a:pt x="129959" y="-40601"/>
                  </a:lnTo>
                  <a:lnTo>
                    <a:pt x="102273" y="-55587"/>
                  </a:lnTo>
                  <a:lnTo>
                    <a:pt x="98040" y="-57783"/>
                  </a:lnTo>
                  <a:lnTo>
                    <a:pt x="85779" y="-63468"/>
                  </a:lnTo>
                  <a:lnTo>
                    <a:pt x="75222" y="-67144"/>
                  </a:lnTo>
                  <a:lnTo>
                    <a:pt x="67729" y="-69303"/>
                  </a:lnTo>
                  <a:lnTo>
                    <a:pt x="60744" y="-70065"/>
                  </a:lnTo>
                  <a:lnTo>
                    <a:pt x="54267" y="-69684"/>
                  </a:lnTo>
                  <a:lnTo>
                    <a:pt x="47917" y="-69303"/>
                  </a:lnTo>
                  <a:lnTo>
                    <a:pt x="41440" y="-67652"/>
                  </a:lnTo>
                  <a:lnTo>
                    <a:pt x="35090" y="-64858"/>
                  </a:lnTo>
                  <a:lnTo>
                    <a:pt x="28613" y="-62064"/>
                  </a:lnTo>
                  <a:lnTo>
                    <a:pt x="22898" y="-58254"/>
                  </a:lnTo>
                  <a:lnTo>
                    <a:pt x="17818" y="-53555"/>
                  </a:lnTo>
                  <a:lnTo>
                    <a:pt x="12738" y="-48856"/>
                  </a:lnTo>
                  <a:lnTo>
                    <a:pt x="8547" y="-43268"/>
                  </a:lnTo>
                  <a:lnTo>
                    <a:pt x="4991" y="-36791"/>
                  </a:lnTo>
                  <a:lnTo>
                    <a:pt x="3977" y="-34830"/>
                  </a:lnTo>
                  <a:lnTo>
                    <a:pt x="0" y="-22376"/>
                  </a:lnTo>
                  <a:lnTo>
                    <a:pt x="800" y="-10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137"/>
            <p:cNvSpPr/>
            <p:nvPr/>
          </p:nvSpPr>
          <p:spPr>
            <a:xfrm>
              <a:off x="7436739" y="5625096"/>
              <a:ext cx="90931" cy="103771"/>
            </a:xfrm>
            <a:custGeom>
              <a:avLst/>
              <a:gdLst/>
              <a:ahLst/>
              <a:cxnLst/>
              <a:rect l="l" t="t" r="r" b="b"/>
              <a:pathLst>
                <a:path w="90931" h="103771">
                  <a:moveTo>
                    <a:pt x="45974" y="62357"/>
                  </a:moveTo>
                  <a:lnTo>
                    <a:pt x="49275" y="61341"/>
                  </a:lnTo>
                  <a:lnTo>
                    <a:pt x="52577" y="60363"/>
                  </a:lnTo>
                  <a:lnTo>
                    <a:pt x="55625" y="59410"/>
                  </a:lnTo>
                  <a:lnTo>
                    <a:pt x="58800" y="58458"/>
                  </a:lnTo>
                  <a:lnTo>
                    <a:pt x="61594" y="57556"/>
                  </a:lnTo>
                  <a:lnTo>
                    <a:pt x="64261" y="56692"/>
                  </a:lnTo>
                  <a:lnTo>
                    <a:pt x="66928" y="55816"/>
                  </a:lnTo>
                  <a:lnTo>
                    <a:pt x="69214" y="54991"/>
                  </a:lnTo>
                  <a:lnTo>
                    <a:pt x="73151" y="53390"/>
                  </a:lnTo>
                  <a:lnTo>
                    <a:pt x="76834" y="51650"/>
                  </a:lnTo>
                  <a:lnTo>
                    <a:pt x="80009" y="49771"/>
                  </a:lnTo>
                  <a:lnTo>
                    <a:pt x="83819" y="46443"/>
                  </a:lnTo>
                  <a:lnTo>
                    <a:pt x="85851" y="43865"/>
                  </a:lnTo>
                  <a:lnTo>
                    <a:pt x="87629" y="40741"/>
                  </a:lnTo>
                  <a:lnTo>
                    <a:pt x="89153" y="37985"/>
                  </a:lnTo>
                  <a:lnTo>
                    <a:pt x="90042" y="35191"/>
                  </a:lnTo>
                  <a:lnTo>
                    <a:pt x="90550" y="32346"/>
                  </a:lnTo>
                  <a:lnTo>
                    <a:pt x="90931" y="29502"/>
                  </a:lnTo>
                  <a:lnTo>
                    <a:pt x="90550" y="26720"/>
                  </a:lnTo>
                  <a:lnTo>
                    <a:pt x="89534" y="23964"/>
                  </a:lnTo>
                  <a:lnTo>
                    <a:pt x="88518" y="21221"/>
                  </a:lnTo>
                  <a:lnTo>
                    <a:pt x="86740" y="18516"/>
                  </a:lnTo>
                  <a:lnTo>
                    <a:pt x="84200" y="15836"/>
                  </a:lnTo>
                  <a:lnTo>
                    <a:pt x="81533" y="13169"/>
                  </a:lnTo>
                  <a:lnTo>
                    <a:pt x="78104" y="10642"/>
                  </a:lnTo>
                  <a:lnTo>
                    <a:pt x="73659" y="8267"/>
                  </a:lnTo>
                  <a:lnTo>
                    <a:pt x="69976" y="6311"/>
                  </a:lnTo>
                  <a:lnTo>
                    <a:pt x="65658" y="4610"/>
                  </a:lnTo>
                  <a:lnTo>
                    <a:pt x="60578" y="3175"/>
                  </a:lnTo>
                  <a:lnTo>
                    <a:pt x="55499" y="1727"/>
                  </a:lnTo>
                  <a:lnTo>
                    <a:pt x="49529" y="673"/>
                  </a:lnTo>
                  <a:lnTo>
                    <a:pt x="42925" y="0"/>
                  </a:lnTo>
                  <a:lnTo>
                    <a:pt x="36321" y="12395"/>
                  </a:lnTo>
                  <a:lnTo>
                    <a:pt x="44576" y="16878"/>
                  </a:lnTo>
                  <a:lnTo>
                    <a:pt x="48259" y="13601"/>
                  </a:lnTo>
                  <a:lnTo>
                    <a:pt x="52069" y="11620"/>
                  </a:lnTo>
                  <a:lnTo>
                    <a:pt x="55879" y="10922"/>
                  </a:lnTo>
                  <a:lnTo>
                    <a:pt x="59689" y="10223"/>
                  </a:lnTo>
                  <a:lnTo>
                    <a:pt x="63500" y="10934"/>
                  </a:lnTo>
                  <a:lnTo>
                    <a:pt x="67436" y="13055"/>
                  </a:lnTo>
                  <a:lnTo>
                    <a:pt x="69722" y="14287"/>
                  </a:lnTo>
                  <a:lnTo>
                    <a:pt x="73025" y="17411"/>
                  </a:lnTo>
                  <a:lnTo>
                    <a:pt x="75310" y="20853"/>
                  </a:lnTo>
                  <a:lnTo>
                    <a:pt x="76200" y="24625"/>
                  </a:lnTo>
                  <a:lnTo>
                    <a:pt x="75818" y="28803"/>
                  </a:lnTo>
                  <a:lnTo>
                    <a:pt x="74675" y="33108"/>
                  </a:lnTo>
                  <a:lnTo>
                    <a:pt x="72389" y="37388"/>
                  </a:lnTo>
                  <a:lnTo>
                    <a:pt x="69595" y="40817"/>
                  </a:lnTo>
                  <a:lnTo>
                    <a:pt x="65912" y="43891"/>
                  </a:lnTo>
                  <a:lnTo>
                    <a:pt x="63245" y="45313"/>
                  </a:lnTo>
                  <a:lnTo>
                    <a:pt x="60705" y="46748"/>
                  </a:lnTo>
                  <a:lnTo>
                    <a:pt x="57403" y="48196"/>
                  </a:lnTo>
                  <a:lnTo>
                    <a:pt x="53339" y="49669"/>
                  </a:lnTo>
                  <a:lnTo>
                    <a:pt x="49275" y="51130"/>
                  </a:lnTo>
                  <a:lnTo>
                    <a:pt x="44195" y="52793"/>
                  </a:lnTo>
                  <a:lnTo>
                    <a:pt x="38100" y="54622"/>
                  </a:lnTo>
                  <a:lnTo>
                    <a:pt x="34035" y="55829"/>
                  </a:lnTo>
                  <a:lnTo>
                    <a:pt x="30352" y="57073"/>
                  </a:lnTo>
                  <a:lnTo>
                    <a:pt x="26796" y="58343"/>
                  </a:lnTo>
                  <a:lnTo>
                    <a:pt x="23367" y="59613"/>
                  </a:lnTo>
                  <a:lnTo>
                    <a:pt x="20192" y="60947"/>
                  </a:lnTo>
                  <a:lnTo>
                    <a:pt x="17271" y="62318"/>
                  </a:lnTo>
                  <a:lnTo>
                    <a:pt x="14350" y="63690"/>
                  </a:lnTo>
                  <a:lnTo>
                    <a:pt x="11556" y="65125"/>
                  </a:lnTo>
                  <a:lnTo>
                    <a:pt x="9016" y="66624"/>
                  </a:lnTo>
                  <a:lnTo>
                    <a:pt x="6476" y="68110"/>
                  </a:lnTo>
                  <a:lnTo>
                    <a:pt x="1777" y="71462"/>
                  </a:lnTo>
                  <a:lnTo>
                    <a:pt x="0" y="74777"/>
                  </a:lnTo>
                  <a:lnTo>
                    <a:pt x="53847" y="103771"/>
                  </a:lnTo>
                  <a:lnTo>
                    <a:pt x="55625" y="100888"/>
                  </a:lnTo>
                  <a:lnTo>
                    <a:pt x="57530" y="97967"/>
                  </a:lnTo>
                  <a:lnTo>
                    <a:pt x="59308" y="95021"/>
                  </a:lnTo>
                  <a:lnTo>
                    <a:pt x="61213" y="92062"/>
                  </a:lnTo>
                  <a:lnTo>
                    <a:pt x="62991" y="89141"/>
                  </a:lnTo>
                  <a:lnTo>
                    <a:pt x="64896" y="86258"/>
                  </a:lnTo>
                  <a:lnTo>
                    <a:pt x="58927" y="83070"/>
                  </a:lnTo>
                  <a:lnTo>
                    <a:pt x="55879" y="85585"/>
                  </a:lnTo>
                  <a:lnTo>
                    <a:pt x="52577" y="87490"/>
                  </a:lnTo>
                  <a:lnTo>
                    <a:pt x="49275" y="87452"/>
                  </a:lnTo>
                  <a:lnTo>
                    <a:pt x="46735" y="86474"/>
                  </a:lnTo>
                  <a:lnTo>
                    <a:pt x="43052" y="84620"/>
                  </a:lnTo>
                  <a:lnTo>
                    <a:pt x="19557" y="71945"/>
                  </a:lnTo>
                  <a:lnTo>
                    <a:pt x="24002" y="69748"/>
                  </a:lnTo>
                  <a:lnTo>
                    <a:pt x="26796" y="68656"/>
                  </a:lnTo>
                  <a:lnTo>
                    <a:pt x="29717" y="67551"/>
                  </a:lnTo>
                  <a:lnTo>
                    <a:pt x="32765" y="66484"/>
                  </a:lnTo>
                  <a:lnTo>
                    <a:pt x="35940" y="65443"/>
                  </a:lnTo>
                  <a:lnTo>
                    <a:pt x="39242" y="64401"/>
                  </a:lnTo>
                  <a:lnTo>
                    <a:pt x="42544" y="63373"/>
                  </a:lnTo>
                  <a:lnTo>
                    <a:pt x="45974" y="62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138"/>
            <p:cNvSpPr/>
            <p:nvPr/>
          </p:nvSpPr>
          <p:spPr>
            <a:xfrm>
              <a:off x="7574915" y="5567934"/>
              <a:ext cx="90804" cy="103809"/>
            </a:xfrm>
            <a:custGeom>
              <a:avLst/>
              <a:gdLst/>
              <a:ahLst/>
              <a:cxnLst/>
              <a:rect l="l" t="t" r="r" b="b"/>
              <a:pathLst>
                <a:path w="90804" h="103809">
                  <a:moveTo>
                    <a:pt x="26796" y="58381"/>
                  </a:moveTo>
                  <a:lnTo>
                    <a:pt x="23367" y="59651"/>
                  </a:lnTo>
                  <a:lnTo>
                    <a:pt x="20065" y="60972"/>
                  </a:lnTo>
                  <a:lnTo>
                    <a:pt x="17144" y="62344"/>
                  </a:lnTo>
                  <a:lnTo>
                    <a:pt x="14224" y="63715"/>
                  </a:lnTo>
                  <a:lnTo>
                    <a:pt x="11556" y="65150"/>
                  </a:lnTo>
                  <a:lnTo>
                    <a:pt x="9016" y="66649"/>
                  </a:lnTo>
                  <a:lnTo>
                    <a:pt x="6350" y="68135"/>
                  </a:lnTo>
                  <a:lnTo>
                    <a:pt x="1777" y="71500"/>
                  </a:lnTo>
                  <a:lnTo>
                    <a:pt x="0" y="74802"/>
                  </a:lnTo>
                  <a:lnTo>
                    <a:pt x="53848" y="103809"/>
                  </a:lnTo>
                  <a:lnTo>
                    <a:pt x="55625" y="100914"/>
                  </a:lnTo>
                  <a:lnTo>
                    <a:pt x="57403" y="97993"/>
                  </a:lnTo>
                  <a:lnTo>
                    <a:pt x="59308" y="95046"/>
                  </a:lnTo>
                  <a:lnTo>
                    <a:pt x="61086" y="92100"/>
                  </a:lnTo>
                  <a:lnTo>
                    <a:pt x="62991" y="89179"/>
                  </a:lnTo>
                  <a:lnTo>
                    <a:pt x="64769" y="86283"/>
                  </a:lnTo>
                  <a:lnTo>
                    <a:pt x="58927" y="83096"/>
                  </a:lnTo>
                  <a:lnTo>
                    <a:pt x="55752" y="85623"/>
                  </a:lnTo>
                  <a:lnTo>
                    <a:pt x="52450" y="87515"/>
                  </a:lnTo>
                  <a:lnTo>
                    <a:pt x="49149" y="87477"/>
                  </a:lnTo>
                  <a:lnTo>
                    <a:pt x="46608" y="86499"/>
                  </a:lnTo>
                  <a:lnTo>
                    <a:pt x="43052" y="84645"/>
                  </a:lnTo>
                  <a:lnTo>
                    <a:pt x="19557" y="71970"/>
                  </a:lnTo>
                  <a:lnTo>
                    <a:pt x="24002" y="69773"/>
                  </a:lnTo>
                  <a:lnTo>
                    <a:pt x="26796" y="68681"/>
                  </a:lnTo>
                  <a:lnTo>
                    <a:pt x="29590" y="67576"/>
                  </a:lnTo>
                  <a:lnTo>
                    <a:pt x="32638" y="66509"/>
                  </a:lnTo>
                  <a:lnTo>
                    <a:pt x="35940" y="65468"/>
                  </a:lnTo>
                  <a:lnTo>
                    <a:pt x="39115" y="64427"/>
                  </a:lnTo>
                  <a:lnTo>
                    <a:pt x="42417" y="63398"/>
                  </a:lnTo>
                  <a:lnTo>
                    <a:pt x="45846" y="62382"/>
                  </a:lnTo>
                  <a:lnTo>
                    <a:pt x="49275" y="61366"/>
                  </a:lnTo>
                  <a:lnTo>
                    <a:pt x="52450" y="60388"/>
                  </a:lnTo>
                  <a:lnTo>
                    <a:pt x="55625" y="59435"/>
                  </a:lnTo>
                  <a:lnTo>
                    <a:pt x="58674" y="58483"/>
                  </a:lnTo>
                  <a:lnTo>
                    <a:pt x="61594" y="57581"/>
                  </a:lnTo>
                  <a:lnTo>
                    <a:pt x="64261" y="56718"/>
                  </a:lnTo>
                  <a:lnTo>
                    <a:pt x="66928" y="55854"/>
                  </a:lnTo>
                  <a:lnTo>
                    <a:pt x="69087" y="55029"/>
                  </a:lnTo>
                  <a:lnTo>
                    <a:pt x="73151" y="53428"/>
                  </a:lnTo>
                  <a:lnTo>
                    <a:pt x="76834" y="51676"/>
                  </a:lnTo>
                  <a:lnTo>
                    <a:pt x="80009" y="49796"/>
                  </a:lnTo>
                  <a:lnTo>
                    <a:pt x="83819" y="46481"/>
                  </a:lnTo>
                  <a:lnTo>
                    <a:pt x="85725" y="43891"/>
                  </a:lnTo>
                  <a:lnTo>
                    <a:pt x="87629" y="40766"/>
                  </a:lnTo>
                  <a:lnTo>
                    <a:pt x="89026" y="38011"/>
                  </a:lnTo>
                  <a:lnTo>
                    <a:pt x="90042" y="35217"/>
                  </a:lnTo>
                  <a:lnTo>
                    <a:pt x="90424" y="32372"/>
                  </a:lnTo>
                  <a:lnTo>
                    <a:pt x="90804" y="29540"/>
                  </a:lnTo>
                  <a:lnTo>
                    <a:pt x="90550" y="26746"/>
                  </a:lnTo>
                  <a:lnTo>
                    <a:pt x="89534" y="24002"/>
                  </a:lnTo>
                  <a:lnTo>
                    <a:pt x="88518" y="21259"/>
                  </a:lnTo>
                  <a:lnTo>
                    <a:pt x="86613" y="18541"/>
                  </a:lnTo>
                  <a:lnTo>
                    <a:pt x="84074" y="15874"/>
                  </a:lnTo>
                  <a:lnTo>
                    <a:pt x="81533" y="13207"/>
                  </a:lnTo>
                  <a:lnTo>
                    <a:pt x="77977" y="10667"/>
                  </a:lnTo>
                  <a:lnTo>
                    <a:pt x="73659" y="8254"/>
                  </a:lnTo>
                  <a:lnTo>
                    <a:pt x="69976" y="6349"/>
                  </a:lnTo>
                  <a:lnTo>
                    <a:pt x="65658" y="4698"/>
                  </a:lnTo>
                  <a:lnTo>
                    <a:pt x="60451" y="3174"/>
                  </a:lnTo>
                  <a:lnTo>
                    <a:pt x="55371" y="1777"/>
                  </a:lnTo>
                  <a:lnTo>
                    <a:pt x="49529" y="761"/>
                  </a:lnTo>
                  <a:lnTo>
                    <a:pt x="42925" y="0"/>
                  </a:lnTo>
                  <a:lnTo>
                    <a:pt x="36194" y="12445"/>
                  </a:lnTo>
                  <a:lnTo>
                    <a:pt x="44576" y="16890"/>
                  </a:lnTo>
                  <a:lnTo>
                    <a:pt x="48259" y="13588"/>
                  </a:lnTo>
                  <a:lnTo>
                    <a:pt x="51942" y="11683"/>
                  </a:lnTo>
                  <a:lnTo>
                    <a:pt x="55752" y="10921"/>
                  </a:lnTo>
                  <a:lnTo>
                    <a:pt x="59562" y="10286"/>
                  </a:lnTo>
                  <a:lnTo>
                    <a:pt x="63500" y="10921"/>
                  </a:lnTo>
                  <a:lnTo>
                    <a:pt x="67436" y="13080"/>
                  </a:lnTo>
                  <a:lnTo>
                    <a:pt x="69723" y="14350"/>
                  </a:lnTo>
                  <a:lnTo>
                    <a:pt x="72898" y="17398"/>
                  </a:lnTo>
                  <a:lnTo>
                    <a:pt x="75183" y="20878"/>
                  </a:lnTo>
                  <a:lnTo>
                    <a:pt x="76073" y="24650"/>
                  </a:lnTo>
                  <a:lnTo>
                    <a:pt x="75818" y="28828"/>
                  </a:lnTo>
                  <a:lnTo>
                    <a:pt x="74675" y="33134"/>
                  </a:lnTo>
                  <a:lnTo>
                    <a:pt x="72389" y="37414"/>
                  </a:lnTo>
                  <a:lnTo>
                    <a:pt x="69468" y="40843"/>
                  </a:lnTo>
                  <a:lnTo>
                    <a:pt x="65912" y="43916"/>
                  </a:lnTo>
                  <a:lnTo>
                    <a:pt x="63245" y="45351"/>
                  </a:lnTo>
                  <a:lnTo>
                    <a:pt x="60578" y="46774"/>
                  </a:lnTo>
                  <a:lnTo>
                    <a:pt x="57276" y="48221"/>
                  </a:lnTo>
                  <a:lnTo>
                    <a:pt x="53212" y="49695"/>
                  </a:lnTo>
                  <a:lnTo>
                    <a:pt x="49275" y="51168"/>
                  </a:lnTo>
                  <a:lnTo>
                    <a:pt x="44195" y="52819"/>
                  </a:lnTo>
                  <a:lnTo>
                    <a:pt x="38100" y="54648"/>
                  </a:lnTo>
                  <a:lnTo>
                    <a:pt x="34035" y="55867"/>
                  </a:lnTo>
                  <a:lnTo>
                    <a:pt x="30225" y="57099"/>
                  </a:lnTo>
                  <a:lnTo>
                    <a:pt x="26796" y="583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139"/>
            <p:cNvSpPr/>
            <p:nvPr/>
          </p:nvSpPr>
          <p:spPr>
            <a:xfrm>
              <a:off x="7636891" y="5673750"/>
              <a:ext cx="674877" cy="431266"/>
            </a:xfrm>
            <a:custGeom>
              <a:avLst/>
              <a:gdLst/>
              <a:ahLst/>
              <a:cxnLst/>
              <a:rect l="l" t="t" r="r" b="b"/>
              <a:pathLst>
                <a:path w="674877" h="431266">
                  <a:moveTo>
                    <a:pt x="153034" y="166890"/>
                  </a:moveTo>
                  <a:lnTo>
                    <a:pt x="178815" y="119062"/>
                  </a:lnTo>
                  <a:lnTo>
                    <a:pt x="181863" y="113487"/>
                  </a:lnTo>
                  <a:lnTo>
                    <a:pt x="183895" y="108445"/>
                  </a:lnTo>
                  <a:lnTo>
                    <a:pt x="185165" y="103962"/>
                  </a:lnTo>
                  <a:lnTo>
                    <a:pt x="186308" y="99466"/>
                  </a:lnTo>
                  <a:lnTo>
                    <a:pt x="186562" y="95135"/>
                  </a:lnTo>
                  <a:lnTo>
                    <a:pt x="185927" y="90982"/>
                  </a:lnTo>
                  <a:lnTo>
                    <a:pt x="185419" y="86829"/>
                  </a:lnTo>
                  <a:lnTo>
                    <a:pt x="183768" y="82905"/>
                  </a:lnTo>
                  <a:lnTo>
                    <a:pt x="181101" y="79209"/>
                  </a:lnTo>
                  <a:lnTo>
                    <a:pt x="178561" y="75514"/>
                  </a:lnTo>
                  <a:lnTo>
                    <a:pt x="174625" y="72262"/>
                  </a:lnTo>
                  <a:lnTo>
                    <a:pt x="169417" y="69443"/>
                  </a:lnTo>
                  <a:lnTo>
                    <a:pt x="164845" y="67030"/>
                  </a:lnTo>
                  <a:lnTo>
                    <a:pt x="159892" y="65798"/>
                  </a:lnTo>
                  <a:lnTo>
                    <a:pt x="148589" y="65658"/>
                  </a:lnTo>
                  <a:lnTo>
                    <a:pt x="142239" y="66903"/>
                  </a:lnTo>
                  <a:lnTo>
                    <a:pt x="135127" y="69456"/>
                  </a:lnTo>
                  <a:lnTo>
                    <a:pt x="140715" y="59093"/>
                  </a:lnTo>
                  <a:lnTo>
                    <a:pt x="139700" y="55295"/>
                  </a:lnTo>
                  <a:lnTo>
                    <a:pt x="137032" y="53606"/>
                  </a:lnTo>
                  <a:lnTo>
                    <a:pt x="133350" y="51663"/>
                  </a:lnTo>
                  <a:lnTo>
                    <a:pt x="130809" y="50774"/>
                  </a:lnTo>
                  <a:lnTo>
                    <a:pt x="127761" y="52095"/>
                  </a:lnTo>
                  <a:lnTo>
                    <a:pt x="85470" y="130505"/>
                  </a:lnTo>
                  <a:lnTo>
                    <a:pt x="85851" y="133286"/>
                  </a:lnTo>
                  <a:lnTo>
                    <a:pt x="88645" y="135623"/>
                  </a:lnTo>
                  <a:lnTo>
                    <a:pt x="91185" y="137058"/>
                  </a:lnTo>
                  <a:lnTo>
                    <a:pt x="93852" y="138417"/>
                  </a:lnTo>
                  <a:lnTo>
                    <a:pt x="97281" y="139458"/>
                  </a:lnTo>
                  <a:lnTo>
                    <a:pt x="99949" y="138252"/>
                  </a:lnTo>
                  <a:lnTo>
                    <a:pt x="129412" y="83451"/>
                  </a:lnTo>
                  <a:lnTo>
                    <a:pt x="136016" y="80644"/>
                  </a:lnTo>
                  <a:lnTo>
                    <a:pt x="141858" y="78930"/>
                  </a:lnTo>
                  <a:lnTo>
                    <a:pt x="146811" y="78320"/>
                  </a:lnTo>
                  <a:lnTo>
                    <a:pt x="151764" y="77698"/>
                  </a:lnTo>
                  <a:lnTo>
                    <a:pt x="156082" y="78358"/>
                  </a:lnTo>
                  <a:lnTo>
                    <a:pt x="159638" y="80302"/>
                  </a:lnTo>
                  <a:lnTo>
                    <a:pt x="162432" y="81813"/>
                  </a:lnTo>
                  <a:lnTo>
                    <a:pt x="166242" y="85839"/>
                  </a:lnTo>
                  <a:lnTo>
                    <a:pt x="168655" y="90474"/>
                  </a:lnTo>
                  <a:lnTo>
                    <a:pt x="168909" y="93167"/>
                  </a:lnTo>
                  <a:lnTo>
                    <a:pt x="169163" y="95859"/>
                  </a:lnTo>
                  <a:lnTo>
                    <a:pt x="168909" y="98755"/>
                  </a:lnTo>
                  <a:lnTo>
                    <a:pt x="168148" y="101866"/>
                  </a:lnTo>
                  <a:lnTo>
                    <a:pt x="167385" y="104965"/>
                  </a:lnTo>
                  <a:lnTo>
                    <a:pt x="165861" y="108762"/>
                  </a:lnTo>
                  <a:lnTo>
                    <a:pt x="163449" y="113233"/>
                  </a:lnTo>
                  <a:lnTo>
                    <a:pt x="138683" y="159143"/>
                  </a:lnTo>
                  <a:lnTo>
                    <a:pt x="139064" y="161950"/>
                  </a:lnTo>
                  <a:lnTo>
                    <a:pt x="141858" y="164261"/>
                  </a:lnTo>
                  <a:lnTo>
                    <a:pt x="144399" y="165747"/>
                  </a:lnTo>
                  <a:lnTo>
                    <a:pt x="147065" y="167068"/>
                  </a:lnTo>
                  <a:lnTo>
                    <a:pt x="150494" y="168097"/>
                  </a:lnTo>
                  <a:lnTo>
                    <a:pt x="153034" y="166890"/>
                  </a:lnTo>
                  <a:close/>
                </a:path>
                <a:path w="674877" h="431266">
                  <a:moveTo>
                    <a:pt x="243839" y="215722"/>
                  </a:moveTo>
                  <a:lnTo>
                    <a:pt x="244348" y="213766"/>
                  </a:lnTo>
                  <a:lnTo>
                    <a:pt x="243966" y="210502"/>
                  </a:lnTo>
                  <a:lnTo>
                    <a:pt x="234441" y="151930"/>
                  </a:lnTo>
                  <a:lnTo>
                    <a:pt x="278129" y="138836"/>
                  </a:lnTo>
                  <a:lnTo>
                    <a:pt x="282066" y="136918"/>
                  </a:lnTo>
                  <a:lnTo>
                    <a:pt x="283336" y="134150"/>
                  </a:lnTo>
                  <a:lnTo>
                    <a:pt x="281177" y="131559"/>
                  </a:lnTo>
                  <a:lnTo>
                    <a:pt x="278129" y="129616"/>
                  </a:lnTo>
                  <a:lnTo>
                    <a:pt x="275208" y="128079"/>
                  </a:lnTo>
                  <a:lnTo>
                    <a:pt x="271906" y="126593"/>
                  </a:lnTo>
                  <a:lnTo>
                    <a:pt x="268477" y="126022"/>
                  </a:lnTo>
                  <a:lnTo>
                    <a:pt x="265556" y="126758"/>
                  </a:lnTo>
                  <a:lnTo>
                    <a:pt x="218312" y="143382"/>
                  </a:lnTo>
                  <a:lnTo>
                    <a:pt x="256539" y="72466"/>
                  </a:lnTo>
                  <a:lnTo>
                    <a:pt x="254253" y="67881"/>
                  </a:lnTo>
                  <a:lnTo>
                    <a:pt x="248284" y="64465"/>
                  </a:lnTo>
                  <a:lnTo>
                    <a:pt x="244728" y="63398"/>
                  </a:lnTo>
                  <a:lnTo>
                    <a:pt x="242188" y="64719"/>
                  </a:lnTo>
                  <a:lnTo>
                    <a:pt x="179450" y="181114"/>
                  </a:lnTo>
                  <a:lnTo>
                    <a:pt x="179197" y="182879"/>
                  </a:lnTo>
                  <a:lnTo>
                    <a:pt x="181736" y="185610"/>
                  </a:lnTo>
                  <a:lnTo>
                    <a:pt x="185165" y="187667"/>
                  </a:lnTo>
                  <a:lnTo>
                    <a:pt x="187832" y="189026"/>
                  </a:lnTo>
                  <a:lnTo>
                    <a:pt x="191261" y="190068"/>
                  </a:lnTo>
                  <a:lnTo>
                    <a:pt x="193801" y="188861"/>
                  </a:lnTo>
                  <a:lnTo>
                    <a:pt x="217297" y="145389"/>
                  </a:lnTo>
                  <a:lnTo>
                    <a:pt x="226949" y="206616"/>
                  </a:lnTo>
                  <a:lnTo>
                    <a:pt x="227202" y="207987"/>
                  </a:lnTo>
                  <a:lnTo>
                    <a:pt x="229234" y="210972"/>
                  </a:lnTo>
                  <a:lnTo>
                    <a:pt x="231901" y="212839"/>
                  </a:lnTo>
                  <a:lnTo>
                    <a:pt x="234823" y="214426"/>
                  </a:lnTo>
                  <a:lnTo>
                    <a:pt x="238632" y="216268"/>
                  </a:lnTo>
                  <a:lnTo>
                    <a:pt x="241173" y="216992"/>
                  </a:lnTo>
                  <a:lnTo>
                    <a:pt x="243839" y="215722"/>
                  </a:lnTo>
                  <a:close/>
                </a:path>
                <a:path w="674877" h="431266">
                  <a:moveTo>
                    <a:pt x="327405" y="260883"/>
                  </a:moveTo>
                  <a:lnTo>
                    <a:pt x="353186" y="213055"/>
                  </a:lnTo>
                  <a:lnTo>
                    <a:pt x="356234" y="207479"/>
                  </a:lnTo>
                  <a:lnTo>
                    <a:pt x="358393" y="202437"/>
                  </a:lnTo>
                  <a:lnTo>
                    <a:pt x="359536" y="197942"/>
                  </a:lnTo>
                  <a:lnTo>
                    <a:pt x="360679" y="193446"/>
                  </a:lnTo>
                  <a:lnTo>
                    <a:pt x="360933" y="189128"/>
                  </a:lnTo>
                  <a:lnTo>
                    <a:pt x="360425" y="184975"/>
                  </a:lnTo>
                  <a:lnTo>
                    <a:pt x="359790" y="180822"/>
                  </a:lnTo>
                  <a:lnTo>
                    <a:pt x="358139" y="176898"/>
                  </a:lnTo>
                  <a:lnTo>
                    <a:pt x="355600" y="173202"/>
                  </a:lnTo>
                  <a:lnTo>
                    <a:pt x="352932" y="169506"/>
                  </a:lnTo>
                  <a:lnTo>
                    <a:pt x="348995" y="166255"/>
                  </a:lnTo>
                  <a:lnTo>
                    <a:pt x="343788" y="163436"/>
                  </a:lnTo>
                  <a:lnTo>
                    <a:pt x="339343" y="161023"/>
                  </a:lnTo>
                  <a:lnTo>
                    <a:pt x="334263" y="159778"/>
                  </a:lnTo>
                  <a:lnTo>
                    <a:pt x="322960" y="159638"/>
                  </a:lnTo>
                  <a:lnTo>
                    <a:pt x="316610" y="160883"/>
                  </a:lnTo>
                  <a:lnTo>
                    <a:pt x="309625" y="163448"/>
                  </a:lnTo>
                  <a:lnTo>
                    <a:pt x="315213" y="153085"/>
                  </a:lnTo>
                  <a:lnTo>
                    <a:pt x="314070" y="149288"/>
                  </a:lnTo>
                  <a:lnTo>
                    <a:pt x="311403" y="147599"/>
                  </a:lnTo>
                  <a:lnTo>
                    <a:pt x="305307" y="144767"/>
                  </a:lnTo>
                  <a:lnTo>
                    <a:pt x="302132" y="146088"/>
                  </a:lnTo>
                  <a:lnTo>
                    <a:pt x="259968" y="224497"/>
                  </a:lnTo>
                  <a:lnTo>
                    <a:pt x="260350" y="227279"/>
                  </a:lnTo>
                  <a:lnTo>
                    <a:pt x="263143" y="229615"/>
                  </a:lnTo>
                  <a:lnTo>
                    <a:pt x="265683" y="231051"/>
                  </a:lnTo>
                  <a:lnTo>
                    <a:pt x="268350" y="232409"/>
                  </a:lnTo>
                  <a:lnTo>
                    <a:pt x="271144" y="233400"/>
                  </a:lnTo>
                  <a:lnTo>
                    <a:pt x="274319" y="232244"/>
                  </a:lnTo>
                  <a:lnTo>
                    <a:pt x="303783" y="177444"/>
                  </a:lnTo>
                  <a:lnTo>
                    <a:pt x="310387" y="174637"/>
                  </a:lnTo>
                  <a:lnTo>
                    <a:pt x="316229" y="172923"/>
                  </a:lnTo>
                  <a:lnTo>
                    <a:pt x="321182" y="172300"/>
                  </a:lnTo>
                  <a:lnTo>
                    <a:pt x="326262" y="171691"/>
                  </a:lnTo>
                  <a:lnTo>
                    <a:pt x="330453" y="172351"/>
                  </a:lnTo>
                  <a:lnTo>
                    <a:pt x="334136" y="174294"/>
                  </a:lnTo>
                  <a:lnTo>
                    <a:pt x="336930" y="175793"/>
                  </a:lnTo>
                  <a:lnTo>
                    <a:pt x="340613" y="179831"/>
                  </a:lnTo>
                  <a:lnTo>
                    <a:pt x="343026" y="184454"/>
                  </a:lnTo>
                  <a:lnTo>
                    <a:pt x="343407" y="187159"/>
                  </a:lnTo>
                  <a:lnTo>
                    <a:pt x="343661" y="189852"/>
                  </a:lnTo>
                  <a:lnTo>
                    <a:pt x="343407" y="192747"/>
                  </a:lnTo>
                  <a:lnTo>
                    <a:pt x="342645" y="195859"/>
                  </a:lnTo>
                  <a:lnTo>
                    <a:pt x="341883" y="198958"/>
                  </a:lnTo>
                  <a:lnTo>
                    <a:pt x="340232" y="202755"/>
                  </a:lnTo>
                  <a:lnTo>
                    <a:pt x="337819" y="207225"/>
                  </a:lnTo>
                  <a:lnTo>
                    <a:pt x="313054" y="253136"/>
                  </a:lnTo>
                  <a:lnTo>
                    <a:pt x="312674" y="254050"/>
                  </a:lnTo>
                  <a:lnTo>
                    <a:pt x="314451" y="257022"/>
                  </a:lnTo>
                  <a:lnTo>
                    <a:pt x="317373" y="258952"/>
                  </a:lnTo>
                  <a:lnTo>
                    <a:pt x="321436" y="261048"/>
                  </a:lnTo>
                  <a:lnTo>
                    <a:pt x="324865" y="262089"/>
                  </a:lnTo>
                  <a:lnTo>
                    <a:pt x="327405" y="260883"/>
                  </a:lnTo>
                  <a:close/>
                </a:path>
                <a:path w="674877" h="431266">
                  <a:moveTo>
                    <a:pt x="377825" y="265480"/>
                  </a:moveTo>
                  <a:lnTo>
                    <a:pt x="377443" y="261670"/>
                  </a:lnTo>
                  <a:lnTo>
                    <a:pt x="373125" y="289178"/>
                  </a:lnTo>
                  <a:lnTo>
                    <a:pt x="378205" y="293166"/>
                  </a:lnTo>
                  <a:lnTo>
                    <a:pt x="377825" y="265480"/>
                  </a:lnTo>
                  <a:close/>
                </a:path>
                <a:path w="674877" h="431266">
                  <a:moveTo>
                    <a:pt x="415925" y="302539"/>
                  </a:moveTo>
                  <a:lnTo>
                    <a:pt x="421258" y="300443"/>
                  </a:lnTo>
                  <a:lnTo>
                    <a:pt x="426719" y="298348"/>
                  </a:lnTo>
                  <a:lnTo>
                    <a:pt x="431800" y="295071"/>
                  </a:lnTo>
                  <a:lnTo>
                    <a:pt x="436372" y="290614"/>
                  </a:lnTo>
                  <a:lnTo>
                    <a:pt x="440943" y="286143"/>
                  </a:lnTo>
                  <a:lnTo>
                    <a:pt x="444880" y="280720"/>
                  </a:lnTo>
                  <a:lnTo>
                    <a:pt x="448309" y="274332"/>
                  </a:lnTo>
                  <a:lnTo>
                    <a:pt x="451865" y="267766"/>
                  </a:lnTo>
                  <a:lnTo>
                    <a:pt x="454278" y="261442"/>
                  </a:lnTo>
                  <a:lnTo>
                    <a:pt x="455549" y="255346"/>
                  </a:lnTo>
                  <a:lnTo>
                    <a:pt x="456691" y="249262"/>
                  </a:lnTo>
                  <a:lnTo>
                    <a:pt x="456691" y="243522"/>
                  </a:lnTo>
                  <a:lnTo>
                    <a:pt x="455549" y="238150"/>
                  </a:lnTo>
                  <a:lnTo>
                    <a:pt x="454278" y="232765"/>
                  </a:lnTo>
                  <a:lnTo>
                    <a:pt x="451738" y="227825"/>
                  </a:lnTo>
                  <a:lnTo>
                    <a:pt x="448055" y="223329"/>
                  </a:lnTo>
                  <a:lnTo>
                    <a:pt x="444245" y="218833"/>
                  </a:lnTo>
                  <a:lnTo>
                    <a:pt x="439165" y="214845"/>
                  </a:lnTo>
                  <a:lnTo>
                    <a:pt x="432688" y="211366"/>
                  </a:lnTo>
                  <a:lnTo>
                    <a:pt x="426084" y="207771"/>
                  </a:lnTo>
                  <a:lnTo>
                    <a:pt x="419607" y="205689"/>
                  </a:lnTo>
                  <a:lnTo>
                    <a:pt x="413511" y="205155"/>
                  </a:lnTo>
                  <a:lnTo>
                    <a:pt x="407288" y="204609"/>
                  </a:lnTo>
                  <a:lnTo>
                    <a:pt x="401574" y="205384"/>
                  </a:lnTo>
                  <a:lnTo>
                    <a:pt x="396112" y="207479"/>
                  </a:lnTo>
                  <a:lnTo>
                    <a:pt x="390651" y="209562"/>
                  </a:lnTo>
                  <a:lnTo>
                    <a:pt x="385699" y="212851"/>
                  </a:lnTo>
                  <a:lnTo>
                    <a:pt x="381126" y="217335"/>
                  </a:lnTo>
                  <a:lnTo>
                    <a:pt x="376554" y="221818"/>
                  </a:lnTo>
                  <a:lnTo>
                    <a:pt x="372490" y="227253"/>
                  </a:lnTo>
                  <a:lnTo>
                    <a:pt x="369061" y="233641"/>
                  </a:lnTo>
                  <a:lnTo>
                    <a:pt x="365505" y="240258"/>
                  </a:lnTo>
                  <a:lnTo>
                    <a:pt x="363092" y="246608"/>
                  </a:lnTo>
                  <a:lnTo>
                    <a:pt x="361823" y="252679"/>
                  </a:lnTo>
                  <a:lnTo>
                    <a:pt x="360679" y="258749"/>
                  </a:lnTo>
                  <a:lnTo>
                    <a:pt x="360679" y="264477"/>
                  </a:lnTo>
                  <a:lnTo>
                    <a:pt x="361823" y="269862"/>
                  </a:lnTo>
                  <a:lnTo>
                    <a:pt x="363092" y="275234"/>
                  </a:lnTo>
                  <a:lnTo>
                    <a:pt x="365505" y="280174"/>
                  </a:lnTo>
                  <a:lnTo>
                    <a:pt x="369315" y="284683"/>
                  </a:lnTo>
                  <a:lnTo>
                    <a:pt x="373125" y="289178"/>
                  </a:lnTo>
                  <a:lnTo>
                    <a:pt x="377443" y="261670"/>
                  </a:lnTo>
                  <a:lnTo>
                    <a:pt x="377951" y="257657"/>
                  </a:lnTo>
                  <a:lnTo>
                    <a:pt x="379222" y="253453"/>
                  </a:lnTo>
                  <a:lnTo>
                    <a:pt x="380364" y="249262"/>
                  </a:lnTo>
                  <a:lnTo>
                    <a:pt x="382142" y="245008"/>
                  </a:lnTo>
                  <a:lnTo>
                    <a:pt x="384555" y="240703"/>
                  </a:lnTo>
                  <a:lnTo>
                    <a:pt x="386968" y="236232"/>
                  </a:lnTo>
                  <a:lnTo>
                    <a:pt x="389635" y="232371"/>
                  </a:lnTo>
                  <a:lnTo>
                    <a:pt x="392683" y="229120"/>
                  </a:lnTo>
                  <a:lnTo>
                    <a:pt x="395604" y="225869"/>
                  </a:lnTo>
                  <a:lnTo>
                    <a:pt x="398906" y="223392"/>
                  </a:lnTo>
                  <a:lnTo>
                    <a:pt x="402335" y="221703"/>
                  </a:lnTo>
                  <a:lnTo>
                    <a:pt x="405891" y="220027"/>
                  </a:lnTo>
                  <a:lnTo>
                    <a:pt x="409575" y="219252"/>
                  </a:lnTo>
                  <a:lnTo>
                    <a:pt x="413384" y="219405"/>
                  </a:lnTo>
                  <a:lnTo>
                    <a:pt x="417322" y="219557"/>
                  </a:lnTo>
                  <a:lnTo>
                    <a:pt x="421385" y="220776"/>
                  </a:lnTo>
                  <a:lnTo>
                    <a:pt x="425703" y="223088"/>
                  </a:lnTo>
                  <a:lnTo>
                    <a:pt x="430275" y="225577"/>
                  </a:lnTo>
                  <a:lnTo>
                    <a:pt x="433704" y="228498"/>
                  </a:lnTo>
                  <a:lnTo>
                    <a:pt x="435990" y="231825"/>
                  </a:lnTo>
                  <a:lnTo>
                    <a:pt x="438150" y="235153"/>
                  </a:lnTo>
                  <a:lnTo>
                    <a:pt x="439419" y="238721"/>
                  </a:lnTo>
                  <a:lnTo>
                    <a:pt x="439674" y="242557"/>
                  </a:lnTo>
                  <a:lnTo>
                    <a:pt x="439927" y="246379"/>
                  </a:lnTo>
                  <a:lnTo>
                    <a:pt x="439547" y="250393"/>
                  </a:lnTo>
                  <a:lnTo>
                    <a:pt x="438276" y="254596"/>
                  </a:lnTo>
                  <a:lnTo>
                    <a:pt x="437006" y="258800"/>
                  </a:lnTo>
                  <a:lnTo>
                    <a:pt x="435228" y="263016"/>
                  </a:lnTo>
                  <a:lnTo>
                    <a:pt x="432942" y="267258"/>
                  </a:lnTo>
                  <a:lnTo>
                    <a:pt x="430529" y="271792"/>
                  </a:lnTo>
                  <a:lnTo>
                    <a:pt x="427862" y="275691"/>
                  </a:lnTo>
                  <a:lnTo>
                    <a:pt x="424814" y="278955"/>
                  </a:lnTo>
                  <a:lnTo>
                    <a:pt x="421893" y="282232"/>
                  </a:lnTo>
                  <a:lnTo>
                    <a:pt x="418591" y="284695"/>
                  </a:lnTo>
                  <a:lnTo>
                    <a:pt x="415162" y="286346"/>
                  </a:lnTo>
                  <a:lnTo>
                    <a:pt x="411733" y="287997"/>
                  </a:lnTo>
                  <a:lnTo>
                    <a:pt x="408050" y="288747"/>
                  </a:lnTo>
                  <a:lnTo>
                    <a:pt x="404113" y="288582"/>
                  </a:lnTo>
                  <a:lnTo>
                    <a:pt x="400176" y="288416"/>
                  </a:lnTo>
                  <a:lnTo>
                    <a:pt x="396112" y="287197"/>
                  </a:lnTo>
                  <a:lnTo>
                    <a:pt x="391922" y="284924"/>
                  </a:lnTo>
                  <a:lnTo>
                    <a:pt x="387223" y="282435"/>
                  </a:lnTo>
                  <a:lnTo>
                    <a:pt x="383793" y="279526"/>
                  </a:lnTo>
                  <a:lnTo>
                    <a:pt x="381634" y="276186"/>
                  </a:lnTo>
                  <a:lnTo>
                    <a:pt x="379349" y="272859"/>
                  </a:lnTo>
                  <a:lnTo>
                    <a:pt x="378078" y="269290"/>
                  </a:lnTo>
                  <a:lnTo>
                    <a:pt x="377825" y="265480"/>
                  </a:lnTo>
                  <a:lnTo>
                    <a:pt x="378205" y="293166"/>
                  </a:lnTo>
                  <a:lnTo>
                    <a:pt x="384682" y="296633"/>
                  </a:lnTo>
                  <a:lnTo>
                    <a:pt x="391286" y="300202"/>
                  </a:lnTo>
                  <a:lnTo>
                    <a:pt x="397636" y="302259"/>
                  </a:lnTo>
                  <a:lnTo>
                    <a:pt x="403859" y="302793"/>
                  </a:lnTo>
                  <a:lnTo>
                    <a:pt x="410082" y="303314"/>
                  </a:lnTo>
                  <a:lnTo>
                    <a:pt x="415925" y="302539"/>
                  </a:lnTo>
                  <a:close/>
                </a:path>
                <a:path w="674877" h="431266">
                  <a:moveTo>
                    <a:pt x="532510" y="370801"/>
                  </a:moveTo>
                  <a:lnTo>
                    <a:pt x="595756" y="308762"/>
                  </a:lnTo>
                  <a:lnTo>
                    <a:pt x="598424" y="305523"/>
                  </a:lnTo>
                  <a:lnTo>
                    <a:pt x="598551" y="303288"/>
                  </a:lnTo>
                  <a:lnTo>
                    <a:pt x="595629" y="300761"/>
                  </a:lnTo>
                  <a:lnTo>
                    <a:pt x="593089" y="299377"/>
                  </a:lnTo>
                  <a:lnTo>
                    <a:pt x="590295" y="297941"/>
                  </a:lnTo>
                  <a:lnTo>
                    <a:pt x="586866" y="296722"/>
                  </a:lnTo>
                  <a:lnTo>
                    <a:pt x="583818" y="297992"/>
                  </a:lnTo>
                  <a:lnTo>
                    <a:pt x="530351" y="352590"/>
                  </a:lnTo>
                  <a:lnTo>
                    <a:pt x="530098" y="352450"/>
                  </a:lnTo>
                  <a:lnTo>
                    <a:pt x="546353" y="277533"/>
                  </a:lnTo>
                  <a:lnTo>
                    <a:pt x="545718" y="274586"/>
                  </a:lnTo>
                  <a:lnTo>
                    <a:pt x="543051" y="272427"/>
                  </a:lnTo>
                  <a:lnTo>
                    <a:pt x="540511" y="271017"/>
                  </a:lnTo>
                  <a:lnTo>
                    <a:pt x="537844" y="269646"/>
                  </a:lnTo>
                  <a:lnTo>
                    <a:pt x="534542" y="268528"/>
                  </a:lnTo>
                  <a:lnTo>
                    <a:pt x="531622" y="269811"/>
                  </a:lnTo>
                  <a:lnTo>
                    <a:pt x="479425" y="325119"/>
                  </a:lnTo>
                  <a:lnTo>
                    <a:pt x="479043" y="324929"/>
                  </a:lnTo>
                  <a:lnTo>
                    <a:pt x="495045" y="250101"/>
                  </a:lnTo>
                  <a:lnTo>
                    <a:pt x="493394" y="245897"/>
                  </a:lnTo>
                  <a:lnTo>
                    <a:pt x="490219" y="243916"/>
                  </a:lnTo>
                  <a:lnTo>
                    <a:pt x="486028" y="241731"/>
                  </a:lnTo>
                  <a:lnTo>
                    <a:pt x="482726" y="240487"/>
                  </a:lnTo>
                  <a:lnTo>
                    <a:pt x="479678" y="242646"/>
                  </a:lnTo>
                  <a:lnTo>
                    <a:pt x="478916" y="245795"/>
                  </a:lnTo>
                  <a:lnTo>
                    <a:pt x="461644" y="332638"/>
                  </a:lnTo>
                  <a:lnTo>
                    <a:pt x="461772" y="335127"/>
                  </a:lnTo>
                  <a:lnTo>
                    <a:pt x="464184" y="337667"/>
                  </a:lnTo>
                  <a:lnTo>
                    <a:pt x="467740" y="339966"/>
                  </a:lnTo>
                  <a:lnTo>
                    <a:pt x="471297" y="341871"/>
                  </a:lnTo>
                  <a:lnTo>
                    <a:pt x="475233" y="343725"/>
                  </a:lnTo>
                  <a:lnTo>
                    <a:pt x="478027" y="344436"/>
                  </a:lnTo>
                  <a:lnTo>
                    <a:pt x="481075" y="343103"/>
                  </a:lnTo>
                  <a:lnTo>
                    <a:pt x="526923" y="294424"/>
                  </a:lnTo>
                  <a:lnTo>
                    <a:pt x="527303" y="294614"/>
                  </a:lnTo>
                  <a:lnTo>
                    <a:pt x="513079" y="360387"/>
                  </a:lnTo>
                  <a:lnTo>
                    <a:pt x="512952" y="361060"/>
                  </a:lnTo>
                  <a:lnTo>
                    <a:pt x="514223" y="364108"/>
                  </a:lnTo>
                  <a:lnTo>
                    <a:pt x="516889" y="366204"/>
                  </a:lnTo>
                  <a:lnTo>
                    <a:pt x="519429" y="367855"/>
                  </a:lnTo>
                  <a:lnTo>
                    <a:pt x="522985" y="369760"/>
                  </a:lnTo>
                  <a:lnTo>
                    <a:pt x="525652" y="371043"/>
                  </a:lnTo>
                  <a:lnTo>
                    <a:pt x="529462" y="372173"/>
                  </a:lnTo>
                  <a:lnTo>
                    <a:pt x="532510" y="370801"/>
                  </a:lnTo>
                  <a:close/>
                </a:path>
                <a:path w="674877" h="431266">
                  <a:moveTo>
                    <a:pt x="641350" y="430060"/>
                  </a:moveTo>
                  <a:lnTo>
                    <a:pt x="667130" y="382231"/>
                  </a:lnTo>
                  <a:lnTo>
                    <a:pt x="670178" y="376656"/>
                  </a:lnTo>
                  <a:lnTo>
                    <a:pt x="672210" y="371627"/>
                  </a:lnTo>
                  <a:lnTo>
                    <a:pt x="673480" y="367131"/>
                  </a:lnTo>
                  <a:lnTo>
                    <a:pt x="674624" y="362635"/>
                  </a:lnTo>
                  <a:lnTo>
                    <a:pt x="674877" y="358305"/>
                  </a:lnTo>
                  <a:lnTo>
                    <a:pt x="674369" y="354152"/>
                  </a:lnTo>
                  <a:lnTo>
                    <a:pt x="673734" y="349999"/>
                  </a:lnTo>
                  <a:lnTo>
                    <a:pt x="672083" y="346074"/>
                  </a:lnTo>
                  <a:lnTo>
                    <a:pt x="669416" y="342379"/>
                  </a:lnTo>
                  <a:lnTo>
                    <a:pt x="666876" y="338683"/>
                  </a:lnTo>
                  <a:lnTo>
                    <a:pt x="662939" y="335432"/>
                  </a:lnTo>
                  <a:lnTo>
                    <a:pt x="657732" y="332612"/>
                  </a:lnTo>
                  <a:lnTo>
                    <a:pt x="653287" y="330199"/>
                  </a:lnTo>
                  <a:lnTo>
                    <a:pt x="648207" y="328968"/>
                  </a:lnTo>
                  <a:lnTo>
                    <a:pt x="636904" y="328828"/>
                  </a:lnTo>
                  <a:lnTo>
                    <a:pt x="630554" y="330072"/>
                  </a:lnTo>
                  <a:lnTo>
                    <a:pt x="623569" y="332625"/>
                  </a:lnTo>
                  <a:lnTo>
                    <a:pt x="629157" y="322262"/>
                  </a:lnTo>
                  <a:lnTo>
                    <a:pt x="628014" y="318465"/>
                  </a:lnTo>
                  <a:lnTo>
                    <a:pt x="625348" y="316776"/>
                  </a:lnTo>
                  <a:lnTo>
                    <a:pt x="619251" y="313943"/>
                  </a:lnTo>
                  <a:lnTo>
                    <a:pt x="616076" y="315264"/>
                  </a:lnTo>
                  <a:lnTo>
                    <a:pt x="573912" y="393674"/>
                  </a:lnTo>
                  <a:lnTo>
                    <a:pt x="573531" y="395452"/>
                  </a:lnTo>
                  <a:lnTo>
                    <a:pt x="576199" y="398170"/>
                  </a:lnTo>
                  <a:lnTo>
                    <a:pt x="579501" y="400227"/>
                  </a:lnTo>
                  <a:lnTo>
                    <a:pt x="582167" y="401599"/>
                  </a:lnTo>
                  <a:lnTo>
                    <a:pt x="585088" y="402577"/>
                  </a:lnTo>
                  <a:lnTo>
                    <a:pt x="588263" y="401421"/>
                  </a:lnTo>
                  <a:lnTo>
                    <a:pt x="617727" y="346621"/>
                  </a:lnTo>
                  <a:lnTo>
                    <a:pt x="624331" y="343814"/>
                  </a:lnTo>
                  <a:lnTo>
                    <a:pt x="630174" y="342099"/>
                  </a:lnTo>
                  <a:lnTo>
                    <a:pt x="635126" y="341490"/>
                  </a:lnTo>
                  <a:lnTo>
                    <a:pt x="640079" y="340867"/>
                  </a:lnTo>
                  <a:lnTo>
                    <a:pt x="644398" y="341541"/>
                  </a:lnTo>
                  <a:lnTo>
                    <a:pt x="648080" y="343471"/>
                  </a:lnTo>
                  <a:lnTo>
                    <a:pt x="650875" y="344982"/>
                  </a:lnTo>
                  <a:lnTo>
                    <a:pt x="654557" y="349008"/>
                  </a:lnTo>
                  <a:lnTo>
                    <a:pt x="656970" y="353644"/>
                  </a:lnTo>
                  <a:lnTo>
                    <a:pt x="657225" y="356336"/>
                  </a:lnTo>
                  <a:lnTo>
                    <a:pt x="657605" y="359028"/>
                  </a:lnTo>
                  <a:lnTo>
                    <a:pt x="657351" y="361937"/>
                  </a:lnTo>
                  <a:lnTo>
                    <a:pt x="656589" y="365036"/>
                  </a:lnTo>
                  <a:lnTo>
                    <a:pt x="655701" y="368147"/>
                  </a:lnTo>
                  <a:lnTo>
                    <a:pt x="654176" y="371932"/>
                  </a:lnTo>
                  <a:lnTo>
                    <a:pt x="651763" y="376402"/>
                  </a:lnTo>
                  <a:lnTo>
                    <a:pt x="626999" y="422313"/>
                  </a:lnTo>
                  <a:lnTo>
                    <a:pt x="627379" y="425119"/>
                  </a:lnTo>
                  <a:lnTo>
                    <a:pt x="630174" y="427431"/>
                  </a:lnTo>
                  <a:lnTo>
                    <a:pt x="632840" y="428917"/>
                  </a:lnTo>
                  <a:lnTo>
                    <a:pt x="635380" y="430237"/>
                  </a:lnTo>
                  <a:lnTo>
                    <a:pt x="638809" y="431266"/>
                  </a:lnTo>
                  <a:lnTo>
                    <a:pt x="641350" y="430060"/>
                  </a:lnTo>
                  <a:close/>
                </a:path>
                <a:path w="674877" h="431266">
                  <a:moveTo>
                    <a:pt x="58800" y="116090"/>
                  </a:moveTo>
                  <a:lnTo>
                    <a:pt x="101091" y="37680"/>
                  </a:lnTo>
                  <a:lnTo>
                    <a:pt x="101218" y="35839"/>
                  </a:lnTo>
                  <a:lnTo>
                    <a:pt x="98678" y="33096"/>
                  </a:lnTo>
                  <a:lnTo>
                    <a:pt x="95250" y="31089"/>
                  </a:lnTo>
                  <a:lnTo>
                    <a:pt x="92582" y="29717"/>
                  </a:lnTo>
                  <a:lnTo>
                    <a:pt x="89153" y="28638"/>
                  </a:lnTo>
                  <a:lnTo>
                    <a:pt x="86613" y="29895"/>
                  </a:lnTo>
                  <a:lnTo>
                    <a:pt x="57023" y="84696"/>
                  </a:lnTo>
                  <a:lnTo>
                    <a:pt x="50418" y="87464"/>
                  </a:lnTo>
                  <a:lnTo>
                    <a:pt x="44576" y="89166"/>
                  </a:lnTo>
                  <a:lnTo>
                    <a:pt x="39624" y="89801"/>
                  </a:lnTo>
                  <a:lnTo>
                    <a:pt x="34670" y="90436"/>
                  </a:lnTo>
                  <a:lnTo>
                    <a:pt x="30352" y="89776"/>
                  </a:lnTo>
                  <a:lnTo>
                    <a:pt x="26797" y="87833"/>
                  </a:lnTo>
                  <a:lnTo>
                    <a:pt x="24002" y="86334"/>
                  </a:lnTo>
                  <a:lnTo>
                    <a:pt x="20319" y="82283"/>
                  </a:lnTo>
                  <a:lnTo>
                    <a:pt x="17906" y="77635"/>
                  </a:lnTo>
                  <a:lnTo>
                    <a:pt x="17652" y="74955"/>
                  </a:lnTo>
                  <a:lnTo>
                    <a:pt x="17272" y="72275"/>
                  </a:lnTo>
                  <a:lnTo>
                    <a:pt x="17525" y="69380"/>
                  </a:lnTo>
                  <a:lnTo>
                    <a:pt x="18414" y="66255"/>
                  </a:lnTo>
                  <a:lnTo>
                    <a:pt x="19176" y="63144"/>
                  </a:lnTo>
                  <a:lnTo>
                    <a:pt x="20827" y="59283"/>
                  </a:lnTo>
                  <a:lnTo>
                    <a:pt x="23240" y="54698"/>
                  </a:lnTo>
                  <a:lnTo>
                    <a:pt x="47878" y="9042"/>
                  </a:lnTo>
                  <a:lnTo>
                    <a:pt x="47498" y="6172"/>
                  </a:lnTo>
                  <a:lnTo>
                    <a:pt x="44703" y="3860"/>
                  </a:lnTo>
                  <a:lnTo>
                    <a:pt x="42163" y="2451"/>
                  </a:lnTo>
                  <a:lnTo>
                    <a:pt x="38607" y="698"/>
                  </a:lnTo>
                  <a:lnTo>
                    <a:pt x="36067" y="0"/>
                  </a:lnTo>
                  <a:lnTo>
                    <a:pt x="33400" y="1244"/>
                  </a:lnTo>
                  <a:lnTo>
                    <a:pt x="7747" y="48818"/>
                  </a:lnTo>
                  <a:lnTo>
                    <a:pt x="4699" y="54508"/>
                  </a:lnTo>
                  <a:lnTo>
                    <a:pt x="2666" y="59601"/>
                  </a:lnTo>
                  <a:lnTo>
                    <a:pt x="1397" y="64096"/>
                  </a:lnTo>
                  <a:lnTo>
                    <a:pt x="253" y="68592"/>
                  </a:lnTo>
                  <a:lnTo>
                    <a:pt x="0" y="72936"/>
                  </a:lnTo>
                  <a:lnTo>
                    <a:pt x="507" y="77114"/>
                  </a:lnTo>
                  <a:lnTo>
                    <a:pt x="1142" y="81292"/>
                  </a:lnTo>
                  <a:lnTo>
                    <a:pt x="2793" y="85216"/>
                  </a:lnTo>
                  <a:lnTo>
                    <a:pt x="5333" y="88887"/>
                  </a:lnTo>
                  <a:lnTo>
                    <a:pt x="8000" y="92557"/>
                  </a:lnTo>
                  <a:lnTo>
                    <a:pt x="11937" y="95796"/>
                  </a:lnTo>
                  <a:lnTo>
                    <a:pt x="17144" y="98615"/>
                  </a:lnTo>
                  <a:lnTo>
                    <a:pt x="21589" y="101028"/>
                  </a:lnTo>
                  <a:lnTo>
                    <a:pt x="26669" y="102273"/>
                  </a:lnTo>
                  <a:lnTo>
                    <a:pt x="37845" y="102438"/>
                  </a:lnTo>
                  <a:lnTo>
                    <a:pt x="44195" y="101206"/>
                  </a:lnTo>
                  <a:lnTo>
                    <a:pt x="51307" y="98691"/>
                  </a:lnTo>
                  <a:lnTo>
                    <a:pt x="45719" y="109054"/>
                  </a:lnTo>
                  <a:lnTo>
                    <a:pt x="45338" y="109956"/>
                  </a:lnTo>
                  <a:lnTo>
                    <a:pt x="46862" y="112775"/>
                  </a:lnTo>
                  <a:lnTo>
                    <a:pt x="49402" y="114553"/>
                  </a:lnTo>
                  <a:lnTo>
                    <a:pt x="53085" y="116433"/>
                  </a:lnTo>
                  <a:lnTo>
                    <a:pt x="56260" y="117347"/>
                  </a:lnTo>
                  <a:lnTo>
                    <a:pt x="58800" y="116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140"/>
            <p:cNvSpPr/>
            <p:nvPr/>
          </p:nvSpPr>
          <p:spPr>
            <a:xfrm>
              <a:off x="6321171" y="4093718"/>
              <a:ext cx="334645" cy="1032637"/>
            </a:xfrm>
            <a:custGeom>
              <a:avLst/>
              <a:gdLst/>
              <a:ahLst/>
              <a:cxnLst/>
              <a:rect l="l" t="t" r="r" b="b"/>
              <a:pathLst>
                <a:path w="334645" h="1032637">
                  <a:moveTo>
                    <a:pt x="137794" y="755649"/>
                  </a:moveTo>
                  <a:lnTo>
                    <a:pt x="149732" y="698245"/>
                  </a:lnTo>
                  <a:lnTo>
                    <a:pt x="149859" y="695070"/>
                  </a:lnTo>
                  <a:lnTo>
                    <a:pt x="148208" y="692022"/>
                  </a:lnTo>
                  <a:lnTo>
                    <a:pt x="144017" y="690498"/>
                  </a:lnTo>
                  <a:lnTo>
                    <a:pt x="141096" y="689863"/>
                  </a:lnTo>
                  <a:lnTo>
                    <a:pt x="135381" y="688720"/>
                  </a:lnTo>
                  <a:lnTo>
                    <a:pt x="129920" y="688339"/>
                  </a:lnTo>
                  <a:lnTo>
                    <a:pt x="124587" y="688720"/>
                  </a:lnTo>
                  <a:lnTo>
                    <a:pt x="119379" y="689228"/>
                  </a:lnTo>
                  <a:lnTo>
                    <a:pt x="114426" y="690625"/>
                  </a:lnTo>
                  <a:lnTo>
                    <a:pt x="110108" y="692911"/>
                  </a:lnTo>
                  <a:lnTo>
                    <a:pt x="105790" y="695197"/>
                  </a:lnTo>
                  <a:lnTo>
                    <a:pt x="101980" y="698626"/>
                  </a:lnTo>
                  <a:lnTo>
                    <a:pt x="98805" y="702944"/>
                  </a:lnTo>
                  <a:lnTo>
                    <a:pt x="95630" y="707262"/>
                  </a:lnTo>
                  <a:lnTo>
                    <a:pt x="93344" y="712850"/>
                  </a:lnTo>
                  <a:lnTo>
                    <a:pt x="91820" y="719708"/>
                  </a:lnTo>
                  <a:lnTo>
                    <a:pt x="90550" y="726185"/>
                  </a:lnTo>
                  <a:lnTo>
                    <a:pt x="90424" y="732154"/>
                  </a:lnTo>
                  <a:lnTo>
                    <a:pt x="91566" y="737742"/>
                  </a:lnTo>
                  <a:lnTo>
                    <a:pt x="92709" y="743457"/>
                  </a:lnTo>
                  <a:lnTo>
                    <a:pt x="94995" y="748537"/>
                  </a:lnTo>
                  <a:lnTo>
                    <a:pt x="98425" y="752982"/>
                  </a:lnTo>
                  <a:lnTo>
                    <a:pt x="101853" y="757554"/>
                  </a:lnTo>
                  <a:lnTo>
                    <a:pt x="106299" y="761364"/>
                  </a:lnTo>
                  <a:lnTo>
                    <a:pt x="111887" y="764539"/>
                  </a:lnTo>
                  <a:lnTo>
                    <a:pt x="106552" y="740282"/>
                  </a:lnTo>
                  <a:lnTo>
                    <a:pt x="105155" y="737361"/>
                  </a:lnTo>
                  <a:lnTo>
                    <a:pt x="104266" y="734059"/>
                  </a:lnTo>
                  <a:lnTo>
                    <a:pt x="103377" y="730757"/>
                  </a:lnTo>
                  <a:lnTo>
                    <a:pt x="103377" y="727074"/>
                  </a:lnTo>
                  <a:lnTo>
                    <a:pt x="104139" y="723137"/>
                  </a:lnTo>
                  <a:lnTo>
                    <a:pt x="105790" y="715390"/>
                  </a:lnTo>
                  <a:lnTo>
                    <a:pt x="109346" y="710056"/>
                  </a:lnTo>
                  <a:lnTo>
                    <a:pt x="115062" y="707135"/>
                  </a:lnTo>
                  <a:lnTo>
                    <a:pt x="120650" y="704214"/>
                  </a:lnTo>
                  <a:lnTo>
                    <a:pt x="127634" y="703706"/>
                  </a:lnTo>
                  <a:lnTo>
                    <a:pt x="135889" y="705611"/>
                  </a:lnTo>
                  <a:lnTo>
                    <a:pt x="126111" y="753236"/>
                  </a:lnTo>
                  <a:lnTo>
                    <a:pt x="122554" y="752347"/>
                  </a:lnTo>
                  <a:lnTo>
                    <a:pt x="119252" y="751077"/>
                  </a:lnTo>
                  <a:lnTo>
                    <a:pt x="117475" y="767714"/>
                  </a:lnTo>
                  <a:lnTo>
                    <a:pt x="124078" y="770127"/>
                  </a:lnTo>
                  <a:lnTo>
                    <a:pt x="131571" y="771651"/>
                  </a:lnTo>
                  <a:lnTo>
                    <a:pt x="139445" y="773302"/>
                  </a:lnTo>
                  <a:lnTo>
                    <a:pt x="146557" y="773810"/>
                  </a:lnTo>
                  <a:lnTo>
                    <a:pt x="152907" y="773175"/>
                  </a:lnTo>
                  <a:lnTo>
                    <a:pt x="159130" y="772540"/>
                  </a:lnTo>
                  <a:lnTo>
                    <a:pt x="164718" y="770762"/>
                  </a:lnTo>
                  <a:lnTo>
                    <a:pt x="169417" y="767841"/>
                  </a:lnTo>
                  <a:lnTo>
                    <a:pt x="174116" y="765047"/>
                  </a:lnTo>
                  <a:lnTo>
                    <a:pt x="178053" y="761110"/>
                  </a:lnTo>
                  <a:lnTo>
                    <a:pt x="181101" y="756157"/>
                  </a:lnTo>
                  <a:lnTo>
                    <a:pt x="184276" y="751077"/>
                  </a:lnTo>
                  <a:lnTo>
                    <a:pt x="186562" y="745108"/>
                  </a:lnTo>
                  <a:lnTo>
                    <a:pt x="188086" y="737869"/>
                  </a:lnTo>
                  <a:lnTo>
                    <a:pt x="188975" y="733805"/>
                  </a:lnTo>
                  <a:lnTo>
                    <a:pt x="189483" y="729741"/>
                  </a:lnTo>
                  <a:lnTo>
                    <a:pt x="189737" y="722248"/>
                  </a:lnTo>
                  <a:lnTo>
                    <a:pt x="189737" y="718819"/>
                  </a:lnTo>
                  <a:lnTo>
                    <a:pt x="189483" y="715898"/>
                  </a:lnTo>
                  <a:lnTo>
                    <a:pt x="189229" y="712977"/>
                  </a:lnTo>
                  <a:lnTo>
                    <a:pt x="188975" y="710564"/>
                  </a:lnTo>
                  <a:lnTo>
                    <a:pt x="188086" y="706754"/>
                  </a:lnTo>
                  <a:lnTo>
                    <a:pt x="185800" y="703452"/>
                  </a:lnTo>
                  <a:lnTo>
                    <a:pt x="183133" y="702563"/>
                  </a:lnTo>
                  <a:lnTo>
                    <a:pt x="180339" y="701928"/>
                  </a:lnTo>
                  <a:lnTo>
                    <a:pt x="177673" y="701674"/>
                  </a:lnTo>
                  <a:lnTo>
                    <a:pt x="174625" y="704214"/>
                  </a:lnTo>
                  <a:lnTo>
                    <a:pt x="175132" y="707135"/>
                  </a:lnTo>
                  <a:lnTo>
                    <a:pt x="175767" y="710945"/>
                  </a:lnTo>
                  <a:lnTo>
                    <a:pt x="176149" y="713485"/>
                  </a:lnTo>
                  <a:lnTo>
                    <a:pt x="176529" y="716025"/>
                  </a:lnTo>
                  <a:lnTo>
                    <a:pt x="176656" y="725804"/>
                  </a:lnTo>
                  <a:lnTo>
                    <a:pt x="176275" y="729487"/>
                  </a:lnTo>
                  <a:lnTo>
                    <a:pt x="175387" y="733678"/>
                  </a:lnTo>
                  <a:lnTo>
                    <a:pt x="174243" y="738885"/>
                  </a:lnTo>
                  <a:lnTo>
                    <a:pt x="172592" y="743203"/>
                  </a:lnTo>
                  <a:lnTo>
                    <a:pt x="170433" y="746505"/>
                  </a:lnTo>
                  <a:lnTo>
                    <a:pt x="168148" y="749934"/>
                  </a:lnTo>
                  <a:lnTo>
                    <a:pt x="165353" y="752347"/>
                  </a:lnTo>
                  <a:lnTo>
                    <a:pt x="162178" y="754125"/>
                  </a:lnTo>
                  <a:lnTo>
                    <a:pt x="158876" y="755776"/>
                  </a:lnTo>
                  <a:lnTo>
                    <a:pt x="155193" y="756792"/>
                  </a:lnTo>
                  <a:lnTo>
                    <a:pt x="147065" y="757046"/>
                  </a:lnTo>
                  <a:lnTo>
                    <a:pt x="142620" y="756665"/>
                  </a:lnTo>
                  <a:lnTo>
                    <a:pt x="137794" y="755649"/>
                  </a:lnTo>
                  <a:close/>
                </a:path>
                <a:path w="334645" h="1032637">
                  <a:moveTo>
                    <a:pt x="2031" y="1007617"/>
                  </a:moveTo>
                  <a:lnTo>
                    <a:pt x="122300" y="1032509"/>
                  </a:lnTo>
                  <a:lnTo>
                    <a:pt x="122808" y="1032636"/>
                  </a:lnTo>
                  <a:lnTo>
                    <a:pt x="125349" y="1030731"/>
                  </a:lnTo>
                  <a:lnTo>
                    <a:pt x="126491" y="1027683"/>
                  </a:lnTo>
                  <a:lnTo>
                    <a:pt x="127126" y="1024889"/>
                  </a:lnTo>
                  <a:lnTo>
                    <a:pt x="127762" y="1021968"/>
                  </a:lnTo>
                  <a:lnTo>
                    <a:pt x="127762" y="1018793"/>
                  </a:lnTo>
                  <a:lnTo>
                    <a:pt x="125856" y="1015872"/>
                  </a:lnTo>
                  <a:lnTo>
                    <a:pt x="5461" y="990980"/>
                  </a:lnTo>
                  <a:lnTo>
                    <a:pt x="2412" y="992758"/>
                  </a:lnTo>
                  <a:lnTo>
                    <a:pt x="1269" y="995679"/>
                  </a:lnTo>
                  <a:lnTo>
                    <a:pt x="634" y="998600"/>
                  </a:lnTo>
                  <a:lnTo>
                    <a:pt x="126" y="1001394"/>
                  </a:lnTo>
                  <a:lnTo>
                    <a:pt x="0" y="1004442"/>
                  </a:lnTo>
                  <a:lnTo>
                    <a:pt x="2031" y="1007617"/>
                  </a:lnTo>
                  <a:close/>
                </a:path>
                <a:path w="334645" h="1032637">
                  <a:moveTo>
                    <a:pt x="64007" y="923797"/>
                  </a:moveTo>
                  <a:lnTo>
                    <a:pt x="65150" y="921257"/>
                  </a:lnTo>
                  <a:lnTo>
                    <a:pt x="66801" y="919098"/>
                  </a:lnTo>
                  <a:lnTo>
                    <a:pt x="70484" y="915415"/>
                  </a:lnTo>
                  <a:lnTo>
                    <a:pt x="73025" y="914399"/>
                  </a:lnTo>
                  <a:lnTo>
                    <a:pt x="75437" y="913383"/>
                  </a:lnTo>
                  <a:lnTo>
                    <a:pt x="78358" y="912748"/>
                  </a:lnTo>
                  <a:lnTo>
                    <a:pt x="81533" y="912621"/>
                  </a:lnTo>
                  <a:lnTo>
                    <a:pt x="84708" y="912494"/>
                  </a:lnTo>
                  <a:lnTo>
                    <a:pt x="88773" y="913002"/>
                  </a:lnTo>
                  <a:lnTo>
                    <a:pt x="93852" y="914018"/>
                  </a:lnTo>
                  <a:lnTo>
                    <a:pt x="144906" y="924559"/>
                  </a:lnTo>
                  <a:lnTo>
                    <a:pt x="147827" y="922908"/>
                  </a:lnTo>
                  <a:lnTo>
                    <a:pt x="148843" y="920114"/>
                  </a:lnTo>
                  <a:lnTo>
                    <a:pt x="149605" y="917193"/>
                  </a:lnTo>
                  <a:lnTo>
                    <a:pt x="150113" y="914272"/>
                  </a:lnTo>
                  <a:lnTo>
                    <a:pt x="150240" y="911351"/>
                  </a:lnTo>
                  <a:lnTo>
                    <a:pt x="148208" y="908557"/>
                  </a:lnTo>
                  <a:lnTo>
                    <a:pt x="94995" y="897508"/>
                  </a:lnTo>
                  <a:lnTo>
                    <a:pt x="88773" y="896238"/>
                  </a:lnTo>
                  <a:lnTo>
                    <a:pt x="83312" y="895730"/>
                  </a:lnTo>
                  <a:lnTo>
                    <a:pt x="74040" y="895984"/>
                  </a:lnTo>
                  <a:lnTo>
                    <a:pt x="69850" y="897000"/>
                  </a:lnTo>
                  <a:lnTo>
                    <a:pt x="66039" y="898778"/>
                  </a:lnTo>
                  <a:lnTo>
                    <a:pt x="62229" y="900429"/>
                  </a:lnTo>
                  <a:lnTo>
                    <a:pt x="58927" y="903096"/>
                  </a:lnTo>
                  <a:lnTo>
                    <a:pt x="56133" y="906779"/>
                  </a:lnTo>
                  <a:lnTo>
                    <a:pt x="53339" y="910335"/>
                  </a:lnTo>
                  <a:lnTo>
                    <a:pt x="51307" y="915034"/>
                  </a:lnTo>
                  <a:lnTo>
                    <a:pt x="50164" y="920749"/>
                  </a:lnTo>
                  <a:lnTo>
                    <a:pt x="49149" y="925702"/>
                  </a:lnTo>
                  <a:lnTo>
                    <a:pt x="49402" y="930909"/>
                  </a:lnTo>
                  <a:lnTo>
                    <a:pt x="50926" y="936370"/>
                  </a:lnTo>
                  <a:lnTo>
                    <a:pt x="52450" y="941831"/>
                  </a:lnTo>
                  <a:lnTo>
                    <a:pt x="55499" y="947546"/>
                  </a:lnTo>
                  <a:lnTo>
                    <a:pt x="59943" y="953515"/>
                  </a:lnTo>
                  <a:lnTo>
                    <a:pt x="48387" y="951102"/>
                  </a:lnTo>
                  <a:lnTo>
                    <a:pt x="44830" y="954150"/>
                  </a:lnTo>
                  <a:lnTo>
                    <a:pt x="43941" y="957706"/>
                  </a:lnTo>
                  <a:lnTo>
                    <a:pt x="43179" y="963040"/>
                  </a:lnTo>
                  <a:lnTo>
                    <a:pt x="45338" y="965580"/>
                  </a:lnTo>
                  <a:lnTo>
                    <a:pt x="132587" y="983741"/>
                  </a:lnTo>
                  <a:lnTo>
                    <a:pt x="135508" y="981963"/>
                  </a:lnTo>
                  <a:lnTo>
                    <a:pt x="136651" y="979169"/>
                  </a:lnTo>
                  <a:lnTo>
                    <a:pt x="137287" y="976375"/>
                  </a:lnTo>
                  <a:lnTo>
                    <a:pt x="137794" y="973454"/>
                  </a:lnTo>
                  <a:lnTo>
                    <a:pt x="137921" y="970406"/>
                  </a:lnTo>
                  <a:lnTo>
                    <a:pt x="135889" y="967739"/>
                  </a:lnTo>
                  <a:lnTo>
                    <a:pt x="74929" y="955039"/>
                  </a:lnTo>
                  <a:lnTo>
                    <a:pt x="70357" y="949578"/>
                  </a:lnTo>
                  <a:lnTo>
                    <a:pt x="67055" y="944498"/>
                  </a:lnTo>
                  <a:lnTo>
                    <a:pt x="65024" y="939799"/>
                  </a:lnTo>
                  <a:lnTo>
                    <a:pt x="63118" y="935227"/>
                  </a:lnTo>
                  <a:lnTo>
                    <a:pt x="62483" y="930909"/>
                  </a:lnTo>
                  <a:lnTo>
                    <a:pt x="63373" y="926972"/>
                  </a:lnTo>
                  <a:lnTo>
                    <a:pt x="64007" y="923797"/>
                  </a:lnTo>
                  <a:close/>
                </a:path>
                <a:path w="334645" h="1032637">
                  <a:moveTo>
                    <a:pt x="90424" y="849121"/>
                  </a:moveTo>
                  <a:lnTo>
                    <a:pt x="87629" y="846708"/>
                  </a:lnTo>
                  <a:lnTo>
                    <a:pt x="85470" y="843914"/>
                  </a:lnTo>
                  <a:lnTo>
                    <a:pt x="84200" y="840612"/>
                  </a:lnTo>
                  <a:lnTo>
                    <a:pt x="82803" y="837437"/>
                  </a:lnTo>
                  <a:lnTo>
                    <a:pt x="85089" y="866393"/>
                  </a:lnTo>
                  <a:lnTo>
                    <a:pt x="90804" y="869314"/>
                  </a:lnTo>
                  <a:lnTo>
                    <a:pt x="96519" y="872108"/>
                  </a:lnTo>
                  <a:lnTo>
                    <a:pt x="103124" y="874394"/>
                  </a:lnTo>
                  <a:lnTo>
                    <a:pt x="110616" y="875918"/>
                  </a:lnTo>
                  <a:lnTo>
                    <a:pt x="116966" y="877188"/>
                  </a:lnTo>
                  <a:lnTo>
                    <a:pt x="123062" y="877823"/>
                  </a:lnTo>
                  <a:lnTo>
                    <a:pt x="129031" y="877696"/>
                  </a:lnTo>
                  <a:lnTo>
                    <a:pt x="135000" y="877696"/>
                  </a:lnTo>
                  <a:lnTo>
                    <a:pt x="140462" y="876680"/>
                  </a:lnTo>
                  <a:lnTo>
                    <a:pt x="145287" y="874648"/>
                  </a:lnTo>
                  <a:lnTo>
                    <a:pt x="150113" y="872743"/>
                  </a:lnTo>
                  <a:lnTo>
                    <a:pt x="154177" y="869822"/>
                  </a:lnTo>
                  <a:lnTo>
                    <a:pt x="157606" y="865758"/>
                  </a:lnTo>
                  <a:lnTo>
                    <a:pt x="161036" y="861821"/>
                  </a:lnTo>
                  <a:lnTo>
                    <a:pt x="163449" y="856614"/>
                  </a:lnTo>
                  <a:lnTo>
                    <a:pt x="164718" y="850137"/>
                  </a:lnTo>
                  <a:lnTo>
                    <a:pt x="165988" y="844295"/>
                  </a:lnTo>
                  <a:lnTo>
                    <a:pt x="165734" y="838580"/>
                  </a:lnTo>
                  <a:lnTo>
                    <a:pt x="163956" y="833119"/>
                  </a:lnTo>
                  <a:lnTo>
                    <a:pt x="162178" y="827531"/>
                  </a:lnTo>
                  <a:lnTo>
                    <a:pt x="159384" y="821943"/>
                  </a:lnTo>
                  <a:lnTo>
                    <a:pt x="155320" y="816355"/>
                  </a:lnTo>
                  <a:lnTo>
                    <a:pt x="166877" y="818768"/>
                  </a:lnTo>
                  <a:lnTo>
                    <a:pt x="169799" y="817117"/>
                  </a:lnTo>
                  <a:lnTo>
                    <a:pt x="170814" y="814577"/>
                  </a:lnTo>
                  <a:lnTo>
                    <a:pt x="171576" y="810894"/>
                  </a:lnTo>
                  <a:lnTo>
                    <a:pt x="171830" y="807846"/>
                  </a:lnTo>
                  <a:lnTo>
                    <a:pt x="169799" y="804544"/>
                  </a:lnTo>
                  <a:lnTo>
                    <a:pt x="40766" y="777747"/>
                  </a:lnTo>
                  <a:lnTo>
                    <a:pt x="37718" y="779525"/>
                  </a:lnTo>
                  <a:lnTo>
                    <a:pt x="36575" y="782319"/>
                  </a:lnTo>
                  <a:lnTo>
                    <a:pt x="35940" y="785240"/>
                  </a:lnTo>
                  <a:lnTo>
                    <a:pt x="35432" y="788034"/>
                  </a:lnTo>
                  <a:lnTo>
                    <a:pt x="35305" y="790955"/>
                  </a:lnTo>
                  <a:lnTo>
                    <a:pt x="37337" y="793876"/>
                  </a:lnTo>
                  <a:lnTo>
                    <a:pt x="88011" y="804290"/>
                  </a:lnTo>
                  <a:lnTo>
                    <a:pt x="82930" y="807592"/>
                  </a:lnTo>
                  <a:lnTo>
                    <a:pt x="83438" y="829690"/>
                  </a:lnTo>
                  <a:lnTo>
                    <a:pt x="84327" y="825245"/>
                  </a:lnTo>
                  <a:lnTo>
                    <a:pt x="86613" y="821308"/>
                  </a:lnTo>
                  <a:lnTo>
                    <a:pt x="90296" y="817879"/>
                  </a:lnTo>
                  <a:lnTo>
                    <a:pt x="93852" y="814450"/>
                  </a:lnTo>
                  <a:lnTo>
                    <a:pt x="98805" y="811148"/>
                  </a:lnTo>
                  <a:lnTo>
                    <a:pt x="105155" y="807846"/>
                  </a:lnTo>
                  <a:lnTo>
                    <a:pt x="139953" y="815085"/>
                  </a:lnTo>
                  <a:lnTo>
                    <a:pt x="142620" y="818260"/>
                  </a:lnTo>
                  <a:lnTo>
                    <a:pt x="144779" y="821181"/>
                  </a:lnTo>
                  <a:lnTo>
                    <a:pt x="146557" y="823975"/>
                  </a:lnTo>
                  <a:lnTo>
                    <a:pt x="148208" y="826642"/>
                  </a:lnTo>
                  <a:lnTo>
                    <a:pt x="150494" y="831595"/>
                  </a:lnTo>
                  <a:lnTo>
                    <a:pt x="151891" y="836167"/>
                  </a:lnTo>
                  <a:lnTo>
                    <a:pt x="152273" y="840231"/>
                  </a:lnTo>
                  <a:lnTo>
                    <a:pt x="151637" y="844549"/>
                  </a:lnTo>
                  <a:lnTo>
                    <a:pt x="150749" y="848740"/>
                  </a:lnTo>
                  <a:lnTo>
                    <a:pt x="149098" y="852042"/>
                  </a:lnTo>
                  <a:lnTo>
                    <a:pt x="146557" y="854328"/>
                  </a:lnTo>
                  <a:lnTo>
                    <a:pt x="144017" y="856741"/>
                  </a:lnTo>
                  <a:lnTo>
                    <a:pt x="140969" y="858392"/>
                  </a:lnTo>
                  <a:lnTo>
                    <a:pt x="137287" y="859408"/>
                  </a:lnTo>
                  <a:lnTo>
                    <a:pt x="133730" y="860424"/>
                  </a:lnTo>
                  <a:lnTo>
                    <a:pt x="129666" y="860805"/>
                  </a:lnTo>
                  <a:lnTo>
                    <a:pt x="125349" y="860678"/>
                  </a:lnTo>
                  <a:lnTo>
                    <a:pt x="121030" y="860424"/>
                  </a:lnTo>
                  <a:lnTo>
                    <a:pt x="116712" y="859916"/>
                  </a:lnTo>
                  <a:lnTo>
                    <a:pt x="112267" y="859027"/>
                  </a:lnTo>
                  <a:lnTo>
                    <a:pt x="108203" y="858138"/>
                  </a:lnTo>
                  <a:lnTo>
                    <a:pt x="104139" y="856868"/>
                  </a:lnTo>
                  <a:lnTo>
                    <a:pt x="100329" y="855217"/>
                  </a:lnTo>
                  <a:lnTo>
                    <a:pt x="96519" y="853566"/>
                  </a:lnTo>
                  <a:lnTo>
                    <a:pt x="93217" y="851534"/>
                  </a:lnTo>
                  <a:lnTo>
                    <a:pt x="90424" y="849121"/>
                  </a:lnTo>
                  <a:close/>
                </a:path>
                <a:path w="334645" h="1032637">
                  <a:moveTo>
                    <a:pt x="68071" y="834262"/>
                  </a:moveTo>
                  <a:lnTo>
                    <a:pt x="68071" y="839977"/>
                  </a:lnTo>
                  <a:lnTo>
                    <a:pt x="69468" y="845057"/>
                  </a:lnTo>
                  <a:lnTo>
                    <a:pt x="70738" y="850264"/>
                  </a:lnTo>
                  <a:lnTo>
                    <a:pt x="73278" y="854836"/>
                  </a:lnTo>
                  <a:lnTo>
                    <a:pt x="76834" y="858900"/>
                  </a:lnTo>
                  <a:lnTo>
                    <a:pt x="80390" y="862964"/>
                  </a:lnTo>
                  <a:lnTo>
                    <a:pt x="85089" y="866393"/>
                  </a:lnTo>
                  <a:lnTo>
                    <a:pt x="82803" y="837437"/>
                  </a:lnTo>
                  <a:lnTo>
                    <a:pt x="82550" y="833754"/>
                  </a:lnTo>
                  <a:lnTo>
                    <a:pt x="83438" y="829690"/>
                  </a:lnTo>
                  <a:lnTo>
                    <a:pt x="82930" y="807592"/>
                  </a:lnTo>
                  <a:lnTo>
                    <a:pt x="78739" y="811021"/>
                  </a:lnTo>
                  <a:lnTo>
                    <a:pt x="75564" y="814831"/>
                  </a:lnTo>
                  <a:lnTo>
                    <a:pt x="72516" y="818641"/>
                  </a:lnTo>
                  <a:lnTo>
                    <a:pt x="70484" y="823086"/>
                  </a:lnTo>
                  <a:lnTo>
                    <a:pt x="69341" y="828166"/>
                  </a:lnTo>
                  <a:lnTo>
                    <a:pt x="68071" y="834262"/>
                  </a:lnTo>
                  <a:close/>
                </a:path>
                <a:path w="334645" h="1032637">
                  <a:moveTo>
                    <a:pt x="119252" y="751077"/>
                  </a:moveTo>
                  <a:lnTo>
                    <a:pt x="116204" y="749172"/>
                  </a:lnTo>
                  <a:lnTo>
                    <a:pt x="113156" y="747394"/>
                  </a:lnTo>
                  <a:lnTo>
                    <a:pt x="108584" y="742822"/>
                  </a:lnTo>
                  <a:lnTo>
                    <a:pt x="106552" y="740282"/>
                  </a:lnTo>
                  <a:lnTo>
                    <a:pt x="111887" y="764539"/>
                  </a:lnTo>
                  <a:lnTo>
                    <a:pt x="117475" y="767714"/>
                  </a:lnTo>
                  <a:lnTo>
                    <a:pt x="119252" y="751077"/>
                  </a:lnTo>
                  <a:close/>
                </a:path>
                <a:path w="334645" h="1032637">
                  <a:moveTo>
                    <a:pt x="109219" y="658240"/>
                  </a:moveTo>
                  <a:lnTo>
                    <a:pt x="231012" y="683513"/>
                  </a:lnTo>
                  <a:lnTo>
                    <a:pt x="173608" y="654938"/>
                  </a:lnTo>
                  <a:lnTo>
                    <a:pt x="138937" y="647699"/>
                  </a:lnTo>
                  <a:lnTo>
                    <a:pt x="136270" y="644524"/>
                  </a:lnTo>
                  <a:lnTo>
                    <a:pt x="134112" y="641603"/>
                  </a:lnTo>
                  <a:lnTo>
                    <a:pt x="132461" y="638809"/>
                  </a:lnTo>
                  <a:lnTo>
                    <a:pt x="130809" y="636142"/>
                  </a:lnTo>
                  <a:lnTo>
                    <a:pt x="129539" y="633602"/>
                  </a:lnTo>
                  <a:lnTo>
                    <a:pt x="128650" y="631189"/>
                  </a:lnTo>
                  <a:lnTo>
                    <a:pt x="127126" y="626617"/>
                  </a:lnTo>
                  <a:lnTo>
                    <a:pt x="126745" y="622299"/>
                  </a:lnTo>
                  <a:lnTo>
                    <a:pt x="127253" y="618108"/>
                  </a:lnTo>
                  <a:lnTo>
                    <a:pt x="128142" y="613917"/>
                  </a:lnTo>
                  <a:lnTo>
                    <a:pt x="129920" y="610742"/>
                  </a:lnTo>
                  <a:lnTo>
                    <a:pt x="128777" y="589914"/>
                  </a:lnTo>
                  <a:lnTo>
                    <a:pt x="124587" y="592835"/>
                  </a:lnTo>
                  <a:lnTo>
                    <a:pt x="121284" y="596772"/>
                  </a:lnTo>
                  <a:lnTo>
                    <a:pt x="117855" y="600709"/>
                  </a:lnTo>
                  <a:lnTo>
                    <a:pt x="115442" y="605916"/>
                  </a:lnTo>
                  <a:lnTo>
                    <a:pt x="114173" y="612266"/>
                  </a:lnTo>
                  <a:lnTo>
                    <a:pt x="113537" y="615187"/>
                  </a:lnTo>
                  <a:lnTo>
                    <a:pt x="113283" y="617981"/>
                  </a:lnTo>
                  <a:lnTo>
                    <a:pt x="113537" y="620775"/>
                  </a:lnTo>
                  <a:lnTo>
                    <a:pt x="113664" y="623442"/>
                  </a:lnTo>
                  <a:lnTo>
                    <a:pt x="114045" y="626236"/>
                  </a:lnTo>
                  <a:lnTo>
                    <a:pt x="114934" y="629030"/>
                  </a:lnTo>
                  <a:lnTo>
                    <a:pt x="115696" y="631824"/>
                  </a:lnTo>
                  <a:lnTo>
                    <a:pt x="116839" y="634618"/>
                  </a:lnTo>
                  <a:lnTo>
                    <a:pt x="118363" y="637412"/>
                  </a:lnTo>
                  <a:lnTo>
                    <a:pt x="119887" y="640333"/>
                  </a:lnTo>
                  <a:lnTo>
                    <a:pt x="121665" y="643381"/>
                  </a:lnTo>
                  <a:lnTo>
                    <a:pt x="123825" y="646556"/>
                  </a:lnTo>
                  <a:lnTo>
                    <a:pt x="112140" y="644143"/>
                  </a:lnTo>
                  <a:lnTo>
                    <a:pt x="111505" y="644016"/>
                  </a:lnTo>
                  <a:lnTo>
                    <a:pt x="108712" y="646429"/>
                  </a:lnTo>
                  <a:lnTo>
                    <a:pt x="107950" y="649223"/>
                  </a:lnTo>
                  <a:lnTo>
                    <a:pt x="107187" y="653033"/>
                  </a:lnTo>
                  <a:lnTo>
                    <a:pt x="107061" y="655573"/>
                  </a:lnTo>
                  <a:lnTo>
                    <a:pt x="109219" y="658240"/>
                  </a:lnTo>
                  <a:close/>
                </a:path>
                <a:path w="334645" h="1032637">
                  <a:moveTo>
                    <a:pt x="194563" y="637666"/>
                  </a:moveTo>
                  <a:lnTo>
                    <a:pt x="192277" y="641476"/>
                  </a:lnTo>
                  <a:lnTo>
                    <a:pt x="188595" y="644905"/>
                  </a:lnTo>
                  <a:lnTo>
                    <a:pt x="184911" y="648207"/>
                  </a:lnTo>
                  <a:lnTo>
                    <a:pt x="179958" y="651636"/>
                  </a:lnTo>
                  <a:lnTo>
                    <a:pt x="173608" y="654938"/>
                  </a:lnTo>
                  <a:lnTo>
                    <a:pt x="231012" y="683513"/>
                  </a:lnTo>
                  <a:lnTo>
                    <a:pt x="234060" y="681862"/>
                  </a:lnTo>
                  <a:lnTo>
                    <a:pt x="235076" y="679068"/>
                  </a:lnTo>
                  <a:lnTo>
                    <a:pt x="235711" y="676147"/>
                  </a:lnTo>
                  <a:lnTo>
                    <a:pt x="236347" y="673226"/>
                  </a:lnTo>
                  <a:lnTo>
                    <a:pt x="236474" y="670305"/>
                  </a:lnTo>
                  <a:lnTo>
                    <a:pt x="234314" y="667511"/>
                  </a:lnTo>
                  <a:lnTo>
                    <a:pt x="190753" y="658494"/>
                  </a:lnTo>
                  <a:lnTo>
                    <a:pt x="193421" y="656589"/>
                  </a:lnTo>
                  <a:lnTo>
                    <a:pt x="197993" y="653033"/>
                  </a:lnTo>
                  <a:lnTo>
                    <a:pt x="201929" y="649604"/>
                  </a:lnTo>
                  <a:lnTo>
                    <a:pt x="204977" y="645794"/>
                  </a:lnTo>
                  <a:lnTo>
                    <a:pt x="207263" y="641730"/>
                  </a:lnTo>
                  <a:lnTo>
                    <a:pt x="208914" y="637285"/>
                  </a:lnTo>
                  <a:lnTo>
                    <a:pt x="209423" y="634745"/>
                  </a:lnTo>
                  <a:lnTo>
                    <a:pt x="210693" y="628649"/>
                  </a:lnTo>
                  <a:lnTo>
                    <a:pt x="210693" y="623061"/>
                  </a:lnTo>
                  <a:lnTo>
                    <a:pt x="209423" y="617854"/>
                  </a:lnTo>
                  <a:lnTo>
                    <a:pt x="208025" y="612647"/>
                  </a:lnTo>
                  <a:lnTo>
                    <a:pt x="205612" y="608075"/>
                  </a:lnTo>
                  <a:lnTo>
                    <a:pt x="202056" y="603884"/>
                  </a:lnTo>
                  <a:lnTo>
                    <a:pt x="198500" y="599820"/>
                  </a:lnTo>
                  <a:lnTo>
                    <a:pt x="193801" y="596391"/>
                  </a:lnTo>
                  <a:lnTo>
                    <a:pt x="188086" y="593470"/>
                  </a:lnTo>
                  <a:lnTo>
                    <a:pt x="182372" y="590549"/>
                  </a:lnTo>
                  <a:lnTo>
                    <a:pt x="175767" y="588263"/>
                  </a:lnTo>
                  <a:lnTo>
                    <a:pt x="168148" y="586739"/>
                  </a:lnTo>
                  <a:lnTo>
                    <a:pt x="161798" y="585469"/>
                  </a:lnTo>
                  <a:lnTo>
                    <a:pt x="155575" y="584834"/>
                  </a:lnTo>
                  <a:lnTo>
                    <a:pt x="149732" y="584961"/>
                  </a:lnTo>
                  <a:lnTo>
                    <a:pt x="143763" y="585088"/>
                  </a:lnTo>
                  <a:lnTo>
                    <a:pt x="138429" y="586104"/>
                  </a:lnTo>
                  <a:lnTo>
                    <a:pt x="133603" y="588009"/>
                  </a:lnTo>
                  <a:lnTo>
                    <a:pt x="128777" y="589914"/>
                  </a:lnTo>
                  <a:lnTo>
                    <a:pt x="129920" y="610742"/>
                  </a:lnTo>
                  <a:lnTo>
                    <a:pt x="132333" y="608329"/>
                  </a:lnTo>
                  <a:lnTo>
                    <a:pt x="134874" y="605916"/>
                  </a:lnTo>
                  <a:lnTo>
                    <a:pt x="137921" y="604265"/>
                  </a:lnTo>
                  <a:lnTo>
                    <a:pt x="141477" y="603249"/>
                  </a:lnTo>
                  <a:lnTo>
                    <a:pt x="145161" y="602233"/>
                  </a:lnTo>
                  <a:lnTo>
                    <a:pt x="149098" y="601852"/>
                  </a:lnTo>
                  <a:lnTo>
                    <a:pt x="153288" y="601979"/>
                  </a:lnTo>
                  <a:lnTo>
                    <a:pt x="157606" y="602233"/>
                  </a:lnTo>
                  <a:lnTo>
                    <a:pt x="162051" y="602741"/>
                  </a:lnTo>
                  <a:lnTo>
                    <a:pt x="166496" y="603630"/>
                  </a:lnTo>
                  <a:lnTo>
                    <a:pt x="170561" y="604519"/>
                  </a:lnTo>
                  <a:lnTo>
                    <a:pt x="174498" y="605789"/>
                  </a:lnTo>
                  <a:lnTo>
                    <a:pt x="178307" y="607440"/>
                  </a:lnTo>
                  <a:lnTo>
                    <a:pt x="182118" y="609091"/>
                  </a:lnTo>
                  <a:lnTo>
                    <a:pt x="185547" y="611250"/>
                  </a:lnTo>
                  <a:lnTo>
                    <a:pt x="188340" y="613663"/>
                  </a:lnTo>
                  <a:lnTo>
                    <a:pt x="191261" y="616076"/>
                  </a:lnTo>
                  <a:lnTo>
                    <a:pt x="193294" y="618997"/>
                  </a:lnTo>
                  <a:lnTo>
                    <a:pt x="194690" y="622299"/>
                  </a:lnTo>
                  <a:lnTo>
                    <a:pt x="195960" y="625601"/>
                  </a:lnTo>
                  <a:lnTo>
                    <a:pt x="196214" y="629284"/>
                  </a:lnTo>
                  <a:lnTo>
                    <a:pt x="195452" y="633221"/>
                  </a:lnTo>
                  <a:lnTo>
                    <a:pt x="194563" y="637666"/>
                  </a:lnTo>
                  <a:close/>
                </a:path>
                <a:path w="334645" h="1032637">
                  <a:moveTo>
                    <a:pt x="148716" y="537336"/>
                  </a:moveTo>
                  <a:lnTo>
                    <a:pt x="147192" y="534415"/>
                  </a:lnTo>
                  <a:lnTo>
                    <a:pt x="148462" y="558418"/>
                  </a:lnTo>
                  <a:lnTo>
                    <a:pt x="154050" y="561593"/>
                  </a:lnTo>
                  <a:lnTo>
                    <a:pt x="150749" y="539876"/>
                  </a:lnTo>
                  <a:lnTo>
                    <a:pt x="148716" y="537336"/>
                  </a:lnTo>
                  <a:close/>
                </a:path>
                <a:path w="334645" h="1032637">
                  <a:moveTo>
                    <a:pt x="151256" y="455294"/>
                  </a:moveTo>
                  <a:lnTo>
                    <a:pt x="238505" y="473328"/>
                  </a:lnTo>
                  <a:lnTo>
                    <a:pt x="241426" y="471677"/>
                  </a:lnTo>
                  <a:lnTo>
                    <a:pt x="242570" y="468883"/>
                  </a:lnTo>
                  <a:lnTo>
                    <a:pt x="243204" y="466089"/>
                  </a:lnTo>
                  <a:lnTo>
                    <a:pt x="243712" y="463041"/>
                  </a:lnTo>
                  <a:lnTo>
                    <a:pt x="243839" y="460120"/>
                  </a:lnTo>
                  <a:lnTo>
                    <a:pt x="241807" y="457326"/>
                  </a:lnTo>
                  <a:lnTo>
                    <a:pt x="180848" y="444753"/>
                  </a:lnTo>
                  <a:lnTo>
                    <a:pt x="176275" y="439165"/>
                  </a:lnTo>
                  <a:lnTo>
                    <a:pt x="172974" y="434085"/>
                  </a:lnTo>
                  <a:lnTo>
                    <a:pt x="171068" y="429513"/>
                  </a:lnTo>
                  <a:lnTo>
                    <a:pt x="169037" y="424941"/>
                  </a:lnTo>
                  <a:lnTo>
                    <a:pt x="168401" y="420623"/>
                  </a:lnTo>
                  <a:lnTo>
                    <a:pt x="169290" y="416686"/>
                  </a:lnTo>
                  <a:lnTo>
                    <a:pt x="169925" y="413511"/>
                  </a:lnTo>
                  <a:lnTo>
                    <a:pt x="171068" y="410971"/>
                  </a:lnTo>
                  <a:lnTo>
                    <a:pt x="172719" y="408812"/>
                  </a:lnTo>
                  <a:lnTo>
                    <a:pt x="176402" y="405129"/>
                  </a:lnTo>
                  <a:lnTo>
                    <a:pt x="181482" y="403097"/>
                  </a:lnTo>
                  <a:lnTo>
                    <a:pt x="184276" y="402462"/>
                  </a:lnTo>
                  <a:lnTo>
                    <a:pt x="187451" y="402335"/>
                  </a:lnTo>
                  <a:lnTo>
                    <a:pt x="190626" y="402208"/>
                  </a:lnTo>
                  <a:lnTo>
                    <a:pt x="194690" y="402589"/>
                  </a:lnTo>
                  <a:lnTo>
                    <a:pt x="199771" y="403605"/>
                  </a:lnTo>
                  <a:lnTo>
                    <a:pt x="250825" y="414273"/>
                  </a:lnTo>
                  <a:lnTo>
                    <a:pt x="253746" y="412495"/>
                  </a:lnTo>
                  <a:lnTo>
                    <a:pt x="254761" y="409701"/>
                  </a:lnTo>
                  <a:lnTo>
                    <a:pt x="255524" y="406780"/>
                  </a:lnTo>
                  <a:lnTo>
                    <a:pt x="256031" y="403986"/>
                  </a:lnTo>
                  <a:lnTo>
                    <a:pt x="256158" y="401065"/>
                  </a:lnTo>
                  <a:lnTo>
                    <a:pt x="254126" y="398271"/>
                  </a:lnTo>
                  <a:lnTo>
                    <a:pt x="200913" y="387222"/>
                  </a:lnTo>
                  <a:lnTo>
                    <a:pt x="194690" y="385952"/>
                  </a:lnTo>
                  <a:lnTo>
                    <a:pt x="189229" y="385317"/>
                  </a:lnTo>
                  <a:lnTo>
                    <a:pt x="184657" y="385571"/>
                  </a:lnTo>
                  <a:lnTo>
                    <a:pt x="179958" y="385698"/>
                  </a:lnTo>
                  <a:lnTo>
                    <a:pt x="175767" y="386587"/>
                  </a:lnTo>
                  <a:lnTo>
                    <a:pt x="171957" y="388365"/>
                  </a:lnTo>
                  <a:lnTo>
                    <a:pt x="168148" y="390143"/>
                  </a:lnTo>
                  <a:lnTo>
                    <a:pt x="164845" y="392810"/>
                  </a:lnTo>
                  <a:lnTo>
                    <a:pt x="162051" y="396366"/>
                  </a:lnTo>
                  <a:lnTo>
                    <a:pt x="159257" y="399922"/>
                  </a:lnTo>
                  <a:lnTo>
                    <a:pt x="157225" y="404621"/>
                  </a:lnTo>
                  <a:lnTo>
                    <a:pt x="156082" y="410463"/>
                  </a:lnTo>
                  <a:lnTo>
                    <a:pt x="155066" y="415416"/>
                  </a:lnTo>
                  <a:lnTo>
                    <a:pt x="155320" y="420623"/>
                  </a:lnTo>
                  <a:lnTo>
                    <a:pt x="156844" y="426084"/>
                  </a:lnTo>
                  <a:lnTo>
                    <a:pt x="158368" y="431418"/>
                  </a:lnTo>
                  <a:lnTo>
                    <a:pt x="161416" y="437133"/>
                  </a:lnTo>
                  <a:lnTo>
                    <a:pt x="165862" y="443229"/>
                  </a:lnTo>
                  <a:lnTo>
                    <a:pt x="154304" y="440816"/>
                  </a:lnTo>
                  <a:lnTo>
                    <a:pt x="153796" y="440689"/>
                  </a:lnTo>
                  <a:lnTo>
                    <a:pt x="151002" y="442975"/>
                  </a:lnTo>
                  <a:lnTo>
                    <a:pt x="150113" y="445896"/>
                  </a:lnTo>
                  <a:lnTo>
                    <a:pt x="149478" y="448817"/>
                  </a:lnTo>
                  <a:lnTo>
                    <a:pt x="149098" y="451865"/>
                  </a:lnTo>
                  <a:lnTo>
                    <a:pt x="151256" y="455294"/>
                  </a:lnTo>
                  <a:close/>
                </a:path>
                <a:path w="334645" h="1032637">
                  <a:moveTo>
                    <a:pt x="196342" y="338835"/>
                  </a:moveTo>
                  <a:lnTo>
                    <a:pt x="193548" y="336422"/>
                  </a:lnTo>
                  <a:lnTo>
                    <a:pt x="191388" y="333501"/>
                  </a:lnTo>
                  <a:lnTo>
                    <a:pt x="190119" y="330326"/>
                  </a:lnTo>
                  <a:lnTo>
                    <a:pt x="188722" y="327024"/>
                  </a:lnTo>
                  <a:lnTo>
                    <a:pt x="191007" y="356107"/>
                  </a:lnTo>
                  <a:lnTo>
                    <a:pt x="196723" y="359028"/>
                  </a:lnTo>
                  <a:lnTo>
                    <a:pt x="202437" y="361822"/>
                  </a:lnTo>
                  <a:lnTo>
                    <a:pt x="209042" y="364108"/>
                  </a:lnTo>
                  <a:lnTo>
                    <a:pt x="216534" y="365632"/>
                  </a:lnTo>
                  <a:lnTo>
                    <a:pt x="222884" y="366902"/>
                  </a:lnTo>
                  <a:lnTo>
                    <a:pt x="228980" y="367537"/>
                  </a:lnTo>
                  <a:lnTo>
                    <a:pt x="234950" y="367410"/>
                  </a:lnTo>
                  <a:lnTo>
                    <a:pt x="240919" y="367283"/>
                  </a:lnTo>
                  <a:lnTo>
                    <a:pt x="246379" y="366267"/>
                  </a:lnTo>
                  <a:lnTo>
                    <a:pt x="251205" y="364362"/>
                  </a:lnTo>
                  <a:lnTo>
                    <a:pt x="256031" y="362457"/>
                  </a:lnTo>
                  <a:lnTo>
                    <a:pt x="260096" y="359409"/>
                  </a:lnTo>
                  <a:lnTo>
                    <a:pt x="263525" y="355472"/>
                  </a:lnTo>
                  <a:lnTo>
                    <a:pt x="266953" y="351408"/>
                  </a:lnTo>
                  <a:lnTo>
                    <a:pt x="269367" y="346201"/>
                  </a:lnTo>
                  <a:lnTo>
                    <a:pt x="270636" y="339851"/>
                  </a:lnTo>
                  <a:lnTo>
                    <a:pt x="271906" y="334009"/>
                  </a:lnTo>
                  <a:lnTo>
                    <a:pt x="271652" y="328294"/>
                  </a:lnTo>
                  <a:lnTo>
                    <a:pt x="269875" y="322706"/>
                  </a:lnTo>
                  <a:lnTo>
                    <a:pt x="268097" y="317245"/>
                  </a:lnTo>
                  <a:lnTo>
                    <a:pt x="265302" y="311657"/>
                  </a:lnTo>
                  <a:lnTo>
                    <a:pt x="261238" y="306069"/>
                  </a:lnTo>
                  <a:lnTo>
                    <a:pt x="272796" y="308482"/>
                  </a:lnTo>
                  <a:lnTo>
                    <a:pt x="276986" y="303148"/>
                  </a:lnTo>
                  <a:lnTo>
                    <a:pt x="277749" y="296798"/>
                  </a:lnTo>
                  <a:lnTo>
                    <a:pt x="275717" y="294258"/>
                  </a:lnTo>
                  <a:lnTo>
                    <a:pt x="146684" y="267461"/>
                  </a:lnTo>
                  <a:lnTo>
                    <a:pt x="143637" y="269239"/>
                  </a:lnTo>
                  <a:lnTo>
                    <a:pt x="142493" y="272033"/>
                  </a:lnTo>
                  <a:lnTo>
                    <a:pt x="141858" y="274954"/>
                  </a:lnTo>
                  <a:lnTo>
                    <a:pt x="141350" y="277748"/>
                  </a:lnTo>
                  <a:lnTo>
                    <a:pt x="141224" y="280669"/>
                  </a:lnTo>
                  <a:lnTo>
                    <a:pt x="143255" y="283463"/>
                  </a:lnTo>
                  <a:lnTo>
                    <a:pt x="193928" y="294004"/>
                  </a:lnTo>
                  <a:lnTo>
                    <a:pt x="188849" y="297306"/>
                  </a:lnTo>
                  <a:lnTo>
                    <a:pt x="189356" y="319277"/>
                  </a:lnTo>
                  <a:lnTo>
                    <a:pt x="190246" y="314959"/>
                  </a:lnTo>
                  <a:lnTo>
                    <a:pt x="192531" y="311022"/>
                  </a:lnTo>
                  <a:lnTo>
                    <a:pt x="196214" y="307593"/>
                  </a:lnTo>
                  <a:lnTo>
                    <a:pt x="199771" y="304164"/>
                  </a:lnTo>
                  <a:lnTo>
                    <a:pt x="204724" y="300735"/>
                  </a:lnTo>
                  <a:lnTo>
                    <a:pt x="211074" y="297560"/>
                  </a:lnTo>
                  <a:lnTo>
                    <a:pt x="245872" y="304799"/>
                  </a:lnTo>
                  <a:lnTo>
                    <a:pt x="248538" y="307974"/>
                  </a:lnTo>
                  <a:lnTo>
                    <a:pt x="250698" y="310895"/>
                  </a:lnTo>
                  <a:lnTo>
                    <a:pt x="252475" y="313562"/>
                  </a:lnTo>
                  <a:lnTo>
                    <a:pt x="254126" y="316356"/>
                  </a:lnTo>
                  <a:lnTo>
                    <a:pt x="256412" y="321182"/>
                  </a:lnTo>
                  <a:lnTo>
                    <a:pt x="257809" y="325754"/>
                  </a:lnTo>
                  <a:lnTo>
                    <a:pt x="258190" y="329945"/>
                  </a:lnTo>
                  <a:lnTo>
                    <a:pt x="257555" y="334263"/>
                  </a:lnTo>
                  <a:lnTo>
                    <a:pt x="256794" y="338454"/>
                  </a:lnTo>
                  <a:lnTo>
                    <a:pt x="255015" y="341629"/>
                  </a:lnTo>
                  <a:lnTo>
                    <a:pt x="252475" y="344042"/>
                  </a:lnTo>
                  <a:lnTo>
                    <a:pt x="249935" y="346455"/>
                  </a:lnTo>
                  <a:lnTo>
                    <a:pt x="246887" y="348106"/>
                  </a:lnTo>
                  <a:lnTo>
                    <a:pt x="243204" y="349122"/>
                  </a:lnTo>
                  <a:lnTo>
                    <a:pt x="239649" y="350138"/>
                  </a:lnTo>
                  <a:lnTo>
                    <a:pt x="235711" y="350519"/>
                  </a:lnTo>
                  <a:lnTo>
                    <a:pt x="231267" y="350392"/>
                  </a:lnTo>
                  <a:lnTo>
                    <a:pt x="226949" y="350138"/>
                  </a:lnTo>
                  <a:lnTo>
                    <a:pt x="222630" y="349630"/>
                  </a:lnTo>
                  <a:lnTo>
                    <a:pt x="218185" y="348614"/>
                  </a:lnTo>
                  <a:lnTo>
                    <a:pt x="214122" y="347852"/>
                  </a:lnTo>
                  <a:lnTo>
                    <a:pt x="210057" y="346582"/>
                  </a:lnTo>
                  <a:lnTo>
                    <a:pt x="206248" y="344931"/>
                  </a:lnTo>
                  <a:lnTo>
                    <a:pt x="202437" y="343280"/>
                  </a:lnTo>
                  <a:lnTo>
                    <a:pt x="199135" y="341248"/>
                  </a:lnTo>
                  <a:lnTo>
                    <a:pt x="196342" y="338835"/>
                  </a:lnTo>
                  <a:close/>
                </a:path>
                <a:path w="334645" h="1032637">
                  <a:moveTo>
                    <a:pt x="173989" y="323976"/>
                  </a:moveTo>
                  <a:lnTo>
                    <a:pt x="173989" y="329564"/>
                  </a:lnTo>
                  <a:lnTo>
                    <a:pt x="175387" y="334771"/>
                  </a:lnTo>
                  <a:lnTo>
                    <a:pt x="176656" y="339978"/>
                  </a:lnTo>
                  <a:lnTo>
                    <a:pt x="179196" y="344550"/>
                  </a:lnTo>
                  <a:lnTo>
                    <a:pt x="182752" y="348614"/>
                  </a:lnTo>
                  <a:lnTo>
                    <a:pt x="186308" y="352678"/>
                  </a:lnTo>
                  <a:lnTo>
                    <a:pt x="191007" y="356107"/>
                  </a:lnTo>
                  <a:lnTo>
                    <a:pt x="188722" y="327024"/>
                  </a:lnTo>
                  <a:lnTo>
                    <a:pt x="188468" y="323341"/>
                  </a:lnTo>
                  <a:lnTo>
                    <a:pt x="189356" y="319277"/>
                  </a:lnTo>
                  <a:lnTo>
                    <a:pt x="188849" y="297306"/>
                  </a:lnTo>
                  <a:lnTo>
                    <a:pt x="184657" y="300735"/>
                  </a:lnTo>
                  <a:lnTo>
                    <a:pt x="181482" y="304545"/>
                  </a:lnTo>
                  <a:lnTo>
                    <a:pt x="178434" y="308228"/>
                  </a:lnTo>
                  <a:lnTo>
                    <a:pt x="176402" y="312673"/>
                  </a:lnTo>
                  <a:lnTo>
                    <a:pt x="175259" y="317880"/>
                  </a:lnTo>
                  <a:lnTo>
                    <a:pt x="173989" y="323976"/>
                  </a:lnTo>
                  <a:close/>
                </a:path>
                <a:path w="334645" h="1032637">
                  <a:moveTo>
                    <a:pt x="212471" y="229869"/>
                  </a:moveTo>
                  <a:lnTo>
                    <a:pt x="211074" y="226948"/>
                  </a:lnTo>
                  <a:lnTo>
                    <a:pt x="212344" y="251078"/>
                  </a:lnTo>
                  <a:lnTo>
                    <a:pt x="217804" y="254253"/>
                  </a:lnTo>
                  <a:lnTo>
                    <a:pt x="214502" y="232409"/>
                  </a:lnTo>
                  <a:lnTo>
                    <a:pt x="212471" y="229869"/>
                  </a:lnTo>
                  <a:close/>
                </a:path>
                <a:path w="334645" h="1032637">
                  <a:moveTo>
                    <a:pt x="233679" y="106171"/>
                  </a:moveTo>
                  <a:lnTo>
                    <a:pt x="234823" y="103504"/>
                  </a:lnTo>
                  <a:lnTo>
                    <a:pt x="236474" y="101472"/>
                  </a:lnTo>
                  <a:lnTo>
                    <a:pt x="240156" y="97662"/>
                  </a:lnTo>
                  <a:lnTo>
                    <a:pt x="242697" y="96646"/>
                  </a:lnTo>
                  <a:lnTo>
                    <a:pt x="245236" y="95630"/>
                  </a:lnTo>
                  <a:lnTo>
                    <a:pt x="248030" y="95122"/>
                  </a:lnTo>
                  <a:lnTo>
                    <a:pt x="251332" y="94868"/>
                  </a:lnTo>
                  <a:lnTo>
                    <a:pt x="254507" y="94741"/>
                  </a:lnTo>
                  <a:lnTo>
                    <a:pt x="258572" y="95249"/>
                  </a:lnTo>
                  <a:lnTo>
                    <a:pt x="263525" y="96265"/>
                  </a:lnTo>
                  <a:lnTo>
                    <a:pt x="314578" y="106806"/>
                  </a:lnTo>
                  <a:lnTo>
                    <a:pt x="317500" y="105155"/>
                  </a:lnTo>
                  <a:lnTo>
                    <a:pt x="318643" y="102361"/>
                  </a:lnTo>
                  <a:lnTo>
                    <a:pt x="319277" y="99440"/>
                  </a:lnTo>
                  <a:lnTo>
                    <a:pt x="319785" y="96646"/>
                  </a:lnTo>
                  <a:lnTo>
                    <a:pt x="319912" y="93598"/>
                  </a:lnTo>
                  <a:lnTo>
                    <a:pt x="317880" y="90931"/>
                  </a:lnTo>
                  <a:lnTo>
                    <a:pt x="264668" y="79882"/>
                  </a:lnTo>
                  <a:lnTo>
                    <a:pt x="258572" y="78485"/>
                  </a:lnTo>
                  <a:lnTo>
                    <a:pt x="253110" y="77977"/>
                  </a:lnTo>
                  <a:lnTo>
                    <a:pt x="248411" y="78104"/>
                  </a:lnTo>
                  <a:lnTo>
                    <a:pt x="243839" y="78231"/>
                  </a:lnTo>
                  <a:lnTo>
                    <a:pt x="239522" y="79247"/>
                  </a:lnTo>
                  <a:lnTo>
                    <a:pt x="235711" y="81025"/>
                  </a:lnTo>
                  <a:lnTo>
                    <a:pt x="232028" y="82803"/>
                  </a:lnTo>
                  <a:lnTo>
                    <a:pt x="228726" y="85470"/>
                  </a:lnTo>
                  <a:lnTo>
                    <a:pt x="225932" y="89026"/>
                  </a:lnTo>
                  <a:lnTo>
                    <a:pt x="223138" y="92582"/>
                  </a:lnTo>
                  <a:lnTo>
                    <a:pt x="221106" y="97281"/>
                  </a:lnTo>
                  <a:lnTo>
                    <a:pt x="219836" y="103123"/>
                  </a:lnTo>
                  <a:lnTo>
                    <a:pt x="218821" y="108076"/>
                  </a:lnTo>
                  <a:lnTo>
                    <a:pt x="219075" y="113283"/>
                  </a:lnTo>
                  <a:lnTo>
                    <a:pt x="220599" y="118617"/>
                  </a:lnTo>
                  <a:lnTo>
                    <a:pt x="222123" y="124078"/>
                  </a:lnTo>
                  <a:lnTo>
                    <a:pt x="225171" y="129793"/>
                  </a:lnTo>
                  <a:lnTo>
                    <a:pt x="229615" y="135762"/>
                  </a:lnTo>
                  <a:lnTo>
                    <a:pt x="218058" y="133476"/>
                  </a:lnTo>
                  <a:lnTo>
                    <a:pt x="214756" y="135508"/>
                  </a:lnTo>
                  <a:lnTo>
                    <a:pt x="213868" y="138556"/>
                  </a:lnTo>
                  <a:lnTo>
                    <a:pt x="212978" y="144525"/>
                  </a:lnTo>
                  <a:lnTo>
                    <a:pt x="215137" y="147827"/>
                  </a:lnTo>
                  <a:lnTo>
                    <a:pt x="302386" y="165988"/>
                  </a:lnTo>
                  <a:lnTo>
                    <a:pt x="305307" y="164337"/>
                  </a:lnTo>
                  <a:lnTo>
                    <a:pt x="306324" y="161416"/>
                  </a:lnTo>
                  <a:lnTo>
                    <a:pt x="306958" y="158622"/>
                  </a:lnTo>
                  <a:lnTo>
                    <a:pt x="307594" y="155701"/>
                  </a:lnTo>
                  <a:lnTo>
                    <a:pt x="307721" y="152780"/>
                  </a:lnTo>
                  <a:lnTo>
                    <a:pt x="305688" y="149986"/>
                  </a:lnTo>
                  <a:lnTo>
                    <a:pt x="244728" y="137286"/>
                  </a:lnTo>
                  <a:lnTo>
                    <a:pt x="240156" y="131825"/>
                  </a:lnTo>
                  <a:lnTo>
                    <a:pt x="236854" y="126745"/>
                  </a:lnTo>
                  <a:lnTo>
                    <a:pt x="234823" y="122173"/>
                  </a:lnTo>
                  <a:lnTo>
                    <a:pt x="232790" y="117601"/>
                  </a:lnTo>
                  <a:lnTo>
                    <a:pt x="232155" y="113283"/>
                  </a:lnTo>
                  <a:lnTo>
                    <a:pt x="233045" y="109219"/>
                  </a:lnTo>
                  <a:lnTo>
                    <a:pt x="233679" y="106171"/>
                  </a:lnTo>
                  <a:close/>
                </a:path>
                <a:path w="334645" h="1032637">
                  <a:moveTo>
                    <a:pt x="252349" y="888"/>
                  </a:moveTo>
                  <a:lnTo>
                    <a:pt x="248793" y="126"/>
                  </a:lnTo>
                  <a:lnTo>
                    <a:pt x="245363" y="0"/>
                  </a:lnTo>
                  <a:lnTo>
                    <a:pt x="242697" y="2285"/>
                  </a:lnTo>
                  <a:lnTo>
                    <a:pt x="238125" y="24637"/>
                  </a:lnTo>
                  <a:lnTo>
                    <a:pt x="217297" y="20319"/>
                  </a:lnTo>
                  <a:lnTo>
                    <a:pt x="214249" y="21970"/>
                  </a:lnTo>
                  <a:lnTo>
                    <a:pt x="213232" y="24764"/>
                  </a:lnTo>
                  <a:lnTo>
                    <a:pt x="212598" y="27685"/>
                  </a:lnTo>
                  <a:lnTo>
                    <a:pt x="212089" y="30606"/>
                  </a:lnTo>
                  <a:lnTo>
                    <a:pt x="211962" y="33527"/>
                  </a:lnTo>
                  <a:lnTo>
                    <a:pt x="213995" y="36321"/>
                  </a:lnTo>
                  <a:lnTo>
                    <a:pt x="234696" y="40639"/>
                  </a:lnTo>
                  <a:lnTo>
                    <a:pt x="232282" y="52704"/>
                  </a:lnTo>
                  <a:lnTo>
                    <a:pt x="232409" y="54609"/>
                  </a:lnTo>
                  <a:lnTo>
                    <a:pt x="235203" y="56514"/>
                  </a:lnTo>
                  <a:lnTo>
                    <a:pt x="238251" y="57403"/>
                  </a:lnTo>
                  <a:lnTo>
                    <a:pt x="242315" y="57911"/>
                  </a:lnTo>
                  <a:lnTo>
                    <a:pt x="245490" y="55625"/>
                  </a:lnTo>
                  <a:lnTo>
                    <a:pt x="248030" y="43306"/>
                  </a:lnTo>
                  <a:lnTo>
                    <a:pt x="298957" y="53974"/>
                  </a:lnTo>
                  <a:lnTo>
                    <a:pt x="304037" y="54990"/>
                  </a:lnTo>
                  <a:lnTo>
                    <a:pt x="308482" y="55371"/>
                  </a:lnTo>
                  <a:lnTo>
                    <a:pt x="316356" y="55117"/>
                  </a:lnTo>
                  <a:lnTo>
                    <a:pt x="319658" y="54228"/>
                  </a:lnTo>
                  <a:lnTo>
                    <a:pt x="322579" y="52704"/>
                  </a:lnTo>
                  <a:lnTo>
                    <a:pt x="325374" y="51053"/>
                  </a:lnTo>
                  <a:lnTo>
                    <a:pt x="327786" y="48767"/>
                  </a:lnTo>
                  <a:lnTo>
                    <a:pt x="329692" y="45846"/>
                  </a:lnTo>
                  <a:lnTo>
                    <a:pt x="331470" y="42925"/>
                  </a:lnTo>
                  <a:lnTo>
                    <a:pt x="332867" y="39115"/>
                  </a:lnTo>
                  <a:lnTo>
                    <a:pt x="333882" y="34543"/>
                  </a:lnTo>
                  <a:lnTo>
                    <a:pt x="334390" y="31622"/>
                  </a:lnTo>
                  <a:lnTo>
                    <a:pt x="334645" y="28574"/>
                  </a:lnTo>
                  <a:lnTo>
                    <a:pt x="334645" y="25653"/>
                  </a:lnTo>
                  <a:lnTo>
                    <a:pt x="334263" y="21970"/>
                  </a:lnTo>
                  <a:lnTo>
                    <a:pt x="332867" y="18668"/>
                  </a:lnTo>
                  <a:lnTo>
                    <a:pt x="330073" y="17144"/>
                  </a:lnTo>
                  <a:lnTo>
                    <a:pt x="326771" y="16382"/>
                  </a:lnTo>
                  <a:lnTo>
                    <a:pt x="322960" y="15874"/>
                  </a:lnTo>
                  <a:lnTo>
                    <a:pt x="320294" y="17271"/>
                  </a:lnTo>
                  <a:lnTo>
                    <a:pt x="320548" y="19938"/>
                  </a:lnTo>
                  <a:lnTo>
                    <a:pt x="321055" y="22605"/>
                  </a:lnTo>
                  <a:lnTo>
                    <a:pt x="321182" y="26161"/>
                  </a:lnTo>
                  <a:lnTo>
                    <a:pt x="320801" y="29082"/>
                  </a:lnTo>
                  <a:lnTo>
                    <a:pt x="319785" y="33654"/>
                  </a:lnTo>
                  <a:lnTo>
                    <a:pt x="317626" y="36448"/>
                  </a:lnTo>
                  <a:lnTo>
                    <a:pt x="314198" y="37591"/>
                  </a:lnTo>
                  <a:lnTo>
                    <a:pt x="310769" y="38734"/>
                  </a:lnTo>
                  <a:lnTo>
                    <a:pt x="305943" y="38734"/>
                  </a:lnTo>
                  <a:lnTo>
                    <a:pt x="299974" y="37464"/>
                  </a:lnTo>
                  <a:lnTo>
                    <a:pt x="251332" y="27431"/>
                  </a:lnTo>
                  <a:lnTo>
                    <a:pt x="256031" y="4952"/>
                  </a:lnTo>
                  <a:lnTo>
                    <a:pt x="255777" y="3174"/>
                  </a:lnTo>
                  <a:lnTo>
                    <a:pt x="252349" y="888"/>
                  </a:lnTo>
                  <a:close/>
                </a:path>
                <a:path w="334645" h="1032637">
                  <a:moveTo>
                    <a:pt x="243712" y="245363"/>
                  </a:moveTo>
                  <a:lnTo>
                    <a:pt x="255650" y="187832"/>
                  </a:lnTo>
                  <a:lnTo>
                    <a:pt x="256031" y="186308"/>
                  </a:lnTo>
                  <a:lnTo>
                    <a:pt x="254888" y="183260"/>
                  </a:lnTo>
                  <a:lnTo>
                    <a:pt x="252475" y="180720"/>
                  </a:lnTo>
                  <a:lnTo>
                    <a:pt x="249935" y="180212"/>
                  </a:lnTo>
                  <a:lnTo>
                    <a:pt x="247014" y="179577"/>
                  </a:lnTo>
                  <a:lnTo>
                    <a:pt x="241300" y="178434"/>
                  </a:lnTo>
                  <a:lnTo>
                    <a:pt x="235838" y="178053"/>
                  </a:lnTo>
                  <a:lnTo>
                    <a:pt x="230504" y="178434"/>
                  </a:lnTo>
                  <a:lnTo>
                    <a:pt x="225298" y="178815"/>
                  </a:lnTo>
                  <a:lnTo>
                    <a:pt x="220472" y="180212"/>
                  </a:lnTo>
                  <a:lnTo>
                    <a:pt x="216026" y="182625"/>
                  </a:lnTo>
                  <a:lnTo>
                    <a:pt x="211708" y="184911"/>
                  </a:lnTo>
                  <a:lnTo>
                    <a:pt x="207899" y="188213"/>
                  </a:lnTo>
                  <a:lnTo>
                    <a:pt x="204724" y="192531"/>
                  </a:lnTo>
                  <a:lnTo>
                    <a:pt x="201549" y="196976"/>
                  </a:lnTo>
                  <a:lnTo>
                    <a:pt x="199262" y="202564"/>
                  </a:lnTo>
                  <a:lnTo>
                    <a:pt x="197738" y="209422"/>
                  </a:lnTo>
                  <a:lnTo>
                    <a:pt x="196469" y="215772"/>
                  </a:lnTo>
                  <a:lnTo>
                    <a:pt x="196342" y="221868"/>
                  </a:lnTo>
                  <a:lnTo>
                    <a:pt x="197484" y="227456"/>
                  </a:lnTo>
                  <a:lnTo>
                    <a:pt x="198754" y="233044"/>
                  </a:lnTo>
                  <a:lnTo>
                    <a:pt x="201040" y="238124"/>
                  </a:lnTo>
                  <a:lnTo>
                    <a:pt x="204343" y="242696"/>
                  </a:lnTo>
                  <a:lnTo>
                    <a:pt x="207772" y="247141"/>
                  </a:lnTo>
                  <a:lnTo>
                    <a:pt x="212344" y="251078"/>
                  </a:lnTo>
                  <a:lnTo>
                    <a:pt x="211074" y="226948"/>
                  </a:lnTo>
                  <a:lnTo>
                    <a:pt x="210184" y="223646"/>
                  </a:lnTo>
                  <a:lnTo>
                    <a:pt x="209296" y="220471"/>
                  </a:lnTo>
                  <a:lnTo>
                    <a:pt x="209296" y="216788"/>
                  </a:lnTo>
                  <a:lnTo>
                    <a:pt x="210184" y="212851"/>
                  </a:lnTo>
                  <a:lnTo>
                    <a:pt x="211708" y="205104"/>
                  </a:lnTo>
                  <a:lnTo>
                    <a:pt x="215392" y="199770"/>
                  </a:lnTo>
                  <a:lnTo>
                    <a:pt x="220979" y="196849"/>
                  </a:lnTo>
                  <a:lnTo>
                    <a:pt x="226568" y="193801"/>
                  </a:lnTo>
                  <a:lnTo>
                    <a:pt x="233552" y="193420"/>
                  </a:lnTo>
                  <a:lnTo>
                    <a:pt x="241807" y="195325"/>
                  </a:lnTo>
                  <a:lnTo>
                    <a:pt x="232028" y="242823"/>
                  </a:lnTo>
                  <a:lnTo>
                    <a:pt x="228473" y="242061"/>
                  </a:lnTo>
                  <a:lnTo>
                    <a:pt x="225171" y="240664"/>
                  </a:lnTo>
                  <a:lnTo>
                    <a:pt x="222123" y="238886"/>
                  </a:lnTo>
                  <a:lnTo>
                    <a:pt x="219075" y="237108"/>
                  </a:lnTo>
                  <a:lnTo>
                    <a:pt x="216534" y="234949"/>
                  </a:lnTo>
                  <a:lnTo>
                    <a:pt x="214502" y="232409"/>
                  </a:lnTo>
                  <a:lnTo>
                    <a:pt x="217804" y="254253"/>
                  </a:lnTo>
                  <a:lnTo>
                    <a:pt x="223393" y="257428"/>
                  </a:lnTo>
                  <a:lnTo>
                    <a:pt x="229997" y="259714"/>
                  </a:lnTo>
                  <a:lnTo>
                    <a:pt x="237489" y="261238"/>
                  </a:lnTo>
                  <a:lnTo>
                    <a:pt x="245363" y="262889"/>
                  </a:lnTo>
                  <a:lnTo>
                    <a:pt x="252475" y="263397"/>
                  </a:lnTo>
                  <a:lnTo>
                    <a:pt x="258825" y="262762"/>
                  </a:lnTo>
                  <a:lnTo>
                    <a:pt x="265175" y="262127"/>
                  </a:lnTo>
                  <a:lnTo>
                    <a:pt x="270636" y="260349"/>
                  </a:lnTo>
                  <a:lnTo>
                    <a:pt x="275335" y="257555"/>
                  </a:lnTo>
                  <a:lnTo>
                    <a:pt x="280034" y="254634"/>
                  </a:lnTo>
                  <a:lnTo>
                    <a:pt x="283972" y="250697"/>
                  </a:lnTo>
                  <a:lnTo>
                    <a:pt x="287020" y="245744"/>
                  </a:lnTo>
                  <a:lnTo>
                    <a:pt x="290195" y="240791"/>
                  </a:lnTo>
                  <a:lnTo>
                    <a:pt x="292480" y="234695"/>
                  </a:lnTo>
                  <a:lnTo>
                    <a:pt x="294004" y="227583"/>
                  </a:lnTo>
                  <a:lnTo>
                    <a:pt x="294894" y="223392"/>
                  </a:lnTo>
                  <a:lnTo>
                    <a:pt x="295401" y="219455"/>
                  </a:lnTo>
                  <a:lnTo>
                    <a:pt x="295655" y="211962"/>
                  </a:lnTo>
                  <a:lnTo>
                    <a:pt x="295655" y="208533"/>
                  </a:lnTo>
                  <a:lnTo>
                    <a:pt x="295401" y="205612"/>
                  </a:lnTo>
                  <a:lnTo>
                    <a:pt x="295275" y="202691"/>
                  </a:lnTo>
                  <a:lnTo>
                    <a:pt x="294894" y="200278"/>
                  </a:lnTo>
                  <a:lnTo>
                    <a:pt x="294004" y="196468"/>
                  </a:lnTo>
                  <a:lnTo>
                    <a:pt x="291210" y="192912"/>
                  </a:lnTo>
                  <a:lnTo>
                    <a:pt x="288289" y="192023"/>
                  </a:lnTo>
                  <a:lnTo>
                    <a:pt x="285369" y="191388"/>
                  </a:lnTo>
                  <a:lnTo>
                    <a:pt x="282448" y="191388"/>
                  </a:lnTo>
                  <a:lnTo>
                    <a:pt x="280543" y="193928"/>
                  </a:lnTo>
                  <a:lnTo>
                    <a:pt x="281050" y="196849"/>
                  </a:lnTo>
                  <a:lnTo>
                    <a:pt x="281685" y="200659"/>
                  </a:lnTo>
                  <a:lnTo>
                    <a:pt x="282067" y="203199"/>
                  </a:lnTo>
                  <a:lnTo>
                    <a:pt x="282448" y="205739"/>
                  </a:lnTo>
                  <a:lnTo>
                    <a:pt x="282575" y="215391"/>
                  </a:lnTo>
                  <a:lnTo>
                    <a:pt x="282194" y="219201"/>
                  </a:lnTo>
                  <a:lnTo>
                    <a:pt x="281304" y="223392"/>
                  </a:lnTo>
                  <a:lnTo>
                    <a:pt x="280288" y="228599"/>
                  </a:lnTo>
                  <a:lnTo>
                    <a:pt x="278510" y="232917"/>
                  </a:lnTo>
                  <a:lnTo>
                    <a:pt x="276351" y="236219"/>
                  </a:lnTo>
                  <a:lnTo>
                    <a:pt x="274065" y="239521"/>
                  </a:lnTo>
                  <a:lnTo>
                    <a:pt x="271399" y="242061"/>
                  </a:lnTo>
                  <a:lnTo>
                    <a:pt x="268097" y="243712"/>
                  </a:lnTo>
                  <a:lnTo>
                    <a:pt x="264795" y="245490"/>
                  </a:lnTo>
                  <a:lnTo>
                    <a:pt x="261238" y="246379"/>
                  </a:lnTo>
                  <a:lnTo>
                    <a:pt x="257048" y="246506"/>
                  </a:lnTo>
                  <a:lnTo>
                    <a:pt x="252983" y="246760"/>
                  </a:lnTo>
                  <a:lnTo>
                    <a:pt x="248538" y="246379"/>
                  </a:lnTo>
                  <a:lnTo>
                    <a:pt x="243712" y="245363"/>
                  </a:lnTo>
                  <a:close/>
                </a:path>
                <a:path w="334645" h="1032637">
                  <a:moveTo>
                    <a:pt x="217550" y="505840"/>
                  </a:moveTo>
                  <a:lnTo>
                    <a:pt x="218312" y="510539"/>
                  </a:lnTo>
                  <a:lnTo>
                    <a:pt x="218567" y="513079"/>
                  </a:lnTo>
                  <a:lnTo>
                    <a:pt x="218821" y="516000"/>
                  </a:lnTo>
                  <a:lnTo>
                    <a:pt x="218821" y="522858"/>
                  </a:lnTo>
                  <a:lnTo>
                    <a:pt x="218439" y="526541"/>
                  </a:lnTo>
                  <a:lnTo>
                    <a:pt x="217550" y="530732"/>
                  </a:lnTo>
                  <a:lnTo>
                    <a:pt x="216407" y="536066"/>
                  </a:lnTo>
                  <a:lnTo>
                    <a:pt x="214756" y="540257"/>
                  </a:lnTo>
                  <a:lnTo>
                    <a:pt x="212471" y="543686"/>
                  </a:lnTo>
                  <a:lnTo>
                    <a:pt x="210311" y="546988"/>
                  </a:lnTo>
                  <a:lnTo>
                    <a:pt x="207518" y="549528"/>
                  </a:lnTo>
                  <a:lnTo>
                    <a:pt x="204343" y="551179"/>
                  </a:lnTo>
                  <a:lnTo>
                    <a:pt x="201040" y="552830"/>
                  </a:lnTo>
                  <a:lnTo>
                    <a:pt x="197357" y="553846"/>
                  </a:lnTo>
                  <a:lnTo>
                    <a:pt x="193294" y="553973"/>
                  </a:lnTo>
                  <a:lnTo>
                    <a:pt x="189229" y="554100"/>
                  </a:lnTo>
                  <a:lnTo>
                    <a:pt x="184784" y="553719"/>
                  </a:lnTo>
                  <a:lnTo>
                    <a:pt x="179958" y="552703"/>
                  </a:lnTo>
                  <a:lnTo>
                    <a:pt x="191770" y="495299"/>
                  </a:lnTo>
                  <a:lnTo>
                    <a:pt x="191897" y="492124"/>
                  </a:lnTo>
                  <a:lnTo>
                    <a:pt x="188722" y="488060"/>
                  </a:lnTo>
                  <a:lnTo>
                    <a:pt x="186181" y="487552"/>
                  </a:lnTo>
                  <a:lnTo>
                    <a:pt x="183260" y="487044"/>
                  </a:lnTo>
                  <a:lnTo>
                    <a:pt x="177545" y="485774"/>
                  </a:lnTo>
                  <a:lnTo>
                    <a:pt x="172084" y="485393"/>
                  </a:lnTo>
                  <a:lnTo>
                    <a:pt x="166750" y="485901"/>
                  </a:lnTo>
                  <a:lnTo>
                    <a:pt x="161416" y="486282"/>
                  </a:lnTo>
                  <a:lnTo>
                    <a:pt x="156590" y="487679"/>
                  </a:lnTo>
                  <a:lnTo>
                    <a:pt x="152273" y="489965"/>
                  </a:lnTo>
                  <a:lnTo>
                    <a:pt x="147827" y="492251"/>
                  </a:lnTo>
                  <a:lnTo>
                    <a:pt x="144144" y="495680"/>
                  </a:lnTo>
                  <a:lnTo>
                    <a:pt x="140969" y="499998"/>
                  </a:lnTo>
                  <a:lnTo>
                    <a:pt x="137667" y="504316"/>
                  </a:lnTo>
                  <a:lnTo>
                    <a:pt x="135381" y="509904"/>
                  </a:lnTo>
                  <a:lnTo>
                    <a:pt x="133984" y="516762"/>
                  </a:lnTo>
                  <a:lnTo>
                    <a:pt x="132714" y="523239"/>
                  </a:lnTo>
                  <a:lnTo>
                    <a:pt x="132587" y="529208"/>
                  </a:lnTo>
                  <a:lnTo>
                    <a:pt x="133730" y="534796"/>
                  </a:lnTo>
                  <a:lnTo>
                    <a:pt x="134874" y="540511"/>
                  </a:lnTo>
                  <a:lnTo>
                    <a:pt x="137159" y="545591"/>
                  </a:lnTo>
                  <a:lnTo>
                    <a:pt x="140588" y="550036"/>
                  </a:lnTo>
                  <a:lnTo>
                    <a:pt x="144017" y="554608"/>
                  </a:lnTo>
                  <a:lnTo>
                    <a:pt x="148462" y="558418"/>
                  </a:lnTo>
                  <a:lnTo>
                    <a:pt x="147192" y="534415"/>
                  </a:lnTo>
                  <a:lnTo>
                    <a:pt x="146430" y="531113"/>
                  </a:lnTo>
                  <a:lnTo>
                    <a:pt x="145541" y="527811"/>
                  </a:lnTo>
                  <a:lnTo>
                    <a:pt x="145541" y="524128"/>
                  </a:lnTo>
                  <a:lnTo>
                    <a:pt x="146303" y="520191"/>
                  </a:lnTo>
                  <a:lnTo>
                    <a:pt x="147954" y="512444"/>
                  </a:lnTo>
                  <a:lnTo>
                    <a:pt x="151511" y="507110"/>
                  </a:lnTo>
                  <a:lnTo>
                    <a:pt x="157099" y="504189"/>
                  </a:lnTo>
                  <a:lnTo>
                    <a:pt x="162687" y="501268"/>
                  </a:lnTo>
                  <a:lnTo>
                    <a:pt x="169671" y="500760"/>
                  </a:lnTo>
                  <a:lnTo>
                    <a:pt x="178053" y="502665"/>
                  </a:lnTo>
                  <a:lnTo>
                    <a:pt x="168148" y="550290"/>
                  </a:lnTo>
                  <a:lnTo>
                    <a:pt x="164718" y="549401"/>
                  </a:lnTo>
                  <a:lnTo>
                    <a:pt x="161416" y="548131"/>
                  </a:lnTo>
                  <a:lnTo>
                    <a:pt x="158368" y="546353"/>
                  </a:lnTo>
                  <a:lnTo>
                    <a:pt x="155320" y="544575"/>
                  </a:lnTo>
                  <a:lnTo>
                    <a:pt x="152780" y="542416"/>
                  </a:lnTo>
                  <a:lnTo>
                    <a:pt x="150749" y="539876"/>
                  </a:lnTo>
                  <a:lnTo>
                    <a:pt x="154050" y="561593"/>
                  </a:lnTo>
                  <a:lnTo>
                    <a:pt x="159638" y="564768"/>
                  </a:lnTo>
                  <a:lnTo>
                    <a:pt x="166115" y="567181"/>
                  </a:lnTo>
                  <a:lnTo>
                    <a:pt x="173608" y="568705"/>
                  </a:lnTo>
                  <a:lnTo>
                    <a:pt x="181482" y="570356"/>
                  </a:lnTo>
                  <a:lnTo>
                    <a:pt x="188595" y="570864"/>
                  </a:lnTo>
                  <a:lnTo>
                    <a:pt x="194945" y="570229"/>
                  </a:lnTo>
                  <a:lnTo>
                    <a:pt x="201295" y="569594"/>
                  </a:lnTo>
                  <a:lnTo>
                    <a:pt x="206882" y="567816"/>
                  </a:lnTo>
                  <a:lnTo>
                    <a:pt x="211581" y="564895"/>
                  </a:lnTo>
                  <a:lnTo>
                    <a:pt x="216280" y="562101"/>
                  </a:lnTo>
                  <a:lnTo>
                    <a:pt x="220218" y="558164"/>
                  </a:lnTo>
                  <a:lnTo>
                    <a:pt x="223265" y="553211"/>
                  </a:lnTo>
                  <a:lnTo>
                    <a:pt x="226440" y="548131"/>
                  </a:lnTo>
                  <a:lnTo>
                    <a:pt x="228726" y="542162"/>
                  </a:lnTo>
                  <a:lnTo>
                    <a:pt x="230250" y="534923"/>
                  </a:lnTo>
                  <a:lnTo>
                    <a:pt x="231012" y="530859"/>
                  </a:lnTo>
                  <a:lnTo>
                    <a:pt x="231521" y="526795"/>
                  </a:lnTo>
                  <a:lnTo>
                    <a:pt x="231648" y="523112"/>
                  </a:lnTo>
                  <a:lnTo>
                    <a:pt x="231901" y="519302"/>
                  </a:lnTo>
                  <a:lnTo>
                    <a:pt x="231648" y="512952"/>
                  </a:lnTo>
                  <a:lnTo>
                    <a:pt x="231394" y="510031"/>
                  </a:lnTo>
                  <a:lnTo>
                    <a:pt x="231139" y="507618"/>
                  </a:lnTo>
                  <a:lnTo>
                    <a:pt x="230250" y="503808"/>
                  </a:lnTo>
                  <a:lnTo>
                    <a:pt x="227837" y="500506"/>
                  </a:lnTo>
                  <a:lnTo>
                    <a:pt x="225171" y="499617"/>
                  </a:lnTo>
                  <a:lnTo>
                    <a:pt x="222503" y="498982"/>
                  </a:lnTo>
                  <a:lnTo>
                    <a:pt x="219836" y="498728"/>
                  </a:lnTo>
                  <a:lnTo>
                    <a:pt x="217170" y="499744"/>
                  </a:lnTo>
                  <a:lnTo>
                    <a:pt x="216788" y="502538"/>
                  </a:lnTo>
                  <a:lnTo>
                    <a:pt x="217550" y="505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141"/>
            <p:cNvSpPr/>
            <p:nvPr/>
          </p:nvSpPr>
          <p:spPr>
            <a:xfrm>
              <a:off x="6638798" y="4149725"/>
              <a:ext cx="252602" cy="666623"/>
            </a:xfrm>
            <a:custGeom>
              <a:avLst/>
              <a:gdLst/>
              <a:ahLst/>
              <a:cxnLst/>
              <a:rect l="l" t="t" r="r" b="b"/>
              <a:pathLst>
                <a:path w="252602" h="666623">
                  <a:moveTo>
                    <a:pt x="114680" y="554101"/>
                  </a:moveTo>
                  <a:lnTo>
                    <a:pt x="110617" y="551688"/>
                  </a:lnTo>
                  <a:lnTo>
                    <a:pt x="107442" y="548258"/>
                  </a:lnTo>
                  <a:lnTo>
                    <a:pt x="105409" y="543432"/>
                  </a:lnTo>
                  <a:lnTo>
                    <a:pt x="104901" y="540512"/>
                  </a:lnTo>
                  <a:lnTo>
                    <a:pt x="104775" y="533781"/>
                  </a:lnTo>
                  <a:lnTo>
                    <a:pt x="105155" y="529844"/>
                  </a:lnTo>
                  <a:lnTo>
                    <a:pt x="106045" y="525526"/>
                  </a:lnTo>
                  <a:lnTo>
                    <a:pt x="108838" y="511810"/>
                  </a:lnTo>
                  <a:lnTo>
                    <a:pt x="127380" y="515619"/>
                  </a:lnTo>
                  <a:lnTo>
                    <a:pt x="130936" y="520573"/>
                  </a:lnTo>
                  <a:lnTo>
                    <a:pt x="133476" y="525018"/>
                  </a:lnTo>
                  <a:lnTo>
                    <a:pt x="134874" y="528955"/>
                  </a:lnTo>
                  <a:lnTo>
                    <a:pt x="136271" y="533019"/>
                  </a:lnTo>
                  <a:lnTo>
                    <a:pt x="136525" y="537082"/>
                  </a:lnTo>
                  <a:lnTo>
                    <a:pt x="135635" y="541274"/>
                  </a:lnTo>
                  <a:lnTo>
                    <a:pt x="134493" y="546481"/>
                  </a:lnTo>
                  <a:lnTo>
                    <a:pt x="133223" y="569087"/>
                  </a:lnTo>
                  <a:lnTo>
                    <a:pt x="136017" y="566927"/>
                  </a:lnTo>
                  <a:lnTo>
                    <a:pt x="138810" y="564769"/>
                  </a:lnTo>
                  <a:lnTo>
                    <a:pt x="141224" y="561975"/>
                  </a:lnTo>
                  <a:lnTo>
                    <a:pt x="143255" y="558545"/>
                  </a:lnTo>
                  <a:lnTo>
                    <a:pt x="145160" y="554989"/>
                  </a:lnTo>
                  <a:lnTo>
                    <a:pt x="146684" y="551052"/>
                  </a:lnTo>
                  <a:lnTo>
                    <a:pt x="147574" y="546481"/>
                  </a:lnTo>
                  <a:lnTo>
                    <a:pt x="148717" y="541147"/>
                  </a:lnTo>
                  <a:lnTo>
                    <a:pt x="148590" y="536067"/>
                  </a:lnTo>
                  <a:lnTo>
                    <a:pt x="147320" y="530860"/>
                  </a:lnTo>
                  <a:lnTo>
                    <a:pt x="146050" y="525652"/>
                  </a:lnTo>
                  <a:lnTo>
                    <a:pt x="143763" y="520826"/>
                  </a:lnTo>
                  <a:lnTo>
                    <a:pt x="140461" y="516127"/>
                  </a:lnTo>
                  <a:lnTo>
                    <a:pt x="149098" y="517906"/>
                  </a:lnTo>
                  <a:lnTo>
                    <a:pt x="152019" y="516636"/>
                  </a:lnTo>
                  <a:lnTo>
                    <a:pt x="153161" y="513333"/>
                  </a:lnTo>
                  <a:lnTo>
                    <a:pt x="153797" y="509905"/>
                  </a:lnTo>
                  <a:lnTo>
                    <a:pt x="154050" y="506730"/>
                  </a:lnTo>
                  <a:lnTo>
                    <a:pt x="152019" y="504189"/>
                  </a:lnTo>
                  <a:lnTo>
                    <a:pt x="93218" y="491998"/>
                  </a:lnTo>
                  <a:lnTo>
                    <a:pt x="87756" y="490855"/>
                  </a:lnTo>
                  <a:lnTo>
                    <a:pt x="82930" y="490474"/>
                  </a:lnTo>
                  <a:lnTo>
                    <a:pt x="78612" y="490855"/>
                  </a:lnTo>
                  <a:lnTo>
                    <a:pt x="74295" y="491236"/>
                  </a:lnTo>
                  <a:lnTo>
                    <a:pt x="70484" y="492506"/>
                  </a:lnTo>
                  <a:lnTo>
                    <a:pt x="67055" y="494664"/>
                  </a:lnTo>
                  <a:lnTo>
                    <a:pt x="63753" y="496824"/>
                  </a:lnTo>
                  <a:lnTo>
                    <a:pt x="60959" y="499872"/>
                  </a:lnTo>
                  <a:lnTo>
                    <a:pt x="58674" y="504063"/>
                  </a:lnTo>
                  <a:lnTo>
                    <a:pt x="56260" y="508126"/>
                  </a:lnTo>
                  <a:lnTo>
                    <a:pt x="54482" y="513333"/>
                  </a:lnTo>
                  <a:lnTo>
                    <a:pt x="53212" y="519556"/>
                  </a:lnTo>
                  <a:lnTo>
                    <a:pt x="52450" y="522986"/>
                  </a:lnTo>
                  <a:lnTo>
                    <a:pt x="52070" y="526288"/>
                  </a:lnTo>
                  <a:lnTo>
                    <a:pt x="52070" y="529717"/>
                  </a:lnTo>
                  <a:lnTo>
                    <a:pt x="52070" y="536320"/>
                  </a:lnTo>
                  <a:lnTo>
                    <a:pt x="52450" y="539369"/>
                  </a:lnTo>
                  <a:lnTo>
                    <a:pt x="52831" y="542289"/>
                  </a:lnTo>
                  <a:lnTo>
                    <a:pt x="53340" y="544957"/>
                  </a:lnTo>
                  <a:lnTo>
                    <a:pt x="54736" y="549656"/>
                  </a:lnTo>
                  <a:lnTo>
                    <a:pt x="56133" y="552450"/>
                  </a:lnTo>
                  <a:lnTo>
                    <a:pt x="59308" y="555117"/>
                  </a:lnTo>
                  <a:lnTo>
                    <a:pt x="62102" y="555751"/>
                  </a:lnTo>
                  <a:lnTo>
                    <a:pt x="65658" y="556132"/>
                  </a:lnTo>
                  <a:lnTo>
                    <a:pt x="68960" y="554355"/>
                  </a:lnTo>
                  <a:lnTo>
                    <a:pt x="68960" y="551814"/>
                  </a:lnTo>
                  <a:lnTo>
                    <a:pt x="67691" y="548258"/>
                  </a:lnTo>
                  <a:lnTo>
                    <a:pt x="66421" y="543560"/>
                  </a:lnTo>
                  <a:lnTo>
                    <a:pt x="65785" y="540893"/>
                  </a:lnTo>
                  <a:lnTo>
                    <a:pt x="65404" y="537972"/>
                  </a:lnTo>
                  <a:lnTo>
                    <a:pt x="65150" y="534669"/>
                  </a:lnTo>
                  <a:lnTo>
                    <a:pt x="64770" y="531241"/>
                  </a:lnTo>
                  <a:lnTo>
                    <a:pt x="65024" y="527685"/>
                  </a:lnTo>
                  <a:lnTo>
                    <a:pt x="65912" y="523748"/>
                  </a:lnTo>
                  <a:lnTo>
                    <a:pt x="66675" y="520064"/>
                  </a:lnTo>
                  <a:lnTo>
                    <a:pt x="67691" y="517017"/>
                  </a:lnTo>
                  <a:lnTo>
                    <a:pt x="70484" y="512318"/>
                  </a:lnTo>
                  <a:lnTo>
                    <a:pt x="74295" y="509397"/>
                  </a:lnTo>
                  <a:lnTo>
                    <a:pt x="78740" y="507364"/>
                  </a:lnTo>
                  <a:lnTo>
                    <a:pt x="84200" y="507111"/>
                  </a:lnTo>
                  <a:lnTo>
                    <a:pt x="87249" y="507364"/>
                  </a:lnTo>
                  <a:lnTo>
                    <a:pt x="90550" y="508000"/>
                  </a:lnTo>
                  <a:lnTo>
                    <a:pt x="97408" y="509397"/>
                  </a:lnTo>
                  <a:lnTo>
                    <a:pt x="94869" y="521462"/>
                  </a:lnTo>
                  <a:lnTo>
                    <a:pt x="93472" y="528193"/>
                  </a:lnTo>
                  <a:lnTo>
                    <a:pt x="92836" y="534416"/>
                  </a:lnTo>
                  <a:lnTo>
                    <a:pt x="92963" y="545845"/>
                  </a:lnTo>
                  <a:lnTo>
                    <a:pt x="93725" y="550799"/>
                  </a:lnTo>
                  <a:lnTo>
                    <a:pt x="95376" y="554989"/>
                  </a:lnTo>
                  <a:lnTo>
                    <a:pt x="97027" y="559307"/>
                  </a:lnTo>
                  <a:lnTo>
                    <a:pt x="99441" y="562737"/>
                  </a:lnTo>
                  <a:lnTo>
                    <a:pt x="102616" y="565531"/>
                  </a:lnTo>
                  <a:lnTo>
                    <a:pt x="105791" y="568198"/>
                  </a:lnTo>
                  <a:lnTo>
                    <a:pt x="109854" y="570102"/>
                  </a:lnTo>
                  <a:lnTo>
                    <a:pt x="114807" y="571119"/>
                  </a:lnTo>
                  <a:lnTo>
                    <a:pt x="114680" y="554101"/>
                  </a:lnTo>
                  <a:close/>
                </a:path>
                <a:path w="252602" h="666623">
                  <a:moveTo>
                    <a:pt x="126492" y="571373"/>
                  </a:moveTo>
                  <a:lnTo>
                    <a:pt x="130048" y="570483"/>
                  </a:lnTo>
                  <a:lnTo>
                    <a:pt x="133223" y="569087"/>
                  </a:lnTo>
                  <a:lnTo>
                    <a:pt x="134493" y="546481"/>
                  </a:lnTo>
                  <a:lnTo>
                    <a:pt x="132333" y="550291"/>
                  </a:lnTo>
                  <a:lnTo>
                    <a:pt x="129031" y="552576"/>
                  </a:lnTo>
                  <a:lnTo>
                    <a:pt x="125856" y="554863"/>
                  </a:lnTo>
                  <a:lnTo>
                    <a:pt x="121920" y="555625"/>
                  </a:lnTo>
                  <a:lnTo>
                    <a:pt x="117348" y="554608"/>
                  </a:lnTo>
                  <a:lnTo>
                    <a:pt x="114680" y="554101"/>
                  </a:lnTo>
                  <a:lnTo>
                    <a:pt x="114807" y="571119"/>
                  </a:lnTo>
                  <a:lnTo>
                    <a:pt x="118999" y="572007"/>
                  </a:lnTo>
                  <a:lnTo>
                    <a:pt x="122808" y="572135"/>
                  </a:lnTo>
                  <a:lnTo>
                    <a:pt x="126492" y="571373"/>
                  </a:lnTo>
                  <a:close/>
                </a:path>
                <a:path w="252602" h="666623">
                  <a:moveTo>
                    <a:pt x="161035" y="472694"/>
                  </a:moveTo>
                  <a:lnTo>
                    <a:pt x="162051" y="469900"/>
                  </a:lnTo>
                  <a:lnTo>
                    <a:pt x="162813" y="467106"/>
                  </a:lnTo>
                  <a:lnTo>
                    <a:pt x="163322" y="464057"/>
                  </a:lnTo>
                  <a:lnTo>
                    <a:pt x="163449" y="461137"/>
                  </a:lnTo>
                  <a:lnTo>
                    <a:pt x="161417" y="458343"/>
                  </a:lnTo>
                  <a:lnTo>
                    <a:pt x="100456" y="445769"/>
                  </a:lnTo>
                  <a:lnTo>
                    <a:pt x="95884" y="440181"/>
                  </a:lnTo>
                  <a:lnTo>
                    <a:pt x="92582" y="435229"/>
                  </a:lnTo>
                  <a:lnTo>
                    <a:pt x="90550" y="430911"/>
                  </a:lnTo>
                  <a:lnTo>
                    <a:pt x="88392" y="426593"/>
                  </a:lnTo>
                  <a:lnTo>
                    <a:pt x="87756" y="422529"/>
                  </a:lnTo>
                  <a:lnTo>
                    <a:pt x="88519" y="418845"/>
                  </a:lnTo>
                  <a:lnTo>
                    <a:pt x="89153" y="415925"/>
                  </a:lnTo>
                  <a:lnTo>
                    <a:pt x="91948" y="411606"/>
                  </a:lnTo>
                  <a:lnTo>
                    <a:pt x="95503" y="408177"/>
                  </a:lnTo>
                  <a:lnTo>
                    <a:pt x="98044" y="407288"/>
                  </a:lnTo>
                  <a:lnTo>
                    <a:pt x="100583" y="406273"/>
                  </a:lnTo>
                  <a:lnTo>
                    <a:pt x="103377" y="405764"/>
                  </a:lnTo>
                  <a:lnTo>
                    <a:pt x="109727" y="405638"/>
                  </a:lnTo>
                  <a:lnTo>
                    <a:pt x="113156" y="405892"/>
                  </a:lnTo>
                  <a:lnTo>
                    <a:pt x="116840" y="406654"/>
                  </a:lnTo>
                  <a:lnTo>
                    <a:pt x="169925" y="417702"/>
                  </a:lnTo>
                  <a:lnTo>
                    <a:pt x="172847" y="416051"/>
                  </a:lnTo>
                  <a:lnTo>
                    <a:pt x="173862" y="413131"/>
                  </a:lnTo>
                  <a:lnTo>
                    <a:pt x="174498" y="410337"/>
                  </a:lnTo>
                  <a:lnTo>
                    <a:pt x="175005" y="407543"/>
                  </a:lnTo>
                  <a:lnTo>
                    <a:pt x="175259" y="404494"/>
                  </a:lnTo>
                  <a:lnTo>
                    <a:pt x="173227" y="401700"/>
                  </a:lnTo>
                  <a:lnTo>
                    <a:pt x="112268" y="389000"/>
                  </a:lnTo>
                  <a:lnTo>
                    <a:pt x="107696" y="383413"/>
                  </a:lnTo>
                  <a:lnTo>
                    <a:pt x="104394" y="378460"/>
                  </a:lnTo>
                  <a:lnTo>
                    <a:pt x="102234" y="374142"/>
                  </a:lnTo>
                  <a:lnTo>
                    <a:pt x="100202" y="369824"/>
                  </a:lnTo>
                  <a:lnTo>
                    <a:pt x="99568" y="365887"/>
                  </a:lnTo>
                  <a:lnTo>
                    <a:pt x="100329" y="362204"/>
                  </a:lnTo>
                  <a:lnTo>
                    <a:pt x="100965" y="359282"/>
                  </a:lnTo>
                  <a:lnTo>
                    <a:pt x="103631" y="354838"/>
                  </a:lnTo>
                  <a:lnTo>
                    <a:pt x="107315" y="351408"/>
                  </a:lnTo>
                  <a:lnTo>
                    <a:pt x="112268" y="349504"/>
                  </a:lnTo>
                  <a:lnTo>
                    <a:pt x="115188" y="348995"/>
                  </a:lnTo>
                  <a:lnTo>
                    <a:pt x="121538" y="348995"/>
                  </a:lnTo>
                  <a:lnTo>
                    <a:pt x="124968" y="349376"/>
                  </a:lnTo>
                  <a:lnTo>
                    <a:pt x="128650" y="350138"/>
                  </a:lnTo>
                  <a:lnTo>
                    <a:pt x="181609" y="361061"/>
                  </a:lnTo>
                  <a:lnTo>
                    <a:pt x="184530" y="359282"/>
                  </a:lnTo>
                  <a:lnTo>
                    <a:pt x="185674" y="356488"/>
                  </a:lnTo>
                  <a:lnTo>
                    <a:pt x="186308" y="353568"/>
                  </a:lnTo>
                  <a:lnTo>
                    <a:pt x="186817" y="350774"/>
                  </a:lnTo>
                  <a:lnTo>
                    <a:pt x="186944" y="347725"/>
                  </a:lnTo>
                  <a:lnTo>
                    <a:pt x="184911" y="345058"/>
                  </a:lnTo>
                  <a:lnTo>
                    <a:pt x="129794" y="333501"/>
                  </a:lnTo>
                  <a:lnTo>
                    <a:pt x="124968" y="332486"/>
                  </a:lnTo>
                  <a:lnTo>
                    <a:pt x="120142" y="332105"/>
                  </a:lnTo>
                  <a:lnTo>
                    <a:pt x="110871" y="332231"/>
                  </a:lnTo>
                  <a:lnTo>
                    <a:pt x="106679" y="333120"/>
                  </a:lnTo>
                  <a:lnTo>
                    <a:pt x="102870" y="334772"/>
                  </a:lnTo>
                  <a:lnTo>
                    <a:pt x="99059" y="336423"/>
                  </a:lnTo>
                  <a:lnTo>
                    <a:pt x="95757" y="338963"/>
                  </a:lnTo>
                  <a:lnTo>
                    <a:pt x="93091" y="342392"/>
                  </a:lnTo>
                  <a:lnTo>
                    <a:pt x="90297" y="345820"/>
                  </a:lnTo>
                  <a:lnTo>
                    <a:pt x="88392" y="350266"/>
                  </a:lnTo>
                  <a:lnTo>
                    <a:pt x="87122" y="355981"/>
                  </a:lnTo>
                  <a:lnTo>
                    <a:pt x="86741" y="358267"/>
                  </a:lnTo>
                  <a:lnTo>
                    <a:pt x="86613" y="363093"/>
                  </a:lnTo>
                  <a:lnTo>
                    <a:pt x="87249" y="368045"/>
                  </a:lnTo>
                  <a:lnTo>
                    <a:pt x="88137" y="370713"/>
                  </a:lnTo>
                  <a:lnTo>
                    <a:pt x="89026" y="373506"/>
                  </a:lnTo>
                  <a:lnTo>
                    <a:pt x="90297" y="376300"/>
                  </a:lnTo>
                  <a:lnTo>
                    <a:pt x="91948" y="379475"/>
                  </a:lnTo>
                  <a:lnTo>
                    <a:pt x="93599" y="382524"/>
                  </a:lnTo>
                  <a:lnTo>
                    <a:pt x="95630" y="385825"/>
                  </a:lnTo>
                  <a:lnTo>
                    <a:pt x="98171" y="389381"/>
                  </a:lnTo>
                  <a:lnTo>
                    <a:pt x="95376" y="389889"/>
                  </a:lnTo>
                  <a:lnTo>
                    <a:pt x="92836" y="390651"/>
                  </a:lnTo>
                  <a:lnTo>
                    <a:pt x="88010" y="392938"/>
                  </a:lnTo>
                  <a:lnTo>
                    <a:pt x="83820" y="396239"/>
                  </a:lnTo>
                  <a:lnTo>
                    <a:pt x="80136" y="400431"/>
                  </a:lnTo>
                  <a:lnTo>
                    <a:pt x="78740" y="403098"/>
                  </a:lnTo>
                  <a:lnTo>
                    <a:pt x="77216" y="405892"/>
                  </a:lnTo>
                  <a:lnTo>
                    <a:pt x="76200" y="409067"/>
                  </a:lnTo>
                  <a:lnTo>
                    <a:pt x="75437" y="412623"/>
                  </a:lnTo>
                  <a:lnTo>
                    <a:pt x="74422" y="417322"/>
                  </a:lnTo>
                  <a:lnTo>
                    <a:pt x="74675" y="422275"/>
                  </a:lnTo>
                  <a:lnTo>
                    <a:pt x="76326" y="427481"/>
                  </a:lnTo>
                  <a:lnTo>
                    <a:pt x="77850" y="432562"/>
                  </a:lnTo>
                  <a:lnTo>
                    <a:pt x="80899" y="438150"/>
                  </a:lnTo>
                  <a:lnTo>
                    <a:pt x="85471" y="444245"/>
                  </a:lnTo>
                  <a:lnTo>
                    <a:pt x="73913" y="441832"/>
                  </a:lnTo>
                  <a:lnTo>
                    <a:pt x="70611" y="443992"/>
                  </a:lnTo>
                  <a:lnTo>
                    <a:pt x="69723" y="446913"/>
                  </a:lnTo>
                  <a:lnTo>
                    <a:pt x="69087" y="449833"/>
                  </a:lnTo>
                  <a:lnTo>
                    <a:pt x="68706" y="453644"/>
                  </a:lnTo>
                  <a:lnTo>
                    <a:pt x="70866" y="456311"/>
                  </a:lnTo>
                  <a:lnTo>
                    <a:pt x="158115" y="474344"/>
                  </a:lnTo>
                  <a:lnTo>
                    <a:pt x="161035" y="472694"/>
                  </a:lnTo>
                  <a:close/>
                </a:path>
                <a:path w="252602" h="666623">
                  <a:moveTo>
                    <a:pt x="228600" y="321691"/>
                  </a:moveTo>
                  <a:lnTo>
                    <a:pt x="229616" y="318897"/>
                  </a:lnTo>
                  <a:lnTo>
                    <a:pt x="230250" y="316102"/>
                  </a:lnTo>
                  <a:lnTo>
                    <a:pt x="230885" y="313181"/>
                  </a:lnTo>
                  <a:lnTo>
                    <a:pt x="231012" y="310133"/>
                  </a:lnTo>
                  <a:lnTo>
                    <a:pt x="228853" y="307339"/>
                  </a:lnTo>
                  <a:lnTo>
                    <a:pt x="185293" y="298323"/>
                  </a:lnTo>
                  <a:lnTo>
                    <a:pt x="168148" y="294767"/>
                  </a:lnTo>
                  <a:lnTo>
                    <a:pt x="133476" y="287655"/>
                  </a:lnTo>
                  <a:lnTo>
                    <a:pt x="130809" y="284352"/>
                  </a:lnTo>
                  <a:lnTo>
                    <a:pt x="128650" y="281431"/>
                  </a:lnTo>
                  <a:lnTo>
                    <a:pt x="127000" y="278764"/>
                  </a:lnTo>
                  <a:lnTo>
                    <a:pt x="125349" y="275970"/>
                  </a:lnTo>
                  <a:lnTo>
                    <a:pt x="123062" y="271144"/>
                  </a:lnTo>
                  <a:lnTo>
                    <a:pt x="121666" y="266445"/>
                  </a:lnTo>
                  <a:lnTo>
                    <a:pt x="121284" y="262255"/>
                  </a:lnTo>
                  <a:lnTo>
                    <a:pt x="121793" y="258063"/>
                  </a:lnTo>
                  <a:lnTo>
                    <a:pt x="122681" y="253873"/>
                  </a:lnTo>
                  <a:lnTo>
                    <a:pt x="124332" y="250570"/>
                  </a:lnTo>
                  <a:lnTo>
                    <a:pt x="123190" y="229869"/>
                  </a:lnTo>
                  <a:lnTo>
                    <a:pt x="119125" y="232791"/>
                  </a:lnTo>
                  <a:lnTo>
                    <a:pt x="115697" y="236727"/>
                  </a:lnTo>
                  <a:lnTo>
                    <a:pt x="112395" y="240664"/>
                  </a:lnTo>
                  <a:lnTo>
                    <a:pt x="109981" y="245744"/>
                  </a:lnTo>
                  <a:lnTo>
                    <a:pt x="108711" y="252094"/>
                  </a:lnTo>
                  <a:lnTo>
                    <a:pt x="108076" y="255016"/>
                  </a:lnTo>
                  <a:lnTo>
                    <a:pt x="107823" y="257810"/>
                  </a:lnTo>
                  <a:lnTo>
                    <a:pt x="107950" y="260604"/>
                  </a:lnTo>
                  <a:lnTo>
                    <a:pt x="108203" y="263398"/>
                  </a:lnTo>
                  <a:lnTo>
                    <a:pt x="108584" y="266192"/>
                  </a:lnTo>
                  <a:lnTo>
                    <a:pt x="109474" y="268858"/>
                  </a:lnTo>
                  <a:lnTo>
                    <a:pt x="110235" y="271652"/>
                  </a:lnTo>
                  <a:lnTo>
                    <a:pt x="111378" y="274447"/>
                  </a:lnTo>
                  <a:lnTo>
                    <a:pt x="112902" y="277368"/>
                  </a:lnTo>
                  <a:lnTo>
                    <a:pt x="114426" y="280288"/>
                  </a:lnTo>
                  <a:lnTo>
                    <a:pt x="116204" y="283210"/>
                  </a:lnTo>
                  <a:lnTo>
                    <a:pt x="118363" y="286512"/>
                  </a:lnTo>
                  <a:lnTo>
                    <a:pt x="106679" y="284099"/>
                  </a:lnTo>
                  <a:lnTo>
                    <a:pt x="102488" y="289179"/>
                  </a:lnTo>
                  <a:lnTo>
                    <a:pt x="101473" y="294767"/>
                  </a:lnTo>
                  <a:lnTo>
                    <a:pt x="103758" y="298069"/>
                  </a:lnTo>
                  <a:lnTo>
                    <a:pt x="225551" y="323342"/>
                  </a:lnTo>
                  <a:lnTo>
                    <a:pt x="226059" y="323469"/>
                  </a:lnTo>
                  <a:lnTo>
                    <a:pt x="228600" y="321691"/>
                  </a:lnTo>
                  <a:close/>
                </a:path>
                <a:path w="252602" h="666623">
                  <a:moveTo>
                    <a:pt x="187959" y="296544"/>
                  </a:moveTo>
                  <a:lnTo>
                    <a:pt x="192531" y="292988"/>
                  </a:lnTo>
                  <a:lnTo>
                    <a:pt x="196469" y="289432"/>
                  </a:lnTo>
                  <a:lnTo>
                    <a:pt x="199517" y="285750"/>
                  </a:lnTo>
                  <a:lnTo>
                    <a:pt x="201802" y="281686"/>
                  </a:lnTo>
                  <a:lnTo>
                    <a:pt x="203453" y="277241"/>
                  </a:lnTo>
                  <a:lnTo>
                    <a:pt x="203961" y="274700"/>
                  </a:lnTo>
                  <a:lnTo>
                    <a:pt x="205231" y="268605"/>
                  </a:lnTo>
                  <a:lnTo>
                    <a:pt x="205231" y="262889"/>
                  </a:lnTo>
                  <a:lnTo>
                    <a:pt x="203961" y="257682"/>
                  </a:lnTo>
                  <a:lnTo>
                    <a:pt x="202565" y="252602"/>
                  </a:lnTo>
                  <a:lnTo>
                    <a:pt x="200151" y="247904"/>
                  </a:lnTo>
                  <a:lnTo>
                    <a:pt x="196596" y="243839"/>
                  </a:lnTo>
                  <a:lnTo>
                    <a:pt x="193040" y="239775"/>
                  </a:lnTo>
                  <a:lnTo>
                    <a:pt x="188341" y="236219"/>
                  </a:lnTo>
                  <a:lnTo>
                    <a:pt x="182625" y="233425"/>
                  </a:lnTo>
                  <a:lnTo>
                    <a:pt x="176910" y="230505"/>
                  </a:lnTo>
                  <a:lnTo>
                    <a:pt x="170306" y="228219"/>
                  </a:lnTo>
                  <a:lnTo>
                    <a:pt x="162686" y="226694"/>
                  </a:lnTo>
                  <a:lnTo>
                    <a:pt x="156336" y="225298"/>
                  </a:lnTo>
                  <a:lnTo>
                    <a:pt x="150113" y="224662"/>
                  </a:lnTo>
                  <a:lnTo>
                    <a:pt x="144272" y="224789"/>
                  </a:lnTo>
                  <a:lnTo>
                    <a:pt x="138302" y="224917"/>
                  </a:lnTo>
                  <a:lnTo>
                    <a:pt x="132969" y="225932"/>
                  </a:lnTo>
                  <a:lnTo>
                    <a:pt x="128143" y="227964"/>
                  </a:lnTo>
                  <a:lnTo>
                    <a:pt x="123190" y="229869"/>
                  </a:lnTo>
                  <a:lnTo>
                    <a:pt x="124332" y="250570"/>
                  </a:lnTo>
                  <a:lnTo>
                    <a:pt x="126873" y="248157"/>
                  </a:lnTo>
                  <a:lnTo>
                    <a:pt x="129412" y="245744"/>
                  </a:lnTo>
                  <a:lnTo>
                    <a:pt x="132460" y="244094"/>
                  </a:lnTo>
                  <a:lnTo>
                    <a:pt x="136017" y="243077"/>
                  </a:lnTo>
                  <a:lnTo>
                    <a:pt x="139573" y="242188"/>
                  </a:lnTo>
                  <a:lnTo>
                    <a:pt x="143509" y="241681"/>
                  </a:lnTo>
                  <a:lnTo>
                    <a:pt x="147827" y="241935"/>
                  </a:lnTo>
                  <a:lnTo>
                    <a:pt x="152146" y="242062"/>
                  </a:lnTo>
                  <a:lnTo>
                    <a:pt x="156591" y="242697"/>
                  </a:lnTo>
                  <a:lnTo>
                    <a:pt x="161035" y="243586"/>
                  </a:lnTo>
                  <a:lnTo>
                    <a:pt x="165100" y="244475"/>
                  </a:lnTo>
                  <a:lnTo>
                    <a:pt x="169036" y="245744"/>
                  </a:lnTo>
                  <a:lnTo>
                    <a:pt x="172847" y="247395"/>
                  </a:lnTo>
                  <a:lnTo>
                    <a:pt x="176656" y="249047"/>
                  </a:lnTo>
                  <a:lnTo>
                    <a:pt x="180085" y="251079"/>
                  </a:lnTo>
                  <a:lnTo>
                    <a:pt x="182879" y="253619"/>
                  </a:lnTo>
                  <a:lnTo>
                    <a:pt x="185800" y="256031"/>
                  </a:lnTo>
                  <a:lnTo>
                    <a:pt x="187832" y="258952"/>
                  </a:lnTo>
                  <a:lnTo>
                    <a:pt x="189229" y="262255"/>
                  </a:lnTo>
                  <a:lnTo>
                    <a:pt x="190500" y="265430"/>
                  </a:lnTo>
                  <a:lnTo>
                    <a:pt x="190753" y="269113"/>
                  </a:lnTo>
                  <a:lnTo>
                    <a:pt x="189992" y="273176"/>
                  </a:lnTo>
                  <a:lnTo>
                    <a:pt x="189102" y="277494"/>
                  </a:lnTo>
                  <a:lnTo>
                    <a:pt x="186817" y="281431"/>
                  </a:lnTo>
                  <a:lnTo>
                    <a:pt x="183133" y="284733"/>
                  </a:lnTo>
                  <a:lnTo>
                    <a:pt x="179450" y="288163"/>
                  </a:lnTo>
                  <a:lnTo>
                    <a:pt x="174498" y="291464"/>
                  </a:lnTo>
                  <a:lnTo>
                    <a:pt x="168148" y="294767"/>
                  </a:lnTo>
                  <a:lnTo>
                    <a:pt x="185293" y="298323"/>
                  </a:lnTo>
                  <a:lnTo>
                    <a:pt x="187959" y="296544"/>
                  </a:lnTo>
                  <a:close/>
                </a:path>
                <a:path w="252602" h="666623">
                  <a:moveTo>
                    <a:pt x="215519" y="210057"/>
                  </a:moveTo>
                  <a:lnTo>
                    <a:pt x="216661" y="207263"/>
                  </a:lnTo>
                  <a:lnTo>
                    <a:pt x="217297" y="204469"/>
                  </a:lnTo>
                  <a:lnTo>
                    <a:pt x="217804" y="201422"/>
                  </a:lnTo>
                  <a:lnTo>
                    <a:pt x="217931" y="198500"/>
                  </a:lnTo>
                  <a:lnTo>
                    <a:pt x="215900" y="195706"/>
                  </a:lnTo>
                  <a:lnTo>
                    <a:pt x="86486" y="168910"/>
                  </a:lnTo>
                  <a:lnTo>
                    <a:pt x="85978" y="168782"/>
                  </a:lnTo>
                  <a:lnTo>
                    <a:pt x="82423" y="173355"/>
                  </a:lnTo>
                  <a:lnTo>
                    <a:pt x="81152" y="179197"/>
                  </a:lnTo>
                  <a:lnTo>
                    <a:pt x="81025" y="182118"/>
                  </a:lnTo>
                  <a:lnTo>
                    <a:pt x="83184" y="184912"/>
                  </a:lnTo>
                  <a:lnTo>
                    <a:pt x="212598" y="211708"/>
                  </a:lnTo>
                  <a:lnTo>
                    <a:pt x="215519" y="210057"/>
                  </a:lnTo>
                  <a:close/>
                </a:path>
                <a:path w="252602" h="666623">
                  <a:moveTo>
                    <a:pt x="154812" y="133476"/>
                  </a:moveTo>
                  <a:lnTo>
                    <a:pt x="152780" y="130937"/>
                  </a:lnTo>
                  <a:lnTo>
                    <a:pt x="151383" y="128016"/>
                  </a:lnTo>
                  <a:lnTo>
                    <a:pt x="152653" y="152019"/>
                  </a:lnTo>
                  <a:lnTo>
                    <a:pt x="158242" y="155194"/>
                  </a:lnTo>
                  <a:lnTo>
                    <a:pt x="154812" y="133476"/>
                  </a:lnTo>
                  <a:close/>
                </a:path>
                <a:path w="252602" h="666623">
                  <a:moveTo>
                    <a:pt x="240537" y="69850"/>
                  </a:moveTo>
                  <a:lnTo>
                    <a:pt x="242824" y="67056"/>
                  </a:lnTo>
                  <a:lnTo>
                    <a:pt x="245236" y="63245"/>
                  </a:lnTo>
                  <a:lnTo>
                    <a:pt x="247523" y="58800"/>
                  </a:lnTo>
                  <a:lnTo>
                    <a:pt x="248666" y="56006"/>
                  </a:lnTo>
                  <a:lnTo>
                    <a:pt x="249681" y="53339"/>
                  </a:lnTo>
                  <a:lnTo>
                    <a:pt x="250571" y="50418"/>
                  </a:lnTo>
                  <a:lnTo>
                    <a:pt x="251205" y="47370"/>
                  </a:lnTo>
                  <a:lnTo>
                    <a:pt x="252222" y="42291"/>
                  </a:lnTo>
                  <a:lnTo>
                    <a:pt x="252602" y="37592"/>
                  </a:lnTo>
                  <a:lnTo>
                    <a:pt x="252222" y="33147"/>
                  </a:lnTo>
                  <a:lnTo>
                    <a:pt x="251841" y="28701"/>
                  </a:lnTo>
                  <a:lnTo>
                    <a:pt x="250825" y="24637"/>
                  </a:lnTo>
                  <a:lnTo>
                    <a:pt x="249047" y="21081"/>
                  </a:lnTo>
                  <a:lnTo>
                    <a:pt x="247269" y="17652"/>
                  </a:lnTo>
                  <a:lnTo>
                    <a:pt x="244855" y="14605"/>
                  </a:lnTo>
                  <a:lnTo>
                    <a:pt x="241680" y="12318"/>
                  </a:lnTo>
                  <a:lnTo>
                    <a:pt x="238505" y="9906"/>
                  </a:lnTo>
                  <a:lnTo>
                    <a:pt x="234696" y="8255"/>
                  </a:lnTo>
                  <a:lnTo>
                    <a:pt x="230250" y="7366"/>
                  </a:lnTo>
                  <a:lnTo>
                    <a:pt x="226568" y="6604"/>
                  </a:lnTo>
                  <a:lnTo>
                    <a:pt x="223138" y="6476"/>
                  </a:lnTo>
                  <a:lnTo>
                    <a:pt x="220218" y="7238"/>
                  </a:lnTo>
                  <a:lnTo>
                    <a:pt x="217170" y="7874"/>
                  </a:lnTo>
                  <a:lnTo>
                    <a:pt x="214502" y="9143"/>
                  </a:lnTo>
                  <a:lnTo>
                    <a:pt x="212217" y="10794"/>
                  </a:lnTo>
                  <a:lnTo>
                    <a:pt x="207645" y="14477"/>
                  </a:lnTo>
                  <a:lnTo>
                    <a:pt x="203834" y="19304"/>
                  </a:lnTo>
                  <a:lnTo>
                    <a:pt x="200405" y="24256"/>
                  </a:lnTo>
                  <a:lnTo>
                    <a:pt x="198754" y="26797"/>
                  </a:lnTo>
                  <a:lnTo>
                    <a:pt x="197103" y="29210"/>
                  </a:lnTo>
                  <a:lnTo>
                    <a:pt x="193928" y="34036"/>
                  </a:lnTo>
                  <a:lnTo>
                    <a:pt x="190500" y="37973"/>
                  </a:lnTo>
                  <a:lnTo>
                    <a:pt x="186944" y="41148"/>
                  </a:lnTo>
                  <a:lnTo>
                    <a:pt x="183006" y="43052"/>
                  </a:lnTo>
                  <a:lnTo>
                    <a:pt x="178307" y="42672"/>
                  </a:lnTo>
                  <a:lnTo>
                    <a:pt x="174878" y="41656"/>
                  </a:lnTo>
                  <a:lnTo>
                    <a:pt x="170942" y="38354"/>
                  </a:lnTo>
                  <a:lnTo>
                    <a:pt x="169163" y="35306"/>
                  </a:lnTo>
                  <a:lnTo>
                    <a:pt x="168528" y="31242"/>
                  </a:lnTo>
                  <a:lnTo>
                    <a:pt x="168528" y="26543"/>
                  </a:lnTo>
                  <a:lnTo>
                    <a:pt x="169036" y="23875"/>
                  </a:lnTo>
                  <a:lnTo>
                    <a:pt x="169672" y="20827"/>
                  </a:lnTo>
                  <a:lnTo>
                    <a:pt x="170560" y="18161"/>
                  </a:lnTo>
                  <a:lnTo>
                    <a:pt x="171830" y="16001"/>
                  </a:lnTo>
                  <a:lnTo>
                    <a:pt x="174117" y="11811"/>
                  </a:lnTo>
                  <a:lnTo>
                    <a:pt x="176529" y="8636"/>
                  </a:lnTo>
                  <a:lnTo>
                    <a:pt x="179450" y="5587"/>
                  </a:lnTo>
                  <a:lnTo>
                    <a:pt x="179831" y="2667"/>
                  </a:lnTo>
                  <a:lnTo>
                    <a:pt x="177165" y="1143"/>
                  </a:lnTo>
                  <a:lnTo>
                    <a:pt x="174371" y="381"/>
                  </a:lnTo>
                  <a:lnTo>
                    <a:pt x="171703" y="0"/>
                  </a:lnTo>
                  <a:lnTo>
                    <a:pt x="168782" y="0"/>
                  </a:lnTo>
                  <a:lnTo>
                    <a:pt x="166116" y="1777"/>
                  </a:lnTo>
                  <a:lnTo>
                    <a:pt x="163449" y="4952"/>
                  </a:lnTo>
                  <a:lnTo>
                    <a:pt x="161417" y="8255"/>
                  </a:lnTo>
                  <a:lnTo>
                    <a:pt x="159638" y="11937"/>
                  </a:lnTo>
                  <a:lnTo>
                    <a:pt x="157860" y="16510"/>
                  </a:lnTo>
                  <a:lnTo>
                    <a:pt x="156718" y="21081"/>
                  </a:lnTo>
                  <a:lnTo>
                    <a:pt x="155575" y="26416"/>
                  </a:lnTo>
                  <a:lnTo>
                    <a:pt x="155321" y="31114"/>
                  </a:lnTo>
                  <a:lnTo>
                    <a:pt x="155955" y="35432"/>
                  </a:lnTo>
                  <a:lnTo>
                    <a:pt x="156463" y="39624"/>
                  </a:lnTo>
                  <a:lnTo>
                    <a:pt x="157733" y="43433"/>
                  </a:lnTo>
                  <a:lnTo>
                    <a:pt x="159511" y="46481"/>
                  </a:lnTo>
                  <a:lnTo>
                    <a:pt x="161290" y="49656"/>
                  </a:lnTo>
                  <a:lnTo>
                    <a:pt x="163702" y="52197"/>
                  </a:lnTo>
                  <a:lnTo>
                    <a:pt x="166497" y="54229"/>
                  </a:lnTo>
                  <a:lnTo>
                    <a:pt x="169418" y="56133"/>
                  </a:lnTo>
                  <a:lnTo>
                    <a:pt x="172466" y="57531"/>
                  </a:lnTo>
                  <a:lnTo>
                    <a:pt x="175895" y="58166"/>
                  </a:lnTo>
                  <a:lnTo>
                    <a:pt x="179831" y="59055"/>
                  </a:lnTo>
                  <a:lnTo>
                    <a:pt x="183260" y="59055"/>
                  </a:lnTo>
                  <a:lnTo>
                    <a:pt x="186308" y="58419"/>
                  </a:lnTo>
                  <a:lnTo>
                    <a:pt x="189356" y="57657"/>
                  </a:lnTo>
                  <a:lnTo>
                    <a:pt x="192150" y="56514"/>
                  </a:lnTo>
                  <a:lnTo>
                    <a:pt x="196976" y="53212"/>
                  </a:lnTo>
                  <a:lnTo>
                    <a:pt x="201041" y="48894"/>
                  </a:lnTo>
                  <a:lnTo>
                    <a:pt x="204850" y="44195"/>
                  </a:lnTo>
                  <a:lnTo>
                    <a:pt x="208152" y="39116"/>
                  </a:lnTo>
                  <a:lnTo>
                    <a:pt x="211327" y="34289"/>
                  </a:lnTo>
                  <a:lnTo>
                    <a:pt x="214502" y="29844"/>
                  </a:lnTo>
                  <a:lnTo>
                    <a:pt x="217931" y="26288"/>
                  </a:lnTo>
                  <a:lnTo>
                    <a:pt x="221615" y="24002"/>
                  </a:lnTo>
                  <a:lnTo>
                    <a:pt x="225805" y="22860"/>
                  </a:lnTo>
                  <a:lnTo>
                    <a:pt x="230631" y="23875"/>
                  </a:lnTo>
                  <a:lnTo>
                    <a:pt x="234187" y="26035"/>
                  </a:lnTo>
                  <a:lnTo>
                    <a:pt x="236981" y="28701"/>
                  </a:lnTo>
                  <a:lnTo>
                    <a:pt x="238505" y="32512"/>
                  </a:lnTo>
                  <a:lnTo>
                    <a:pt x="239141" y="36830"/>
                  </a:lnTo>
                  <a:lnTo>
                    <a:pt x="239013" y="41656"/>
                  </a:lnTo>
                  <a:lnTo>
                    <a:pt x="238505" y="44450"/>
                  </a:lnTo>
                  <a:lnTo>
                    <a:pt x="237744" y="48006"/>
                  </a:lnTo>
                  <a:lnTo>
                    <a:pt x="236600" y="51181"/>
                  </a:lnTo>
                  <a:lnTo>
                    <a:pt x="235203" y="53720"/>
                  </a:lnTo>
                  <a:lnTo>
                    <a:pt x="233679" y="56261"/>
                  </a:lnTo>
                  <a:lnTo>
                    <a:pt x="232282" y="58547"/>
                  </a:lnTo>
                  <a:lnTo>
                    <a:pt x="229361" y="62230"/>
                  </a:lnTo>
                  <a:lnTo>
                    <a:pt x="226822" y="64897"/>
                  </a:lnTo>
                  <a:lnTo>
                    <a:pt x="224917" y="67818"/>
                  </a:lnTo>
                  <a:lnTo>
                    <a:pt x="227075" y="70738"/>
                  </a:lnTo>
                  <a:lnTo>
                    <a:pt x="229743" y="71627"/>
                  </a:lnTo>
                  <a:lnTo>
                    <a:pt x="232918" y="72262"/>
                  </a:lnTo>
                  <a:lnTo>
                    <a:pt x="236981" y="72262"/>
                  </a:lnTo>
                  <a:lnTo>
                    <a:pt x="240537" y="69850"/>
                  </a:lnTo>
                  <a:close/>
                </a:path>
                <a:path w="252602" h="666623">
                  <a:moveTo>
                    <a:pt x="199135" y="163830"/>
                  </a:moveTo>
                  <a:lnTo>
                    <a:pt x="205485" y="163194"/>
                  </a:lnTo>
                  <a:lnTo>
                    <a:pt x="210947" y="161417"/>
                  </a:lnTo>
                  <a:lnTo>
                    <a:pt x="215646" y="158623"/>
                  </a:lnTo>
                  <a:lnTo>
                    <a:pt x="220345" y="155701"/>
                  </a:lnTo>
                  <a:lnTo>
                    <a:pt x="224281" y="151764"/>
                  </a:lnTo>
                  <a:lnTo>
                    <a:pt x="227456" y="146812"/>
                  </a:lnTo>
                  <a:lnTo>
                    <a:pt x="230504" y="141858"/>
                  </a:lnTo>
                  <a:lnTo>
                    <a:pt x="232791" y="135762"/>
                  </a:lnTo>
                  <a:lnTo>
                    <a:pt x="234315" y="128524"/>
                  </a:lnTo>
                  <a:lnTo>
                    <a:pt x="235203" y="124460"/>
                  </a:lnTo>
                  <a:lnTo>
                    <a:pt x="235711" y="120523"/>
                  </a:lnTo>
                  <a:lnTo>
                    <a:pt x="235838" y="116712"/>
                  </a:lnTo>
                  <a:lnTo>
                    <a:pt x="235966" y="112902"/>
                  </a:lnTo>
                  <a:lnTo>
                    <a:pt x="235966" y="109600"/>
                  </a:lnTo>
                  <a:lnTo>
                    <a:pt x="235711" y="106680"/>
                  </a:lnTo>
                  <a:lnTo>
                    <a:pt x="235584" y="103758"/>
                  </a:lnTo>
                  <a:lnTo>
                    <a:pt x="235203" y="101218"/>
                  </a:lnTo>
                  <a:lnTo>
                    <a:pt x="234315" y="97408"/>
                  </a:lnTo>
                  <a:lnTo>
                    <a:pt x="232028" y="94233"/>
                  </a:lnTo>
                  <a:lnTo>
                    <a:pt x="229361" y="93218"/>
                  </a:lnTo>
                  <a:lnTo>
                    <a:pt x="226568" y="92582"/>
                  </a:lnTo>
                  <a:lnTo>
                    <a:pt x="224027" y="92329"/>
                  </a:lnTo>
                  <a:lnTo>
                    <a:pt x="221106" y="93725"/>
                  </a:lnTo>
                  <a:lnTo>
                    <a:pt x="220979" y="96266"/>
                  </a:lnTo>
                  <a:lnTo>
                    <a:pt x="221742" y="99568"/>
                  </a:lnTo>
                  <a:lnTo>
                    <a:pt x="222376" y="104139"/>
                  </a:lnTo>
                  <a:lnTo>
                    <a:pt x="222757" y="106680"/>
                  </a:lnTo>
                  <a:lnTo>
                    <a:pt x="222884" y="116458"/>
                  </a:lnTo>
                  <a:lnTo>
                    <a:pt x="222503" y="120268"/>
                  </a:lnTo>
                  <a:lnTo>
                    <a:pt x="221615" y="124332"/>
                  </a:lnTo>
                  <a:lnTo>
                    <a:pt x="220599" y="129667"/>
                  </a:lnTo>
                  <a:lnTo>
                    <a:pt x="218948" y="133985"/>
                  </a:lnTo>
                  <a:lnTo>
                    <a:pt x="216661" y="137287"/>
                  </a:lnTo>
                  <a:lnTo>
                    <a:pt x="214375" y="140588"/>
                  </a:lnTo>
                  <a:lnTo>
                    <a:pt x="211708" y="143129"/>
                  </a:lnTo>
                  <a:lnTo>
                    <a:pt x="208406" y="144780"/>
                  </a:lnTo>
                  <a:lnTo>
                    <a:pt x="205104" y="146557"/>
                  </a:lnTo>
                  <a:lnTo>
                    <a:pt x="201549" y="147447"/>
                  </a:lnTo>
                  <a:lnTo>
                    <a:pt x="197484" y="147574"/>
                  </a:lnTo>
                  <a:lnTo>
                    <a:pt x="193294" y="147827"/>
                  </a:lnTo>
                  <a:lnTo>
                    <a:pt x="188849" y="147319"/>
                  </a:lnTo>
                  <a:lnTo>
                    <a:pt x="184023" y="146304"/>
                  </a:lnTo>
                  <a:lnTo>
                    <a:pt x="195960" y="88900"/>
                  </a:lnTo>
                  <a:lnTo>
                    <a:pt x="196087" y="85725"/>
                  </a:lnTo>
                  <a:lnTo>
                    <a:pt x="194436" y="82804"/>
                  </a:lnTo>
                  <a:lnTo>
                    <a:pt x="190246" y="81280"/>
                  </a:lnTo>
                  <a:lnTo>
                    <a:pt x="187325" y="80644"/>
                  </a:lnTo>
                  <a:lnTo>
                    <a:pt x="181736" y="79501"/>
                  </a:lnTo>
                  <a:lnTo>
                    <a:pt x="176149" y="79120"/>
                  </a:lnTo>
                  <a:lnTo>
                    <a:pt x="170942" y="79501"/>
                  </a:lnTo>
                  <a:lnTo>
                    <a:pt x="165607" y="79882"/>
                  </a:lnTo>
                  <a:lnTo>
                    <a:pt x="160781" y="81280"/>
                  </a:lnTo>
                  <a:lnTo>
                    <a:pt x="156336" y="83566"/>
                  </a:lnTo>
                  <a:lnTo>
                    <a:pt x="152019" y="85979"/>
                  </a:lnTo>
                  <a:lnTo>
                    <a:pt x="148208" y="89281"/>
                  </a:lnTo>
                  <a:lnTo>
                    <a:pt x="145033" y="93599"/>
                  </a:lnTo>
                  <a:lnTo>
                    <a:pt x="141858" y="98043"/>
                  </a:lnTo>
                  <a:lnTo>
                    <a:pt x="139573" y="103631"/>
                  </a:lnTo>
                  <a:lnTo>
                    <a:pt x="138175" y="110489"/>
                  </a:lnTo>
                  <a:lnTo>
                    <a:pt x="136778" y="116839"/>
                  </a:lnTo>
                  <a:lnTo>
                    <a:pt x="136651" y="122808"/>
                  </a:lnTo>
                  <a:lnTo>
                    <a:pt x="137922" y="128524"/>
                  </a:lnTo>
                  <a:lnTo>
                    <a:pt x="139065" y="134112"/>
                  </a:lnTo>
                  <a:lnTo>
                    <a:pt x="141350" y="139192"/>
                  </a:lnTo>
                  <a:lnTo>
                    <a:pt x="144652" y="143637"/>
                  </a:lnTo>
                  <a:lnTo>
                    <a:pt x="148081" y="148208"/>
                  </a:lnTo>
                  <a:lnTo>
                    <a:pt x="152653" y="152019"/>
                  </a:lnTo>
                  <a:lnTo>
                    <a:pt x="151383" y="128016"/>
                  </a:lnTo>
                  <a:lnTo>
                    <a:pt x="150495" y="124713"/>
                  </a:lnTo>
                  <a:lnTo>
                    <a:pt x="149605" y="121412"/>
                  </a:lnTo>
                  <a:lnTo>
                    <a:pt x="149605" y="117856"/>
                  </a:lnTo>
                  <a:lnTo>
                    <a:pt x="150495" y="113792"/>
                  </a:lnTo>
                  <a:lnTo>
                    <a:pt x="152019" y="106172"/>
                  </a:lnTo>
                  <a:lnTo>
                    <a:pt x="155701" y="100837"/>
                  </a:lnTo>
                  <a:lnTo>
                    <a:pt x="161290" y="97789"/>
                  </a:lnTo>
                  <a:lnTo>
                    <a:pt x="166877" y="94868"/>
                  </a:lnTo>
                  <a:lnTo>
                    <a:pt x="173862" y="94361"/>
                  </a:lnTo>
                  <a:lnTo>
                    <a:pt x="182245" y="96393"/>
                  </a:lnTo>
                  <a:lnTo>
                    <a:pt x="172338" y="143891"/>
                  </a:lnTo>
                  <a:lnTo>
                    <a:pt x="168782" y="143001"/>
                  </a:lnTo>
                  <a:lnTo>
                    <a:pt x="165480" y="141731"/>
                  </a:lnTo>
                  <a:lnTo>
                    <a:pt x="162432" y="139954"/>
                  </a:lnTo>
                  <a:lnTo>
                    <a:pt x="159384" y="138175"/>
                  </a:lnTo>
                  <a:lnTo>
                    <a:pt x="156845" y="136017"/>
                  </a:lnTo>
                  <a:lnTo>
                    <a:pt x="154812" y="133476"/>
                  </a:lnTo>
                  <a:lnTo>
                    <a:pt x="158242" y="155194"/>
                  </a:lnTo>
                  <a:lnTo>
                    <a:pt x="163702" y="158369"/>
                  </a:lnTo>
                  <a:lnTo>
                    <a:pt x="170306" y="160781"/>
                  </a:lnTo>
                  <a:lnTo>
                    <a:pt x="177800" y="162306"/>
                  </a:lnTo>
                  <a:lnTo>
                    <a:pt x="185674" y="163956"/>
                  </a:lnTo>
                  <a:lnTo>
                    <a:pt x="192785" y="164464"/>
                  </a:lnTo>
                  <a:lnTo>
                    <a:pt x="199135" y="163830"/>
                  </a:lnTo>
                  <a:close/>
                </a:path>
                <a:path w="252602" h="666623">
                  <a:moveTo>
                    <a:pt x="110744" y="666495"/>
                  </a:moveTo>
                  <a:lnTo>
                    <a:pt x="113665" y="664972"/>
                  </a:lnTo>
                  <a:lnTo>
                    <a:pt x="116458" y="662177"/>
                  </a:lnTo>
                  <a:lnTo>
                    <a:pt x="119506" y="658368"/>
                  </a:lnTo>
                  <a:lnTo>
                    <a:pt x="121030" y="655701"/>
                  </a:lnTo>
                  <a:lnTo>
                    <a:pt x="122681" y="653161"/>
                  </a:lnTo>
                  <a:lnTo>
                    <a:pt x="124205" y="650113"/>
                  </a:lnTo>
                  <a:lnTo>
                    <a:pt x="125729" y="646683"/>
                  </a:lnTo>
                  <a:lnTo>
                    <a:pt x="127126" y="643255"/>
                  </a:lnTo>
                  <a:lnTo>
                    <a:pt x="128270" y="639444"/>
                  </a:lnTo>
                  <a:lnTo>
                    <a:pt x="129158" y="635254"/>
                  </a:lnTo>
                  <a:lnTo>
                    <a:pt x="130428" y="629285"/>
                  </a:lnTo>
                  <a:lnTo>
                    <a:pt x="130809" y="623443"/>
                  </a:lnTo>
                  <a:lnTo>
                    <a:pt x="130175" y="617855"/>
                  </a:lnTo>
                  <a:lnTo>
                    <a:pt x="129667" y="612394"/>
                  </a:lnTo>
                  <a:lnTo>
                    <a:pt x="128270" y="607313"/>
                  </a:lnTo>
                  <a:lnTo>
                    <a:pt x="125856" y="602869"/>
                  </a:lnTo>
                  <a:lnTo>
                    <a:pt x="123444" y="598297"/>
                  </a:lnTo>
                  <a:lnTo>
                    <a:pt x="120142" y="594487"/>
                  </a:lnTo>
                  <a:lnTo>
                    <a:pt x="116077" y="591438"/>
                  </a:lnTo>
                  <a:lnTo>
                    <a:pt x="111886" y="588263"/>
                  </a:lnTo>
                  <a:lnTo>
                    <a:pt x="106933" y="586105"/>
                  </a:lnTo>
                  <a:lnTo>
                    <a:pt x="100965" y="584962"/>
                  </a:lnTo>
                  <a:lnTo>
                    <a:pt x="96011" y="583819"/>
                  </a:lnTo>
                  <a:lnTo>
                    <a:pt x="91567" y="583819"/>
                  </a:lnTo>
                  <a:lnTo>
                    <a:pt x="87502" y="584707"/>
                  </a:lnTo>
                  <a:lnTo>
                    <a:pt x="83566" y="585597"/>
                  </a:lnTo>
                  <a:lnTo>
                    <a:pt x="79882" y="587120"/>
                  </a:lnTo>
                  <a:lnTo>
                    <a:pt x="76707" y="589280"/>
                  </a:lnTo>
                  <a:lnTo>
                    <a:pt x="73405" y="591312"/>
                  </a:lnTo>
                  <a:lnTo>
                    <a:pt x="70484" y="593851"/>
                  </a:lnTo>
                  <a:lnTo>
                    <a:pt x="67818" y="596900"/>
                  </a:lnTo>
                  <a:lnTo>
                    <a:pt x="65150" y="599948"/>
                  </a:lnTo>
                  <a:lnTo>
                    <a:pt x="62610" y="602995"/>
                  </a:lnTo>
                  <a:lnTo>
                    <a:pt x="60198" y="606298"/>
                  </a:lnTo>
                  <a:lnTo>
                    <a:pt x="57784" y="609473"/>
                  </a:lnTo>
                  <a:lnTo>
                    <a:pt x="55499" y="612648"/>
                  </a:lnTo>
                  <a:lnTo>
                    <a:pt x="53212" y="615695"/>
                  </a:lnTo>
                  <a:lnTo>
                    <a:pt x="50800" y="618744"/>
                  </a:lnTo>
                  <a:lnTo>
                    <a:pt x="48386" y="621538"/>
                  </a:lnTo>
                  <a:lnTo>
                    <a:pt x="45974" y="623824"/>
                  </a:lnTo>
                  <a:lnTo>
                    <a:pt x="43433" y="626110"/>
                  </a:lnTo>
                  <a:lnTo>
                    <a:pt x="40767" y="627761"/>
                  </a:lnTo>
                  <a:lnTo>
                    <a:pt x="37846" y="628776"/>
                  </a:lnTo>
                  <a:lnTo>
                    <a:pt x="35051" y="629919"/>
                  </a:lnTo>
                  <a:lnTo>
                    <a:pt x="31876" y="630047"/>
                  </a:lnTo>
                  <a:lnTo>
                    <a:pt x="28448" y="629412"/>
                  </a:lnTo>
                  <a:lnTo>
                    <a:pt x="23875" y="628014"/>
                  </a:lnTo>
                  <a:lnTo>
                    <a:pt x="19938" y="625475"/>
                  </a:lnTo>
                  <a:lnTo>
                    <a:pt x="17145" y="621792"/>
                  </a:lnTo>
                  <a:lnTo>
                    <a:pt x="15112" y="617347"/>
                  </a:lnTo>
                  <a:lnTo>
                    <a:pt x="14731" y="614552"/>
                  </a:lnTo>
                  <a:lnTo>
                    <a:pt x="14350" y="611886"/>
                  </a:lnTo>
                  <a:lnTo>
                    <a:pt x="14477" y="608711"/>
                  </a:lnTo>
                  <a:lnTo>
                    <a:pt x="15240" y="605155"/>
                  </a:lnTo>
                  <a:lnTo>
                    <a:pt x="16001" y="601472"/>
                  </a:lnTo>
                  <a:lnTo>
                    <a:pt x="17145" y="598169"/>
                  </a:lnTo>
                  <a:lnTo>
                    <a:pt x="18669" y="595376"/>
                  </a:lnTo>
                  <a:lnTo>
                    <a:pt x="20320" y="592582"/>
                  </a:lnTo>
                  <a:lnTo>
                    <a:pt x="23495" y="588263"/>
                  </a:lnTo>
                  <a:lnTo>
                    <a:pt x="26416" y="584581"/>
                  </a:lnTo>
                  <a:lnTo>
                    <a:pt x="29591" y="580898"/>
                  </a:lnTo>
                  <a:lnTo>
                    <a:pt x="28955" y="578104"/>
                  </a:lnTo>
                  <a:lnTo>
                    <a:pt x="26161" y="576961"/>
                  </a:lnTo>
                  <a:lnTo>
                    <a:pt x="23113" y="576072"/>
                  </a:lnTo>
                  <a:lnTo>
                    <a:pt x="20066" y="575563"/>
                  </a:lnTo>
                  <a:lnTo>
                    <a:pt x="16891" y="575563"/>
                  </a:lnTo>
                  <a:lnTo>
                    <a:pt x="14097" y="577088"/>
                  </a:lnTo>
                  <a:lnTo>
                    <a:pt x="11556" y="579882"/>
                  </a:lnTo>
                  <a:lnTo>
                    <a:pt x="8890" y="583692"/>
                  </a:lnTo>
                  <a:lnTo>
                    <a:pt x="6223" y="588263"/>
                  </a:lnTo>
                  <a:lnTo>
                    <a:pt x="4952" y="590804"/>
                  </a:lnTo>
                  <a:lnTo>
                    <a:pt x="3936" y="593470"/>
                  </a:lnTo>
                  <a:lnTo>
                    <a:pt x="2921" y="596264"/>
                  </a:lnTo>
                  <a:lnTo>
                    <a:pt x="2031" y="598932"/>
                  </a:lnTo>
                  <a:lnTo>
                    <a:pt x="1524" y="601726"/>
                  </a:lnTo>
                  <a:lnTo>
                    <a:pt x="380" y="607187"/>
                  </a:lnTo>
                  <a:lnTo>
                    <a:pt x="0" y="612394"/>
                  </a:lnTo>
                  <a:lnTo>
                    <a:pt x="507" y="617347"/>
                  </a:lnTo>
                  <a:lnTo>
                    <a:pt x="1016" y="622300"/>
                  </a:lnTo>
                  <a:lnTo>
                    <a:pt x="2285" y="626872"/>
                  </a:lnTo>
                  <a:lnTo>
                    <a:pt x="4318" y="630808"/>
                  </a:lnTo>
                  <a:lnTo>
                    <a:pt x="6350" y="634745"/>
                  </a:lnTo>
                  <a:lnTo>
                    <a:pt x="9271" y="638175"/>
                  </a:lnTo>
                  <a:lnTo>
                    <a:pt x="12953" y="640842"/>
                  </a:lnTo>
                  <a:lnTo>
                    <a:pt x="16763" y="643636"/>
                  </a:lnTo>
                  <a:lnTo>
                    <a:pt x="21208" y="645541"/>
                  </a:lnTo>
                  <a:lnTo>
                    <a:pt x="26416" y="646683"/>
                  </a:lnTo>
                  <a:lnTo>
                    <a:pt x="31496" y="647700"/>
                  </a:lnTo>
                  <a:lnTo>
                    <a:pt x="36068" y="647826"/>
                  </a:lnTo>
                  <a:lnTo>
                    <a:pt x="40004" y="646938"/>
                  </a:lnTo>
                  <a:lnTo>
                    <a:pt x="44069" y="646049"/>
                  </a:lnTo>
                  <a:lnTo>
                    <a:pt x="47625" y="644525"/>
                  </a:lnTo>
                  <a:lnTo>
                    <a:pt x="50926" y="642493"/>
                  </a:lnTo>
                  <a:lnTo>
                    <a:pt x="54228" y="640333"/>
                  </a:lnTo>
                  <a:lnTo>
                    <a:pt x="57150" y="637794"/>
                  </a:lnTo>
                  <a:lnTo>
                    <a:pt x="59944" y="634873"/>
                  </a:lnTo>
                  <a:lnTo>
                    <a:pt x="62610" y="631951"/>
                  </a:lnTo>
                  <a:lnTo>
                    <a:pt x="65150" y="628904"/>
                  </a:lnTo>
                  <a:lnTo>
                    <a:pt x="67563" y="625729"/>
                  </a:lnTo>
                  <a:lnTo>
                    <a:pt x="69850" y="622426"/>
                  </a:lnTo>
                  <a:lnTo>
                    <a:pt x="72262" y="619379"/>
                  </a:lnTo>
                  <a:lnTo>
                    <a:pt x="74549" y="616204"/>
                  </a:lnTo>
                  <a:lnTo>
                    <a:pt x="76834" y="613156"/>
                  </a:lnTo>
                  <a:lnTo>
                    <a:pt x="79121" y="610488"/>
                  </a:lnTo>
                  <a:lnTo>
                    <a:pt x="84074" y="606044"/>
                  </a:lnTo>
                  <a:lnTo>
                    <a:pt x="86741" y="604393"/>
                  </a:lnTo>
                  <a:lnTo>
                    <a:pt x="89661" y="603250"/>
                  </a:lnTo>
                  <a:lnTo>
                    <a:pt x="92455" y="602233"/>
                  </a:lnTo>
                  <a:lnTo>
                    <a:pt x="95630" y="601980"/>
                  </a:lnTo>
                  <a:lnTo>
                    <a:pt x="99186" y="602742"/>
                  </a:lnTo>
                  <a:lnTo>
                    <a:pt x="102488" y="603376"/>
                  </a:lnTo>
                  <a:lnTo>
                    <a:pt x="105282" y="604647"/>
                  </a:lnTo>
                  <a:lnTo>
                    <a:pt x="107696" y="606298"/>
                  </a:lnTo>
                  <a:lnTo>
                    <a:pt x="111886" y="610107"/>
                  </a:lnTo>
                  <a:lnTo>
                    <a:pt x="113156" y="612648"/>
                  </a:lnTo>
                  <a:lnTo>
                    <a:pt x="114553" y="615188"/>
                  </a:lnTo>
                  <a:lnTo>
                    <a:pt x="115316" y="618108"/>
                  </a:lnTo>
                  <a:lnTo>
                    <a:pt x="115697" y="621283"/>
                  </a:lnTo>
                  <a:lnTo>
                    <a:pt x="116077" y="624458"/>
                  </a:lnTo>
                  <a:lnTo>
                    <a:pt x="115824" y="627888"/>
                  </a:lnTo>
                  <a:lnTo>
                    <a:pt x="115061" y="631444"/>
                  </a:lnTo>
                  <a:lnTo>
                    <a:pt x="114046" y="636269"/>
                  </a:lnTo>
                  <a:lnTo>
                    <a:pt x="112649" y="640333"/>
                  </a:lnTo>
                  <a:lnTo>
                    <a:pt x="110744" y="643763"/>
                  </a:lnTo>
                  <a:lnTo>
                    <a:pt x="108838" y="647192"/>
                  </a:lnTo>
                  <a:lnTo>
                    <a:pt x="107060" y="650113"/>
                  </a:lnTo>
                  <a:lnTo>
                    <a:pt x="105155" y="652399"/>
                  </a:lnTo>
                  <a:lnTo>
                    <a:pt x="101726" y="656589"/>
                  </a:lnTo>
                  <a:lnTo>
                    <a:pt x="98044" y="660526"/>
                  </a:lnTo>
                  <a:lnTo>
                    <a:pt x="98932" y="664082"/>
                  </a:lnTo>
                  <a:lnTo>
                    <a:pt x="101980" y="665480"/>
                  </a:lnTo>
                  <a:lnTo>
                    <a:pt x="104521" y="666114"/>
                  </a:lnTo>
                  <a:lnTo>
                    <a:pt x="108203" y="666623"/>
                  </a:lnTo>
                  <a:lnTo>
                    <a:pt x="110744" y="666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142"/>
            <p:cNvSpPr/>
            <p:nvPr/>
          </p:nvSpPr>
          <p:spPr>
            <a:xfrm>
              <a:off x="7401052" y="4519803"/>
              <a:ext cx="687831" cy="727583"/>
            </a:xfrm>
            <a:custGeom>
              <a:avLst/>
              <a:gdLst/>
              <a:ahLst/>
              <a:cxnLst/>
              <a:rect l="l" t="t" r="r" b="b"/>
              <a:pathLst>
                <a:path w="687831" h="727583">
                  <a:moveTo>
                    <a:pt x="285496" y="270637"/>
                  </a:moveTo>
                  <a:lnTo>
                    <a:pt x="279780" y="272161"/>
                  </a:lnTo>
                  <a:lnTo>
                    <a:pt x="273939" y="274955"/>
                  </a:lnTo>
                  <a:lnTo>
                    <a:pt x="275463" y="292989"/>
                  </a:lnTo>
                  <a:lnTo>
                    <a:pt x="278129" y="290576"/>
                  </a:lnTo>
                  <a:lnTo>
                    <a:pt x="281050" y="288671"/>
                  </a:lnTo>
                  <a:lnTo>
                    <a:pt x="284225" y="287147"/>
                  </a:lnTo>
                  <a:lnTo>
                    <a:pt x="287400" y="285623"/>
                  </a:lnTo>
                  <a:lnTo>
                    <a:pt x="291083" y="270256"/>
                  </a:lnTo>
                  <a:lnTo>
                    <a:pt x="285496" y="270637"/>
                  </a:lnTo>
                  <a:close/>
                </a:path>
                <a:path w="687831" h="727583">
                  <a:moveTo>
                    <a:pt x="401193" y="503301"/>
                  </a:moveTo>
                  <a:lnTo>
                    <a:pt x="399415" y="481965"/>
                  </a:lnTo>
                  <a:lnTo>
                    <a:pt x="398779" y="478536"/>
                  </a:lnTo>
                  <a:lnTo>
                    <a:pt x="398272" y="475107"/>
                  </a:lnTo>
                  <a:lnTo>
                    <a:pt x="396240" y="500253"/>
                  </a:lnTo>
                  <a:lnTo>
                    <a:pt x="401193" y="503301"/>
                  </a:lnTo>
                  <a:close/>
                </a:path>
                <a:path w="687831" h="727583">
                  <a:moveTo>
                    <a:pt x="425323" y="507111"/>
                  </a:moveTo>
                  <a:lnTo>
                    <a:pt x="416941" y="515239"/>
                  </a:lnTo>
                  <a:lnTo>
                    <a:pt x="416559" y="515620"/>
                  </a:lnTo>
                  <a:lnTo>
                    <a:pt x="416687" y="518668"/>
                  </a:lnTo>
                  <a:lnTo>
                    <a:pt x="418973" y="521716"/>
                  </a:lnTo>
                  <a:lnTo>
                    <a:pt x="421640" y="524510"/>
                  </a:lnTo>
                  <a:lnTo>
                    <a:pt x="424306" y="526288"/>
                  </a:lnTo>
                  <a:lnTo>
                    <a:pt x="427100" y="525780"/>
                  </a:lnTo>
                  <a:lnTo>
                    <a:pt x="521716" y="433959"/>
                  </a:lnTo>
                  <a:lnTo>
                    <a:pt x="522350" y="432689"/>
                  </a:lnTo>
                  <a:lnTo>
                    <a:pt x="521462" y="429768"/>
                  </a:lnTo>
                  <a:lnTo>
                    <a:pt x="519302" y="426974"/>
                  </a:lnTo>
                  <a:lnTo>
                    <a:pt x="516127" y="423799"/>
                  </a:lnTo>
                  <a:lnTo>
                    <a:pt x="513079" y="421767"/>
                  </a:lnTo>
                  <a:lnTo>
                    <a:pt x="510158" y="422148"/>
                  </a:lnTo>
                  <a:lnTo>
                    <a:pt x="473075" y="458216"/>
                  </a:lnTo>
                  <a:lnTo>
                    <a:pt x="473328" y="452120"/>
                  </a:lnTo>
                  <a:lnTo>
                    <a:pt x="472694" y="446659"/>
                  </a:lnTo>
                  <a:lnTo>
                    <a:pt x="471297" y="441960"/>
                  </a:lnTo>
                  <a:lnTo>
                    <a:pt x="470026" y="437261"/>
                  </a:lnTo>
                  <a:lnTo>
                    <a:pt x="467487" y="433070"/>
                  </a:lnTo>
                  <a:lnTo>
                    <a:pt x="463803" y="429387"/>
                  </a:lnTo>
                  <a:lnTo>
                    <a:pt x="459486" y="424815"/>
                  </a:lnTo>
                  <a:lnTo>
                    <a:pt x="454787" y="421640"/>
                  </a:lnTo>
                  <a:lnTo>
                    <a:pt x="449833" y="419862"/>
                  </a:lnTo>
                  <a:lnTo>
                    <a:pt x="444753" y="418084"/>
                  </a:lnTo>
                  <a:lnTo>
                    <a:pt x="439547" y="417576"/>
                  </a:lnTo>
                  <a:lnTo>
                    <a:pt x="434213" y="418211"/>
                  </a:lnTo>
                  <a:lnTo>
                    <a:pt x="428878" y="418973"/>
                  </a:lnTo>
                  <a:lnTo>
                    <a:pt x="423291" y="420878"/>
                  </a:lnTo>
                  <a:lnTo>
                    <a:pt x="417702" y="424053"/>
                  </a:lnTo>
                  <a:lnTo>
                    <a:pt x="412242" y="427101"/>
                  </a:lnTo>
                  <a:lnTo>
                    <a:pt x="406653" y="431292"/>
                  </a:lnTo>
                  <a:lnTo>
                    <a:pt x="401193" y="436626"/>
                  </a:lnTo>
                  <a:lnTo>
                    <a:pt x="396494" y="441198"/>
                  </a:lnTo>
                  <a:lnTo>
                    <a:pt x="392556" y="445897"/>
                  </a:lnTo>
                  <a:lnTo>
                    <a:pt x="389254" y="450977"/>
                  </a:lnTo>
                  <a:lnTo>
                    <a:pt x="386079" y="455930"/>
                  </a:lnTo>
                  <a:lnTo>
                    <a:pt x="383794" y="461010"/>
                  </a:lnTo>
                  <a:lnTo>
                    <a:pt x="382777" y="466090"/>
                  </a:lnTo>
                  <a:lnTo>
                    <a:pt x="381634" y="471170"/>
                  </a:lnTo>
                  <a:lnTo>
                    <a:pt x="381762" y="476250"/>
                  </a:lnTo>
                  <a:lnTo>
                    <a:pt x="383158" y="481330"/>
                  </a:lnTo>
                  <a:lnTo>
                    <a:pt x="384555" y="486410"/>
                  </a:lnTo>
                  <a:lnTo>
                    <a:pt x="387476" y="491236"/>
                  </a:lnTo>
                  <a:lnTo>
                    <a:pt x="392049" y="495935"/>
                  </a:lnTo>
                  <a:lnTo>
                    <a:pt x="396240" y="500253"/>
                  </a:lnTo>
                  <a:lnTo>
                    <a:pt x="398272" y="475107"/>
                  </a:lnTo>
                  <a:lnTo>
                    <a:pt x="398652" y="471551"/>
                  </a:lnTo>
                  <a:lnTo>
                    <a:pt x="399796" y="467995"/>
                  </a:lnTo>
                  <a:lnTo>
                    <a:pt x="401066" y="464439"/>
                  </a:lnTo>
                  <a:lnTo>
                    <a:pt x="402971" y="461010"/>
                  </a:lnTo>
                  <a:lnTo>
                    <a:pt x="405511" y="457454"/>
                  </a:lnTo>
                  <a:lnTo>
                    <a:pt x="408050" y="454025"/>
                  </a:lnTo>
                  <a:lnTo>
                    <a:pt x="410972" y="450723"/>
                  </a:lnTo>
                  <a:lnTo>
                    <a:pt x="414274" y="447548"/>
                  </a:lnTo>
                  <a:lnTo>
                    <a:pt x="417195" y="444627"/>
                  </a:lnTo>
                  <a:lnTo>
                    <a:pt x="420497" y="442087"/>
                  </a:lnTo>
                  <a:lnTo>
                    <a:pt x="424052" y="439801"/>
                  </a:lnTo>
                  <a:lnTo>
                    <a:pt x="427608" y="437515"/>
                  </a:lnTo>
                  <a:lnTo>
                    <a:pt x="431038" y="435864"/>
                  </a:lnTo>
                  <a:lnTo>
                    <a:pt x="434721" y="434975"/>
                  </a:lnTo>
                  <a:lnTo>
                    <a:pt x="438276" y="433959"/>
                  </a:lnTo>
                  <a:lnTo>
                    <a:pt x="441832" y="433832"/>
                  </a:lnTo>
                  <a:lnTo>
                    <a:pt x="445262" y="434594"/>
                  </a:lnTo>
                  <a:lnTo>
                    <a:pt x="448691" y="435356"/>
                  </a:lnTo>
                  <a:lnTo>
                    <a:pt x="451866" y="437134"/>
                  </a:lnTo>
                  <a:lnTo>
                    <a:pt x="454787" y="440182"/>
                  </a:lnTo>
                  <a:lnTo>
                    <a:pt x="457834" y="443357"/>
                  </a:lnTo>
                  <a:lnTo>
                    <a:pt x="459867" y="447421"/>
                  </a:lnTo>
                  <a:lnTo>
                    <a:pt x="460628" y="452374"/>
                  </a:lnTo>
                  <a:lnTo>
                    <a:pt x="461391" y="457327"/>
                  </a:lnTo>
                  <a:lnTo>
                    <a:pt x="461391" y="463296"/>
                  </a:lnTo>
                  <a:lnTo>
                    <a:pt x="460628" y="470281"/>
                  </a:lnTo>
                  <a:lnTo>
                    <a:pt x="434975" y="495173"/>
                  </a:lnTo>
                  <a:lnTo>
                    <a:pt x="430911" y="495554"/>
                  </a:lnTo>
                  <a:lnTo>
                    <a:pt x="420877" y="495427"/>
                  </a:lnTo>
                  <a:lnTo>
                    <a:pt x="417956" y="495046"/>
                  </a:lnTo>
                  <a:lnTo>
                    <a:pt x="415544" y="494538"/>
                  </a:lnTo>
                  <a:lnTo>
                    <a:pt x="410972" y="493268"/>
                  </a:lnTo>
                  <a:lnTo>
                    <a:pt x="407289" y="491109"/>
                  </a:lnTo>
                  <a:lnTo>
                    <a:pt x="404114" y="488315"/>
                  </a:lnTo>
                  <a:lnTo>
                    <a:pt x="401066" y="485267"/>
                  </a:lnTo>
                  <a:lnTo>
                    <a:pt x="399415" y="481965"/>
                  </a:lnTo>
                  <a:lnTo>
                    <a:pt x="401193" y="503301"/>
                  </a:lnTo>
                  <a:lnTo>
                    <a:pt x="406653" y="504825"/>
                  </a:lnTo>
                  <a:lnTo>
                    <a:pt x="412242" y="506476"/>
                  </a:lnTo>
                  <a:lnTo>
                    <a:pt x="418465" y="507238"/>
                  </a:lnTo>
                  <a:lnTo>
                    <a:pt x="425323" y="507111"/>
                  </a:lnTo>
                  <a:close/>
                </a:path>
                <a:path w="687831" h="727583">
                  <a:moveTo>
                    <a:pt x="597789" y="626745"/>
                  </a:moveTo>
                  <a:lnTo>
                    <a:pt x="560324" y="663067"/>
                  </a:lnTo>
                  <a:lnTo>
                    <a:pt x="559562" y="664210"/>
                  </a:lnTo>
                  <a:lnTo>
                    <a:pt x="560451" y="667131"/>
                  </a:lnTo>
                  <a:lnTo>
                    <a:pt x="562609" y="669925"/>
                  </a:lnTo>
                  <a:lnTo>
                    <a:pt x="565912" y="673100"/>
                  </a:lnTo>
                  <a:lnTo>
                    <a:pt x="568832" y="675132"/>
                  </a:lnTo>
                  <a:lnTo>
                    <a:pt x="571626" y="674751"/>
                  </a:lnTo>
                  <a:lnTo>
                    <a:pt x="610616" y="636905"/>
                  </a:lnTo>
                  <a:lnTo>
                    <a:pt x="615188" y="632460"/>
                  </a:lnTo>
                  <a:lnTo>
                    <a:pt x="618744" y="628396"/>
                  </a:lnTo>
                  <a:lnTo>
                    <a:pt x="621156" y="624459"/>
                  </a:lnTo>
                  <a:lnTo>
                    <a:pt x="623697" y="620522"/>
                  </a:lnTo>
                  <a:lnTo>
                    <a:pt x="625221" y="616458"/>
                  </a:lnTo>
                  <a:lnTo>
                    <a:pt x="625982" y="612267"/>
                  </a:lnTo>
                  <a:lnTo>
                    <a:pt x="626618" y="608203"/>
                  </a:lnTo>
                  <a:lnTo>
                    <a:pt x="626237" y="603885"/>
                  </a:lnTo>
                  <a:lnTo>
                    <a:pt x="624840" y="599567"/>
                  </a:lnTo>
                  <a:lnTo>
                    <a:pt x="623443" y="595249"/>
                  </a:lnTo>
                  <a:lnTo>
                    <a:pt x="620776" y="591058"/>
                  </a:lnTo>
                  <a:lnTo>
                    <a:pt x="616584" y="586740"/>
                  </a:lnTo>
                  <a:lnTo>
                    <a:pt x="613028" y="583057"/>
                  </a:lnTo>
                  <a:lnTo>
                    <a:pt x="608583" y="580390"/>
                  </a:lnTo>
                  <a:lnTo>
                    <a:pt x="603250" y="578612"/>
                  </a:lnTo>
                  <a:lnTo>
                    <a:pt x="597916" y="576834"/>
                  </a:lnTo>
                  <a:lnTo>
                    <a:pt x="591566" y="576199"/>
                  </a:lnTo>
                  <a:lnTo>
                    <a:pt x="583946" y="576453"/>
                  </a:lnTo>
                  <a:lnTo>
                    <a:pt x="592454" y="568325"/>
                  </a:lnTo>
                  <a:lnTo>
                    <a:pt x="593090" y="567563"/>
                  </a:lnTo>
                  <a:lnTo>
                    <a:pt x="592963" y="565023"/>
                  </a:lnTo>
                  <a:lnTo>
                    <a:pt x="590550" y="561975"/>
                  </a:lnTo>
                  <a:lnTo>
                    <a:pt x="587628" y="558927"/>
                  </a:lnTo>
                  <a:lnTo>
                    <a:pt x="584834" y="557149"/>
                  </a:lnTo>
                  <a:lnTo>
                    <a:pt x="582168" y="557657"/>
                  </a:lnTo>
                  <a:lnTo>
                    <a:pt x="518287" y="619760"/>
                  </a:lnTo>
                  <a:lnTo>
                    <a:pt x="517525" y="620903"/>
                  </a:lnTo>
                  <a:lnTo>
                    <a:pt x="518414" y="623824"/>
                  </a:lnTo>
                  <a:lnTo>
                    <a:pt x="520573" y="626491"/>
                  </a:lnTo>
                  <a:lnTo>
                    <a:pt x="523875" y="629793"/>
                  </a:lnTo>
                  <a:lnTo>
                    <a:pt x="526796" y="631825"/>
                  </a:lnTo>
                  <a:lnTo>
                    <a:pt x="529590" y="631444"/>
                  </a:lnTo>
                  <a:lnTo>
                    <a:pt x="574294" y="588137"/>
                  </a:lnTo>
                  <a:lnTo>
                    <a:pt x="581405" y="587375"/>
                  </a:lnTo>
                  <a:lnTo>
                    <a:pt x="587501" y="587502"/>
                  </a:lnTo>
                  <a:lnTo>
                    <a:pt x="592454" y="588391"/>
                  </a:lnTo>
                  <a:lnTo>
                    <a:pt x="597407" y="589280"/>
                  </a:lnTo>
                  <a:lnTo>
                    <a:pt x="601218" y="591312"/>
                  </a:lnTo>
                  <a:lnTo>
                    <a:pt x="604139" y="594233"/>
                  </a:lnTo>
                  <a:lnTo>
                    <a:pt x="607822" y="598932"/>
                  </a:lnTo>
                  <a:lnTo>
                    <a:pt x="609473" y="604012"/>
                  </a:lnTo>
                  <a:lnTo>
                    <a:pt x="609600" y="606552"/>
                  </a:lnTo>
                  <a:lnTo>
                    <a:pt x="609092" y="609219"/>
                  </a:lnTo>
                  <a:lnTo>
                    <a:pt x="608456" y="611886"/>
                  </a:lnTo>
                  <a:lnTo>
                    <a:pt x="607441" y="614553"/>
                  </a:lnTo>
                  <a:lnTo>
                    <a:pt x="605663" y="617347"/>
                  </a:lnTo>
                  <a:lnTo>
                    <a:pt x="604012" y="620014"/>
                  </a:lnTo>
                  <a:lnTo>
                    <a:pt x="601345" y="623189"/>
                  </a:lnTo>
                  <a:lnTo>
                    <a:pt x="597789" y="626745"/>
                  </a:lnTo>
                  <a:close/>
                </a:path>
                <a:path w="687831" h="727583">
                  <a:moveTo>
                    <a:pt x="504063" y="495935"/>
                  </a:moveTo>
                  <a:lnTo>
                    <a:pt x="498348" y="497459"/>
                  </a:lnTo>
                  <a:lnTo>
                    <a:pt x="492632" y="500253"/>
                  </a:lnTo>
                  <a:lnTo>
                    <a:pt x="494029" y="518287"/>
                  </a:lnTo>
                  <a:lnTo>
                    <a:pt x="496824" y="515874"/>
                  </a:lnTo>
                  <a:lnTo>
                    <a:pt x="499745" y="513969"/>
                  </a:lnTo>
                  <a:lnTo>
                    <a:pt x="502920" y="512445"/>
                  </a:lnTo>
                  <a:lnTo>
                    <a:pt x="506095" y="510921"/>
                  </a:lnTo>
                  <a:lnTo>
                    <a:pt x="509777" y="495554"/>
                  </a:lnTo>
                  <a:lnTo>
                    <a:pt x="504063" y="495935"/>
                  </a:lnTo>
                  <a:close/>
                </a:path>
                <a:path w="687831" h="727583">
                  <a:moveTo>
                    <a:pt x="687197" y="662305"/>
                  </a:moveTo>
                  <a:lnTo>
                    <a:pt x="671322" y="645795"/>
                  </a:lnTo>
                  <a:lnTo>
                    <a:pt x="686562" y="631063"/>
                  </a:lnTo>
                  <a:lnTo>
                    <a:pt x="687197" y="629920"/>
                  </a:lnTo>
                  <a:lnTo>
                    <a:pt x="686434" y="626872"/>
                  </a:lnTo>
                  <a:lnTo>
                    <a:pt x="684276" y="624205"/>
                  </a:lnTo>
                  <a:lnTo>
                    <a:pt x="680974" y="620903"/>
                  </a:lnTo>
                  <a:lnTo>
                    <a:pt x="677926" y="618871"/>
                  </a:lnTo>
                  <a:lnTo>
                    <a:pt x="675131" y="619379"/>
                  </a:lnTo>
                  <a:lnTo>
                    <a:pt x="659892" y="634111"/>
                  </a:lnTo>
                  <a:lnTo>
                    <a:pt x="651382" y="625221"/>
                  </a:lnTo>
                  <a:lnTo>
                    <a:pt x="650113" y="624459"/>
                  </a:lnTo>
                  <a:lnTo>
                    <a:pt x="647319" y="625094"/>
                  </a:lnTo>
                  <a:lnTo>
                    <a:pt x="644144" y="627634"/>
                  </a:lnTo>
                  <a:lnTo>
                    <a:pt x="640969" y="631825"/>
                  </a:lnTo>
                  <a:lnTo>
                    <a:pt x="641476" y="634619"/>
                  </a:lnTo>
                  <a:lnTo>
                    <a:pt x="650240" y="643509"/>
                  </a:lnTo>
                  <a:lnTo>
                    <a:pt x="612901" y="679831"/>
                  </a:lnTo>
                  <a:lnTo>
                    <a:pt x="609219" y="683387"/>
                  </a:lnTo>
                  <a:lnTo>
                    <a:pt x="606298" y="686816"/>
                  </a:lnTo>
                  <a:lnTo>
                    <a:pt x="604266" y="690245"/>
                  </a:lnTo>
                  <a:lnTo>
                    <a:pt x="602233" y="693547"/>
                  </a:lnTo>
                  <a:lnTo>
                    <a:pt x="600964" y="696849"/>
                  </a:lnTo>
                  <a:lnTo>
                    <a:pt x="600709" y="700024"/>
                  </a:lnTo>
                  <a:lnTo>
                    <a:pt x="600328" y="703326"/>
                  </a:lnTo>
                  <a:lnTo>
                    <a:pt x="600964" y="706501"/>
                  </a:lnTo>
                  <a:lnTo>
                    <a:pt x="602361" y="709676"/>
                  </a:lnTo>
                  <a:lnTo>
                    <a:pt x="603757" y="712978"/>
                  </a:lnTo>
                  <a:lnTo>
                    <a:pt x="606044" y="716153"/>
                  </a:lnTo>
                  <a:lnTo>
                    <a:pt x="609346" y="719582"/>
                  </a:lnTo>
                  <a:lnTo>
                    <a:pt x="612648" y="722630"/>
                  </a:lnTo>
                  <a:lnTo>
                    <a:pt x="616203" y="725170"/>
                  </a:lnTo>
                  <a:lnTo>
                    <a:pt x="619505" y="726948"/>
                  </a:lnTo>
                  <a:lnTo>
                    <a:pt x="623062" y="727583"/>
                  </a:lnTo>
                  <a:lnTo>
                    <a:pt x="625855" y="726186"/>
                  </a:lnTo>
                  <a:lnTo>
                    <a:pt x="628396" y="723900"/>
                  </a:lnTo>
                  <a:lnTo>
                    <a:pt x="629284" y="723011"/>
                  </a:lnTo>
                  <a:lnTo>
                    <a:pt x="631444" y="720090"/>
                  </a:lnTo>
                  <a:lnTo>
                    <a:pt x="630301" y="717296"/>
                  </a:lnTo>
                  <a:lnTo>
                    <a:pt x="627252" y="716026"/>
                  </a:lnTo>
                  <a:lnTo>
                    <a:pt x="624458" y="714375"/>
                  </a:lnTo>
                  <a:lnTo>
                    <a:pt x="621283" y="711835"/>
                  </a:lnTo>
                  <a:lnTo>
                    <a:pt x="617981" y="708406"/>
                  </a:lnTo>
                  <a:lnTo>
                    <a:pt x="616839" y="704977"/>
                  </a:lnTo>
                  <a:lnTo>
                    <a:pt x="617854" y="701548"/>
                  </a:lnTo>
                  <a:lnTo>
                    <a:pt x="618871" y="697992"/>
                  </a:lnTo>
                  <a:lnTo>
                    <a:pt x="621538" y="694182"/>
                  </a:lnTo>
                  <a:lnTo>
                    <a:pt x="625982" y="689864"/>
                  </a:lnTo>
                  <a:lnTo>
                    <a:pt x="661543" y="655320"/>
                  </a:lnTo>
                  <a:lnTo>
                    <a:pt x="677545" y="671703"/>
                  </a:lnTo>
                  <a:lnTo>
                    <a:pt x="679069" y="672592"/>
                  </a:lnTo>
                  <a:lnTo>
                    <a:pt x="682878" y="670941"/>
                  </a:lnTo>
                  <a:lnTo>
                    <a:pt x="686180" y="667639"/>
                  </a:lnTo>
                  <a:lnTo>
                    <a:pt x="687831" y="665099"/>
                  </a:lnTo>
                  <a:lnTo>
                    <a:pt x="687197" y="662305"/>
                  </a:lnTo>
                  <a:close/>
                </a:path>
                <a:path w="687831" h="727583">
                  <a:moveTo>
                    <a:pt x="486918" y="503174"/>
                  </a:moveTo>
                  <a:lnTo>
                    <a:pt x="481202" y="507238"/>
                  </a:lnTo>
                  <a:lnTo>
                    <a:pt x="475742" y="512572"/>
                  </a:lnTo>
                  <a:lnTo>
                    <a:pt x="470026" y="518160"/>
                  </a:lnTo>
                  <a:lnTo>
                    <a:pt x="465581" y="523748"/>
                  </a:lnTo>
                  <a:lnTo>
                    <a:pt x="462533" y="529336"/>
                  </a:lnTo>
                  <a:lnTo>
                    <a:pt x="459486" y="534924"/>
                  </a:lnTo>
                  <a:lnTo>
                    <a:pt x="457834" y="540512"/>
                  </a:lnTo>
                  <a:lnTo>
                    <a:pt x="457580" y="545973"/>
                  </a:lnTo>
                  <a:lnTo>
                    <a:pt x="457326" y="551434"/>
                  </a:lnTo>
                  <a:lnTo>
                    <a:pt x="458343" y="556895"/>
                  </a:lnTo>
                  <a:lnTo>
                    <a:pt x="460755" y="562356"/>
                  </a:lnTo>
                  <a:lnTo>
                    <a:pt x="463169" y="567690"/>
                  </a:lnTo>
                  <a:lnTo>
                    <a:pt x="466851" y="573024"/>
                  </a:lnTo>
                  <a:lnTo>
                    <a:pt x="471931" y="578231"/>
                  </a:lnTo>
                  <a:lnTo>
                    <a:pt x="474852" y="581279"/>
                  </a:lnTo>
                  <a:lnTo>
                    <a:pt x="477900" y="583946"/>
                  </a:lnTo>
                  <a:lnTo>
                    <a:pt x="480949" y="586105"/>
                  </a:lnTo>
                  <a:lnTo>
                    <a:pt x="483997" y="588391"/>
                  </a:lnTo>
                  <a:lnTo>
                    <a:pt x="486791" y="590296"/>
                  </a:lnTo>
                  <a:lnTo>
                    <a:pt x="489330" y="591693"/>
                  </a:lnTo>
                  <a:lnTo>
                    <a:pt x="491871" y="593217"/>
                  </a:lnTo>
                  <a:lnTo>
                    <a:pt x="494029" y="594360"/>
                  </a:lnTo>
                  <a:lnTo>
                    <a:pt x="497713" y="595757"/>
                  </a:lnTo>
                  <a:lnTo>
                    <a:pt x="500888" y="596011"/>
                  </a:lnTo>
                  <a:lnTo>
                    <a:pt x="503554" y="594360"/>
                  </a:lnTo>
                  <a:lnTo>
                    <a:pt x="506095" y="592074"/>
                  </a:lnTo>
                  <a:lnTo>
                    <a:pt x="508380" y="589026"/>
                  </a:lnTo>
                  <a:lnTo>
                    <a:pt x="507365" y="585978"/>
                  </a:lnTo>
                  <a:lnTo>
                    <a:pt x="504698" y="584708"/>
                  </a:lnTo>
                  <a:lnTo>
                    <a:pt x="501142" y="583184"/>
                  </a:lnTo>
                  <a:lnTo>
                    <a:pt x="496570" y="580898"/>
                  </a:lnTo>
                  <a:lnTo>
                    <a:pt x="494029" y="579374"/>
                  </a:lnTo>
                  <a:lnTo>
                    <a:pt x="491236" y="577596"/>
                  </a:lnTo>
                  <a:lnTo>
                    <a:pt x="488315" y="575691"/>
                  </a:lnTo>
                  <a:lnTo>
                    <a:pt x="485521" y="573151"/>
                  </a:lnTo>
                  <a:lnTo>
                    <a:pt x="482600" y="570103"/>
                  </a:lnTo>
                  <a:lnTo>
                    <a:pt x="478790" y="566293"/>
                  </a:lnTo>
                  <a:lnTo>
                    <a:pt x="476123" y="562483"/>
                  </a:lnTo>
                  <a:lnTo>
                    <a:pt x="474725" y="558800"/>
                  </a:lnTo>
                  <a:lnTo>
                    <a:pt x="473201" y="554990"/>
                  </a:lnTo>
                  <a:lnTo>
                    <a:pt x="472694" y="551307"/>
                  </a:lnTo>
                  <a:lnTo>
                    <a:pt x="473075" y="547751"/>
                  </a:lnTo>
                  <a:lnTo>
                    <a:pt x="473455" y="544068"/>
                  </a:lnTo>
                  <a:lnTo>
                    <a:pt x="474725" y="540512"/>
                  </a:lnTo>
                  <a:lnTo>
                    <a:pt x="476884" y="537083"/>
                  </a:lnTo>
                  <a:lnTo>
                    <a:pt x="479044" y="533527"/>
                  </a:lnTo>
                  <a:lnTo>
                    <a:pt x="481965" y="530098"/>
                  </a:lnTo>
                  <a:lnTo>
                    <a:pt x="485521" y="526669"/>
                  </a:lnTo>
                  <a:lnTo>
                    <a:pt x="526288" y="568706"/>
                  </a:lnTo>
                  <a:lnTo>
                    <a:pt x="528954" y="570611"/>
                  </a:lnTo>
                  <a:lnTo>
                    <a:pt x="532256" y="570992"/>
                  </a:lnTo>
                  <a:lnTo>
                    <a:pt x="535813" y="568325"/>
                  </a:lnTo>
                  <a:lnTo>
                    <a:pt x="537972" y="566293"/>
                  </a:lnTo>
                  <a:lnTo>
                    <a:pt x="542163" y="562229"/>
                  </a:lnTo>
                  <a:lnTo>
                    <a:pt x="545592" y="557911"/>
                  </a:lnTo>
                  <a:lnTo>
                    <a:pt x="548258" y="553339"/>
                  </a:lnTo>
                  <a:lnTo>
                    <a:pt x="550799" y="548640"/>
                  </a:lnTo>
                  <a:lnTo>
                    <a:pt x="552450" y="543941"/>
                  </a:lnTo>
                  <a:lnTo>
                    <a:pt x="552957" y="538988"/>
                  </a:lnTo>
                  <a:lnTo>
                    <a:pt x="553466" y="534035"/>
                  </a:lnTo>
                  <a:lnTo>
                    <a:pt x="552830" y="529082"/>
                  </a:lnTo>
                  <a:lnTo>
                    <a:pt x="551052" y="524002"/>
                  </a:lnTo>
                  <a:lnTo>
                    <a:pt x="549148" y="518922"/>
                  </a:lnTo>
                  <a:lnTo>
                    <a:pt x="545846" y="513842"/>
                  </a:lnTo>
                  <a:lnTo>
                    <a:pt x="541020" y="508762"/>
                  </a:lnTo>
                  <a:lnTo>
                    <a:pt x="536448" y="504190"/>
                  </a:lnTo>
                  <a:lnTo>
                    <a:pt x="531495" y="500634"/>
                  </a:lnTo>
                  <a:lnTo>
                    <a:pt x="526161" y="498475"/>
                  </a:lnTo>
                  <a:lnTo>
                    <a:pt x="520826" y="496316"/>
                  </a:lnTo>
                  <a:lnTo>
                    <a:pt x="515366" y="495300"/>
                  </a:lnTo>
                  <a:lnTo>
                    <a:pt x="509777" y="495554"/>
                  </a:lnTo>
                  <a:lnTo>
                    <a:pt x="506095" y="510921"/>
                  </a:lnTo>
                  <a:lnTo>
                    <a:pt x="509270" y="510032"/>
                  </a:lnTo>
                  <a:lnTo>
                    <a:pt x="512445" y="509778"/>
                  </a:lnTo>
                  <a:lnTo>
                    <a:pt x="515747" y="509524"/>
                  </a:lnTo>
                  <a:lnTo>
                    <a:pt x="518922" y="509905"/>
                  </a:lnTo>
                  <a:lnTo>
                    <a:pt x="522224" y="511048"/>
                  </a:lnTo>
                  <a:lnTo>
                    <a:pt x="525399" y="512191"/>
                  </a:lnTo>
                  <a:lnTo>
                    <a:pt x="528447" y="514223"/>
                  </a:lnTo>
                  <a:lnTo>
                    <a:pt x="531241" y="517144"/>
                  </a:lnTo>
                  <a:lnTo>
                    <a:pt x="536701" y="522732"/>
                  </a:lnTo>
                  <a:lnTo>
                    <a:pt x="539115" y="528701"/>
                  </a:lnTo>
                  <a:lnTo>
                    <a:pt x="538352" y="535051"/>
                  </a:lnTo>
                  <a:lnTo>
                    <a:pt x="537718" y="541274"/>
                  </a:lnTo>
                  <a:lnTo>
                    <a:pt x="534162" y="547370"/>
                  </a:lnTo>
                  <a:lnTo>
                    <a:pt x="527939" y="553212"/>
                  </a:lnTo>
                  <a:lnTo>
                    <a:pt x="494029" y="518287"/>
                  </a:lnTo>
                  <a:lnTo>
                    <a:pt x="492632" y="500253"/>
                  </a:lnTo>
                  <a:lnTo>
                    <a:pt x="486918" y="503174"/>
                  </a:lnTo>
                  <a:close/>
                </a:path>
                <a:path w="687831" h="727583">
                  <a:moveTo>
                    <a:pt x="123825" y="129032"/>
                  </a:moveTo>
                  <a:lnTo>
                    <a:pt x="118237" y="133223"/>
                  </a:lnTo>
                  <a:lnTo>
                    <a:pt x="112775" y="138557"/>
                  </a:lnTo>
                  <a:lnTo>
                    <a:pt x="106933" y="144145"/>
                  </a:lnTo>
                  <a:lnTo>
                    <a:pt x="102616" y="149733"/>
                  </a:lnTo>
                  <a:lnTo>
                    <a:pt x="99568" y="155321"/>
                  </a:lnTo>
                  <a:lnTo>
                    <a:pt x="96520" y="160909"/>
                  </a:lnTo>
                  <a:lnTo>
                    <a:pt x="94869" y="166497"/>
                  </a:lnTo>
                  <a:lnTo>
                    <a:pt x="94615" y="171958"/>
                  </a:lnTo>
                  <a:lnTo>
                    <a:pt x="94361" y="177419"/>
                  </a:lnTo>
                  <a:lnTo>
                    <a:pt x="95376" y="182880"/>
                  </a:lnTo>
                  <a:lnTo>
                    <a:pt x="97790" y="188341"/>
                  </a:lnTo>
                  <a:lnTo>
                    <a:pt x="100202" y="193675"/>
                  </a:lnTo>
                  <a:lnTo>
                    <a:pt x="103886" y="199009"/>
                  </a:lnTo>
                  <a:lnTo>
                    <a:pt x="108966" y="204216"/>
                  </a:lnTo>
                  <a:lnTo>
                    <a:pt x="111887" y="207264"/>
                  </a:lnTo>
                  <a:lnTo>
                    <a:pt x="114934" y="209931"/>
                  </a:lnTo>
                  <a:lnTo>
                    <a:pt x="117982" y="212090"/>
                  </a:lnTo>
                  <a:lnTo>
                    <a:pt x="121030" y="214376"/>
                  </a:lnTo>
                  <a:lnTo>
                    <a:pt x="123825" y="216281"/>
                  </a:lnTo>
                  <a:lnTo>
                    <a:pt x="126365" y="217678"/>
                  </a:lnTo>
                  <a:lnTo>
                    <a:pt x="131064" y="220345"/>
                  </a:lnTo>
                  <a:lnTo>
                    <a:pt x="134747" y="221742"/>
                  </a:lnTo>
                  <a:lnTo>
                    <a:pt x="138302" y="221742"/>
                  </a:lnTo>
                  <a:lnTo>
                    <a:pt x="141097" y="219964"/>
                  </a:lnTo>
                  <a:lnTo>
                    <a:pt x="143764" y="217297"/>
                  </a:lnTo>
                  <a:lnTo>
                    <a:pt x="145542" y="214122"/>
                  </a:lnTo>
                  <a:lnTo>
                    <a:pt x="143255" y="211328"/>
                  </a:lnTo>
                  <a:lnTo>
                    <a:pt x="140080" y="210058"/>
                  </a:lnTo>
                  <a:lnTo>
                    <a:pt x="135890" y="208026"/>
                  </a:lnTo>
                  <a:lnTo>
                    <a:pt x="131064" y="205359"/>
                  </a:lnTo>
                  <a:lnTo>
                    <a:pt x="128143" y="203454"/>
                  </a:lnTo>
                  <a:lnTo>
                    <a:pt x="125349" y="201549"/>
                  </a:lnTo>
                  <a:lnTo>
                    <a:pt x="122554" y="199136"/>
                  </a:lnTo>
                  <a:lnTo>
                    <a:pt x="119506" y="196088"/>
                  </a:lnTo>
                  <a:lnTo>
                    <a:pt x="115824" y="192278"/>
                  </a:lnTo>
                  <a:lnTo>
                    <a:pt x="113156" y="188468"/>
                  </a:lnTo>
                  <a:lnTo>
                    <a:pt x="111759" y="184785"/>
                  </a:lnTo>
                  <a:lnTo>
                    <a:pt x="110236" y="180975"/>
                  </a:lnTo>
                  <a:lnTo>
                    <a:pt x="109727" y="177292"/>
                  </a:lnTo>
                  <a:lnTo>
                    <a:pt x="110108" y="173736"/>
                  </a:lnTo>
                  <a:lnTo>
                    <a:pt x="110490" y="170053"/>
                  </a:lnTo>
                  <a:lnTo>
                    <a:pt x="111759" y="166497"/>
                  </a:lnTo>
                  <a:lnTo>
                    <a:pt x="113919" y="163068"/>
                  </a:lnTo>
                  <a:lnTo>
                    <a:pt x="116077" y="159512"/>
                  </a:lnTo>
                  <a:lnTo>
                    <a:pt x="118999" y="156083"/>
                  </a:lnTo>
                  <a:lnTo>
                    <a:pt x="122554" y="152654"/>
                  </a:lnTo>
                  <a:lnTo>
                    <a:pt x="163322" y="194691"/>
                  </a:lnTo>
                  <a:lnTo>
                    <a:pt x="165862" y="196596"/>
                  </a:lnTo>
                  <a:lnTo>
                    <a:pt x="169291" y="196977"/>
                  </a:lnTo>
                  <a:lnTo>
                    <a:pt x="172847" y="194310"/>
                  </a:lnTo>
                  <a:lnTo>
                    <a:pt x="175005" y="192278"/>
                  </a:lnTo>
                  <a:lnTo>
                    <a:pt x="179197" y="188214"/>
                  </a:lnTo>
                  <a:lnTo>
                    <a:pt x="182625" y="183896"/>
                  </a:lnTo>
                  <a:lnTo>
                    <a:pt x="185166" y="179324"/>
                  </a:lnTo>
                  <a:lnTo>
                    <a:pt x="187832" y="174625"/>
                  </a:lnTo>
                  <a:lnTo>
                    <a:pt x="189483" y="169926"/>
                  </a:lnTo>
                  <a:lnTo>
                    <a:pt x="189992" y="164973"/>
                  </a:lnTo>
                  <a:lnTo>
                    <a:pt x="190500" y="160020"/>
                  </a:lnTo>
                  <a:lnTo>
                    <a:pt x="189865" y="155067"/>
                  </a:lnTo>
                  <a:lnTo>
                    <a:pt x="187959" y="149987"/>
                  </a:lnTo>
                  <a:lnTo>
                    <a:pt x="186181" y="144907"/>
                  </a:lnTo>
                  <a:lnTo>
                    <a:pt x="182879" y="139827"/>
                  </a:lnTo>
                  <a:lnTo>
                    <a:pt x="177926" y="134747"/>
                  </a:lnTo>
                  <a:lnTo>
                    <a:pt x="173481" y="130048"/>
                  </a:lnTo>
                  <a:lnTo>
                    <a:pt x="168528" y="126619"/>
                  </a:lnTo>
                  <a:lnTo>
                    <a:pt x="163195" y="124460"/>
                  </a:lnTo>
                  <a:lnTo>
                    <a:pt x="157861" y="122301"/>
                  </a:lnTo>
                  <a:lnTo>
                    <a:pt x="152400" y="121285"/>
                  </a:lnTo>
                  <a:lnTo>
                    <a:pt x="146812" y="121539"/>
                  </a:lnTo>
                  <a:lnTo>
                    <a:pt x="143128" y="136906"/>
                  </a:lnTo>
                  <a:lnTo>
                    <a:pt x="146303" y="136017"/>
                  </a:lnTo>
                  <a:lnTo>
                    <a:pt x="149478" y="135763"/>
                  </a:lnTo>
                  <a:lnTo>
                    <a:pt x="152780" y="135382"/>
                  </a:lnTo>
                  <a:lnTo>
                    <a:pt x="155955" y="135890"/>
                  </a:lnTo>
                  <a:lnTo>
                    <a:pt x="159130" y="137033"/>
                  </a:lnTo>
                  <a:lnTo>
                    <a:pt x="162432" y="138176"/>
                  </a:lnTo>
                  <a:lnTo>
                    <a:pt x="165480" y="140208"/>
                  </a:lnTo>
                  <a:lnTo>
                    <a:pt x="168275" y="143129"/>
                  </a:lnTo>
                  <a:lnTo>
                    <a:pt x="173736" y="148717"/>
                  </a:lnTo>
                  <a:lnTo>
                    <a:pt x="176149" y="154686"/>
                  </a:lnTo>
                  <a:lnTo>
                    <a:pt x="175387" y="161036"/>
                  </a:lnTo>
                  <a:lnTo>
                    <a:pt x="174751" y="167259"/>
                  </a:lnTo>
                  <a:lnTo>
                    <a:pt x="171196" y="173355"/>
                  </a:lnTo>
                  <a:lnTo>
                    <a:pt x="164973" y="179197"/>
                  </a:lnTo>
                  <a:lnTo>
                    <a:pt x="131064" y="144272"/>
                  </a:lnTo>
                  <a:lnTo>
                    <a:pt x="129667" y="126238"/>
                  </a:lnTo>
                  <a:lnTo>
                    <a:pt x="123825" y="129032"/>
                  </a:lnTo>
                  <a:close/>
                </a:path>
                <a:path w="687831" h="727583">
                  <a:moveTo>
                    <a:pt x="379095" y="401447"/>
                  </a:moveTo>
                  <a:lnTo>
                    <a:pt x="341629" y="437769"/>
                  </a:lnTo>
                  <a:lnTo>
                    <a:pt x="340995" y="438912"/>
                  </a:lnTo>
                  <a:lnTo>
                    <a:pt x="341883" y="441833"/>
                  </a:lnTo>
                  <a:lnTo>
                    <a:pt x="344043" y="444627"/>
                  </a:lnTo>
                  <a:lnTo>
                    <a:pt x="347218" y="447802"/>
                  </a:lnTo>
                  <a:lnTo>
                    <a:pt x="350266" y="449834"/>
                  </a:lnTo>
                  <a:lnTo>
                    <a:pt x="353059" y="449453"/>
                  </a:lnTo>
                  <a:lnTo>
                    <a:pt x="392049" y="411607"/>
                  </a:lnTo>
                  <a:lnTo>
                    <a:pt x="396621" y="407162"/>
                  </a:lnTo>
                  <a:lnTo>
                    <a:pt x="400050" y="403098"/>
                  </a:lnTo>
                  <a:lnTo>
                    <a:pt x="402590" y="399161"/>
                  </a:lnTo>
                  <a:lnTo>
                    <a:pt x="405002" y="395224"/>
                  </a:lnTo>
                  <a:lnTo>
                    <a:pt x="406653" y="391160"/>
                  </a:lnTo>
                  <a:lnTo>
                    <a:pt x="407289" y="386969"/>
                  </a:lnTo>
                  <a:lnTo>
                    <a:pt x="407924" y="382905"/>
                  </a:lnTo>
                  <a:lnTo>
                    <a:pt x="407670" y="378587"/>
                  </a:lnTo>
                  <a:lnTo>
                    <a:pt x="406273" y="374269"/>
                  </a:lnTo>
                  <a:lnTo>
                    <a:pt x="404875" y="369951"/>
                  </a:lnTo>
                  <a:lnTo>
                    <a:pt x="402081" y="365760"/>
                  </a:lnTo>
                  <a:lnTo>
                    <a:pt x="398018" y="361442"/>
                  </a:lnTo>
                  <a:lnTo>
                    <a:pt x="394462" y="357759"/>
                  </a:lnTo>
                  <a:lnTo>
                    <a:pt x="390017" y="355092"/>
                  </a:lnTo>
                  <a:lnTo>
                    <a:pt x="384682" y="353314"/>
                  </a:lnTo>
                  <a:lnTo>
                    <a:pt x="379349" y="351536"/>
                  </a:lnTo>
                  <a:lnTo>
                    <a:pt x="372872" y="350901"/>
                  </a:lnTo>
                  <a:lnTo>
                    <a:pt x="365378" y="351155"/>
                  </a:lnTo>
                  <a:lnTo>
                    <a:pt x="373761" y="343027"/>
                  </a:lnTo>
                  <a:lnTo>
                    <a:pt x="374396" y="342265"/>
                  </a:lnTo>
                  <a:lnTo>
                    <a:pt x="374269" y="339725"/>
                  </a:lnTo>
                  <a:lnTo>
                    <a:pt x="371982" y="336677"/>
                  </a:lnTo>
                  <a:lnTo>
                    <a:pt x="368934" y="333629"/>
                  </a:lnTo>
                  <a:lnTo>
                    <a:pt x="366268" y="331851"/>
                  </a:lnTo>
                  <a:lnTo>
                    <a:pt x="363600" y="332359"/>
                  </a:lnTo>
                  <a:lnTo>
                    <a:pt x="299593" y="394462"/>
                  </a:lnTo>
                  <a:lnTo>
                    <a:pt x="298830" y="395986"/>
                  </a:lnTo>
                  <a:lnTo>
                    <a:pt x="299847" y="398526"/>
                  </a:lnTo>
                  <a:lnTo>
                    <a:pt x="302005" y="401193"/>
                  </a:lnTo>
                  <a:lnTo>
                    <a:pt x="305180" y="404495"/>
                  </a:lnTo>
                  <a:lnTo>
                    <a:pt x="308228" y="406527"/>
                  </a:lnTo>
                  <a:lnTo>
                    <a:pt x="311023" y="406146"/>
                  </a:lnTo>
                  <a:lnTo>
                    <a:pt x="355726" y="362839"/>
                  </a:lnTo>
                  <a:lnTo>
                    <a:pt x="362839" y="362077"/>
                  </a:lnTo>
                  <a:lnTo>
                    <a:pt x="368807" y="362204"/>
                  </a:lnTo>
                  <a:lnTo>
                    <a:pt x="373761" y="363093"/>
                  </a:lnTo>
                  <a:lnTo>
                    <a:pt x="378714" y="363982"/>
                  </a:lnTo>
                  <a:lnTo>
                    <a:pt x="382650" y="366014"/>
                  </a:lnTo>
                  <a:lnTo>
                    <a:pt x="385445" y="368935"/>
                  </a:lnTo>
                  <a:lnTo>
                    <a:pt x="387603" y="371221"/>
                  </a:lnTo>
                  <a:lnTo>
                    <a:pt x="390017" y="376174"/>
                  </a:lnTo>
                  <a:lnTo>
                    <a:pt x="390778" y="378714"/>
                  </a:lnTo>
                  <a:lnTo>
                    <a:pt x="390905" y="381254"/>
                  </a:lnTo>
                  <a:lnTo>
                    <a:pt x="390398" y="383921"/>
                  </a:lnTo>
                  <a:lnTo>
                    <a:pt x="389890" y="386588"/>
                  </a:lnTo>
                  <a:lnTo>
                    <a:pt x="388747" y="389255"/>
                  </a:lnTo>
                  <a:lnTo>
                    <a:pt x="387096" y="392049"/>
                  </a:lnTo>
                  <a:lnTo>
                    <a:pt x="385445" y="394716"/>
                  </a:lnTo>
                  <a:lnTo>
                    <a:pt x="382777" y="397891"/>
                  </a:lnTo>
                  <a:lnTo>
                    <a:pt x="379095" y="401447"/>
                  </a:lnTo>
                  <a:close/>
                </a:path>
                <a:path w="687831" h="727583">
                  <a:moveTo>
                    <a:pt x="66421" y="134239"/>
                  </a:moveTo>
                  <a:lnTo>
                    <a:pt x="74041" y="134366"/>
                  </a:lnTo>
                  <a:lnTo>
                    <a:pt x="81915" y="132588"/>
                  </a:lnTo>
                  <a:lnTo>
                    <a:pt x="89789" y="128778"/>
                  </a:lnTo>
                  <a:lnTo>
                    <a:pt x="103304" y="120536"/>
                  </a:lnTo>
                  <a:lnTo>
                    <a:pt x="113665" y="111633"/>
                  </a:lnTo>
                  <a:lnTo>
                    <a:pt x="123021" y="101020"/>
                  </a:lnTo>
                  <a:lnTo>
                    <a:pt x="129413" y="90678"/>
                  </a:lnTo>
                  <a:lnTo>
                    <a:pt x="133096" y="83439"/>
                  </a:lnTo>
                  <a:lnTo>
                    <a:pt x="135000" y="76073"/>
                  </a:lnTo>
                  <a:lnTo>
                    <a:pt x="135254" y="68707"/>
                  </a:lnTo>
                  <a:lnTo>
                    <a:pt x="135508" y="61214"/>
                  </a:lnTo>
                  <a:lnTo>
                    <a:pt x="133984" y="53721"/>
                  </a:lnTo>
                  <a:lnTo>
                    <a:pt x="130682" y="46228"/>
                  </a:lnTo>
                  <a:lnTo>
                    <a:pt x="123288" y="33614"/>
                  </a:lnTo>
                  <a:lnTo>
                    <a:pt x="114300" y="23114"/>
                  </a:lnTo>
                  <a:lnTo>
                    <a:pt x="94106" y="2286"/>
                  </a:lnTo>
                  <a:lnTo>
                    <a:pt x="88265" y="0"/>
                  </a:lnTo>
                  <a:lnTo>
                    <a:pt x="84708" y="2540"/>
                  </a:lnTo>
                  <a:lnTo>
                    <a:pt x="2667" y="82042"/>
                  </a:lnTo>
                  <a:lnTo>
                    <a:pt x="0" y="85598"/>
                  </a:lnTo>
                  <a:lnTo>
                    <a:pt x="507" y="88900"/>
                  </a:lnTo>
                  <a:lnTo>
                    <a:pt x="2158" y="91440"/>
                  </a:lnTo>
                  <a:lnTo>
                    <a:pt x="21081" y="110871"/>
                  </a:lnTo>
                  <a:lnTo>
                    <a:pt x="32003" y="101727"/>
                  </a:lnTo>
                  <a:lnTo>
                    <a:pt x="19812" y="89154"/>
                  </a:lnTo>
                  <a:lnTo>
                    <a:pt x="91313" y="19812"/>
                  </a:lnTo>
                  <a:lnTo>
                    <a:pt x="103377" y="32258"/>
                  </a:lnTo>
                  <a:lnTo>
                    <a:pt x="109600" y="38608"/>
                  </a:lnTo>
                  <a:lnTo>
                    <a:pt x="113665" y="44577"/>
                  </a:lnTo>
                  <a:lnTo>
                    <a:pt x="115824" y="50292"/>
                  </a:lnTo>
                  <a:lnTo>
                    <a:pt x="117982" y="56007"/>
                  </a:lnTo>
                  <a:lnTo>
                    <a:pt x="118745" y="61722"/>
                  </a:lnTo>
                  <a:lnTo>
                    <a:pt x="118237" y="67437"/>
                  </a:lnTo>
                  <a:lnTo>
                    <a:pt x="117601" y="73025"/>
                  </a:lnTo>
                  <a:lnTo>
                    <a:pt x="115824" y="78613"/>
                  </a:lnTo>
                  <a:lnTo>
                    <a:pt x="112775" y="83947"/>
                  </a:lnTo>
                  <a:lnTo>
                    <a:pt x="109600" y="89408"/>
                  </a:lnTo>
                  <a:lnTo>
                    <a:pt x="105664" y="94488"/>
                  </a:lnTo>
                  <a:lnTo>
                    <a:pt x="100583" y="99314"/>
                  </a:lnTo>
                  <a:lnTo>
                    <a:pt x="94361" y="105283"/>
                  </a:lnTo>
                  <a:lnTo>
                    <a:pt x="88265" y="109982"/>
                  </a:lnTo>
                  <a:lnTo>
                    <a:pt x="82423" y="113030"/>
                  </a:lnTo>
                  <a:lnTo>
                    <a:pt x="76580" y="116078"/>
                  </a:lnTo>
                  <a:lnTo>
                    <a:pt x="70739" y="117729"/>
                  </a:lnTo>
                  <a:lnTo>
                    <a:pt x="65150" y="117983"/>
                  </a:lnTo>
                  <a:lnTo>
                    <a:pt x="59563" y="118237"/>
                  </a:lnTo>
                  <a:lnTo>
                    <a:pt x="53975" y="117094"/>
                  </a:lnTo>
                  <a:lnTo>
                    <a:pt x="48641" y="114427"/>
                  </a:lnTo>
                  <a:lnTo>
                    <a:pt x="43306" y="111887"/>
                  </a:lnTo>
                  <a:lnTo>
                    <a:pt x="37719" y="107569"/>
                  </a:lnTo>
                  <a:lnTo>
                    <a:pt x="43688" y="128397"/>
                  </a:lnTo>
                  <a:lnTo>
                    <a:pt x="51053" y="132207"/>
                  </a:lnTo>
                  <a:lnTo>
                    <a:pt x="58674" y="134112"/>
                  </a:lnTo>
                  <a:lnTo>
                    <a:pt x="66421" y="134239"/>
                  </a:lnTo>
                  <a:close/>
                </a:path>
                <a:path w="687831" h="727583">
                  <a:moveTo>
                    <a:pt x="21081" y="110871"/>
                  </a:moveTo>
                  <a:lnTo>
                    <a:pt x="23638" y="113440"/>
                  </a:lnTo>
                  <a:lnTo>
                    <a:pt x="33696" y="122120"/>
                  </a:lnTo>
                  <a:lnTo>
                    <a:pt x="43688" y="128397"/>
                  </a:lnTo>
                  <a:lnTo>
                    <a:pt x="37719" y="107569"/>
                  </a:lnTo>
                  <a:lnTo>
                    <a:pt x="32003" y="101727"/>
                  </a:lnTo>
                  <a:lnTo>
                    <a:pt x="21081" y="110871"/>
                  </a:lnTo>
                  <a:close/>
                </a:path>
                <a:path w="687831" h="727583">
                  <a:moveTo>
                    <a:pt x="141097" y="121920"/>
                  </a:moveTo>
                  <a:lnTo>
                    <a:pt x="135381" y="123444"/>
                  </a:lnTo>
                  <a:lnTo>
                    <a:pt x="129667" y="126238"/>
                  </a:lnTo>
                  <a:lnTo>
                    <a:pt x="131064" y="144272"/>
                  </a:lnTo>
                  <a:lnTo>
                    <a:pt x="133730" y="141859"/>
                  </a:lnTo>
                  <a:lnTo>
                    <a:pt x="136778" y="139954"/>
                  </a:lnTo>
                  <a:lnTo>
                    <a:pt x="139953" y="138430"/>
                  </a:lnTo>
                  <a:lnTo>
                    <a:pt x="143128" y="136906"/>
                  </a:lnTo>
                  <a:lnTo>
                    <a:pt x="146812" y="121539"/>
                  </a:lnTo>
                  <a:lnTo>
                    <a:pt x="141097" y="121920"/>
                  </a:lnTo>
                  <a:close/>
                </a:path>
                <a:path w="687831" h="727583">
                  <a:moveTo>
                    <a:pt x="222884" y="288417"/>
                  </a:moveTo>
                  <a:lnTo>
                    <a:pt x="228473" y="285369"/>
                  </a:lnTo>
                  <a:lnTo>
                    <a:pt x="234061" y="282194"/>
                  </a:lnTo>
                  <a:lnTo>
                    <a:pt x="239649" y="277876"/>
                  </a:lnTo>
                  <a:lnTo>
                    <a:pt x="245237" y="272542"/>
                  </a:lnTo>
                  <a:lnTo>
                    <a:pt x="249936" y="267970"/>
                  </a:lnTo>
                  <a:lnTo>
                    <a:pt x="253873" y="263271"/>
                  </a:lnTo>
                  <a:lnTo>
                    <a:pt x="257048" y="258318"/>
                  </a:lnTo>
                  <a:lnTo>
                    <a:pt x="260350" y="253365"/>
                  </a:lnTo>
                  <a:lnTo>
                    <a:pt x="262508" y="248285"/>
                  </a:lnTo>
                  <a:lnTo>
                    <a:pt x="263651" y="243205"/>
                  </a:lnTo>
                  <a:lnTo>
                    <a:pt x="264795" y="238125"/>
                  </a:lnTo>
                  <a:lnTo>
                    <a:pt x="264668" y="233045"/>
                  </a:lnTo>
                  <a:lnTo>
                    <a:pt x="263271" y="228092"/>
                  </a:lnTo>
                  <a:lnTo>
                    <a:pt x="261874" y="223012"/>
                  </a:lnTo>
                  <a:lnTo>
                    <a:pt x="258952" y="218186"/>
                  </a:lnTo>
                  <a:lnTo>
                    <a:pt x="254380" y="213614"/>
                  </a:lnTo>
                  <a:lnTo>
                    <a:pt x="250190" y="209677"/>
                  </a:lnTo>
                  <a:lnTo>
                    <a:pt x="245491" y="206756"/>
                  </a:lnTo>
                  <a:lnTo>
                    <a:pt x="242950" y="205613"/>
                  </a:lnTo>
                  <a:lnTo>
                    <a:pt x="240156" y="204724"/>
                  </a:lnTo>
                  <a:lnTo>
                    <a:pt x="237363" y="203835"/>
                  </a:lnTo>
                  <a:lnTo>
                    <a:pt x="234442" y="203200"/>
                  </a:lnTo>
                  <a:lnTo>
                    <a:pt x="231267" y="202819"/>
                  </a:lnTo>
                  <a:lnTo>
                    <a:pt x="227965" y="202438"/>
                  </a:lnTo>
                  <a:lnTo>
                    <a:pt x="224408" y="202311"/>
                  </a:lnTo>
                  <a:lnTo>
                    <a:pt x="220599" y="202311"/>
                  </a:lnTo>
                  <a:lnTo>
                    <a:pt x="229234" y="193929"/>
                  </a:lnTo>
                  <a:lnTo>
                    <a:pt x="229870" y="193167"/>
                  </a:lnTo>
                  <a:lnTo>
                    <a:pt x="229616" y="190500"/>
                  </a:lnTo>
                  <a:lnTo>
                    <a:pt x="227329" y="187579"/>
                  </a:lnTo>
                  <a:lnTo>
                    <a:pt x="224663" y="184912"/>
                  </a:lnTo>
                  <a:lnTo>
                    <a:pt x="221996" y="183007"/>
                  </a:lnTo>
                  <a:lnTo>
                    <a:pt x="219201" y="183642"/>
                  </a:lnTo>
                  <a:lnTo>
                    <a:pt x="129921" y="270256"/>
                  </a:lnTo>
                  <a:lnTo>
                    <a:pt x="129158" y="271526"/>
                  </a:lnTo>
                  <a:lnTo>
                    <a:pt x="130048" y="274447"/>
                  </a:lnTo>
                  <a:lnTo>
                    <a:pt x="132206" y="277241"/>
                  </a:lnTo>
                  <a:lnTo>
                    <a:pt x="135381" y="280416"/>
                  </a:lnTo>
                  <a:lnTo>
                    <a:pt x="138429" y="282448"/>
                  </a:lnTo>
                  <a:lnTo>
                    <a:pt x="141350" y="282067"/>
                  </a:lnTo>
                  <a:lnTo>
                    <a:pt x="173227" y="250952"/>
                  </a:lnTo>
                  <a:lnTo>
                    <a:pt x="173354" y="257302"/>
                  </a:lnTo>
                  <a:lnTo>
                    <a:pt x="173608" y="259969"/>
                  </a:lnTo>
                  <a:lnTo>
                    <a:pt x="173863" y="262763"/>
                  </a:lnTo>
                  <a:lnTo>
                    <a:pt x="175005" y="267589"/>
                  </a:lnTo>
                  <a:lnTo>
                    <a:pt x="176656" y="272034"/>
                  </a:lnTo>
                  <a:lnTo>
                    <a:pt x="178943" y="275971"/>
                  </a:lnTo>
                  <a:lnTo>
                    <a:pt x="182372" y="279781"/>
                  </a:lnTo>
                  <a:lnTo>
                    <a:pt x="186690" y="284226"/>
                  </a:lnTo>
                  <a:lnTo>
                    <a:pt x="191389" y="287401"/>
                  </a:lnTo>
                  <a:lnTo>
                    <a:pt x="191389" y="268986"/>
                  </a:lnTo>
                  <a:lnTo>
                    <a:pt x="188341" y="265811"/>
                  </a:lnTo>
                  <a:lnTo>
                    <a:pt x="186436" y="261747"/>
                  </a:lnTo>
                  <a:lnTo>
                    <a:pt x="185674" y="256794"/>
                  </a:lnTo>
                  <a:lnTo>
                    <a:pt x="184912" y="251841"/>
                  </a:lnTo>
                  <a:lnTo>
                    <a:pt x="184912" y="245872"/>
                  </a:lnTo>
                  <a:lnTo>
                    <a:pt x="185800" y="238887"/>
                  </a:lnTo>
                  <a:lnTo>
                    <a:pt x="211200" y="214122"/>
                  </a:lnTo>
                  <a:lnTo>
                    <a:pt x="215265" y="213741"/>
                  </a:lnTo>
                  <a:lnTo>
                    <a:pt x="225425" y="213868"/>
                  </a:lnTo>
                  <a:lnTo>
                    <a:pt x="228219" y="214249"/>
                  </a:lnTo>
                  <a:lnTo>
                    <a:pt x="230631" y="214884"/>
                  </a:lnTo>
                  <a:lnTo>
                    <a:pt x="235330" y="216281"/>
                  </a:lnTo>
                  <a:lnTo>
                    <a:pt x="239014" y="218313"/>
                  </a:lnTo>
                  <a:lnTo>
                    <a:pt x="242189" y="221107"/>
                  </a:lnTo>
                  <a:lnTo>
                    <a:pt x="245109" y="224155"/>
                  </a:lnTo>
                  <a:lnTo>
                    <a:pt x="246888" y="227457"/>
                  </a:lnTo>
                  <a:lnTo>
                    <a:pt x="247523" y="230886"/>
                  </a:lnTo>
                  <a:lnTo>
                    <a:pt x="248030" y="234315"/>
                  </a:lnTo>
                  <a:lnTo>
                    <a:pt x="247776" y="237744"/>
                  </a:lnTo>
                  <a:lnTo>
                    <a:pt x="246506" y="241300"/>
                  </a:lnTo>
                  <a:lnTo>
                    <a:pt x="245364" y="244729"/>
                  </a:lnTo>
                  <a:lnTo>
                    <a:pt x="243458" y="248285"/>
                  </a:lnTo>
                  <a:lnTo>
                    <a:pt x="240919" y="251714"/>
                  </a:lnTo>
                  <a:lnTo>
                    <a:pt x="238378" y="255143"/>
                  </a:lnTo>
                  <a:lnTo>
                    <a:pt x="235457" y="258445"/>
                  </a:lnTo>
                  <a:lnTo>
                    <a:pt x="232155" y="261620"/>
                  </a:lnTo>
                  <a:lnTo>
                    <a:pt x="229234" y="264541"/>
                  </a:lnTo>
                  <a:lnTo>
                    <a:pt x="225932" y="267081"/>
                  </a:lnTo>
                  <a:lnTo>
                    <a:pt x="222376" y="269367"/>
                  </a:lnTo>
                  <a:lnTo>
                    <a:pt x="218821" y="271526"/>
                  </a:lnTo>
                  <a:lnTo>
                    <a:pt x="215265" y="273177"/>
                  </a:lnTo>
                  <a:lnTo>
                    <a:pt x="211581" y="274193"/>
                  </a:lnTo>
                  <a:lnTo>
                    <a:pt x="208025" y="275209"/>
                  </a:lnTo>
                  <a:lnTo>
                    <a:pt x="204470" y="275336"/>
                  </a:lnTo>
                  <a:lnTo>
                    <a:pt x="200914" y="274574"/>
                  </a:lnTo>
                  <a:lnTo>
                    <a:pt x="197484" y="273812"/>
                  </a:lnTo>
                  <a:lnTo>
                    <a:pt x="201422" y="291084"/>
                  </a:lnTo>
                  <a:lnTo>
                    <a:pt x="206628" y="291592"/>
                  </a:lnTo>
                  <a:lnTo>
                    <a:pt x="211963" y="290957"/>
                  </a:lnTo>
                  <a:lnTo>
                    <a:pt x="217424" y="290322"/>
                  </a:lnTo>
                  <a:lnTo>
                    <a:pt x="222884" y="288417"/>
                  </a:lnTo>
                  <a:close/>
                </a:path>
                <a:path w="687831" h="727583">
                  <a:moveTo>
                    <a:pt x="196342" y="289179"/>
                  </a:moveTo>
                  <a:lnTo>
                    <a:pt x="201422" y="291084"/>
                  </a:lnTo>
                  <a:lnTo>
                    <a:pt x="197484" y="273812"/>
                  </a:lnTo>
                  <a:lnTo>
                    <a:pt x="194309" y="271907"/>
                  </a:lnTo>
                  <a:lnTo>
                    <a:pt x="191389" y="268986"/>
                  </a:lnTo>
                  <a:lnTo>
                    <a:pt x="191389" y="287401"/>
                  </a:lnTo>
                  <a:lnTo>
                    <a:pt x="196342" y="289179"/>
                  </a:lnTo>
                  <a:close/>
                </a:path>
                <a:path w="687831" h="727583">
                  <a:moveTo>
                    <a:pt x="239268" y="315214"/>
                  </a:moveTo>
                  <a:lnTo>
                    <a:pt x="239014" y="320675"/>
                  </a:lnTo>
                  <a:lnTo>
                    <a:pt x="238759" y="326136"/>
                  </a:lnTo>
                  <a:lnTo>
                    <a:pt x="239775" y="331597"/>
                  </a:lnTo>
                  <a:lnTo>
                    <a:pt x="242062" y="337058"/>
                  </a:lnTo>
                  <a:lnTo>
                    <a:pt x="244475" y="342392"/>
                  </a:lnTo>
                  <a:lnTo>
                    <a:pt x="248284" y="347726"/>
                  </a:lnTo>
                  <a:lnTo>
                    <a:pt x="253365" y="352933"/>
                  </a:lnTo>
                  <a:lnTo>
                    <a:pt x="256286" y="355981"/>
                  </a:lnTo>
                  <a:lnTo>
                    <a:pt x="259206" y="358648"/>
                  </a:lnTo>
                  <a:lnTo>
                    <a:pt x="262254" y="360934"/>
                  </a:lnTo>
                  <a:lnTo>
                    <a:pt x="265302" y="363093"/>
                  </a:lnTo>
                  <a:lnTo>
                    <a:pt x="268097" y="364998"/>
                  </a:lnTo>
                  <a:lnTo>
                    <a:pt x="270637" y="366395"/>
                  </a:lnTo>
                  <a:lnTo>
                    <a:pt x="275463" y="369062"/>
                  </a:lnTo>
                  <a:lnTo>
                    <a:pt x="279146" y="370459"/>
                  </a:lnTo>
                  <a:lnTo>
                    <a:pt x="282701" y="370586"/>
                  </a:lnTo>
                  <a:lnTo>
                    <a:pt x="285369" y="368681"/>
                  </a:lnTo>
                  <a:lnTo>
                    <a:pt x="288163" y="366014"/>
                  </a:lnTo>
                  <a:lnTo>
                    <a:pt x="289941" y="362839"/>
                  </a:lnTo>
                  <a:lnTo>
                    <a:pt x="287654" y="360045"/>
                  </a:lnTo>
                  <a:lnTo>
                    <a:pt x="284479" y="358775"/>
                  </a:lnTo>
                  <a:lnTo>
                    <a:pt x="280162" y="356743"/>
                  </a:lnTo>
                  <a:lnTo>
                    <a:pt x="275336" y="354076"/>
                  </a:lnTo>
                  <a:lnTo>
                    <a:pt x="272542" y="352298"/>
                  </a:lnTo>
                  <a:lnTo>
                    <a:pt x="269748" y="350393"/>
                  </a:lnTo>
                  <a:lnTo>
                    <a:pt x="266826" y="347853"/>
                  </a:lnTo>
                  <a:lnTo>
                    <a:pt x="263905" y="344805"/>
                  </a:lnTo>
                  <a:lnTo>
                    <a:pt x="260223" y="340995"/>
                  </a:lnTo>
                  <a:lnTo>
                    <a:pt x="257555" y="337185"/>
                  </a:lnTo>
                  <a:lnTo>
                    <a:pt x="256031" y="333502"/>
                  </a:lnTo>
                  <a:lnTo>
                    <a:pt x="254507" y="329692"/>
                  </a:lnTo>
                  <a:lnTo>
                    <a:pt x="254000" y="326009"/>
                  </a:lnTo>
                  <a:lnTo>
                    <a:pt x="254380" y="322453"/>
                  </a:lnTo>
                  <a:lnTo>
                    <a:pt x="254889" y="318770"/>
                  </a:lnTo>
                  <a:lnTo>
                    <a:pt x="256158" y="315214"/>
                  </a:lnTo>
                  <a:lnTo>
                    <a:pt x="258318" y="311785"/>
                  </a:lnTo>
                  <a:lnTo>
                    <a:pt x="260476" y="308229"/>
                  </a:lnTo>
                  <a:lnTo>
                    <a:pt x="263271" y="304800"/>
                  </a:lnTo>
                  <a:lnTo>
                    <a:pt x="266826" y="301371"/>
                  </a:lnTo>
                  <a:lnTo>
                    <a:pt x="307721" y="343535"/>
                  </a:lnTo>
                  <a:lnTo>
                    <a:pt x="310261" y="345313"/>
                  </a:lnTo>
                  <a:lnTo>
                    <a:pt x="313563" y="345694"/>
                  </a:lnTo>
                  <a:lnTo>
                    <a:pt x="317246" y="343027"/>
                  </a:lnTo>
                  <a:lnTo>
                    <a:pt x="319404" y="340995"/>
                  </a:lnTo>
                  <a:lnTo>
                    <a:pt x="323469" y="336931"/>
                  </a:lnTo>
                  <a:lnTo>
                    <a:pt x="326898" y="332613"/>
                  </a:lnTo>
                  <a:lnTo>
                    <a:pt x="329565" y="328041"/>
                  </a:lnTo>
                  <a:lnTo>
                    <a:pt x="332231" y="323342"/>
                  </a:lnTo>
                  <a:lnTo>
                    <a:pt x="333755" y="318643"/>
                  </a:lnTo>
                  <a:lnTo>
                    <a:pt x="334264" y="313690"/>
                  </a:lnTo>
                  <a:lnTo>
                    <a:pt x="334772" y="308737"/>
                  </a:lnTo>
                  <a:lnTo>
                    <a:pt x="334137" y="303784"/>
                  </a:lnTo>
                  <a:lnTo>
                    <a:pt x="332358" y="298704"/>
                  </a:lnTo>
                  <a:lnTo>
                    <a:pt x="330580" y="293624"/>
                  </a:lnTo>
                  <a:lnTo>
                    <a:pt x="327151" y="288544"/>
                  </a:lnTo>
                  <a:lnTo>
                    <a:pt x="322325" y="283464"/>
                  </a:lnTo>
                  <a:lnTo>
                    <a:pt x="317753" y="278892"/>
                  </a:lnTo>
                  <a:lnTo>
                    <a:pt x="312800" y="275336"/>
                  </a:lnTo>
                  <a:lnTo>
                    <a:pt x="307594" y="273177"/>
                  </a:lnTo>
                  <a:lnTo>
                    <a:pt x="302259" y="271018"/>
                  </a:lnTo>
                  <a:lnTo>
                    <a:pt x="296799" y="270002"/>
                  </a:lnTo>
                  <a:lnTo>
                    <a:pt x="291083" y="270256"/>
                  </a:lnTo>
                  <a:lnTo>
                    <a:pt x="287400" y="285623"/>
                  </a:lnTo>
                  <a:lnTo>
                    <a:pt x="290575" y="284734"/>
                  </a:lnTo>
                  <a:lnTo>
                    <a:pt x="293877" y="284480"/>
                  </a:lnTo>
                  <a:lnTo>
                    <a:pt x="297052" y="284226"/>
                  </a:lnTo>
                  <a:lnTo>
                    <a:pt x="300354" y="284607"/>
                  </a:lnTo>
                  <a:lnTo>
                    <a:pt x="303529" y="285750"/>
                  </a:lnTo>
                  <a:lnTo>
                    <a:pt x="306704" y="286893"/>
                  </a:lnTo>
                  <a:lnTo>
                    <a:pt x="309752" y="288925"/>
                  </a:lnTo>
                  <a:lnTo>
                    <a:pt x="312547" y="291846"/>
                  </a:lnTo>
                  <a:lnTo>
                    <a:pt x="318134" y="297434"/>
                  </a:lnTo>
                  <a:lnTo>
                    <a:pt x="320421" y="303403"/>
                  </a:lnTo>
                  <a:lnTo>
                    <a:pt x="319786" y="309753"/>
                  </a:lnTo>
                  <a:lnTo>
                    <a:pt x="319024" y="315976"/>
                  </a:lnTo>
                  <a:lnTo>
                    <a:pt x="315595" y="322072"/>
                  </a:lnTo>
                  <a:lnTo>
                    <a:pt x="309245" y="327914"/>
                  </a:lnTo>
                  <a:lnTo>
                    <a:pt x="275463" y="292989"/>
                  </a:lnTo>
                  <a:lnTo>
                    <a:pt x="273939" y="274955"/>
                  </a:lnTo>
                  <a:lnTo>
                    <a:pt x="268224" y="277876"/>
                  </a:lnTo>
                  <a:lnTo>
                    <a:pt x="262636" y="281940"/>
                  </a:lnTo>
                  <a:lnTo>
                    <a:pt x="257048" y="287274"/>
                  </a:lnTo>
                  <a:lnTo>
                    <a:pt x="251332" y="292862"/>
                  </a:lnTo>
                  <a:lnTo>
                    <a:pt x="246888" y="298450"/>
                  </a:lnTo>
                  <a:lnTo>
                    <a:pt x="243967" y="304038"/>
                  </a:lnTo>
                  <a:lnTo>
                    <a:pt x="240919" y="309626"/>
                  </a:lnTo>
                  <a:lnTo>
                    <a:pt x="239268" y="3152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43"/>
            <p:cNvSpPr/>
            <p:nvPr/>
          </p:nvSpPr>
          <p:spPr>
            <a:xfrm>
              <a:off x="7387590" y="4862957"/>
              <a:ext cx="519683" cy="545719"/>
            </a:xfrm>
            <a:custGeom>
              <a:avLst/>
              <a:gdLst/>
              <a:ahLst/>
              <a:cxnLst/>
              <a:rect l="l" t="t" r="r" b="b"/>
              <a:pathLst>
                <a:path w="519683" h="545719">
                  <a:moveTo>
                    <a:pt x="319785" y="412242"/>
                  </a:moveTo>
                  <a:lnTo>
                    <a:pt x="321944" y="414909"/>
                  </a:lnTo>
                  <a:lnTo>
                    <a:pt x="325119" y="418211"/>
                  </a:lnTo>
                  <a:lnTo>
                    <a:pt x="328167" y="420243"/>
                  </a:lnTo>
                  <a:lnTo>
                    <a:pt x="330961" y="419862"/>
                  </a:lnTo>
                  <a:lnTo>
                    <a:pt x="425830" y="327787"/>
                  </a:lnTo>
                  <a:lnTo>
                    <a:pt x="426719" y="326009"/>
                  </a:lnTo>
                  <a:lnTo>
                    <a:pt x="425703" y="323469"/>
                  </a:lnTo>
                  <a:lnTo>
                    <a:pt x="423544" y="320802"/>
                  </a:lnTo>
                  <a:lnTo>
                    <a:pt x="420369" y="317627"/>
                  </a:lnTo>
                  <a:lnTo>
                    <a:pt x="417321" y="315468"/>
                  </a:lnTo>
                  <a:lnTo>
                    <a:pt x="414527" y="315976"/>
                  </a:lnTo>
                  <a:lnTo>
                    <a:pt x="319531" y="408051"/>
                  </a:lnTo>
                  <a:lnTo>
                    <a:pt x="318769" y="409702"/>
                  </a:lnTo>
                  <a:lnTo>
                    <a:pt x="319785" y="412242"/>
                  </a:lnTo>
                  <a:close/>
                </a:path>
                <a:path w="519683" h="545719">
                  <a:moveTo>
                    <a:pt x="1015" y="67564"/>
                  </a:moveTo>
                  <a:lnTo>
                    <a:pt x="0" y="70866"/>
                  </a:lnTo>
                  <a:lnTo>
                    <a:pt x="253" y="73533"/>
                  </a:lnTo>
                  <a:lnTo>
                    <a:pt x="1269" y="77851"/>
                  </a:lnTo>
                  <a:lnTo>
                    <a:pt x="2158" y="80391"/>
                  </a:lnTo>
                  <a:lnTo>
                    <a:pt x="3428" y="83185"/>
                  </a:lnTo>
                  <a:lnTo>
                    <a:pt x="4699" y="85979"/>
                  </a:lnTo>
                  <a:lnTo>
                    <a:pt x="6350" y="88900"/>
                  </a:lnTo>
                  <a:lnTo>
                    <a:pt x="8381" y="92075"/>
                  </a:lnTo>
                  <a:lnTo>
                    <a:pt x="10413" y="95250"/>
                  </a:lnTo>
                  <a:lnTo>
                    <a:pt x="12826" y="98298"/>
                  </a:lnTo>
                  <a:lnTo>
                    <a:pt x="15875" y="101346"/>
                  </a:lnTo>
                  <a:lnTo>
                    <a:pt x="20192" y="105791"/>
                  </a:lnTo>
                  <a:lnTo>
                    <a:pt x="24764" y="109347"/>
                  </a:lnTo>
                  <a:lnTo>
                    <a:pt x="29590" y="112014"/>
                  </a:lnTo>
                  <a:lnTo>
                    <a:pt x="34543" y="114681"/>
                  </a:lnTo>
                  <a:lnTo>
                    <a:pt x="39496" y="116205"/>
                  </a:lnTo>
                  <a:lnTo>
                    <a:pt x="44576" y="116840"/>
                  </a:lnTo>
                  <a:lnTo>
                    <a:pt x="49656" y="117348"/>
                  </a:lnTo>
                  <a:lnTo>
                    <a:pt x="54609" y="116840"/>
                  </a:lnTo>
                  <a:lnTo>
                    <a:pt x="59562" y="115062"/>
                  </a:lnTo>
                  <a:lnTo>
                    <a:pt x="64388" y="113411"/>
                  </a:lnTo>
                  <a:lnTo>
                    <a:pt x="69087" y="110490"/>
                  </a:lnTo>
                  <a:lnTo>
                    <a:pt x="73278" y="106299"/>
                  </a:lnTo>
                  <a:lnTo>
                    <a:pt x="76961" y="102743"/>
                  </a:lnTo>
                  <a:lnTo>
                    <a:pt x="79501" y="99060"/>
                  </a:lnTo>
                  <a:lnTo>
                    <a:pt x="81025" y="95250"/>
                  </a:lnTo>
                  <a:lnTo>
                    <a:pt x="82550" y="91440"/>
                  </a:lnTo>
                  <a:lnTo>
                    <a:pt x="83311" y="87630"/>
                  </a:lnTo>
                  <a:lnTo>
                    <a:pt x="83438" y="79883"/>
                  </a:lnTo>
                  <a:lnTo>
                    <a:pt x="82930" y="76073"/>
                  </a:lnTo>
                  <a:lnTo>
                    <a:pt x="82041" y="72136"/>
                  </a:lnTo>
                  <a:lnTo>
                    <a:pt x="81025" y="68199"/>
                  </a:lnTo>
                  <a:lnTo>
                    <a:pt x="79882" y="64389"/>
                  </a:lnTo>
                  <a:lnTo>
                    <a:pt x="78485" y="60579"/>
                  </a:lnTo>
                  <a:lnTo>
                    <a:pt x="77215" y="56769"/>
                  </a:lnTo>
                  <a:lnTo>
                    <a:pt x="75945" y="53086"/>
                  </a:lnTo>
                  <a:lnTo>
                    <a:pt x="74675" y="49403"/>
                  </a:lnTo>
                  <a:lnTo>
                    <a:pt x="73405" y="45720"/>
                  </a:lnTo>
                  <a:lnTo>
                    <a:pt x="72516" y="42291"/>
                  </a:lnTo>
                  <a:lnTo>
                    <a:pt x="72008" y="38989"/>
                  </a:lnTo>
                  <a:lnTo>
                    <a:pt x="71627" y="35560"/>
                  </a:lnTo>
                  <a:lnTo>
                    <a:pt x="71627" y="32385"/>
                  </a:lnTo>
                  <a:lnTo>
                    <a:pt x="72389" y="29464"/>
                  </a:lnTo>
                  <a:lnTo>
                    <a:pt x="73025" y="26416"/>
                  </a:lnTo>
                  <a:lnTo>
                    <a:pt x="74675" y="23749"/>
                  </a:lnTo>
                  <a:lnTo>
                    <a:pt x="77215" y="21209"/>
                  </a:lnTo>
                  <a:lnTo>
                    <a:pt x="81025" y="18288"/>
                  </a:lnTo>
                  <a:lnTo>
                    <a:pt x="85343" y="16510"/>
                  </a:lnTo>
                  <a:lnTo>
                    <a:pt x="89915" y="16256"/>
                  </a:lnTo>
                  <a:lnTo>
                    <a:pt x="94614" y="17018"/>
                  </a:lnTo>
                  <a:lnTo>
                    <a:pt x="97154" y="18288"/>
                  </a:lnTo>
                  <a:lnTo>
                    <a:pt x="99694" y="19431"/>
                  </a:lnTo>
                  <a:lnTo>
                    <a:pt x="102234" y="21336"/>
                  </a:lnTo>
                  <a:lnTo>
                    <a:pt x="104648" y="23876"/>
                  </a:lnTo>
                  <a:lnTo>
                    <a:pt x="107314" y="26670"/>
                  </a:lnTo>
                  <a:lnTo>
                    <a:pt x="109346" y="29464"/>
                  </a:lnTo>
                  <a:lnTo>
                    <a:pt x="110870" y="32385"/>
                  </a:lnTo>
                  <a:lnTo>
                    <a:pt x="112267" y="35179"/>
                  </a:lnTo>
                  <a:lnTo>
                    <a:pt x="113410" y="37846"/>
                  </a:lnTo>
                  <a:lnTo>
                    <a:pt x="114807" y="42672"/>
                  </a:lnTo>
                  <a:lnTo>
                    <a:pt x="115824" y="46482"/>
                  </a:lnTo>
                  <a:lnTo>
                    <a:pt x="118363" y="50546"/>
                  </a:lnTo>
                  <a:lnTo>
                    <a:pt x="121284" y="49403"/>
                  </a:lnTo>
                  <a:lnTo>
                    <a:pt x="124332" y="46736"/>
                  </a:lnTo>
                  <a:lnTo>
                    <a:pt x="127380" y="43434"/>
                  </a:lnTo>
                  <a:lnTo>
                    <a:pt x="128524" y="40513"/>
                  </a:lnTo>
                  <a:lnTo>
                    <a:pt x="128269" y="37338"/>
                  </a:lnTo>
                  <a:lnTo>
                    <a:pt x="127000" y="33020"/>
                  </a:lnTo>
                  <a:lnTo>
                    <a:pt x="124840" y="28321"/>
                  </a:lnTo>
                  <a:lnTo>
                    <a:pt x="122300" y="23495"/>
                  </a:lnTo>
                  <a:lnTo>
                    <a:pt x="118999" y="18796"/>
                  </a:lnTo>
                  <a:lnTo>
                    <a:pt x="115188" y="14478"/>
                  </a:lnTo>
                  <a:lnTo>
                    <a:pt x="111378" y="10541"/>
                  </a:lnTo>
                  <a:lnTo>
                    <a:pt x="107187" y="7366"/>
                  </a:lnTo>
                  <a:lnTo>
                    <a:pt x="102869" y="4953"/>
                  </a:lnTo>
                  <a:lnTo>
                    <a:pt x="98425" y="2540"/>
                  </a:lnTo>
                  <a:lnTo>
                    <a:pt x="93979" y="1016"/>
                  </a:lnTo>
                  <a:lnTo>
                    <a:pt x="89534" y="508"/>
                  </a:lnTo>
                  <a:lnTo>
                    <a:pt x="85089" y="0"/>
                  </a:lnTo>
                  <a:lnTo>
                    <a:pt x="80771" y="508"/>
                  </a:lnTo>
                  <a:lnTo>
                    <a:pt x="76326" y="2032"/>
                  </a:lnTo>
                  <a:lnTo>
                    <a:pt x="72008" y="3556"/>
                  </a:lnTo>
                  <a:lnTo>
                    <a:pt x="67944" y="6223"/>
                  </a:lnTo>
                  <a:lnTo>
                    <a:pt x="64134" y="9906"/>
                  </a:lnTo>
                  <a:lnTo>
                    <a:pt x="60325" y="13589"/>
                  </a:lnTo>
                  <a:lnTo>
                    <a:pt x="57657" y="17272"/>
                  </a:lnTo>
                  <a:lnTo>
                    <a:pt x="56260" y="21082"/>
                  </a:lnTo>
                  <a:lnTo>
                    <a:pt x="54736" y="24892"/>
                  </a:lnTo>
                  <a:lnTo>
                    <a:pt x="53848" y="28702"/>
                  </a:lnTo>
                  <a:lnTo>
                    <a:pt x="53848" y="32639"/>
                  </a:lnTo>
                  <a:lnTo>
                    <a:pt x="53720" y="36449"/>
                  </a:lnTo>
                  <a:lnTo>
                    <a:pt x="54101" y="40386"/>
                  </a:lnTo>
                  <a:lnTo>
                    <a:pt x="54990" y="44196"/>
                  </a:lnTo>
                  <a:lnTo>
                    <a:pt x="55879" y="48133"/>
                  </a:lnTo>
                  <a:lnTo>
                    <a:pt x="57023" y="51943"/>
                  </a:lnTo>
                  <a:lnTo>
                    <a:pt x="58419" y="55753"/>
                  </a:lnTo>
                  <a:lnTo>
                    <a:pt x="59689" y="59563"/>
                  </a:lnTo>
                  <a:lnTo>
                    <a:pt x="60959" y="63246"/>
                  </a:lnTo>
                  <a:lnTo>
                    <a:pt x="62229" y="66802"/>
                  </a:lnTo>
                  <a:lnTo>
                    <a:pt x="63500" y="70485"/>
                  </a:lnTo>
                  <a:lnTo>
                    <a:pt x="64388" y="73914"/>
                  </a:lnTo>
                  <a:lnTo>
                    <a:pt x="64896" y="77216"/>
                  </a:lnTo>
                  <a:lnTo>
                    <a:pt x="65277" y="80518"/>
                  </a:lnTo>
                  <a:lnTo>
                    <a:pt x="65277" y="83566"/>
                  </a:lnTo>
                  <a:lnTo>
                    <a:pt x="64515" y="86614"/>
                  </a:lnTo>
                  <a:lnTo>
                    <a:pt x="63880" y="89535"/>
                  </a:lnTo>
                  <a:lnTo>
                    <a:pt x="62229" y="92329"/>
                  </a:lnTo>
                  <a:lnTo>
                    <a:pt x="59562" y="94869"/>
                  </a:lnTo>
                  <a:lnTo>
                    <a:pt x="57150" y="97155"/>
                  </a:lnTo>
                  <a:lnTo>
                    <a:pt x="54609" y="98806"/>
                  </a:lnTo>
                  <a:lnTo>
                    <a:pt x="51815" y="99822"/>
                  </a:lnTo>
                  <a:lnTo>
                    <a:pt x="49149" y="100838"/>
                  </a:lnTo>
                  <a:lnTo>
                    <a:pt x="46354" y="101092"/>
                  </a:lnTo>
                  <a:lnTo>
                    <a:pt x="43560" y="100838"/>
                  </a:lnTo>
                  <a:lnTo>
                    <a:pt x="40639" y="100457"/>
                  </a:lnTo>
                  <a:lnTo>
                    <a:pt x="37845" y="99568"/>
                  </a:lnTo>
                  <a:lnTo>
                    <a:pt x="35051" y="98044"/>
                  </a:lnTo>
                  <a:lnTo>
                    <a:pt x="32130" y="96520"/>
                  </a:lnTo>
                  <a:lnTo>
                    <a:pt x="29463" y="94488"/>
                  </a:lnTo>
                  <a:lnTo>
                    <a:pt x="26924" y="91821"/>
                  </a:lnTo>
                  <a:lnTo>
                    <a:pt x="23494" y="88265"/>
                  </a:lnTo>
                  <a:lnTo>
                    <a:pt x="20827" y="84836"/>
                  </a:lnTo>
                  <a:lnTo>
                    <a:pt x="19176" y="81407"/>
                  </a:lnTo>
                  <a:lnTo>
                    <a:pt x="17399" y="77851"/>
                  </a:lnTo>
                  <a:lnTo>
                    <a:pt x="16001" y="74676"/>
                  </a:lnTo>
                  <a:lnTo>
                    <a:pt x="15112" y="71882"/>
                  </a:lnTo>
                  <a:lnTo>
                    <a:pt x="14224" y="69088"/>
                  </a:lnTo>
                  <a:lnTo>
                    <a:pt x="13207" y="64770"/>
                  </a:lnTo>
                  <a:lnTo>
                    <a:pt x="12318" y="61341"/>
                  </a:lnTo>
                  <a:lnTo>
                    <a:pt x="9525" y="59944"/>
                  </a:lnTo>
                  <a:lnTo>
                    <a:pt x="6857" y="61341"/>
                  </a:lnTo>
                  <a:lnTo>
                    <a:pt x="4063" y="63754"/>
                  </a:lnTo>
                  <a:lnTo>
                    <a:pt x="1015" y="67564"/>
                  </a:lnTo>
                  <a:close/>
                </a:path>
                <a:path w="519683" h="545719">
                  <a:moveTo>
                    <a:pt x="166115" y="120904"/>
                  </a:moveTo>
                  <a:lnTo>
                    <a:pt x="164083" y="116713"/>
                  </a:lnTo>
                  <a:lnTo>
                    <a:pt x="161925" y="112395"/>
                  </a:lnTo>
                  <a:lnTo>
                    <a:pt x="158750" y="108077"/>
                  </a:lnTo>
                  <a:lnTo>
                    <a:pt x="154177" y="103378"/>
                  </a:lnTo>
                  <a:lnTo>
                    <a:pt x="151891" y="100965"/>
                  </a:lnTo>
                  <a:lnTo>
                    <a:pt x="149225" y="98679"/>
                  </a:lnTo>
                  <a:lnTo>
                    <a:pt x="146430" y="96774"/>
                  </a:lnTo>
                  <a:lnTo>
                    <a:pt x="143636" y="94742"/>
                  </a:lnTo>
                  <a:lnTo>
                    <a:pt x="140969" y="93091"/>
                  </a:lnTo>
                  <a:lnTo>
                    <a:pt x="138302" y="91694"/>
                  </a:lnTo>
                  <a:lnTo>
                    <a:pt x="135635" y="90424"/>
                  </a:lnTo>
                  <a:lnTo>
                    <a:pt x="133095" y="89281"/>
                  </a:lnTo>
                  <a:lnTo>
                    <a:pt x="128396" y="87757"/>
                  </a:lnTo>
                  <a:lnTo>
                    <a:pt x="124205" y="87249"/>
                  </a:lnTo>
                  <a:lnTo>
                    <a:pt x="121411" y="88519"/>
                  </a:lnTo>
                  <a:lnTo>
                    <a:pt x="117855" y="91821"/>
                  </a:lnTo>
                  <a:lnTo>
                    <a:pt x="116204" y="94996"/>
                  </a:lnTo>
                  <a:lnTo>
                    <a:pt x="117475" y="97790"/>
                  </a:lnTo>
                  <a:lnTo>
                    <a:pt x="120523" y="98806"/>
                  </a:lnTo>
                  <a:lnTo>
                    <a:pt x="124459" y="100076"/>
                  </a:lnTo>
                  <a:lnTo>
                    <a:pt x="127000" y="100965"/>
                  </a:lnTo>
                  <a:lnTo>
                    <a:pt x="129539" y="101854"/>
                  </a:lnTo>
                  <a:lnTo>
                    <a:pt x="132206" y="103124"/>
                  </a:lnTo>
                  <a:lnTo>
                    <a:pt x="135127" y="104775"/>
                  </a:lnTo>
                  <a:lnTo>
                    <a:pt x="138049" y="106426"/>
                  </a:lnTo>
                  <a:lnTo>
                    <a:pt x="140842" y="108712"/>
                  </a:lnTo>
                  <a:lnTo>
                    <a:pt x="143636" y="111633"/>
                  </a:lnTo>
                  <a:lnTo>
                    <a:pt x="146303" y="114300"/>
                  </a:lnTo>
                  <a:lnTo>
                    <a:pt x="148208" y="116840"/>
                  </a:lnTo>
                  <a:lnTo>
                    <a:pt x="150494" y="121793"/>
                  </a:lnTo>
                  <a:lnTo>
                    <a:pt x="150875" y="126619"/>
                  </a:lnTo>
                  <a:lnTo>
                    <a:pt x="149986" y="131318"/>
                  </a:lnTo>
                  <a:lnTo>
                    <a:pt x="147192" y="136017"/>
                  </a:lnTo>
                  <a:lnTo>
                    <a:pt x="142875" y="140843"/>
                  </a:lnTo>
                  <a:lnTo>
                    <a:pt x="137794" y="145669"/>
                  </a:lnTo>
                  <a:lnTo>
                    <a:pt x="129285" y="136906"/>
                  </a:lnTo>
                  <a:lnTo>
                    <a:pt x="124459" y="131826"/>
                  </a:lnTo>
                  <a:lnTo>
                    <a:pt x="119760" y="127889"/>
                  </a:lnTo>
                  <a:lnTo>
                    <a:pt x="114934" y="124714"/>
                  </a:lnTo>
                  <a:lnTo>
                    <a:pt x="110235" y="121539"/>
                  </a:lnTo>
                  <a:lnTo>
                    <a:pt x="105663" y="119507"/>
                  </a:lnTo>
                  <a:lnTo>
                    <a:pt x="101218" y="118491"/>
                  </a:lnTo>
                  <a:lnTo>
                    <a:pt x="96774" y="117348"/>
                  </a:lnTo>
                  <a:lnTo>
                    <a:pt x="92582" y="117475"/>
                  </a:lnTo>
                  <a:lnTo>
                    <a:pt x="88518" y="118491"/>
                  </a:lnTo>
                  <a:lnTo>
                    <a:pt x="84454" y="119634"/>
                  </a:lnTo>
                  <a:lnTo>
                    <a:pt x="80644" y="121920"/>
                  </a:lnTo>
                  <a:lnTo>
                    <a:pt x="76961" y="125476"/>
                  </a:lnTo>
                  <a:lnTo>
                    <a:pt x="73913" y="128397"/>
                  </a:lnTo>
                  <a:lnTo>
                    <a:pt x="71627" y="131572"/>
                  </a:lnTo>
                  <a:lnTo>
                    <a:pt x="70357" y="135001"/>
                  </a:lnTo>
                  <a:lnTo>
                    <a:pt x="68960" y="138430"/>
                  </a:lnTo>
                  <a:lnTo>
                    <a:pt x="68325" y="141859"/>
                  </a:lnTo>
                  <a:lnTo>
                    <a:pt x="68579" y="145415"/>
                  </a:lnTo>
                  <a:lnTo>
                    <a:pt x="68706" y="148971"/>
                  </a:lnTo>
                  <a:lnTo>
                    <a:pt x="69723" y="152527"/>
                  </a:lnTo>
                  <a:lnTo>
                    <a:pt x="71500" y="156083"/>
                  </a:lnTo>
                  <a:lnTo>
                    <a:pt x="73278" y="159639"/>
                  </a:lnTo>
                  <a:lnTo>
                    <a:pt x="75818" y="163068"/>
                  </a:lnTo>
                  <a:lnTo>
                    <a:pt x="78993" y="166497"/>
                  </a:lnTo>
                  <a:lnTo>
                    <a:pt x="82803" y="170307"/>
                  </a:lnTo>
                  <a:lnTo>
                    <a:pt x="87121" y="173101"/>
                  </a:lnTo>
                  <a:lnTo>
                    <a:pt x="86359" y="155702"/>
                  </a:lnTo>
                  <a:lnTo>
                    <a:pt x="84454" y="151765"/>
                  </a:lnTo>
                  <a:lnTo>
                    <a:pt x="84327" y="143764"/>
                  </a:lnTo>
                  <a:lnTo>
                    <a:pt x="85851" y="140081"/>
                  </a:lnTo>
                  <a:lnTo>
                    <a:pt x="89153" y="136906"/>
                  </a:lnTo>
                  <a:lnTo>
                    <a:pt x="93217" y="133731"/>
                  </a:lnTo>
                  <a:lnTo>
                    <a:pt x="97662" y="132334"/>
                  </a:lnTo>
                  <a:lnTo>
                    <a:pt x="102615" y="132715"/>
                  </a:lnTo>
                  <a:lnTo>
                    <a:pt x="105155" y="133223"/>
                  </a:lnTo>
                  <a:lnTo>
                    <a:pt x="107950" y="134366"/>
                  </a:lnTo>
                  <a:lnTo>
                    <a:pt x="110743" y="136271"/>
                  </a:lnTo>
                  <a:lnTo>
                    <a:pt x="113537" y="138049"/>
                  </a:lnTo>
                  <a:lnTo>
                    <a:pt x="116585" y="140589"/>
                  </a:lnTo>
                  <a:lnTo>
                    <a:pt x="119633" y="143891"/>
                  </a:lnTo>
                  <a:lnTo>
                    <a:pt x="129412" y="153924"/>
                  </a:lnTo>
                  <a:lnTo>
                    <a:pt x="115824" y="167005"/>
                  </a:lnTo>
                  <a:lnTo>
                    <a:pt x="109854" y="167259"/>
                  </a:lnTo>
                  <a:lnTo>
                    <a:pt x="104775" y="166878"/>
                  </a:lnTo>
                  <a:lnTo>
                    <a:pt x="100583" y="165735"/>
                  </a:lnTo>
                  <a:lnTo>
                    <a:pt x="96519" y="164592"/>
                  </a:lnTo>
                  <a:lnTo>
                    <a:pt x="97027" y="176784"/>
                  </a:lnTo>
                  <a:lnTo>
                    <a:pt x="102488" y="177673"/>
                  </a:lnTo>
                  <a:lnTo>
                    <a:pt x="108076" y="177546"/>
                  </a:lnTo>
                  <a:lnTo>
                    <a:pt x="101726" y="183769"/>
                  </a:lnTo>
                  <a:lnTo>
                    <a:pt x="100964" y="185547"/>
                  </a:lnTo>
                  <a:lnTo>
                    <a:pt x="102361" y="188595"/>
                  </a:lnTo>
                  <a:lnTo>
                    <a:pt x="105790" y="192151"/>
                  </a:lnTo>
                  <a:lnTo>
                    <a:pt x="108330" y="194056"/>
                  </a:lnTo>
                  <a:lnTo>
                    <a:pt x="111505" y="193802"/>
                  </a:lnTo>
                  <a:lnTo>
                    <a:pt x="154685" y="152019"/>
                  </a:lnTo>
                  <a:lnTo>
                    <a:pt x="158623" y="148082"/>
                  </a:lnTo>
                  <a:lnTo>
                    <a:pt x="161670" y="144272"/>
                  </a:lnTo>
                  <a:lnTo>
                    <a:pt x="163702" y="140462"/>
                  </a:lnTo>
                  <a:lnTo>
                    <a:pt x="165861" y="136779"/>
                  </a:lnTo>
                  <a:lnTo>
                    <a:pt x="167004" y="132842"/>
                  </a:lnTo>
                  <a:lnTo>
                    <a:pt x="167131" y="124968"/>
                  </a:lnTo>
                  <a:lnTo>
                    <a:pt x="166115" y="120904"/>
                  </a:lnTo>
                  <a:close/>
                </a:path>
                <a:path w="519683" h="545719">
                  <a:moveTo>
                    <a:pt x="86359" y="155702"/>
                  </a:moveTo>
                  <a:lnTo>
                    <a:pt x="87121" y="173101"/>
                  </a:lnTo>
                  <a:lnTo>
                    <a:pt x="92075" y="175006"/>
                  </a:lnTo>
                  <a:lnTo>
                    <a:pt x="97027" y="176784"/>
                  </a:lnTo>
                  <a:lnTo>
                    <a:pt x="96519" y="164592"/>
                  </a:lnTo>
                  <a:lnTo>
                    <a:pt x="92963" y="162560"/>
                  </a:lnTo>
                  <a:lnTo>
                    <a:pt x="90042" y="159385"/>
                  </a:lnTo>
                  <a:lnTo>
                    <a:pt x="86359" y="155702"/>
                  </a:lnTo>
                  <a:close/>
                </a:path>
                <a:path w="519683" h="545719">
                  <a:moveTo>
                    <a:pt x="207009" y="164211"/>
                  </a:moveTo>
                  <a:lnTo>
                    <a:pt x="207390" y="163830"/>
                  </a:lnTo>
                  <a:lnTo>
                    <a:pt x="207517" y="160909"/>
                  </a:lnTo>
                  <a:lnTo>
                    <a:pt x="205104" y="157861"/>
                  </a:lnTo>
                  <a:lnTo>
                    <a:pt x="202183" y="154813"/>
                  </a:lnTo>
                  <a:lnTo>
                    <a:pt x="199389" y="153035"/>
                  </a:lnTo>
                  <a:lnTo>
                    <a:pt x="196723" y="153543"/>
                  </a:lnTo>
                  <a:lnTo>
                    <a:pt x="132841" y="215646"/>
                  </a:lnTo>
                  <a:lnTo>
                    <a:pt x="131952" y="217170"/>
                  </a:lnTo>
                  <a:lnTo>
                    <a:pt x="132968" y="219710"/>
                  </a:lnTo>
                  <a:lnTo>
                    <a:pt x="135127" y="222377"/>
                  </a:lnTo>
                  <a:lnTo>
                    <a:pt x="138429" y="225679"/>
                  </a:lnTo>
                  <a:lnTo>
                    <a:pt x="141350" y="227711"/>
                  </a:lnTo>
                  <a:lnTo>
                    <a:pt x="144144" y="227330"/>
                  </a:lnTo>
                  <a:lnTo>
                    <a:pt x="188849" y="184023"/>
                  </a:lnTo>
                  <a:lnTo>
                    <a:pt x="195960" y="183261"/>
                  </a:lnTo>
                  <a:lnTo>
                    <a:pt x="201929" y="183261"/>
                  </a:lnTo>
                  <a:lnTo>
                    <a:pt x="206628" y="184023"/>
                  </a:lnTo>
                  <a:lnTo>
                    <a:pt x="211454" y="184785"/>
                  </a:lnTo>
                  <a:lnTo>
                    <a:pt x="215137" y="186436"/>
                  </a:lnTo>
                  <a:lnTo>
                    <a:pt x="217677" y="189230"/>
                  </a:lnTo>
                  <a:lnTo>
                    <a:pt x="221233" y="193675"/>
                  </a:lnTo>
                  <a:lnTo>
                    <a:pt x="222630" y="198501"/>
                  </a:lnTo>
                  <a:lnTo>
                    <a:pt x="222630" y="201041"/>
                  </a:lnTo>
                  <a:lnTo>
                    <a:pt x="222123" y="203581"/>
                  </a:lnTo>
                  <a:lnTo>
                    <a:pt x="221487" y="206248"/>
                  </a:lnTo>
                  <a:lnTo>
                    <a:pt x="220344" y="208788"/>
                  </a:lnTo>
                  <a:lnTo>
                    <a:pt x="218566" y="211455"/>
                  </a:lnTo>
                  <a:lnTo>
                    <a:pt x="216915" y="214249"/>
                  </a:lnTo>
                  <a:lnTo>
                    <a:pt x="214629" y="216789"/>
                  </a:lnTo>
                  <a:lnTo>
                    <a:pt x="211962" y="219456"/>
                  </a:lnTo>
                  <a:lnTo>
                    <a:pt x="173100" y="257175"/>
                  </a:lnTo>
                  <a:lnTo>
                    <a:pt x="172338" y="258699"/>
                  </a:lnTo>
                  <a:lnTo>
                    <a:pt x="173354" y="261366"/>
                  </a:lnTo>
                  <a:lnTo>
                    <a:pt x="175513" y="264033"/>
                  </a:lnTo>
                  <a:lnTo>
                    <a:pt x="178688" y="267208"/>
                  </a:lnTo>
                  <a:lnTo>
                    <a:pt x="181609" y="269240"/>
                  </a:lnTo>
                  <a:lnTo>
                    <a:pt x="184530" y="268859"/>
                  </a:lnTo>
                  <a:lnTo>
                    <a:pt x="229107" y="225552"/>
                  </a:lnTo>
                  <a:lnTo>
                    <a:pt x="236346" y="224917"/>
                  </a:lnTo>
                  <a:lnTo>
                    <a:pt x="242315" y="224917"/>
                  </a:lnTo>
                  <a:lnTo>
                    <a:pt x="247014" y="225679"/>
                  </a:lnTo>
                  <a:lnTo>
                    <a:pt x="251713" y="226314"/>
                  </a:lnTo>
                  <a:lnTo>
                    <a:pt x="255396" y="227965"/>
                  </a:lnTo>
                  <a:lnTo>
                    <a:pt x="258063" y="230759"/>
                  </a:lnTo>
                  <a:lnTo>
                    <a:pt x="260223" y="232918"/>
                  </a:lnTo>
                  <a:lnTo>
                    <a:pt x="262254" y="237617"/>
                  </a:lnTo>
                  <a:lnTo>
                    <a:pt x="263016" y="242570"/>
                  </a:lnTo>
                  <a:lnTo>
                    <a:pt x="262508" y="245237"/>
                  </a:lnTo>
                  <a:lnTo>
                    <a:pt x="261874" y="247777"/>
                  </a:lnTo>
                  <a:lnTo>
                    <a:pt x="260730" y="250444"/>
                  </a:lnTo>
                  <a:lnTo>
                    <a:pt x="258952" y="253111"/>
                  </a:lnTo>
                  <a:lnTo>
                    <a:pt x="257175" y="255651"/>
                  </a:lnTo>
                  <a:lnTo>
                    <a:pt x="254888" y="258318"/>
                  </a:lnTo>
                  <a:lnTo>
                    <a:pt x="252221" y="260985"/>
                  </a:lnTo>
                  <a:lnTo>
                    <a:pt x="213359" y="298577"/>
                  </a:lnTo>
                  <a:lnTo>
                    <a:pt x="212725" y="299847"/>
                  </a:lnTo>
                  <a:lnTo>
                    <a:pt x="213613" y="302895"/>
                  </a:lnTo>
                  <a:lnTo>
                    <a:pt x="215773" y="305562"/>
                  </a:lnTo>
                  <a:lnTo>
                    <a:pt x="219075" y="308737"/>
                  </a:lnTo>
                  <a:lnTo>
                    <a:pt x="221995" y="310769"/>
                  </a:lnTo>
                  <a:lnTo>
                    <a:pt x="224789" y="310388"/>
                  </a:lnTo>
                  <a:lnTo>
                    <a:pt x="265175" y="271272"/>
                  </a:lnTo>
                  <a:lnTo>
                    <a:pt x="268858" y="267716"/>
                  </a:lnTo>
                  <a:lnTo>
                    <a:pt x="271906" y="264033"/>
                  </a:lnTo>
                  <a:lnTo>
                    <a:pt x="274446" y="260096"/>
                  </a:lnTo>
                  <a:lnTo>
                    <a:pt x="276986" y="256286"/>
                  </a:lnTo>
                  <a:lnTo>
                    <a:pt x="278510" y="252349"/>
                  </a:lnTo>
                  <a:lnTo>
                    <a:pt x="279273" y="248158"/>
                  </a:lnTo>
                  <a:lnTo>
                    <a:pt x="280034" y="244094"/>
                  </a:lnTo>
                  <a:lnTo>
                    <a:pt x="279780" y="240030"/>
                  </a:lnTo>
                  <a:lnTo>
                    <a:pt x="278510" y="235839"/>
                  </a:lnTo>
                  <a:lnTo>
                    <a:pt x="277240" y="231648"/>
                  </a:lnTo>
                  <a:lnTo>
                    <a:pt x="274574" y="227457"/>
                  </a:lnTo>
                  <a:lnTo>
                    <a:pt x="270636" y="223393"/>
                  </a:lnTo>
                  <a:lnTo>
                    <a:pt x="268985" y="221615"/>
                  </a:lnTo>
                  <a:lnTo>
                    <a:pt x="265049" y="218948"/>
                  </a:lnTo>
                  <a:lnTo>
                    <a:pt x="260476" y="216662"/>
                  </a:lnTo>
                  <a:lnTo>
                    <a:pt x="257809" y="215900"/>
                  </a:lnTo>
                  <a:lnTo>
                    <a:pt x="255142" y="215011"/>
                  </a:lnTo>
                  <a:lnTo>
                    <a:pt x="251967" y="214503"/>
                  </a:lnTo>
                  <a:lnTo>
                    <a:pt x="248538" y="214122"/>
                  </a:lnTo>
                  <a:lnTo>
                    <a:pt x="245109" y="213741"/>
                  </a:lnTo>
                  <a:lnTo>
                    <a:pt x="241173" y="213614"/>
                  </a:lnTo>
                  <a:lnTo>
                    <a:pt x="236727" y="213741"/>
                  </a:lnTo>
                  <a:lnTo>
                    <a:pt x="237870" y="211201"/>
                  </a:lnTo>
                  <a:lnTo>
                    <a:pt x="238759" y="208534"/>
                  </a:lnTo>
                  <a:lnTo>
                    <a:pt x="239140" y="205867"/>
                  </a:lnTo>
                  <a:lnTo>
                    <a:pt x="239521" y="203327"/>
                  </a:lnTo>
                  <a:lnTo>
                    <a:pt x="239521" y="200660"/>
                  </a:lnTo>
                  <a:lnTo>
                    <a:pt x="239140" y="197866"/>
                  </a:lnTo>
                  <a:lnTo>
                    <a:pt x="238632" y="195199"/>
                  </a:lnTo>
                  <a:lnTo>
                    <a:pt x="237743" y="192532"/>
                  </a:lnTo>
                  <a:lnTo>
                    <a:pt x="236346" y="189865"/>
                  </a:lnTo>
                  <a:lnTo>
                    <a:pt x="234823" y="187071"/>
                  </a:lnTo>
                  <a:lnTo>
                    <a:pt x="232917" y="184404"/>
                  </a:lnTo>
                  <a:lnTo>
                    <a:pt x="230250" y="181737"/>
                  </a:lnTo>
                  <a:lnTo>
                    <a:pt x="226949" y="178308"/>
                  </a:lnTo>
                  <a:lnTo>
                    <a:pt x="222630" y="175768"/>
                  </a:lnTo>
                  <a:lnTo>
                    <a:pt x="217550" y="174244"/>
                  </a:lnTo>
                  <a:lnTo>
                    <a:pt x="212343" y="172720"/>
                  </a:lnTo>
                  <a:lnTo>
                    <a:pt x="205993" y="172085"/>
                  </a:lnTo>
                  <a:lnTo>
                    <a:pt x="198500" y="172339"/>
                  </a:lnTo>
                  <a:lnTo>
                    <a:pt x="207009" y="164211"/>
                  </a:lnTo>
                  <a:close/>
                </a:path>
                <a:path w="519683" h="545719">
                  <a:moveTo>
                    <a:pt x="312927" y="374269"/>
                  </a:moveTo>
                  <a:lnTo>
                    <a:pt x="318515" y="371221"/>
                  </a:lnTo>
                  <a:lnTo>
                    <a:pt x="324103" y="368046"/>
                  </a:lnTo>
                  <a:lnTo>
                    <a:pt x="329691" y="363728"/>
                  </a:lnTo>
                  <a:lnTo>
                    <a:pt x="335279" y="358394"/>
                  </a:lnTo>
                  <a:lnTo>
                    <a:pt x="339978" y="353822"/>
                  </a:lnTo>
                  <a:lnTo>
                    <a:pt x="343915" y="349123"/>
                  </a:lnTo>
                  <a:lnTo>
                    <a:pt x="347090" y="344170"/>
                  </a:lnTo>
                  <a:lnTo>
                    <a:pt x="350392" y="339217"/>
                  </a:lnTo>
                  <a:lnTo>
                    <a:pt x="352551" y="334137"/>
                  </a:lnTo>
                  <a:lnTo>
                    <a:pt x="353694" y="329057"/>
                  </a:lnTo>
                  <a:lnTo>
                    <a:pt x="354710" y="323977"/>
                  </a:lnTo>
                  <a:lnTo>
                    <a:pt x="354583" y="318897"/>
                  </a:lnTo>
                  <a:lnTo>
                    <a:pt x="353313" y="313944"/>
                  </a:lnTo>
                  <a:lnTo>
                    <a:pt x="351916" y="308864"/>
                  </a:lnTo>
                  <a:lnTo>
                    <a:pt x="348995" y="304038"/>
                  </a:lnTo>
                  <a:lnTo>
                    <a:pt x="344424" y="299466"/>
                  </a:lnTo>
                  <a:lnTo>
                    <a:pt x="340232" y="295529"/>
                  </a:lnTo>
                  <a:lnTo>
                    <a:pt x="335406" y="292608"/>
                  </a:lnTo>
                  <a:lnTo>
                    <a:pt x="332866" y="291465"/>
                  </a:lnTo>
                  <a:lnTo>
                    <a:pt x="330200" y="290576"/>
                  </a:lnTo>
                  <a:lnTo>
                    <a:pt x="327405" y="289687"/>
                  </a:lnTo>
                  <a:lnTo>
                    <a:pt x="324484" y="289052"/>
                  </a:lnTo>
                  <a:lnTo>
                    <a:pt x="321182" y="288671"/>
                  </a:lnTo>
                  <a:lnTo>
                    <a:pt x="318007" y="288290"/>
                  </a:lnTo>
                  <a:lnTo>
                    <a:pt x="314451" y="288163"/>
                  </a:lnTo>
                  <a:lnTo>
                    <a:pt x="310641" y="288163"/>
                  </a:lnTo>
                  <a:lnTo>
                    <a:pt x="319150" y="279781"/>
                  </a:lnTo>
                  <a:lnTo>
                    <a:pt x="319912" y="279019"/>
                  </a:lnTo>
                  <a:lnTo>
                    <a:pt x="319531" y="276352"/>
                  </a:lnTo>
                  <a:lnTo>
                    <a:pt x="317373" y="273431"/>
                  </a:lnTo>
                  <a:lnTo>
                    <a:pt x="314578" y="270764"/>
                  </a:lnTo>
                  <a:lnTo>
                    <a:pt x="311911" y="268859"/>
                  </a:lnTo>
                  <a:lnTo>
                    <a:pt x="309244" y="269494"/>
                  </a:lnTo>
                  <a:lnTo>
                    <a:pt x="219963" y="356108"/>
                  </a:lnTo>
                  <a:lnTo>
                    <a:pt x="219201" y="357378"/>
                  </a:lnTo>
                  <a:lnTo>
                    <a:pt x="220090" y="360299"/>
                  </a:lnTo>
                  <a:lnTo>
                    <a:pt x="222250" y="363093"/>
                  </a:lnTo>
                  <a:lnTo>
                    <a:pt x="225425" y="366268"/>
                  </a:lnTo>
                  <a:lnTo>
                    <a:pt x="228473" y="368300"/>
                  </a:lnTo>
                  <a:lnTo>
                    <a:pt x="231266" y="367919"/>
                  </a:lnTo>
                  <a:lnTo>
                    <a:pt x="263270" y="336804"/>
                  </a:lnTo>
                  <a:lnTo>
                    <a:pt x="263270" y="340106"/>
                  </a:lnTo>
                  <a:lnTo>
                    <a:pt x="263398" y="343154"/>
                  </a:lnTo>
                  <a:lnTo>
                    <a:pt x="263651" y="345821"/>
                  </a:lnTo>
                  <a:lnTo>
                    <a:pt x="263905" y="348615"/>
                  </a:lnTo>
                  <a:lnTo>
                    <a:pt x="265049" y="353441"/>
                  </a:lnTo>
                  <a:lnTo>
                    <a:pt x="266700" y="357886"/>
                  </a:lnTo>
                  <a:lnTo>
                    <a:pt x="268985" y="361823"/>
                  </a:lnTo>
                  <a:lnTo>
                    <a:pt x="272414" y="365633"/>
                  </a:lnTo>
                  <a:lnTo>
                    <a:pt x="276732" y="370078"/>
                  </a:lnTo>
                  <a:lnTo>
                    <a:pt x="281304" y="373253"/>
                  </a:lnTo>
                  <a:lnTo>
                    <a:pt x="281431" y="354838"/>
                  </a:lnTo>
                  <a:lnTo>
                    <a:pt x="278383" y="351663"/>
                  </a:lnTo>
                  <a:lnTo>
                    <a:pt x="276478" y="347599"/>
                  </a:lnTo>
                  <a:lnTo>
                    <a:pt x="275716" y="342646"/>
                  </a:lnTo>
                  <a:lnTo>
                    <a:pt x="274954" y="337820"/>
                  </a:lnTo>
                  <a:lnTo>
                    <a:pt x="274954" y="331724"/>
                  </a:lnTo>
                  <a:lnTo>
                    <a:pt x="275716" y="324739"/>
                  </a:lnTo>
                  <a:lnTo>
                    <a:pt x="301243" y="300101"/>
                  </a:lnTo>
                  <a:lnTo>
                    <a:pt x="305307" y="299593"/>
                  </a:lnTo>
                  <a:lnTo>
                    <a:pt x="315340" y="299720"/>
                  </a:lnTo>
                  <a:lnTo>
                    <a:pt x="318261" y="300101"/>
                  </a:lnTo>
                  <a:lnTo>
                    <a:pt x="320675" y="300736"/>
                  </a:lnTo>
                  <a:lnTo>
                    <a:pt x="325246" y="302133"/>
                  </a:lnTo>
                  <a:lnTo>
                    <a:pt x="329056" y="304165"/>
                  </a:lnTo>
                  <a:lnTo>
                    <a:pt x="332231" y="306959"/>
                  </a:lnTo>
                  <a:lnTo>
                    <a:pt x="335152" y="310007"/>
                  </a:lnTo>
                  <a:lnTo>
                    <a:pt x="336930" y="313309"/>
                  </a:lnTo>
                  <a:lnTo>
                    <a:pt x="337438" y="316738"/>
                  </a:lnTo>
                  <a:lnTo>
                    <a:pt x="338074" y="320167"/>
                  </a:lnTo>
                  <a:lnTo>
                    <a:pt x="337692" y="323596"/>
                  </a:lnTo>
                  <a:lnTo>
                    <a:pt x="336550" y="327152"/>
                  </a:lnTo>
                  <a:lnTo>
                    <a:pt x="335406" y="330581"/>
                  </a:lnTo>
                  <a:lnTo>
                    <a:pt x="333501" y="334137"/>
                  </a:lnTo>
                  <a:lnTo>
                    <a:pt x="330961" y="337566"/>
                  </a:lnTo>
                  <a:lnTo>
                    <a:pt x="328421" y="340995"/>
                  </a:lnTo>
                  <a:lnTo>
                    <a:pt x="325500" y="344297"/>
                  </a:lnTo>
                  <a:lnTo>
                    <a:pt x="322199" y="347472"/>
                  </a:lnTo>
                  <a:lnTo>
                    <a:pt x="319150" y="350393"/>
                  </a:lnTo>
                  <a:lnTo>
                    <a:pt x="315975" y="352933"/>
                  </a:lnTo>
                  <a:lnTo>
                    <a:pt x="312419" y="355219"/>
                  </a:lnTo>
                  <a:lnTo>
                    <a:pt x="308863" y="357505"/>
                  </a:lnTo>
                  <a:lnTo>
                    <a:pt x="305307" y="359029"/>
                  </a:lnTo>
                  <a:lnTo>
                    <a:pt x="301625" y="360045"/>
                  </a:lnTo>
                  <a:lnTo>
                    <a:pt x="297941" y="361061"/>
                  </a:lnTo>
                  <a:lnTo>
                    <a:pt x="294385" y="361188"/>
                  </a:lnTo>
                  <a:lnTo>
                    <a:pt x="290956" y="360426"/>
                  </a:lnTo>
                  <a:lnTo>
                    <a:pt x="287527" y="359664"/>
                  </a:lnTo>
                  <a:lnTo>
                    <a:pt x="291464" y="376936"/>
                  </a:lnTo>
                  <a:lnTo>
                    <a:pt x="296671" y="377444"/>
                  </a:lnTo>
                  <a:lnTo>
                    <a:pt x="302005" y="376809"/>
                  </a:lnTo>
                  <a:lnTo>
                    <a:pt x="307339" y="376174"/>
                  </a:lnTo>
                  <a:lnTo>
                    <a:pt x="312927" y="374269"/>
                  </a:lnTo>
                  <a:close/>
                </a:path>
                <a:path w="519683" h="545719">
                  <a:moveTo>
                    <a:pt x="286384" y="375158"/>
                  </a:moveTo>
                  <a:lnTo>
                    <a:pt x="291464" y="376936"/>
                  </a:lnTo>
                  <a:lnTo>
                    <a:pt x="287527" y="359664"/>
                  </a:lnTo>
                  <a:lnTo>
                    <a:pt x="284352" y="357886"/>
                  </a:lnTo>
                  <a:lnTo>
                    <a:pt x="281431" y="354838"/>
                  </a:lnTo>
                  <a:lnTo>
                    <a:pt x="281304" y="373253"/>
                  </a:lnTo>
                  <a:lnTo>
                    <a:pt x="286384" y="375158"/>
                  </a:lnTo>
                  <a:close/>
                </a:path>
                <a:path w="519683" h="545719">
                  <a:moveTo>
                    <a:pt x="408304" y="390398"/>
                  </a:moveTo>
                  <a:lnTo>
                    <a:pt x="402716" y="391922"/>
                  </a:lnTo>
                  <a:lnTo>
                    <a:pt x="396875" y="394716"/>
                  </a:lnTo>
                  <a:lnTo>
                    <a:pt x="398399" y="412750"/>
                  </a:lnTo>
                  <a:lnTo>
                    <a:pt x="401065" y="410337"/>
                  </a:lnTo>
                  <a:lnTo>
                    <a:pt x="403986" y="408432"/>
                  </a:lnTo>
                  <a:lnTo>
                    <a:pt x="407161" y="406908"/>
                  </a:lnTo>
                  <a:lnTo>
                    <a:pt x="410336" y="405384"/>
                  </a:lnTo>
                  <a:lnTo>
                    <a:pt x="414019" y="390017"/>
                  </a:lnTo>
                  <a:lnTo>
                    <a:pt x="408304" y="390398"/>
                  </a:lnTo>
                  <a:close/>
                </a:path>
                <a:path w="519683" h="545719">
                  <a:moveTo>
                    <a:pt x="391159" y="397637"/>
                  </a:moveTo>
                  <a:lnTo>
                    <a:pt x="385571" y="401701"/>
                  </a:lnTo>
                  <a:lnTo>
                    <a:pt x="379983" y="407035"/>
                  </a:lnTo>
                  <a:lnTo>
                    <a:pt x="374268" y="412623"/>
                  </a:lnTo>
                  <a:lnTo>
                    <a:pt x="369824" y="418211"/>
                  </a:lnTo>
                  <a:lnTo>
                    <a:pt x="366775" y="423799"/>
                  </a:lnTo>
                  <a:lnTo>
                    <a:pt x="363854" y="429387"/>
                  </a:lnTo>
                  <a:lnTo>
                    <a:pt x="362203" y="434975"/>
                  </a:lnTo>
                  <a:lnTo>
                    <a:pt x="361950" y="440436"/>
                  </a:lnTo>
                  <a:lnTo>
                    <a:pt x="361568" y="446024"/>
                  </a:lnTo>
                  <a:lnTo>
                    <a:pt x="362711" y="451358"/>
                  </a:lnTo>
                  <a:lnTo>
                    <a:pt x="364998" y="456819"/>
                  </a:lnTo>
                  <a:lnTo>
                    <a:pt x="367410" y="462153"/>
                  </a:lnTo>
                  <a:lnTo>
                    <a:pt x="371093" y="467487"/>
                  </a:lnTo>
                  <a:lnTo>
                    <a:pt x="376300" y="472694"/>
                  </a:lnTo>
                  <a:lnTo>
                    <a:pt x="379221" y="475742"/>
                  </a:lnTo>
                  <a:lnTo>
                    <a:pt x="382142" y="478409"/>
                  </a:lnTo>
                  <a:lnTo>
                    <a:pt x="385190" y="480695"/>
                  </a:lnTo>
                  <a:lnTo>
                    <a:pt x="388238" y="482854"/>
                  </a:lnTo>
                  <a:lnTo>
                    <a:pt x="391032" y="484759"/>
                  </a:lnTo>
                  <a:lnTo>
                    <a:pt x="393573" y="486283"/>
                  </a:lnTo>
                  <a:lnTo>
                    <a:pt x="398399" y="488823"/>
                  </a:lnTo>
                  <a:lnTo>
                    <a:pt x="401954" y="490220"/>
                  </a:lnTo>
                  <a:lnTo>
                    <a:pt x="405510" y="490347"/>
                  </a:lnTo>
                  <a:lnTo>
                    <a:pt x="408304" y="488442"/>
                  </a:lnTo>
                  <a:lnTo>
                    <a:pt x="410971" y="485775"/>
                  </a:lnTo>
                  <a:lnTo>
                    <a:pt x="412750" y="482981"/>
                  </a:lnTo>
                  <a:lnTo>
                    <a:pt x="411606" y="480441"/>
                  </a:lnTo>
                  <a:lnTo>
                    <a:pt x="408939" y="479171"/>
                  </a:lnTo>
                  <a:lnTo>
                    <a:pt x="405383" y="477647"/>
                  </a:lnTo>
                  <a:lnTo>
                    <a:pt x="400811" y="475361"/>
                  </a:lnTo>
                  <a:lnTo>
                    <a:pt x="398271" y="473964"/>
                  </a:lnTo>
                  <a:lnTo>
                    <a:pt x="395477" y="472059"/>
                  </a:lnTo>
                  <a:lnTo>
                    <a:pt x="392683" y="470154"/>
                  </a:lnTo>
                  <a:lnTo>
                    <a:pt x="389762" y="467614"/>
                  </a:lnTo>
                  <a:lnTo>
                    <a:pt x="386841" y="464566"/>
                  </a:lnTo>
                  <a:lnTo>
                    <a:pt x="383031" y="460756"/>
                  </a:lnTo>
                  <a:lnTo>
                    <a:pt x="380491" y="456946"/>
                  </a:lnTo>
                  <a:lnTo>
                    <a:pt x="378967" y="453263"/>
                  </a:lnTo>
                  <a:lnTo>
                    <a:pt x="377443" y="449453"/>
                  </a:lnTo>
                  <a:lnTo>
                    <a:pt x="376935" y="445770"/>
                  </a:lnTo>
                  <a:lnTo>
                    <a:pt x="377316" y="442214"/>
                  </a:lnTo>
                  <a:lnTo>
                    <a:pt x="377825" y="438531"/>
                  </a:lnTo>
                  <a:lnTo>
                    <a:pt x="379094" y="434975"/>
                  </a:lnTo>
                  <a:lnTo>
                    <a:pt x="381253" y="431546"/>
                  </a:lnTo>
                  <a:lnTo>
                    <a:pt x="383412" y="427990"/>
                  </a:lnTo>
                  <a:lnTo>
                    <a:pt x="386206" y="424561"/>
                  </a:lnTo>
                  <a:lnTo>
                    <a:pt x="389762" y="421132"/>
                  </a:lnTo>
                  <a:lnTo>
                    <a:pt x="430656" y="463296"/>
                  </a:lnTo>
                  <a:lnTo>
                    <a:pt x="433196" y="465074"/>
                  </a:lnTo>
                  <a:lnTo>
                    <a:pt x="436499" y="465455"/>
                  </a:lnTo>
                  <a:lnTo>
                    <a:pt x="440181" y="462788"/>
                  </a:lnTo>
                  <a:lnTo>
                    <a:pt x="442340" y="460756"/>
                  </a:lnTo>
                  <a:lnTo>
                    <a:pt x="446404" y="456692"/>
                  </a:lnTo>
                  <a:lnTo>
                    <a:pt x="449833" y="452374"/>
                  </a:lnTo>
                  <a:lnTo>
                    <a:pt x="452500" y="447802"/>
                  </a:lnTo>
                  <a:lnTo>
                    <a:pt x="455167" y="443103"/>
                  </a:lnTo>
                  <a:lnTo>
                    <a:pt x="456691" y="438404"/>
                  </a:lnTo>
                  <a:lnTo>
                    <a:pt x="457200" y="433451"/>
                  </a:lnTo>
                  <a:lnTo>
                    <a:pt x="457707" y="428498"/>
                  </a:lnTo>
                  <a:lnTo>
                    <a:pt x="457073" y="423545"/>
                  </a:lnTo>
                  <a:lnTo>
                    <a:pt x="455294" y="418465"/>
                  </a:lnTo>
                  <a:lnTo>
                    <a:pt x="453516" y="413385"/>
                  </a:lnTo>
                  <a:lnTo>
                    <a:pt x="450087" y="408305"/>
                  </a:lnTo>
                  <a:lnTo>
                    <a:pt x="445261" y="403225"/>
                  </a:lnTo>
                  <a:lnTo>
                    <a:pt x="440689" y="398653"/>
                  </a:lnTo>
                  <a:lnTo>
                    <a:pt x="435736" y="395097"/>
                  </a:lnTo>
                  <a:lnTo>
                    <a:pt x="430402" y="392938"/>
                  </a:lnTo>
                  <a:lnTo>
                    <a:pt x="425195" y="390779"/>
                  </a:lnTo>
                  <a:lnTo>
                    <a:pt x="419607" y="389763"/>
                  </a:lnTo>
                  <a:lnTo>
                    <a:pt x="414019" y="390017"/>
                  </a:lnTo>
                  <a:lnTo>
                    <a:pt x="410336" y="405384"/>
                  </a:lnTo>
                  <a:lnTo>
                    <a:pt x="413511" y="404495"/>
                  </a:lnTo>
                  <a:lnTo>
                    <a:pt x="416813" y="404241"/>
                  </a:lnTo>
                  <a:lnTo>
                    <a:pt x="419988" y="403987"/>
                  </a:lnTo>
                  <a:lnTo>
                    <a:pt x="423290" y="404368"/>
                  </a:lnTo>
                  <a:lnTo>
                    <a:pt x="426465" y="405511"/>
                  </a:lnTo>
                  <a:lnTo>
                    <a:pt x="429640" y="406654"/>
                  </a:lnTo>
                  <a:lnTo>
                    <a:pt x="432688" y="408686"/>
                  </a:lnTo>
                  <a:lnTo>
                    <a:pt x="435482" y="411607"/>
                  </a:lnTo>
                  <a:lnTo>
                    <a:pt x="440943" y="417195"/>
                  </a:lnTo>
                  <a:lnTo>
                    <a:pt x="443356" y="423164"/>
                  </a:lnTo>
                  <a:lnTo>
                    <a:pt x="442721" y="429514"/>
                  </a:lnTo>
                  <a:lnTo>
                    <a:pt x="441959" y="435737"/>
                  </a:lnTo>
                  <a:lnTo>
                    <a:pt x="438530" y="441833"/>
                  </a:lnTo>
                  <a:lnTo>
                    <a:pt x="432180" y="447675"/>
                  </a:lnTo>
                  <a:lnTo>
                    <a:pt x="398399" y="412750"/>
                  </a:lnTo>
                  <a:lnTo>
                    <a:pt x="396875" y="394716"/>
                  </a:lnTo>
                  <a:lnTo>
                    <a:pt x="391159" y="397637"/>
                  </a:lnTo>
                  <a:close/>
                </a:path>
                <a:path w="519683" h="545719">
                  <a:moveTo>
                    <a:pt x="421385" y="510921"/>
                  </a:moveTo>
                  <a:lnTo>
                    <a:pt x="422401" y="514350"/>
                  </a:lnTo>
                  <a:lnTo>
                    <a:pt x="424179" y="518414"/>
                  </a:lnTo>
                  <a:lnTo>
                    <a:pt x="426592" y="522859"/>
                  </a:lnTo>
                  <a:lnTo>
                    <a:pt x="429894" y="527685"/>
                  </a:lnTo>
                  <a:lnTo>
                    <a:pt x="433958" y="532257"/>
                  </a:lnTo>
                  <a:lnTo>
                    <a:pt x="437641" y="535940"/>
                  </a:lnTo>
                  <a:lnTo>
                    <a:pt x="441325" y="538861"/>
                  </a:lnTo>
                  <a:lnTo>
                    <a:pt x="445261" y="541147"/>
                  </a:lnTo>
                  <a:lnTo>
                    <a:pt x="449071" y="543306"/>
                  </a:lnTo>
                  <a:lnTo>
                    <a:pt x="453008" y="544703"/>
                  </a:lnTo>
                  <a:lnTo>
                    <a:pt x="456945" y="545211"/>
                  </a:lnTo>
                  <a:lnTo>
                    <a:pt x="460882" y="545719"/>
                  </a:lnTo>
                  <a:lnTo>
                    <a:pt x="464692" y="545338"/>
                  </a:lnTo>
                  <a:lnTo>
                    <a:pt x="468375" y="544068"/>
                  </a:lnTo>
                  <a:lnTo>
                    <a:pt x="472058" y="542798"/>
                  </a:lnTo>
                  <a:lnTo>
                    <a:pt x="475614" y="540639"/>
                  </a:lnTo>
                  <a:lnTo>
                    <a:pt x="478916" y="537464"/>
                  </a:lnTo>
                  <a:lnTo>
                    <a:pt x="481583" y="534797"/>
                  </a:lnTo>
                  <a:lnTo>
                    <a:pt x="483488" y="532003"/>
                  </a:lnTo>
                  <a:lnTo>
                    <a:pt x="484631" y="529209"/>
                  </a:lnTo>
                  <a:lnTo>
                    <a:pt x="485775" y="526288"/>
                  </a:lnTo>
                  <a:lnTo>
                    <a:pt x="486282" y="523367"/>
                  </a:lnTo>
                  <a:lnTo>
                    <a:pt x="486155" y="517652"/>
                  </a:lnTo>
                  <a:lnTo>
                    <a:pt x="485648" y="514731"/>
                  </a:lnTo>
                  <a:lnTo>
                    <a:pt x="484758" y="511810"/>
                  </a:lnTo>
                  <a:lnTo>
                    <a:pt x="483869" y="508889"/>
                  </a:lnTo>
                  <a:lnTo>
                    <a:pt x="482853" y="505968"/>
                  </a:lnTo>
                  <a:lnTo>
                    <a:pt x="481710" y="503174"/>
                  </a:lnTo>
                  <a:lnTo>
                    <a:pt x="480567" y="500380"/>
                  </a:lnTo>
                  <a:lnTo>
                    <a:pt x="479425" y="497713"/>
                  </a:lnTo>
                  <a:lnTo>
                    <a:pt x="478281" y="495046"/>
                  </a:lnTo>
                  <a:lnTo>
                    <a:pt x="477138" y="492379"/>
                  </a:lnTo>
                  <a:lnTo>
                    <a:pt x="476250" y="489712"/>
                  </a:lnTo>
                  <a:lnTo>
                    <a:pt x="475233" y="484886"/>
                  </a:lnTo>
                  <a:lnTo>
                    <a:pt x="475487" y="480441"/>
                  </a:lnTo>
                  <a:lnTo>
                    <a:pt x="476884" y="476250"/>
                  </a:lnTo>
                  <a:lnTo>
                    <a:pt x="480059" y="473202"/>
                  </a:lnTo>
                  <a:lnTo>
                    <a:pt x="483234" y="471678"/>
                  </a:lnTo>
                  <a:lnTo>
                    <a:pt x="486536" y="470789"/>
                  </a:lnTo>
                  <a:lnTo>
                    <a:pt x="490092" y="471170"/>
                  </a:lnTo>
                  <a:lnTo>
                    <a:pt x="493775" y="472821"/>
                  </a:lnTo>
                  <a:lnTo>
                    <a:pt x="497712" y="475488"/>
                  </a:lnTo>
                  <a:lnTo>
                    <a:pt x="501776" y="479679"/>
                  </a:lnTo>
                  <a:lnTo>
                    <a:pt x="504570" y="484124"/>
                  </a:lnTo>
                  <a:lnTo>
                    <a:pt x="506602" y="488442"/>
                  </a:lnTo>
                  <a:lnTo>
                    <a:pt x="507873" y="492125"/>
                  </a:lnTo>
                  <a:lnTo>
                    <a:pt x="508634" y="495046"/>
                  </a:lnTo>
                  <a:lnTo>
                    <a:pt x="510666" y="498221"/>
                  </a:lnTo>
                  <a:lnTo>
                    <a:pt x="513206" y="497459"/>
                  </a:lnTo>
                  <a:lnTo>
                    <a:pt x="516000" y="495046"/>
                  </a:lnTo>
                  <a:lnTo>
                    <a:pt x="518667" y="491998"/>
                  </a:lnTo>
                  <a:lnTo>
                    <a:pt x="519683" y="489204"/>
                  </a:lnTo>
                  <a:lnTo>
                    <a:pt x="519175" y="486283"/>
                  </a:lnTo>
                  <a:lnTo>
                    <a:pt x="518286" y="483362"/>
                  </a:lnTo>
                  <a:lnTo>
                    <a:pt x="516762" y="479933"/>
                  </a:lnTo>
                  <a:lnTo>
                    <a:pt x="514730" y="476250"/>
                  </a:lnTo>
                  <a:lnTo>
                    <a:pt x="511936" y="472313"/>
                  </a:lnTo>
                  <a:lnTo>
                    <a:pt x="508761" y="468757"/>
                  </a:lnTo>
                  <a:lnTo>
                    <a:pt x="505078" y="464947"/>
                  </a:lnTo>
                  <a:lnTo>
                    <a:pt x="501268" y="462026"/>
                  </a:lnTo>
                  <a:lnTo>
                    <a:pt x="497331" y="460121"/>
                  </a:lnTo>
                  <a:lnTo>
                    <a:pt x="493521" y="458216"/>
                  </a:lnTo>
                  <a:lnTo>
                    <a:pt x="489711" y="457073"/>
                  </a:lnTo>
                  <a:lnTo>
                    <a:pt x="486155" y="456819"/>
                  </a:lnTo>
                  <a:lnTo>
                    <a:pt x="482473" y="456565"/>
                  </a:lnTo>
                  <a:lnTo>
                    <a:pt x="479043" y="457073"/>
                  </a:lnTo>
                  <a:lnTo>
                    <a:pt x="475868" y="458343"/>
                  </a:lnTo>
                  <a:lnTo>
                    <a:pt x="472566" y="459613"/>
                  </a:lnTo>
                  <a:lnTo>
                    <a:pt x="469773" y="461518"/>
                  </a:lnTo>
                  <a:lnTo>
                    <a:pt x="467232" y="463931"/>
                  </a:lnTo>
                  <a:lnTo>
                    <a:pt x="464438" y="466598"/>
                  </a:lnTo>
                  <a:lnTo>
                    <a:pt x="462406" y="469519"/>
                  </a:lnTo>
                  <a:lnTo>
                    <a:pt x="461263" y="472440"/>
                  </a:lnTo>
                  <a:lnTo>
                    <a:pt x="460120" y="475234"/>
                  </a:lnTo>
                  <a:lnTo>
                    <a:pt x="459612" y="478155"/>
                  </a:lnTo>
                  <a:lnTo>
                    <a:pt x="459612" y="484124"/>
                  </a:lnTo>
                  <a:lnTo>
                    <a:pt x="459993" y="487045"/>
                  </a:lnTo>
                  <a:lnTo>
                    <a:pt x="460882" y="489966"/>
                  </a:lnTo>
                  <a:lnTo>
                    <a:pt x="461644" y="492760"/>
                  </a:lnTo>
                  <a:lnTo>
                    <a:pt x="462660" y="495681"/>
                  </a:lnTo>
                  <a:lnTo>
                    <a:pt x="463803" y="498475"/>
                  </a:lnTo>
                  <a:lnTo>
                    <a:pt x="464946" y="501269"/>
                  </a:lnTo>
                  <a:lnTo>
                    <a:pt x="466089" y="503936"/>
                  </a:lnTo>
                  <a:lnTo>
                    <a:pt x="467232" y="506603"/>
                  </a:lnTo>
                  <a:lnTo>
                    <a:pt x="468249" y="509143"/>
                  </a:lnTo>
                  <a:lnTo>
                    <a:pt x="469137" y="511683"/>
                  </a:lnTo>
                  <a:lnTo>
                    <a:pt x="469645" y="514096"/>
                  </a:lnTo>
                  <a:lnTo>
                    <a:pt x="470280" y="518795"/>
                  </a:lnTo>
                  <a:lnTo>
                    <a:pt x="469645" y="523113"/>
                  </a:lnTo>
                  <a:lnTo>
                    <a:pt x="466725" y="526796"/>
                  </a:lnTo>
                  <a:lnTo>
                    <a:pt x="463168" y="529590"/>
                  </a:lnTo>
                  <a:lnTo>
                    <a:pt x="459358" y="530860"/>
                  </a:lnTo>
                  <a:lnTo>
                    <a:pt x="455421" y="530479"/>
                  </a:lnTo>
                  <a:lnTo>
                    <a:pt x="451484" y="529336"/>
                  </a:lnTo>
                  <a:lnTo>
                    <a:pt x="447548" y="526923"/>
                  </a:lnTo>
                  <a:lnTo>
                    <a:pt x="443610" y="523367"/>
                  </a:lnTo>
                  <a:lnTo>
                    <a:pt x="441070" y="520700"/>
                  </a:lnTo>
                  <a:lnTo>
                    <a:pt x="439038" y="518033"/>
                  </a:lnTo>
                  <a:lnTo>
                    <a:pt x="437768" y="515366"/>
                  </a:lnTo>
                  <a:lnTo>
                    <a:pt x="436371" y="512826"/>
                  </a:lnTo>
                  <a:lnTo>
                    <a:pt x="435355" y="510286"/>
                  </a:lnTo>
                  <a:lnTo>
                    <a:pt x="433958" y="505841"/>
                  </a:lnTo>
                  <a:lnTo>
                    <a:pt x="433196" y="502285"/>
                  </a:lnTo>
                  <a:lnTo>
                    <a:pt x="430783" y="498475"/>
                  </a:lnTo>
                  <a:lnTo>
                    <a:pt x="428243" y="499237"/>
                  </a:lnTo>
                  <a:lnTo>
                    <a:pt x="425068" y="501777"/>
                  </a:lnTo>
                  <a:lnTo>
                    <a:pt x="422528" y="504444"/>
                  </a:lnTo>
                  <a:lnTo>
                    <a:pt x="421004" y="507619"/>
                  </a:lnTo>
                  <a:lnTo>
                    <a:pt x="421385" y="510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44"/>
            <p:cNvSpPr/>
            <p:nvPr/>
          </p:nvSpPr>
          <p:spPr>
            <a:xfrm>
              <a:off x="8765159" y="1702689"/>
              <a:ext cx="1048639" cy="741552"/>
            </a:xfrm>
            <a:custGeom>
              <a:avLst/>
              <a:gdLst/>
              <a:ahLst/>
              <a:cxnLst/>
              <a:rect l="l" t="t" r="r" b="b"/>
              <a:pathLst>
                <a:path w="1048639" h="741552">
                  <a:moveTo>
                    <a:pt x="763143" y="588899"/>
                  </a:moveTo>
                  <a:lnTo>
                    <a:pt x="834644" y="478155"/>
                  </a:lnTo>
                  <a:lnTo>
                    <a:pt x="835025" y="476758"/>
                  </a:lnTo>
                  <a:lnTo>
                    <a:pt x="833374" y="474090"/>
                  </a:lnTo>
                  <a:lnTo>
                    <a:pt x="830707" y="471805"/>
                  </a:lnTo>
                  <a:lnTo>
                    <a:pt x="826897" y="469391"/>
                  </a:lnTo>
                  <a:lnTo>
                    <a:pt x="823468" y="468122"/>
                  </a:lnTo>
                  <a:lnTo>
                    <a:pt x="820801" y="469138"/>
                  </a:lnTo>
                  <a:lnTo>
                    <a:pt x="792734" y="512699"/>
                  </a:lnTo>
                  <a:lnTo>
                    <a:pt x="791591" y="506730"/>
                  </a:lnTo>
                  <a:lnTo>
                    <a:pt x="789813" y="501523"/>
                  </a:lnTo>
                  <a:lnTo>
                    <a:pt x="787400" y="497332"/>
                  </a:lnTo>
                  <a:lnTo>
                    <a:pt x="784987" y="493013"/>
                  </a:lnTo>
                  <a:lnTo>
                    <a:pt x="781685" y="489458"/>
                  </a:lnTo>
                  <a:lnTo>
                    <a:pt x="777240" y="486663"/>
                  </a:lnTo>
                  <a:lnTo>
                    <a:pt x="772033" y="483235"/>
                  </a:lnTo>
                  <a:lnTo>
                    <a:pt x="766699" y="481202"/>
                  </a:lnTo>
                  <a:lnTo>
                    <a:pt x="761492" y="480568"/>
                  </a:lnTo>
                  <a:lnTo>
                    <a:pt x="756158" y="480060"/>
                  </a:lnTo>
                  <a:lnTo>
                    <a:pt x="750951" y="480695"/>
                  </a:lnTo>
                  <a:lnTo>
                    <a:pt x="745871" y="482600"/>
                  </a:lnTo>
                  <a:lnTo>
                    <a:pt x="740791" y="484505"/>
                  </a:lnTo>
                  <a:lnTo>
                    <a:pt x="735965" y="487552"/>
                  </a:lnTo>
                  <a:lnTo>
                    <a:pt x="731139" y="491871"/>
                  </a:lnTo>
                  <a:lnTo>
                    <a:pt x="726440" y="496188"/>
                  </a:lnTo>
                  <a:lnTo>
                    <a:pt x="721995" y="501523"/>
                  </a:lnTo>
                  <a:lnTo>
                    <a:pt x="717804" y="507873"/>
                  </a:lnTo>
                  <a:lnTo>
                    <a:pt x="714375" y="513334"/>
                  </a:lnTo>
                  <a:lnTo>
                    <a:pt x="711581" y="518922"/>
                  </a:lnTo>
                  <a:lnTo>
                    <a:pt x="709549" y="524510"/>
                  </a:lnTo>
                  <a:lnTo>
                    <a:pt x="707390" y="530098"/>
                  </a:lnTo>
                  <a:lnTo>
                    <a:pt x="706501" y="535559"/>
                  </a:lnTo>
                  <a:lnTo>
                    <a:pt x="706627" y="545846"/>
                  </a:lnTo>
                  <a:lnTo>
                    <a:pt x="707898" y="550799"/>
                  </a:lnTo>
                  <a:lnTo>
                    <a:pt x="710311" y="555498"/>
                  </a:lnTo>
                  <a:lnTo>
                    <a:pt x="712851" y="560070"/>
                  </a:lnTo>
                  <a:lnTo>
                    <a:pt x="716915" y="564134"/>
                  </a:lnTo>
                  <a:lnTo>
                    <a:pt x="722376" y="567689"/>
                  </a:lnTo>
                  <a:lnTo>
                    <a:pt x="727456" y="570991"/>
                  </a:lnTo>
                  <a:lnTo>
                    <a:pt x="726313" y="552450"/>
                  </a:lnTo>
                  <a:lnTo>
                    <a:pt x="725043" y="549275"/>
                  </a:lnTo>
                  <a:lnTo>
                    <a:pt x="723646" y="545973"/>
                  </a:lnTo>
                  <a:lnTo>
                    <a:pt x="723265" y="542544"/>
                  </a:lnTo>
                  <a:lnTo>
                    <a:pt x="723646" y="538734"/>
                  </a:lnTo>
                  <a:lnTo>
                    <a:pt x="724026" y="535051"/>
                  </a:lnTo>
                  <a:lnTo>
                    <a:pt x="725043" y="531240"/>
                  </a:lnTo>
                  <a:lnTo>
                    <a:pt x="726821" y="527176"/>
                  </a:lnTo>
                  <a:lnTo>
                    <a:pt x="728472" y="523239"/>
                  </a:lnTo>
                  <a:lnTo>
                    <a:pt x="730631" y="519430"/>
                  </a:lnTo>
                  <a:lnTo>
                    <a:pt x="733044" y="515620"/>
                  </a:lnTo>
                  <a:lnTo>
                    <a:pt x="735330" y="512063"/>
                  </a:lnTo>
                  <a:lnTo>
                    <a:pt x="737870" y="508762"/>
                  </a:lnTo>
                  <a:lnTo>
                    <a:pt x="740791" y="505840"/>
                  </a:lnTo>
                  <a:lnTo>
                    <a:pt x="743712" y="502793"/>
                  </a:lnTo>
                  <a:lnTo>
                    <a:pt x="746887" y="500507"/>
                  </a:lnTo>
                  <a:lnTo>
                    <a:pt x="750062" y="498728"/>
                  </a:lnTo>
                  <a:lnTo>
                    <a:pt x="753364" y="496950"/>
                  </a:lnTo>
                  <a:lnTo>
                    <a:pt x="756793" y="496062"/>
                  </a:lnTo>
                  <a:lnTo>
                    <a:pt x="763777" y="495935"/>
                  </a:lnTo>
                  <a:lnTo>
                    <a:pt x="767334" y="496950"/>
                  </a:lnTo>
                  <a:lnTo>
                    <a:pt x="770763" y="499237"/>
                  </a:lnTo>
                  <a:lnTo>
                    <a:pt x="774573" y="501650"/>
                  </a:lnTo>
                  <a:lnTo>
                    <a:pt x="777367" y="505206"/>
                  </a:lnTo>
                  <a:lnTo>
                    <a:pt x="779272" y="509905"/>
                  </a:lnTo>
                  <a:lnTo>
                    <a:pt x="781176" y="514476"/>
                  </a:lnTo>
                  <a:lnTo>
                    <a:pt x="782574" y="520319"/>
                  </a:lnTo>
                  <a:lnTo>
                    <a:pt x="783336" y="527303"/>
                  </a:lnTo>
                  <a:lnTo>
                    <a:pt x="764032" y="557276"/>
                  </a:lnTo>
                  <a:lnTo>
                    <a:pt x="760095" y="558546"/>
                  </a:lnTo>
                  <a:lnTo>
                    <a:pt x="756539" y="559562"/>
                  </a:lnTo>
                  <a:lnTo>
                    <a:pt x="753364" y="560197"/>
                  </a:lnTo>
                  <a:lnTo>
                    <a:pt x="750316" y="560705"/>
                  </a:lnTo>
                  <a:lnTo>
                    <a:pt x="747395" y="561086"/>
                  </a:lnTo>
                  <a:lnTo>
                    <a:pt x="750570" y="572770"/>
                  </a:lnTo>
                  <a:lnTo>
                    <a:pt x="757301" y="571119"/>
                  </a:lnTo>
                  <a:lnTo>
                    <a:pt x="750951" y="581025"/>
                  </a:lnTo>
                  <a:lnTo>
                    <a:pt x="750570" y="581406"/>
                  </a:lnTo>
                  <a:lnTo>
                    <a:pt x="751459" y="584326"/>
                  </a:lnTo>
                  <a:lnTo>
                    <a:pt x="754380" y="586866"/>
                  </a:lnTo>
                  <a:lnTo>
                    <a:pt x="757555" y="588899"/>
                  </a:lnTo>
                  <a:lnTo>
                    <a:pt x="760602" y="590041"/>
                  </a:lnTo>
                  <a:lnTo>
                    <a:pt x="763143" y="588899"/>
                  </a:lnTo>
                  <a:close/>
                </a:path>
                <a:path w="1048639" h="741552">
                  <a:moveTo>
                    <a:pt x="750570" y="572770"/>
                  </a:moveTo>
                  <a:lnTo>
                    <a:pt x="747395" y="561086"/>
                  </a:lnTo>
                  <a:lnTo>
                    <a:pt x="744855" y="561086"/>
                  </a:lnTo>
                  <a:lnTo>
                    <a:pt x="740156" y="560832"/>
                  </a:lnTo>
                  <a:lnTo>
                    <a:pt x="736092" y="559688"/>
                  </a:lnTo>
                  <a:lnTo>
                    <a:pt x="732282" y="557530"/>
                  </a:lnTo>
                  <a:lnTo>
                    <a:pt x="728726" y="555244"/>
                  </a:lnTo>
                  <a:lnTo>
                    <a:pt x="726313" y="552450"/>
                  </a:lnTo>
                  <a:lnTo>
                    <a:pt x="727456" y="570991"/>
                  </a:lnTo>
                  <a:lnTo>
                    <a:pt x="732790" y="572770"/>
                  </a:lnTo>
                  <a:lnTo>
                    <a:pt x="738632" y="573151"/>
                  </a:lnTo>
                  <a:lnTo>
                    <a:pt x="744347" y="573532"/>
                  </a:lnTo>
                  <a:lnTo>
                    <a:pt x="750570" y="572770"/>
                  </a:lnTo>
                  <a:close/>
                </a:path>
                <a:path w="1048639" h="741552">
                  <a:moveTo>
                    <a:pt x="875792" y="609219"/>
                  </a:moveTo>
                  <a:lnTo>
                    <a:pt x="878713" y="605916"/>
                  </a:lnTo>
                  <a:lnTo>
                    <a:pt x="880364" y="603376"/>
                  </a:lnTo>
                  <a:lnTo>
                    <a:pt x="883539" y="598551"/>
                  </a:lnTo>
                  <a:lnTo>
                    <a:pt x="885825" y="593471"/>
                  </a:lnTo>
                  <a:lnTo>
                    <a:pt x="887349" y="588390"/>
                  </a:lnTo>
                  <a:lnTo>
                    <a:pt x="888873" y="583311"/>
                  </a:lnTo>
                  <a:lnTo>
                    <a:pt x="889381" y="578358"/>
                  </a:lnTo>
                  <a:lnTo>
                    <a:pt x="888746" y="573405"/>
                  </a:lnTo>
                  <a:lnTo>
                    <a:pt x="888111" y="568578"/>
                  </a:lnTo>
                  <a:lnTo>
                    <a:pt x="886460" y="563752"/>
                  </a:lnTo>
                  <a:lnTo>
                    <a:pt x="883539" y="559181"/>
                  </a:lnTo>
                  <a:lnTo>
                    <a:pt x="880618" y="554736"/>
                  </a:lnTo>
                  <a:lnTo>
                    <a:pt x="876173" y="550545"/>
                  </a:lnTo>
                  <a:lnTo>
                    <a:pt x="870331" y="546735"/>
                  </a:lnTo>
                  <a:lnTo>
                    <a:pt x="864870" y="543178"/>
                  </a:lnTo>
                  <a:lnTo>
                    <a:pt x="859282" y="540893"/>
                  </a:lnTo>
                  <a:lnTo>
                    <a:pt x="853567" y="540003"/>
                  </a:lnTo>
                  <a:lnTo>
                    <a:pt x="847851" y="538988"/>
                  </a:lnTo>
                  <a:lnTo>
                    <a:pt x="842391" y="539369"/>
                  </a:lnTo>
                  <a:lnTo>
                    <a:pt x="836930" y="540893"/>
                  </a:lnTo>
                  <a:lnTo>
                    <a:pt x="831469" y="542416"/>
                  </a:lnTo>
                  <a:lnTo>
                    <a:pt x="826262" y="545211"/>
                  </a:lnTo>
                  <a:lnTo>
                    <a:pt x="826770" y="566547"/>
                  </a:lnTo>
                  <a:lnTo>
                    <a:pt x="828801" y="563626"/>
                  </a:lnTo>
                  <a:lnTo>
                    <a:pt x="831215" y="560959"/>
                  </a:lnTo>
                  <a:lnTo>
                    <a:pt x="834009" y="558800"/>
                  </a:lnTo>
                  <a:lnTo>
                    <a:pt x="836802" y="556640"/>
                  </a:lnTo>
                  <a:lnTo>
                    <a:pt x="839724" y="554989"/>
                  </a:lnTo>
                  <a:lnTo>
                    <a:pt x="842772" y="554101"/>
                  </a:lnTo>
                  <a:lnTo>
                    <a:pt x="845820" y="553085"/>
                  </a:lnTo>
                  <a:lnTo>
                    <a:pt x="849122" y="552703"/>
                  </a:lnTo>
                  <a:lnTo>
                    <a:pt x="852551" y="553085"/>
                  </a:lnTo>
                  <a:lnTo>
                    <a:pt x="855852" y="553465"/>
                  </a:lnTo>
                  <a:lnTo>
                    <a:pt x="859282" y="554736"/>
                  </a:lnTo>
                  <a:lnTo>
                    <a:pt x="862711" y="557022"/>
                  </a:lnTo>
                  <a:lnTo>
                    <a:pt x="869315" y="561339"/>
                  </a:lnTo>
                  <a:lnTo>
                    <a:pt x="872998" y="566547"/>
                  </a:lnTo>
                  <a:lnTo>
                    <a:pt x="873760" y="572897"/>
                  </a:lnTo>
                  <a:lnTo>
                    <a:pt x="874395" y="579120"/>
                  </a:lnTo>
                  <a:lnTo>
                    <a:pt x="872363" y="585851"/>
                  </a:lnTo>
                  <a:lnTo>
                    <a:pt x="867537" y="592963"/>
                  </a:lnTo>
                  <a:lnTo>
                    <a:pt x="869569" y="608457"/>
                  </a:lnTo>
                  <a:lnTo>
                    <a:pt x="872490" y="609726"/>
                  </a:lnTo>
                  <a:lnTo>
                    <a:pt x="875792" y="609219"/>
                  </a:lnTo>
                  <a:close/>
                </a:path>
                <a:path w="1048639" h="741552">
                  <a:moveTo>
                    <a:pt x="937641" y="701421"/>
                  </a:moveTo>
                  <a:lnTo>
                    <a:pt x="967105" y="655827"/>
                  </a:lnTo>
                  <a:lnTo>
                    <a:pt x="970534" y="650494"/>
                  </a:lnTo>
                  <a:lnTo>
                    <a:pt x="972947" y="645668"/>
                  </a:lnTo>
                  <a:lnTo>
                    <a:pt x="974471" y="641223"/>
                  </a:lnTo>
                  <a:lnTo>
                    <a:pt x="976122" y="636905"/>
                  </a:lnTo>
                  <a:lnTo>
                    <a:pt x="976757" y="632587"/>
                  </a:lnTo>
                  <a:lnTo>
                    <a:pt x="976376" y="628396"/>
                  </a:lnTo>
                  <a:lnTo>
                    <a:pt x="976122" y="624205"/>
                  </a:lnTo>
                  <a:lnTo>
                    <a:pt x="974851" y="620140"/>
                  </a:lnTo>
                  <a:lnTo>
                    <a:pt x="972566" y="616331"/>
                  </a:lnTo>
                  <a:lnTo>
                    <a:pt x="970152" y="612394"/>
                  </a:lnTo>
                  <a:lnTo>
                    <a:pt x="966597" y="608838"/>
                  </a:lnTo>
                  <a:lnTo>
                    <a:pt x="961517" y="605663"/>
                  </a:lnTo>
                  <a:lnTo>
                    <a:pt x="957326" y="602869"/>
                  </a:lnTo>
                  <a:lnTo>
                    <a:pt x="952373" y="601218"/>
                  </a:lnTo>
                  <a:lnTo>
                    <a:pt x="946785" y="600710"/>
                  </a:lnTo>
                  <a:lnTo>
                    <a:pt x="941197" y="600201"/>
                  </a:lnTo>
                  <a:lnTo>
                    <a:pt x="934720" y="600963"/>
                  </a:lnTo>
                  <a:lnTo>
                    <a:pt x="927481" y="602996"/>
                  </a:lnTo>
                  <a:lnTo>
                    <a:pt x="933831" y="593089"/>
                  </a:lnTo>
                  <a:lnTo>
                    <a:pt x="934212" y="590803"/>
                  </a:lnTo>
                  <a:lnTo>
                    <a:pt x="931545" y="588010"/>
                  </a:lnTo>
                  <a:lnTo>
                    <a:pt x="928116" y="585724"/>
                  </a:lnTo>
                  <a:lnTo>
                    <a:pt x="924687" y="583946"/>
                  </a:lnTo>
                  <a:lnTo>
                    <a:pt x="921512" y="585088"/>
                  </a:lnTo>
                  <a:lnTo>
                    <a:pt x="873125" y="659891"/>
                  </a:lnTo>
                  <a:lnTo>
                    <a:pt x="872744" y="661162"/>
                  </a:lnTo>
                  <a:lnTo>
                    <a:pt x="874268" y="663828"/>
                  </a:lnTo>
                  <a:lnTo>
                    <a:pt x="876935" y="665988"/>
                  </a:lnTo>
                  <a:lnTo>
                    <a:pt x="880872" y="668401"/>
                  </a:lnTo>
                  <a:lnTo>
                    <a:pt x="884301" y="669798"/>
                  </a:lnTo>
                  <a:lnTo>
                    <a:pt x="886841" y="668782"/>
                  </a:lnTo>
                  <a:lnTo>
                    <a:pt x="920623" y="616458"/>
                  </a:lnTo>
                  <a:lnTo>
                    <a:pt x="927481" y="614172"/>
                  </a:lnTo>
                  <a:lnTo>
                    <a:pt x="933323" y="612901"/>
                  </a:lnTo>
                  <a:lnTo>
                    <a:pt x="938402" y="612648"/>
                  </a:lnTo>
                  <a:lnTo>
                    <a:pt x="943356" y="612521"/>
                  </a:lnTo>
                  <a:lnTo>
                    <a:pt x="947674" y="613410"/>
                  </a:lnTo>
                  <a:lnTo>
                    <a:pt x="951102" y="615696"/>
                  </a:lnTo>
                  <a:lnTo>
                    <a:pt x="953770" y="617347"/>
                  </a:lnTo>
                  <a:lnTo>
                    <a:pt x="957072" y="621664"/>
                  </a:lnTo>
                  <a:lnTo>
                    <a:pt x="959231" y="626490"/>
                  </a:lnTo>
                  <a:lnTo>
                    <a:pt x="959358" y="631951"/>
                  </a:lnTo>
                  <a:lnTo>
                    <a:pt x="958850" y="634873"/>
                  </a:lnTo>
                  <a:lnTo>
                    <a:pt x="957834" y="637794"/>
                  </a:lnTo>
                  <a:lnTo>
                    <a:pt x="956818" y="640841"/>
                  </a:lnTo>
                  <a:lnTo>
                    <a:pt x="954913" y="644525"/>
                  </a:lnTo>
                  <a:lnTo>
                    <a:pt x="952119" y="648843"/>
                  </a:lnTo>
                  <a:lnTo>
                    <a:pt x="923925" y="692658"/>
                  </a:lnTo>
                  <a:lnTo>
                    <a:pt x="923544" y="693927"/>
                  </a:lnTo>
                  <a:lnTo>
                    <a:pt x="925068" y="696595"/>
                  </a:lnTo>
                  <a:lnTo>
                    <a:pt x="927735" y="698753"/>
                  </a:lnTo>
                  <a:lnTo>
                    <a:pt x="931545" y="701166"/>
                  </a:lnTo>
                  <a:lnTo>
                    <a:pt x="934974" y="702437"/>
                  </a:lnTo>
                  <a:lnTo>
                    <a:pt x="937641" y="701421"/>
                  </a:lnTo>
                  <a:close/>
                </a:path>
                <a:path w="1048639" h="741552">
                  <a:moveTo>
                    <a:pt x="1002030" y="739394"/>
                  </a:moveTo>
                  <a:lnTo>
                    <a:pt x="1003935" y="736600"/>
                  </a:lnTo>
                  <a:lnTo>
                    <a:pt x="1004570" y="735584"/>
                  </a:lnTo>
                  <a:lnTo>
                    <a:pt x="1005967" y="732536"/>
                  </a:lnTo>
                  <a:lnTo>
                    <a:pt x="1004316" y="729741"/>
                  </a:lnTo>
                  <a:lnTo>
                    <a:pt x="1001141" y="729107"/>
                  </a:lnTo>
                  <a:lnTo>
                    <a:pt x="997966" y="728218"/>
                  </a:lnTo>
                  <a:lnTo>
                    <a:pt x="994283" y="726439"/>
                  </a:lnTo>
                  <a:lnTo>
                    <a:pt x="990346" y="723900"/>
                  </a:lnTo>
                  <a:lnTo>
                    <a:pt x="988441" y="720725"/>
                  </a:lnTo>
                  <a:lnTo>
                    <a:pt x="988568" y="717169"/>
                  </a:lnTo>
                  <a:lnTo>
                    <a:pt x="988822" y="713486"/>
                  </a:lnTo>
                  <a:lnTo>
                    <a:pt x="990600" y="709168"/>
                  </a:lnTo>
                  <a:lnTo>
                    <a:pt x="993901" y="703961"/>
                  </a:lnTo>
                  <a:lnTo>
                    <a:pt x="1020826" y="662305"/>
                  </a:lnTo>
                  <a:lnTo>
                    <a:pt x="1040002" y="674624"/>
                  </a:lnTo>
                  <a:lnTo>
                    <a:pt x="1041781" y="675132"/>
                  </a:lnTo>
                  <a:lnTo>
                    <a:pt x="1045083" y="672719"/>
                  </a:lnTo>
                  <a:lnTo>
                    <a:pt x="1047623" y="668782"/>
                  </a:lnTo>
                  <a:lnTo>
                    <a:pt x="1048639" y="665861"/>
                  </a:lnTo>
                  <a:lnTo>
                    <a:pt x="1047369" y="663194"/>
                  </a:lnTo>
                  <a:lnTo>
                    <a:pt x="1028192" y="650875"/>
                  </a:lnTo>
                  <a:lnTo>
                    <a:pt x="1039622" y="633095"/>
                  </a:lnTo>
                  <a:lnTo>
                    <a:pt x="1040002" y="631316"/>
                  </a:lnTo>
                  <a:lnTo>
                    <a:pt x="1037844" y="628269"/>
                  </a:lnTo>
                  <a:lnTo>
                    <a:pt x="1034542" y="625983"/>
                  </a:lnTo>
                  <a:lnTo>
                    <a:pt x="1032001" y="624459"/>
                  </a:lnTo>
                  <a:lnTo>
                    <a:pt x="1028573" y="623188"/>
                  </a:lnTo>
                  <a:lnTo>
                    <a:pt x="1025906" y="624205"/>
                  </a:lnTo>
                  <a:lnTo>
                    <a:pt x="1014476" y="641985"/>
                  </a:lnTo>
                  <a:lnTo>
                    <a:pt x="1004062" y="635253"/>
                  </a:lnTo>
                  <a:lnTo>
                    <a:pt x="1000633" y="635508"/>
                  </a:lnTo>
                  <a:lnTo>
                    <a:pt x="998220" y="638175"/>
                  </a:lnTo>
                  <a:lnTo>
                    <a:pt x="996188" y="641223"/>
                  </a:lnTo>
                  <a:lnTo>
                    <a:pt x="995552" y="644016"/>
                  </a:lnTo>
                  <a:lnTo>
                    <a:pt x="996569" y="646684"/>
                  </a:lnTo>
                  <a:lnTo>
                    <a:pt x="1007110" y="653414"/>
                  </a:lnTo>
                  <a:lnTo>
                    <a:pt x="978916" y="697102"/>
                  </a:lnTo>
                  <a:lnTo>
                    <a:pt x="976122" y="701421"/>
                  </a:lnTo>
                  <a:lnTo>
                    <a:pt x="974090" y="705485"/>
                  </a:lnTo>
                  <a:lnTo>
                    <a:pt x="972820" y="709168"/>
                  </a:lnTo>
                  <a:lnTo>
                    <a:pt x="971550" y="712851"/>
                  </a:lnTo>
                  <a:lnTo>
                    <a:pt x="971169" y="716407"/>
                  </a:lnTo>
                  <a:lnTo>
                    <a:pt x="971550" y="719582"/>
                  </a:lnTo>
                  <a:lnTo>
                    <a:pt x="972058" y="722757"/>
                  </a:lnTo>
                  <a:lnTo>
                    <a:pt x="973327" y="725805"/>
                  </a:lnTo>
                  <a:lnTo>
                    <a:pt x="975360" y="728599"/>
                  </a:lnTo>
                  <a:lnTo>
                    <a:pt x="977519" y="731393"/>
                  </a:lnTo>
                  <a:lnTo>
                    <a:pt x="980440" y="734060"/>
                  </a:lnTo>
                  <a:lnTo>
                    <a:pt x="984376" y="736600"/>
                  </a:lnTo>
                  <a:lnTo>
                    <a:pt x="986917" y="738124"/>
                  </a:lnTo>
                  <a:lnTo>
                    <a:pt x="989711" y="739521"/>
                  </a:lnTo>
                  <a:lnTo>
                    <a:pt x="992377" y="740537"/>
                  </a:lnTo>
                  <a:lnTo>
                    <a:pt x="996061" y="741552"/>
                  </a:lnTo>
                  <a:lnTo>
                    <a:pt x="998855" y="741552"/>
                  </a:lnTo>
                  <a:lnTo>
                    <a:pt x="1002030" y="739394"/>
                  </a:lnTo>
                  <a:close/>
                </a:path>
                <a:path w="1048639" h="741552">
                  <a:moveTo>
                    <a:pt x="850900" y="640714"/>
                  </a:moveTo>
                  <a:lnTo>
                    <a:pt x="853567" y="638048"/>
                  </a:lnTo>
                  <a:lnTo>
                    <a:pt x="855599" y="634873"/>
                  </a:lnTo>
                  <a:lnTo>
                    <a:pt x="856615" y="632206"/>
                  </a:lnTo>
                  <a:lnTo>
                    <a:pt x="854964" y="629538"/>
                  </a:lnTo>
                  <a:lnTo>
                    <a:pt x="852043" y="628903"/>
                  </a:lnTo>
                  <a:lnTo>
                    <a:pt x="848233" y="628141"/>
                  </a:lnTo>
                  <a:lnTo>
                    <a:pt x="843280" y="626999"/>
                  </a:lnTo>
                  <a:lnTo>
                    <a:pt x="840486" y="626110"/>
                  </a:lnTo>
                  <a:lnTo>
                    <a:pt x="837311" y="624839"/>
                  </a:lnTo>
                  <a:lnTo>
                    <a:pt x="834136" y="623697"/>
                  </a:lnTo>
                  <a:lnTo>
                    <a:pt x="830707" y="621919"/>
                  </a:lnTo>
                  <a:lnTo>
                    <a:pt x="827151" y="619633"/>
                  </a:lnTo>
                  <a:lnTo>
                    <a:pt x="822706" y="616712"/>
                  </a:lnTo>
                  <a:lnTo>
                    <a:pt x="819276" y="613537"/>
                  </a:lnTo>
                  <a:lnTo>
                    <a:pt x="816991" y="610362"/>
                  </a:lnTo>
                  <a:lnTo>
                    <a:pt x="814705" y="607060"/>
                  </a:lnTo>
                  <a:lnTo>
                    <a:pt x="813308" y="603503"/>
                  </a:lnTo>
                  <a:lnTo>
                    <a:pt x="812926" y="599948"/>
                  </a:lnTo>
                  <a:lnTo>
                    <a:pt x="812546" y="596264"/>
                  </a:lnTo>
                  <a:lnTo>
                    <a:pt x="812926" y="592582"/>
                  </a:lnTo>
                  <a:lnTo>
                    <a:pt x="814324" y="588645"/>
                  </a:lnTo>
                  <a:lnTo>
                    <a:pt x="815594" y="584835"/>
                  </a:lnTo>
                  <a:lnTo>
                    <a:pt x="817626" y="580771"/>
                  </a:lnTo>
                  <a:lnTo>
                    <a:pt x="820293" y="576580"/>
                  </a:lnTo>
                  <a:lnTo>
                    <a:pt x="869569" y="608457"/>
                  </a:lnTo>
                  <a:lnTo>
                    <a:pt x="867537" y="592963"/>
                  </a:lnTo>
                  <a:lnTo>
                    <a:pt x="826770" y="566547"/>
                  </a:lnTo>
                  <a:lnTo>
                    <a:pt x="826262" y="545211"/>
                  </a:lnTo>
                  <a:lnTo>
                    <a:pt x="821309" y="549275"/>
                  </a:lnTo>
                  <a:lnTo>
                    <a:pt x="816356" y="553338"/>
                  </a:lnTo>
                  <a:lnTo>
                    <a:pt x="811784" y="558546"/>
                  </a:lnTo>
                  <a:lnTo>
                    <a:pt x="807593" y="565023"/>
                  </a:lnTo>
                  <a:lnTo>
                    <a:pt x="803275" y="571753"/>
                  </a:lnTo>
                  <a:lnTo>
                    <a:pt x="800226" y="578231"/>
                  </a:lnTo>
                  <a:lnTo>
                    <a:pt x="798576" y="584326"/>
                  </a:lnTo>
                  <a:lnTo>
                    <a:pt x="796798" y="590550"/>
                  </a:lnTo>
                  <a:lnTo>
                    <a:pt x="796544" y="596264"/>
                  </a:lnTo>
                  <a:lnTo>
                    <a:pt x="797433" y="601726"/>
                  </a:lnTo>
                  <a:lnTo>
                    <a:pt x="798449" y="607187"/>
                  </a:lnTo>
                  <a:lnTo>
                    <a:pt x="800735" y="612266"/>
                  </a:lnTo>
                  <a:lnTo>
                    <a:pt x="804164" y="616965"/>
                  </a:lnTo>
                  <a:lnTo>
                    <a:pt x="807720" y="621664"/>
                  </a:lnTo>
                  <a:lnTo>
                    <a:pt x="812546" y="625983"/>
                  </a:lnTo>
                  <a:lnTo>
                    <a:pt x="818769" y="629920"/>
                  </a:lnTo>
                  <a:lnTo>
                    <a:pt x="822325" y="632206"/>
                  </a:lnTo>
                  <a:lnTo>
                    <a:pt x="825754" y="634111"/>
                  </a:lnTo>
                  <a:lnTo>
                    <a:pt x="829310" y="635635"/>
                  </a:lnTo>
                  <a:lnTo>
                    <a:pt x="832739" y="637159"/>
                  </a:lnTo>
                  <a:lnTo>
                    <a:pt x="835914" y="638301"/>
                  </a:lnTo>
                  <a:lnTo>
                    <a:pt x="838708" y="639190"/>
                  </a:lnTo>
                  <a:lnTo>
                    <a:pt x="841501" y="640080"/>
                  </a:lnTo>
                  <a:lnTo>
                    <a:pt x="843915" y="640588"/>
                  </a:lnTo>
                  <a:lnTo>
                    <a:pt x="847725" y="641096"/>
                  </a:lnTo>
                  <a:lnTo>
                    <a:pt x="850900" y="640714"/>
                  </a:lnTo>
                  <a:close/>
                </a:path>
                <a:path w="1048639" h="741552">
                  <a:moveTo>
                    <a:pt x="143891" y="189102"/>
                  </a:moveTo>
                  <a:lnTo>
                    <a:pt x="210566" y="85725"/>
                  </a:lnTo>
                  <a:lnTo>
                    <a:pt x="210947" y="84455"/>
                  </a:lnTo>
                  <a:lnTo>
                    <a:pt x="209296" y="81661"/>
                  </a:lnTo>
                  <a:lnTo>
                    <a:pt x="206501" y="79375"/>
                  </a:lnTo>
                  <a:lnTo>
                    <a:pt x="202692" y="77088"/>
                  </a:lnTo>
                  <a:lnTo>
                    <a:pt x="199136" y="75691"/>
                  </a:lnTo>
                  <a:lnTo>
                    <a:pt x="196215" y="76581"/>
                  </a:lnTo>
                  <a:lnTo>
                    <a:pt x="129540" y="179832"/>
                  </a:lnTo>
                  <a:lnTo>
                    <a:pt x="129159" y="181610"/>
                  </a:lnTo>
                  <a:lnTo>
                    <a:pt x="131699" y="184658"/>
                  </a:lnTo>
                  <a:lnTo>
                    <a:pt x="135000" y="187071"/>
                  </a:lnTo>
                  <a:lnTo>
                    <a:pt x="137541" y="188722"/>
                  </a:lnTo>
                  <a:lnTo>
                    <a:pt x="141097" y="189991"/>
                  </a:lnTo>
                  <a:lnTo>
                    <a:pt x="143891" y="189102"/>
                  </a:lnTo>
                  <a:close/>
                </a:path>
                <a:path w="1048639" h="741552">
                  <a:moveTo>
                    <a:pt x="66675" y="138430"/>
                  </a:moveTo>
                  <a:lnTo>
                    <a:pt x="69215" y="135255"/>
                  </a:lnTo>
                  <a:lnTo>
                    <a:pt x="70358" y="133223"/>
                  </a:lnTo>
                  <a:lnTo>
                    <a:pt x="71247" y="130175"/>
                  </a:lnTo>
                  <a:lnTo>
                    <a:pt x="69850" y="127126"/>
                  </a:lnTo>
                  <a:lnTo>
                    <a:pt x="22987" y="96900"/>
                  </a:lnTo>
                  <a:lnTo>
                    <a:pt x="51562" y="90043"/>
                  </a:lnTo>
                  <a:lnTo>
                    <a:pt x="66214" y="86370"/>
                  </a:lnTo>
                  <a:lnTo>
                    <a:pt x="77216" y="82931"/>
                  </a:lnTo>
                  <a:lnTo>
                    <a:pt x="83947" y="80390"/>
                  </a:lnTo>
                  <a:lnTo>
                    <a:pt x="89662" y="77850"/>
                  </a:lnTo>
                  <a:lnTo>
                    <a:pt x="94234" y="75184"/>
                  </a:lnTo>
                  <a:lnTo>
                    <a:pt x="98806" y="72516"/>
                  </a:lnTo>
                  <a:lnTo>
                    <a:pt x="102362" y="69596"/>
                  </a:lnTo>
                  <a:lnTo>
                    <a:pt x="105283" y="66675"/>
                  </a:lnTo>
                  <a:lnTo>
                    <a:pt x="108076" y="63626"/>
                  </a:lnTo>
                  <a:lnTo>
                    <a:pt x="110490" y="60325"/>
                  </a:lnTo>
                  <a:lnTo>
                    <a:pt x="112775" y="56896"/>
                  </a:lnTo>
                  <a:lnTo>
                    <a:pt x="115189" y="53086"/>
                  </a:lnTo>
                  <a:lnTo>
                    <a:pt x="116967" y="49149"/>
                  </a:lnTo>
                  <a:lnTo>
                    <a:pt x="117856" y="44958"/>
                  </a:lnTo>
                  <a:lnTo>
                    <a:pt x="118745" y="40639"/>
                  </a:lnTo>
                  <a:lnTo>
                    <a:pt x="118745" y="36449"/>
                  </a:lnTo>
                  <a:lnTo>
                    <a:pt x="117856" y="32258"/>
                  </a:lnTo>
                  <a:lnTo>
                    <a:pt x="116840" y="28066"/>
                  </a:lnTo>
                  <a:lnTo>
                    <a:pt x="114935" y="24002"/>
                  </a:lnTo>
                  <a:lnTo>
                    <a:pt x="112014" y="19938"/>
                  </a:lnTo>
                  <a:lnTo>
                    <a:pt x="108966" y="16001"/>
                  </a:lnTo>
                  <a:lnTo>
                    <a:pt x="104901" y="12319"/>
                  </a:lnTo>
                  <a:lnTo>
                    <a:pt x="99695" y="8889"/>
                  </a:lnTo>
                  <a:lnTo>
                    <a:pt x="96393" y="6858"/>
                  </a:lnTo>
                  <a:lnTo>
                    <a:pt x="93091" y="5080"/>
                  </a:lnTo>
                  <a:lnTo>
                    <a:pt x="89662" y="3937"/>
                  </a:lnTo>
                  <a:lnTo>
                    <a:pt x="86360" y="2666"/>
                  </a:lnTo>
                  <a:lnTo>
                    <a:pt x="83058" y="1650"/>
                  </a:lnTo>
                  <a:lnTo>
                    <a:pt x="80010" y="1143"/>
                  </a:lnTo>
                  <a:lnTo>
                    <a:pt x="76835" y="508"/>
                  </a:lnTo>
                  <a:lnTo>
                    <a:pt x="74168" y="126"/>
                  </a:lnTo>
                  <a:lnTo>
                    <a:pt x="69596" y="0"/>
                  </a:lnTo>
                  <a:lnTo>
                    <a:pt x="65913" y="381"/>
                  </a:lnTo>
                  <a:lnTo>
                    <a:pt x="63373" y="1650"/>
                  </a:lnTo>
                  <a:lnTo>
                    <a:pt x="61087" y="4318"/>
                  </a:lnTo>
                  <a:lnTo>
                    <a:pt x="59182" y="7365"/>
                  </a:lnTo>
                  <a:lnTo>
                    <a:pt x="57912" y="10540"/>
                  </a:lnTo>
                  <a:lnTo>
                    <a:pt x="59563" y="13588"/>
                  </a:lnTo>
                  <a:lnTo>
                    <a:pt x="62865" y="13843"/>
                  </a:lnTo>
                  <a:lnTo>
                    <a:pt x="67310" y="13843"/>
                  </a:lnTo>
                  <a:lnTo>
                    <a:pt x="70104" y="14097"/>
                  </a:lnTo>
                  <a:lnTo>
                    <a:pt x="72898" y="14350"/>
                  </a:lnTo>
                  <a:lnTo>
                    <a:pt x="76073" y="14859"/>
                  </a:lnTo>
                  <a:lnTo>
                    <a:pt x="79375" y="15748"/>
                  </a:lnTo>
                  <a:lnTo>
                    <a:pt x="82804" y="16637"/>
                  </a:lnTo>
                  <a:lnTo>
                    <a:pt x="86233" y="18161"/>
                  </a:lnTo>
                  <a:lnTo>
                    <a:pt x="89789" y="20447"/>
                  </a:lnTo>
                  <a:lnTo>
                    <a:pt x="92710" y="22351"/>
                  </a:lnTo>
                  <a:lnTo>
                    <a:pt x="94996" y="24511"/>
                  </a:lnTo>
                  <a:lnTo>
                    <a:pt x="98425" y="29337"/>
                  </a:lnTo>
                  <a:lnTo>
                    <a:pt x="99949" y="34416"/>
                  </a:lnTo>
                  <a:lnTo>
                    <a:pt x="100457" y="36957"/>
                  </a:lnTo>
                  <a:lnTo>
                    <a:pt x="100330" y="39624"/>
                  </a:lnTo>
                  <a:lnTo>
                    <a:pt x="99822" y="42290"/>
                  </a:lnTo>
                  <a:lnTo>
                    <a:pt x="99187" y="44958"/>
                  </a:lnTo>
                  <a:lnTo>
                    <a:pt x="96647" y="49784"/>
                  </a:lnTo>
                  <a:lnTo>
                    <a:pt x="93218" y="54610"/>
                  </a:lnTo>
                  <a:lnTo>
                    <a:pt x="88646" y="59309"/>
                  </a:lnTo>
                  <a:lnTo>
                    <a:pt x="85598" y="61722"/>
                  </a:lnTo>
                  <a:lnTo>
                    <a:pt x="81915" y="64008"/>
                  </a:lnTo>
                  <a:lnTo>
                    <a:pt x="78105" y="66294"/>
                  </a:lnTo>
                  <a:lnTo>
                    <a:pt x="73406" y="68452"/>
                  </a:lnTo>
                  <a:lnTo>
                    <a:pt x="67818" y="70485"/>
                  </a:lnTo>
                  <a:lnTo>
                    <a:pt x="62102" y="72644"/>
                  </a:lnTo>
                  <a:lnTo>
                    <a:pt x="55245" y="74675"/>
                  </a:lnTo>
                  <a:lnTo>
                    <a:pt x="46990" y="76581"/>
                  </a:lnTo>
                  <a:lnTo>
                    <a:pt x="11175" y="84836"/>
                  </a:lnTo>
                  <a:lnTo>
                    <a:pt x="10033" y="85089"/>
                  </a:lnTo>
                  <a:lnTo>
                    <a:pt x="6604" y="86487"/>
                  </a:lnTo>
                  <a:lnTo>
                    <a:pt x="3937" y="88773"/>
                  </a:lnTo>
                  <a:lnTo>
                    <a:pt x="1905" y="91694"/>
                  </a:lnTo>
                  <a:lnTo>
                    <a:pt x="254" y="94869"/>
                  </a:lnTo>
                  <a:lnTo>
                    <a:pt x="0" y="98171"/>
                  </a:lnTo>
                  <a:lnTo>
                    <a:pt x="2667" y="100964"/>
                  </a:lnTo>
                  <a:lnTo>
                    <a:pt x="62102" y="139319"/>
                  </a:lnTo>
                  <a:lnTo>
                    <a:pt x="63626" y="139826"/>
                  </a:lnTo>
                  <a:lnTo>
                    <a:pt x="66675" y="138430"/>
                  </a:lnTo>
                  <a:close/>
                </a:path>
                <a:path w="1048639" h="741552">
                  <a:moveTo>
                    <a:pt x="235966" y="248538"/>
                  </a:moveTo>
                  <a:lnTo>
                    <a:pt x="265430" y="202946"/>
                  </a:lnTo>
                  <a:lnTo>
                    <a:pt x="268859" y="197612"/>
                  </a:lnTo>
                  <a:lnTo>
                    <a:pt x="271272" y="192786"/>
                  </a:lnTo>
                  <a:lnTo>
                    <a:pt x="272796" y="188340"/>
                  </a:lnTo>
                  <a:lnTo>
                    <a:pt x="274447" y="184023"/>
                  </a:lnTo>
                  <a:lnTo>
                    <a:pt x="274955" y="179705"/>
                  </a:lnTo>
                  <a:lnTo>
                    <a:pt x="274700" y="175513"/>
                  </a:lnTo>
                  <a:lnTo>
                    <a:pt x="274447" y="171323"/>
                  </a:lnTo>
                  <a:lnTo>
                    <a:pt x="273176" y="167259"/>
                  </a:lnTo>
                  <a:lnTo>
                    <a:pt x="270891" y="163322"/>
                  </a:lnTo>
                  <a:lnTo>
                    <a:pt x="268477" y="159512"/>
                  </a:lnTo>
                  <a:lnTo>
                    <a:pt x="264922" y="155956"/>
                  </a:lnTo>
                  <a:lnTo>
                    <a:pt x="259842" y="152653"/>
                  </a:lnTo>
                  <a:lnTo>
                    <a:pt x="255650" y="149987"/>
                  </a:lnTo>
                  <a:lnTo>
                    <a:pt x="250698" y="148336"/>
                  </a:lnTo>
                  <a:lnTo>
                    <a:pt x="245110" y="147827"/>
                  </a:lnTo>
                  <a:lnTo>
                    <a:pt x="239522" y="147320"/>
                  </a:lnTo>
                  <a:lnTo>
                    <a:pt x="233045" y="148082"/>
                  </a:lnTo>
                  <a:lnTo>
                    <a:pt x="225806" y="149987"/>
                  </a:lnTo>
                  <a:lnTo>
                    <a:pt x="232156" y="140081"/>
                  </a:lnTo>
                  <a:lnTo>
                    <a:pt x="232537" y="137922"/>
                  </a:lnTo>
                  <a:lnTo>
                    <a:pt x="229870" y="135127"/>
                  </a:lnTo>
                  <a:lnTo>
                    <a:pt x="226441" y="132714"/>
                  </a:lnTo>
                  <a:lnTo>
                    <a:pt x="223012" y="131063"/>
                  </a:lnTo>
                  <a:lnTo>
                    <a:pt x="219837" y="132207"/>
                  </a:lnTo>
                  <a:lnTo>
                    <a:pt x="171450" y="207010"/>
                  </a:lnTo>
                  <a:lnTo>
                    <a:pt x="171069" y="208280"/>
                  </a:lnTo>
                  <a:lnTo>
                    <a:pt x="172593" y="210947"/>
                  </a:lnTo>
                  <a:lnTo>
                    <a:pt x="175260" y="213106"/>
                  </a:lnTo>
                  <a:lnTo>
                    <a:pt x="179197" y="215519"/>
                  </a:lnTo>
                  <a:lnTo>
                    <a:pt x="182499" y="216788"/>
                  </a:lnTo>
                  <a:lnTo>
                    <a:pt x="185166" y="215900"/>
                  </a:lnTo>
                  <a:lnTo>
                    <a:pt x="218948" y="163575"/>
                  </a:lnTo>
                  <a:lnTo>
                    <a:pt x="225806" y="161289"/>
                  </a:lnTo>
                  <a:lnTo>
                    <a:pt x="231648" y="160020"/>
                  </a:lnTo>
                  <a:lnTo>
                    <a:pt x="236727" y="159765"/>
                  </a:lnTo>
                  <a:lnTo>
                    <a:pt x="241681" y="159512"/>
                  </a:lnTo>
                  <a:lnTo>
                    <a:pt x="245872" y="160527"/>
                  </a:lnTo>
                  <a:lnTo>
                    <a:pt x="249427" y="162813"/>
                  </a:lnTo>
                  <a:lnTo>
                    <a:pt x="251968" y="164464"/>
                  </a:lnTo>
                  <a:lnTo>
                    <a:pt x="255397" y="168783"/>
                  </a:lnTo>
                  <a:lnTo>
                    <a:pt x="257556" y="173609"/>
                  </a:lnTo>
                  <a:lnTo>
                    <a:pt x="257683" y="179070"/>
                  </a:lnTo>
                  <a:lnTo>
                    <a:pt x="257175" y="181863"/>
                  </a:lnTo>
                  <a:lnTo>
                    <a:pt x="256159" y="184912"/>
                  </a:lnTo>
                  <a:lnTo>
                    <a:pt x="255143" y="187960"/>
                  </a:lnTo>
                  <a:lnTo>
                    <a:pt x="253238" y="191643"/>
                  </a:lnTo>
                  <a:lnTo>
                    <a:pt x="250444" y="195961"/>
                  </a:lnTo>
                  <a:lnTo>
                    <a:pt x="222250" y="239775"/>
                  </a:lnTo>
                  <a:lnTo>
                    <a:pt x="221869" y="241046"/>
                  </a:lnTo>
                  <a:lnTo>
                    <a:pt x="223266" y="243712"/>
                  </a:lnTo>
                  <a:lnTo>
                    <a:pt x="226060" y="245872"/>
                  </a:lnTo>
                  <a:lnTo>
                    <a:pt x="229870" y="248285"/>
                  </a:lnTo>
                  <a:lnTo>
                    <a:pt x="233299" y="249555"/>
                  </a:lnTo>
                  <a:lnTo>
                    <a:pt x="235966" y="248538"/>
                  </a:lnTo>
                  <a:close/>
                </a:path>
                <a:path w="1048639" h="741552">
                  <a:moveTo>
                    <a:pt x="304419" y="278511"/>
                  </a:moveTo>
                  <a:lnTo>
                    <a:pt x="302260" y="278130"/>
                  </a:lnTo>
                  <a:lnTo>
                    <a:pt x="298196" y="276987"/>
                  </a:lnTo>
                  <a:lnTo>
                    <a:pt x="294386" y="274955"/>
                  </a:lnTo>
                  <a:lnTo>
                    <a:pt x="290830" y="272541"/>
                  </a:lnTo>
                  <a:lnTo>
                    <a:pt x="288417" y="269748"/>
                  </a:lnTo>
                  <a:lnTo>
                    <a:pt x="289433" y="288289"/>
                  </a:lnTo>
                  <a:lnTo>
                    <a:pt x="294894" y="290195"/>
                  </a:lnTo>
                  <a:lnTo>
                    <a:pt x="300736" y="290449"/>
                  </a:lnTo>
                  <a:lnTo>
                    <a:pt x="306450" y="290830"/>
                  </a:lnTo>
                  <a:lnTo>
                    <a:pt x="304419" y="278511"/>
                  </a:lnTo>
                  <a:close/>
                </a:path>
                <a:path w="1048639" h="741552">
                  <a:moveTo>
                    <a:pt x="325247" y="306197"/>
                  </a:moveTo>
                  <a:lnTo>
                    <a:pt x="396748" y="195452"/>
                  </a:lnTo>
                  <a:lnTo>
                    <a:pt x="397129" y="194056"/>
                  </a:lnTo>
                  <a:lnTo>
                    <a:pt x="395477" y="191388"/>
                  </a:lnTo>
                  <a:lnTo>
                    <a:pt x="392811" y="189230"/>
                  </a:lnTo>
                  <a:lnTo>
                    <a:pt x="389000" y="186816"/>
                  </a:lnTo>
                  <a:lnTo>
                    <a:pt x="385572" y="185547"/>
                  </a:lnTo>
                  <a:lnTo>
                    <a:pt x="382905" y="186562"/>
                  </a:lnTo>
                  <a:lnTo>
                    <a:pt x="354838" y="229997"/>
                  </a:lnTo>
                  <a:lnTo>
                    <a:pt x="353695" y="224027"/>
                  </a:lnTo>
                  <a:lnTo>
                    <a:pt x="351917" y="218948"/>
                  </a:lnTo>
                  <a:lnTo>
                    <a:pt x="349504" y="214630"/>
                  </a:lnTo>
                  <a:lnTo>
                    <a:pt x="347091" y="210438"/>
                  </a:lnTo>
                  <a:lnTo>
                    <a:pt x="343789" y="206883"/>
                  </a:lnTo>
                  <a:lnTo>
                    <a:pt x="339344" y="203962"/>
                  </a:lnTo>
                  <a:lnTo>
                    <a:pt x="334137" y="200660"/>
                  </a:lnTo>
                  <a:lnTo>
                    <a:pt x="328802" y="198627"/>
                  </a:lnTo>
                  <a:lnTo>
                    <a:pt x="323469" y="197993"/>
                  </a:lnTo>
                  <a:lnTo>
                    <a:pt x="318262" y="197358"/>
                  </a:lnTo>
                  <a:lnTo>
                    <a:pt x="313055" y="197993"/>
                  </a:lnTo>
                  <a:lnTo>
                    <a:pt x="307975" y="199898"/>
                  </a:lnTo>
                  <a:lnTo>
                    <a:pt x="302895" y="201802"/>
                  </a:lnTo>
                  <a:lnTo>
                    <a:pt x="297942" y="204850"/>
                  </a:lnTo>
                  <a:lnTo>
                    <a:pt x="293243" y="209169"/>
                  </a:lnTo>
                  <a:lnTo>
                    <a:pt x="288544" y="213487"/>
                  </a:lnTo>
                  <a:lnTo>
                    <a:pt x="284099" y="218821"/>
                  </a:lnTo>
                  <a:lnTo>
                    <a:pt x="279908" y="225298"/>
                  </a:lnTo>
                  <a:lnTo>
                    <a:pt x="276479" y="230759"/>
                  </a:lnTo>
                  <a:lnTo>
                    <a:pt x="273685" y="236220"/>
                  </a:lnTo>
                  <a:lnTo>
                    <a:pt x="271525" y="241808"/>
                  </a:lnTo>
                  <a:lnTo>
                    <a:pt x="269494" y="247523"/>
                  </a:lnTo>
                  <a:lnTo>
                    <a:pt x="268477" y="252857"/>
                  </a:lnTo>
                  <a:lnTo>
                    <a:pt x="268605" y="258063"/>
                  </a:lnTo>
                  <a:lnTo>
                    <a:pt x="268732" y="263271"/>
                  </a:lnTo>
                  <a:lnTo>
                    <a:pt x="270001" y="268224"/>
                  </a:lnTo>
                  <a:lnTo>
                    <a:pt x="272415" y="272796"/>
                  </a:lnTo>
                  <a:lnTo>
                    <a:pt x="274955" y="277495"/>
                  </a:lnTo>
                  <a:lnTo>
                    <a:pt x="279019" y="281559"/>
                  </a:lnTo>
                  <a:lnTo>
                    <a:pt x="284480" y="285114"/>
                  </a:lnTo>
                  <a:lnTo>
                    <a:pt x="289433" y="288289"/>
                  </a:lnTo>
                  <a:lnTo>
                    <a:pt x="288417" y="269748"/>
                  </a:lnTo>
                  <a:lnTo>
                    <a:pt x="287020" y="266573"/>
                  </a:lnTo>
                  <a:lnTo>
                    <a:pt x="285750" y="263398"/>
                  </a:lnTo>
                  <a:lnTo>
                    <a:pt x="285369" y="259841"/>
                  </a:lnTo>
                  <a:lnTo>
                    <a:pt x="285750" y="256159"/>
                  </a:lnTo>
                  <a:lnTo>
                    <a:pt x="286004" y="252349"/>
                  </a:lnTo>
                  <a:lnTo>
                    <a:pt x="287147" y="248538"/>
                  </a:lnTo>
                  <a:lnTo>
                    <a:pt x="288798" y="244601"/>
                  </a:lnTo>
                  <a:lnTo>
                    <a:pt x="290575" y="240537"/>
                  </a:lnTo>
                  <a:lnTo>
                    <a:pt x="292735" y="236727"/>
                  </a:lnTo>
                  <a:lnTo>
                    <a:pt x="295148" y="232918"/>
                  </a:lnTo>
                  <a:lnTo>
                    <a:pt x="297434" y="229362"/>
                  </a:lnTo>
                  <a:lnTo>
                    <a:pt x="299974" y="226187"/>
                  </a:lnTo>
                  <a:lnTo>
                    <a:pt x="302895" y="223138"/>
                  </a:lnTo>
                  <a:lnTo>
                    <a:pt x="305816" y="220218"/>
                  </a:lnTo>
                  <a:lnTo>
                    <a:pt x="308991" y="217805"/>
                  </a:lnTo>
                  <a:lnTo>
                    <a:pt x="312166" y="216026"/>
                  </a:lnTo>
                  <a:lnTo>
                    <a:pt x="315468" y="214375"/>
                  </a:lnTo>
                  <a:lnTo>
                    <a:pt x="318897" y="213360"/>
                  </a:lnTo>
                  <a:lnTo>
                    <a:pt x="325882" y="213233"/>
                  </a:lnTo>
                  <a:lnTo>
                    <a:pt x="329438" y="214375"/>
                  </a:lnTo>
                  <a:lnTo>
                    <a:pt x="332867" y="216535"/>
                  </a:lnTo>
                  <a:lnTo>
                    <a:pt x="336676" y="218948"/>
                  </a:lnTo>
                  <a:lnTo>
                    <a:pt x="339471" y="222503"/>
                  </a:lnTo>
                  <a:lnTo>
                    <a:pt x="341375" y="227202"/>
                  </a:lnTo>
                  <a:lnTo>
                    <a:pt x="343281" y="231901"/>
                  </a:lnTo>
                  <a:lnTo>
                    <a:pt x="344677" y="237616"/>
                  </a:lnTo>
                  <a:lnTo>
                    <a:pt x="345440" y="244728"/>
                  </a:lnTo>
                  <a:lnTo>
                    <a:pt x="326136" y="274574"/>
                  </a:lnTo>
                  <a:lnTo>
                    <a:pt x="322199" y="275971"/>
                  </a:lnTo>
                  <a:lnTo>
                    <a:pt x="318643" y="276860"/>
                  </a:lnTo>
                  <a:lnTo>
                    <a:pt x="315468" y="277495"/>
                  </a:lnTo>
                  <a:lnTo>
                    <a:pt x="312293" y="278130"/>
                  </a:lnTo>
                  <a:lnTo>
                    <a:pt x="309499" y="278384"/>
                  </a:lnTo>
                  <a:lnTo>
                    <a:pt x="304419" y="278511"/>
                  </a:lnTo>
                  <a:lnTo>
                    <a:pt x="306450" y="290830"/>
                  </a:lnTo>
                  <a:lnTo>
                    <a:pt x="312674" y="290195"/>
                  </a:lnTo>
                  <a:lnTo>
                    <a:pt x="319405" y="288416"/>
                  </a:lnTo>
                  <a:lnTo>
                    <a:pt x="313055" y="298323"/>
                  </a:lnTo>
                  <a:lnTo>
                    <a:pt x="312800" y="300736"/>
                  </a:lnTo>
                  <a:lnTo>
                    <a:pt x="315468" y="303530"/>
                  </a:lnTo>
                  <a:lnTo>
                    <a:pt x="318643" y="305688"/>
                  </a:lnTo>
                  <a:lnTo>
                    <a:pt x="322072" y="307213"/>
                  </a:lnTo>
                  <a:lnTo>
                    <a:pt x="325247" y="306197"/>
                  </a:lnTo>
                  <a:close/>
                </a:path>
                <a:path w="1048639" h="741552">
                  <a:moveTo>
                    <a:pt x="437896" y="326644"/>
                  </a:moveTo>
                  <a:lnTo>
                    <a:pt x="440817" y="323214"/>
                  </a:lnTo>
                  <a:lnTo>
                    <a:pt x="442468" y="320801"/>
                  </a:lnTo>
                  <a:lnTo>
                    <a:pt x="445643" y="315849"/>
                  </a:lnTo>
                  <a:lnTo>
                    <a:pt x="447929" y="310896"/>
                  </a:lnTo>
                  <a:lnTo>
                    <a:pt x="449452" y="305815"/>
                  </a:lnTo>
                  <a:lnTo>
                    <a:pt x="450976" y="300736"/>
                  </a:lnTo>
                  <a:lnTo>
                    <a:pt x="451485" y="295656"/>
                  </a:lnTo>
                  <a:lnTo>
                    <a:pt x="450850" y="290830"/>
                  </a:lnTo>
                  <a:lnTo>
                    <a:pt x="450215" y="285876"/>
                  </a:lnTo>
                  <a:lnTo>
                    <a:pt x="448437" y="281177"/>
                  </a:lnTo>
                  <a:lnTo>
                    <a:pt x="445643" y="276606"/>
                  </a:lnTo>
                  <a:lnTo>
                    <a:pt x="442722" y="272034"/>
                  </a:lnTo>
                  <a:lnTo>
                    <a:pt x="438276" y="267843"/>
                  </a:lnTo>
                  <a:lnTo>
                    <a:pt x="432435" y="264033"/>
                  </a:lnTo>
                  <a:lnTo>
                    <a:pt x="426847" y="260476"/>
                  </a:lnTo>
                  <a:lnTo>
                    <a:pt x="421386" y="258318"/>
                  </a:lnTo>
                  <a:lnTo>
                    <a:pt x="415671" y="257301"/>
                  </a:lnTo>
                  <a:lnTo>
                    <a:pt x="409956" y="256412"/>
                  </a:lnTo>
                  <a:lnTo>
                    <a:pt x="404495" y="256666"/>
                  </a:lnTo>
                  <a:lnTo>
                    <a:pt x="399034" y="258190"/>
                  </a:lnTo>
                  <a:lnTo>
                    <a:pt x="393573" y="259841"/>
                  </a:lnTo>
                  <a:lnTo>
                    <a:pt x="388366" y="262636"/>
                  </a:lnTo>
                  <a:lnTo>
                    <a:pt x="388874" y="283845"/>
                  </a:lnTo>
                  <a:lnTo>
                    <a:pt x="390906" y="280924"/>
                  </a:lnTo>
                  <a:lnTo>
                    <a:pt x="393319" y="278384"/>
                  </a:lnTo>
                  <a:lnTo>
                    <a:pt x="396113" y="276098"/>
                  </a:lnTo>
                  <a:lnTo>
                    <a:pt x="398907" y="273938"/>
                  </a:lnTo>
                  <a:lnTo>
                    <a:pt x="401827" y="272414"/>
                  </a:lnTo>
                  <a:lnTo>
                    <a:pt x="404875" y="271399"/>
                  </a:lnTo>
                  <a:lnTo>
                    <a:pt x="407924" y="270383"/>
                  </a:lnTo>
                  <a:lnTo>
                    <a:pt x="411225" y="270128"/>
                  </a:lnTo>
                  <a:lnTo>
                    <a:pt x="414527" y="270510"/>
                  </a:lnTo>
                  <a:lnTo>
                    <a:pt x="417957" y="270890"/>
                  </a:lnTo>
                  <a:lnTo>
                    <a:pt x="421386" y="272161"/>
                  </a:lnTo>
                  <a:lnTo>
                    <a:pt x="424815" y="274320"/>
                  </a:lnTo>
                  <a:lnTo>
                    <a:pt x="431419" y="278638"/>
                  </a:lnTo>
                  <a:lnTo>
                    <a:pt x="435101" y="283972"/>
                  </a:lnTo>
                  <a:lnTo>
                    <a:pt x="435864" y="290195"/>
                  </a:lnTo>
                  <a:lnTo>
                    <a:pt x="436499" y="296418"/>
                  </a:lnTo>
                  <a:lnTo>
                    <a:pt x="434467" y="303149"/>
                  </a:lnTo>
                  <a:lnTo>
                    <a:pt x="429641" y="310261"/>
                  </a:lnTo>
                  <a:lnTo>
                    <a:pt x="431673" y="325755"/>
                  </a:lnTo>
                  <a:lnTo>
                    <a:pt x="434594" y="327025"/>
                  </a:lnTo>
                  <a:lnTo>
                    <a:pt x="437896" y="326644"/>
                  </a:lnTo>
                  <a:close/>
                </a:path>
                <a:path w="1048639" h="741552">
                  <a:moveTo>
                    <a:pt x="412496" y="358266"/>
                  </a:moveTo>
                  <a:lnTo>
                    <a:pt x="415163" y="355853"/>
                  </a:lnTo>
                  <a:lnTo>
                    <a:pt x="417195" y="353060"/>
                  </a:lnTo>
                  <a:lnTo>
                    <a:pt x="418719" y="349631"/>
                  </a:lnTo>
                  <a:lnTo>
                    <a:pt x="416941" y="346837"/>
                  </a:lnTo>
                  <a:lnTo>
                    <a:pt x="414147" y="346201"/>
                  </a:lnTo>
                  <a:lnTo>
                    <a:pt x="410337" y="345566"/>
                  </a:lnTo>
                  <a:lnTo>
                    <a:pt x="405384" y="344297"/>
                  </a:lnTo>
                  <a:lnTo>
                    <a:pt x="402590" y="343408"/>
                  </a:lnTo>
                  <a:lnTo>
                    <a:pt x="399415" y="342264"/>
                  </a:lnTo>
                  <a:lnTo>
                    <a:pt x="396240" y="340995"/>
                  </a:lnTo>
                  <a:lnTo>
                    <a:pt x="392811" y="339216"/>
                  </a:lnTo>
                  <a:lnTo>
                    <a:pt x="389255" y="336931"/>
                  </a:lnTo>
                  <a:lnTo>
                    <a:pt x="384810" y="334010"/>
                  </a:lnTo>
                  <a:lnTo>
                    <a:pt x="381381" y="330962"/>
                  </a:lnTo>
                  <a:lnTo>
                    <a:pt x="379095" y="327660"/>
                  </a:lnTo>
                  <a:lnTo>
                    <a:pt x="376809" y="324358"/>
                  </a:lnTo>
                  <a:lnTo>
                    <a:pt x="375412" y="320928"/>
                  </a:lnTo>
                  <a:lnTo>
                    <a:pt x="375031" y="317246"/>
                  </a:lnTo>
                  <a:lnTo>
                    <a:pt x="374650" y="313563"/>
                  </a:lnTo>
                  <a:lnTo>
                    <a:pt x="375031" y="309880"/>
                  </a:lnTo>
                  <a:lnTo>
                    <a:pt x="376300" y="305943"/>
                  </a:lnTo>
                  <a:lnTo>
                    <a:pt x="377698" y="302133"/>
                  </a:lnTo>
                  <a:lnTo>
                    <a:pt x="379730" y="298069"/>
                  </a:lnTo>
                  <a:lnTo>
                    <a:pt x="382397" y="294005"/>
                  </a:lnTo>
                  <a:lnTo>
                    <a:pt x="431673" y="325755"/>
                  </a:lnTo>
                  <a:lnTo>
                    <a:pt x="429641" y="310261"/>
                  </a:lnTo>
                  <a:lnTo>
                    <a:pt x="388874" y="283845"/>
                  </a:lnTo>
                  <a:lnTo>
                    <a:pt x="388366" y="262636"/>
                  </a:lnTo>
                  <a:lnTo>
                    <a:pt x="383413" y="266700"/>
                  </a:lnTo>
                  <a:lnTo>
                    <a:pt x="378460" y="270763"/>
                  </a:lnTo>
                  <a:lnTo>
                    <a:pt x="373888" y="275971"/>
                  </a:lnTo>
                  <a:lnTo>
                    <a:pt x="369697" y="282321"/>
                  </a:lnTo>
                  <a:lnTo>
                    <a:pt x="365379" y="289178"/>
                  </a:lnTo>
                  <a:lnTo>
                    <a:pt x="362331" y="295656"/>
                  </a:lnTo>
                  <a:lnTo>
                    <a:pt x="360680" y="301751"/>
                  </a:lnTo>
                  <a:lnTo>
                    <a:pt x="358901" y="307848"/>
                  </a:lnTo>
                  <a:lnTo>
                    <a:pt x="358521" y="313689"/>
                  </a:lnTo>
                  <a:lnTo>
                    <a:pt x="359537" y="319024"/>
                  </a:lnTo>
                  <a:lnTo>
                    <a:pt x="360552" y="324485"/>
                  </a:lnTo>
                  <a:lnTo>
                    <a:pt x="362839" y="329564"/>
                  </a:lnTo>
                  <a:lnTo>
                    <a:pt x="366268" y="334263"/>
                  </a:lnTo>
                  <a:lnTo>
                    <a:pt x="369824" y="338963"/>
                  </a:lnTo>
                  <a:lnTo>
                    <a:pt x="374650" y="343281"/>
                  </a:lnTo>
                  <a:lnTo>
                    <a:pt x="380873" y="347218"/>
                  </a:lnTo>
                  <a:lnTo>
                    <a:pt x="384301" y="349503"/>
                  </a:lnTo>
                  <a:lnTo>
                    <a:pt x="387858" y="351409"/>
                  </a:lnTo>
                  <a:lnTo>
                    <a:pt x="391287" y="352933"/>
                  </a:lnTo>
                  <a:lnTo>
                    <a:pt x="394843" y="354457"/>
                  </a:lnTo>
                  <a:lnTo>
                    <a:pt x="398018" y="355600"/>
                  </a:lnTo>
                  <a:lnTo>
                    <a:pt x="400812" y="356488"/>
                  </a:lnTo>
                  <a:lnTo>
                    <a:pt x="403606" y="357377"/>
                  </a:lnTo>
                  <a:lnTo>
                    <a:pt x="406019" y="358013"/>
                  </a:lnTo>
                  <a:lnTo>
                    <a:pt x="409829" y="358521"/>
                  </a:lnTo>
                  <a:lnTo>
                    <a:pt x="412496" y="358266"/>
                  </a:lnTo>
                  <a:close/>
                </a:path>
                <a:path w="1048639" h="741552">
                  <a:moveTo>
                    <a:pt x="429768" y="415798"/>
                  </a:moveTo>
                  <a:lnTo>
                    <a:pt x="454025" y="378333"/>
                  </a:lnTo>
                  <a:lnTo>
                    <a:pt x="454660" y="381635"/>
                  </a:lnTo>
                  <a:lnTo>
                    <a:pt x="455549" y="384428"/>
                  </a:lnTo>
                  <a:lnTo>
                    <a:pt x="456311" y="387096"/>
                  </a:lnTo>
                  <a:lnTo>
                    <a:pt x="457200" y="389636"/>
                  </a:lnTo>
                  <a:lnTo>
                    <a:pt x="459359" y="394081"/>
                  </a:lnTo>
                  <a:lnTo>
                    <a:pt x="462025" y="398145"/>
                  </a:lnTo>
                  <a:lnTo>
                    <a:pt x="465200" y="401447"/>
                  </a:lnTo>
                  <a:lnTo>
                    <a:pt x="464185" y="370713"/>
                  </a:lnTo>
                  <a:lnTo>
                    <a:pt x="463423" y="363727"/>
                  </a:lnTo>
                  <a:lnTo>
                    <a:pt x="482600" y="334010"/>
                  </a:lnTo>
                  <a:lnTo>
                    <a:pt x="486537" y="332613"/>
                  </a:lnTo>
                  <a:lnTo>
                    <a:pt x="490093" y="331724"/>
                  </a:lnTo>
                  <a:lnTo>
                    <a:pt x="493268" y="331088"/>
                  </a:lnTo>
                  <a:lnTo>
                    <a:pt x="496443" y="330453"/>
                  </a:lnTo>
                  <a:lnTo>
                    <a:pt x="499237" y="330200"/>
                  </a:lnTo>
                  <a:lnTo>
                    <a:pt x="504317" y="330200"/>
                  </a:lnTo>
                  <a:lnTo>
                    <a:pt x="506602" y="330581"/>
                  </a:lnTo>
                  <a:lnTo>
                    <a:pt x="510667" y="331724"/>
                  </a:lnTo>
                  <a:lnTo>
                    <a:pt x="514350" y="333756"/>
                  </a:lnTo>
                  <a:lnTo>
                    <a:pt x="518033" y="336041"/>
                  </a:lnTo>
                  <a:lnTo>
                    <a:pt x="520446" y="338836"/>
                  </a:lnTo>
                  <a:lnTo>
                    <a:pt x="521716" y="342011"/>
                  </a:lnTo>
                  <a:lnTo>
                    <a:pt x="523113" y="345186"/>
                  </a:lnTo>
                  <a:lnTo>
                    <a:pt x="523621" y="348614"/>
                  </a:lnTo>
                  <a:lnTo>
                    <a:pt x="523240" y="352298"/>
                  </a:lnTo>
                  <a:lnTo>
                    <a:pt x="522859" y="356108"/>
                  </a:lnTo>
                  <a:lnTo>
                    <a:pt x="521843" y="359918"/>
                  </a:lnTo>
                  <a:lnTo>
                    <a:pt x="520065" y="363855"/>
                  </a:lnTo>
                  <a:lnTo>
                    <a:pt x="518287" y="367791"/>
                  </a:lnTo>
                  <a:lnTo>
                    <a:pt x="516255" y="371728"/>
                  </a:lnTo>
                  <a:lnTo>
                    <a:pt x="513715" y="375538"/>
                  </a:lnTo>
                  <a:lnTo>
                    <a:pt x="511556" y="378968"/>
                  </a:lnTo>
                  <a:lnTo>
                    <a:pt x="508889" y="382270"/>
                  </a:lnTo>
                  <a:lnTo>
                    <a:pt x="505968" y="385190"/>
                  </a:lnTo>
                  <a:lnTo>
                    <a:pt x="503047" y="388112"/>
                  </a:lnTo>
                  <a:lnTo>
                    <a:pt x="499872" y="390525"/>
                  </a:lnTo>
                  <a:lnTo>
                    <a:pt x="496570" y="392302"/>
                  </a:lnTo>
                  <a:lnTo>
                    <a:pt x="493268" y="394081"/>
                  </a:lnTo>
                  <a:lnTo>
                    <a:pt x="489839" y="394970"/>
                  </a:lnTo>
                  <a:lnTo>
                    <a:pt x="482726" y="395097"/>
                  </a:lnTo>
                  <a:lnTo>
                    <a:pt x="479171" y="394081"/>
                  </a:lnTo>
                  <a:lnTo>
                    <a:pt x="475742" y="391795"/>
                  </a:lnTo>
                  <a:lnTo>
                    <a:pt x="472059" y="389382"/>
                  </a:lnTo>
                  <a:lnTo>
                    <a:pt x="474472" y="407797"/>
                  </a:lnTo>
                  <a:lnTo>
                    <a:pt x="479806" y="409828"/>
                  </a:lnTo>
                  <a:lnTo>
                    <a:pt x="485140" y="410463"/>
                  </a:lnTo>
                  <a:lnTo>
                    <a:pt x="490474" y="411099"/>
                  </a:lnTo>
                  <a:lnTo>
                    <a:pt x="495681" y="410463"/>
                  </a:lnTo>
                  <a:lnTo>
                    <a:pt x="500761" y="408559"/>
                  </a:lnTo>
                  <a:lnTo>
                    <a:pt x="505841" y="406781"/>
                  </a:lnTo>
                  <a:lnTo>
                    <a:pt x="510794" y="403606"/>
                  </a:lnTo>
                  <a:lnTo>
                    <a:pt x="515493" y="399288"/>
                  </a:lnTo>
                  <a:lnTo>
                    <a:pt x="520319" y="395097"/>
                  </a:lnTo>
                  <a:lnTo>
                    <a:pt x="524764" y="389636"/>
                  </a:lnTo>
                  <a:lnTo>
                    <a:pt x="528955" y="383032"/>
                  </a:lnTo>
                  <a:lnTo>
                    <a:pt x="532511" y="377698"/>
                  </a:lnTo>
                  <a:lnTo>
                    <a:pt x="535305" y="372110"/>
                  </a:lnTo>
                  <a:lnTo>
                    <a:pt x="537337" y="366649"/>
                  </a:lnTo>
                  <a:lnTo>
                    <a:pt x="539369" y="361061"/>
                  </a:lnTo>
                  <a:lnTo>
                    <a:pt x="540258" y="355600"/>
                  </a:lnTo>
                  <a:lnTo>
                    <a:pt x="540258" y="345186"/>
                  </a:lnTo>
                  <a:lnTo>
                    <a:pt x="538988" y="340360"/>
                  </a:lnTo>
                  <a:lnTo>
                    <a:pt x="536448" y="335788"/>
                  </a:lnTo>
                  <a:lnTo>
                    <a:pt x="534035" y="331215"/>
                  </a:lnTo>
                  <a:lnTo>
                    <a:pt x="530098" y="327151"/>
                  </a:lnTo>
                  <a:lnTo>
                    <a:pt x="524637" y="323596"/>
                  </a:lnTo>
                  <a:lnTo>
                    <a:pt x="522097" y="321945"/>
                  </a:lnTo>
                  <a:lnTo>
                    <a:pt x="519557" y="320801"/>
                  </a:lnTo>
                  <a:lnTo>
                    <a:pt x="517017" y="319913"/>
                  </a:lnTo>
                  <a:lnTo>
                    <a:pt x="514350" y="319024"/>
                  </a:lnTo>
                  <a:lnTo>
                    <a:pt x="511556" y="318515"/>
                  </a:lnTo>
                  <a:lnTo>
                    <a:pt x="508762" y="318262"/>
                  </a:lnTo>
                  <a:lnTo>
                    <a:pt x="505841" y="318008"/>
                  </a:lnTo>
                  <a:lnTo>
                    <a:pt x="502793" y="318008"/>
                  </a:lnTo>
                  <a:lnTo>
                    <a:pt x="499618" y="318388"/>
                  </a:lnTo>
                  <a:lnTo>
                    <a:pt x="496443" y="318770"/>
                  </a:lnTo>
                  <a:lnTo>
                    <a:pt x="492887" y="319405"/>
                  </a:lnTo>
                  <a:lnTo>
                    <a:pt x="489076" y="320294"/>
                  </a:lnTo>
                  <a:lnTo>
                    <a:pt x="495554" y="310134"/>
                  </a:lnTo>
                  <a:lnTo>
                    <a:pt x="492379" y="304419"/>
                  </a:lnTo>
                  <a:lnTo>
                    <a:pt x="489076" y="302387"/>
                  </a:lnTo>
                  <a:lnTo>
                    <a:pt x="486156" y="301244"/>
                  </a:lnTo>
                  <a:lnTo>
                    <a:pt x="483616" y="302387"/>
                  </a:lnTo>
                  <a:lnTo>
                    <a:pt x="416051" y="406908"/>
                  </a:lnTo>
                  <a:lnTo>
                    <a:pt x="415671" y="408686"/>
                  </a:lnTo>
                  <a:lnTo>
                    <a:pt x="417957" y="411607"/>
                  </a:lnTo>
                  <a:lnTo>
                    <a:pt x="421132" y="414020"/>
                  </a:lnTo>
                  <a:lnTo>
                    <a:pt x="423799" y="415544"/>
                  </a:lnTo>
                  <a:lnTo>
                    <a:pt x="427100" y="416813"/>
                  </a:lnTo>
                  <a:lnTo>
                    <a:pt x="429768" y="415798"/>
                  </a:lnTo>
                  <a:close/>
                </a:path>
                <a:path w="1048639" h="741552">
                  <a:moveTo>
                    <a:pt x="472059" y="389382"/>
                  </a:moveTo>
                  <a:lnTo>
                    <a:pt x="469265" y="385825"/>
                  </a:lnTo>
                  <a:lnTo>
                    <a:pt x="467360" y="381253"/>
                  </a:lnTo>
                  <a:lnTo>
                    <a:pt x="465582" y="376555"/>
                  </a:lnTo>
                  <a:lnTo>
                    <a:pt x="464185" y="370713"/>
                  </a:lnTo>
                  <a:lnTo>
                    <a:pt x="465200" y="401447"/>
                  </a:lnTo>
                  <a:lnTo>
                    <a:pt x="469265" y="404368"/>
                  </a:lnTo>
                  <a:lnTo>
                    <a:pt x="474472" y="407797"/>
                  </a:lnTo>
                  <a:lnTo>
                    <a:pt x="472059" y="389382"/>
                  </a:lnTo>
                  <a:close/>
                </a:path>
                <a:path w="1048639" h="741552">
                  <a:moveTo>
                    <a:pt x="612013" y="439038"/>
                  </a:moveTo>
                  <a:lnTo>
                    <a:pt x="614934" y="435610"/>
                  </a:lnTo>
                  <a:lnTo>
                    <a:pt x="616585" y="433197"/>
                  </a:lnTo>
                  <a:lnTo>
                    <a:pt x="619760" y="428244"/>
                  </a:lnTo>
                  <a:lnTo>
                    <a:pt x="622046" y="423290"/>
                  </a:lnTo>
                  <a:lnTo>
                    <a:pt x="623570" y="418211"/>
                  </a:lnTo>
                  <a:lnTo>
                    <a:pt x="625094" y="413131"/>
                  </a:lnTo>
                  <a:lnTo>
                    <a:pt x="625601" y="408050"/>
                  </a:lnTo>
                  <a:lnTo>
                    <a:pt x="624967" y="403225"/>
                  </a:lnTo>
                  <a:lnTo>
                    <a:pt x="624332" y="398272"/>
                  </a:lnTo>
                  <a:lnTo>
                    <a:pt x="622681" y="393573"/>
                  </a:lnTo>
                  <a:lnTo>
                    <a:pt x="619760" y="389000"/>
                  </a:lnTo>
                  <a:lnTo>
                    <a:pt x="616839" y="384428"/>
                  </a:lnTo>
                  <a:lnTo>
                    <a:pt x="612394" y="380238"/>
                  </a:lnTo>
                  <a:lnTo>
                    <a:pt x="606551" y="376427"/>
                  </a:lnTo>
                  <a:lnTo>
                    <a:pt x="601091" y="372872"/>
                  </a:lnTo>
                  <a:lnTo>
                    <a:pt x="595502" y="370713"/>
                  </a:lnTo>
                  <a:lnTo>
                    <a:pt x="589788" y="369697"/>
                  </a:lnTo>
                  <a:lnTo>
                    <a:pt x="584073" y="368808"/>
                  </a:lnTo>
                  <a:lnTo>
                    <a:pt x="578612" y="369062"/>
                  </a:lnTo>
                  <a:lnTo>
                    <a:pt x="573151" y="370586"/>
                  </a:lnTo>
                  <a:lnTo>
                    <a:pt x="567690" y="372237"/>
                  </a:lnTo>
                  <a:lnTo>
                    <a:pt x="562483" y="375031"/>
                  </a:lnTo>
                  <a:lnTo>
                    <a:pt x="562991" y="396366"/>
                  </a:lnTo>
                  <a:lnTo>
                    <a:pt x="565023" y="393319"/>
                  </a:lnTo>
                  <a:lnTo>
                    <a:pt x="567436" y="390778"/>
                  </a:lnTo>
                  <a:lnTo>
                    <a:pt x="570230" y="388620"/>
                  </a:lnTo>
                  <a:lnTo>
                    <a:pt x="573024" y="386334"/>
                  </a:lnTo>
                  <a:lnTo>
                    <a:pt x="575945" y="384810"/>
                  </a:lnTo>
                  <a:lnTo>
                    <a:pt x="578993" y="383794"/>
                  </a:lnTo>
                  <a:lnTo>
                    <a:pt x="582041" y="382777"/>
                  </a:lnTo>
                  <a:lnTo>
                    <a:pt x="585343" y="382524"/>
                  </a:lnTo>
                  <a:lnTo>
                    <a:pt x="588772" y="382905"/>
                  </a:lnTo>
                  <a:lnTo>
                    <a:pt x="592074" y="383286"/>
                  </a:lnTo>
                  <a:lnTo>
                    <a:pt x="595502" y="384556"/>
                  </a:lnTo>
                  <a:lnTo>
                    <a:pt x="598932" y="386714"/>
                  </a:lnTo>
                  <a:lnTo>
                    <a:pt x="605536" y="391033"/>
                  </a:lnTo>
                  <a:lnTo>
                    <a:pt x="609219" y="396366"/>
                  </a:lnTo>
                  <a:lnTo>
                    <a:pt x="609981" y="402589"/>
                  </a:lnTo>
                  <a:lnTo>
                    <a:pt x="610743" y="408813"/>
                  </a:lnTo>
                  <a:lnTo>
                    <a:pt x="608584" y="415544"/>
                  </a:lnTo>
                  <a:lnTo>
                    <a:pt x="603758" y="422656"/>
                  </a:lnTo>
                  <a:lnTo>
                    <a:pt x="605790" y="438150"/>
                  </a:lnTo>
                  <a:lnTo>
                    <a:pt x="608711" y="439420"/>
                  </a:lnTo>
                  <a:lnTo>
                    <a:pt x="612013" y="439038"/>
                  </a:lnTo>
                  <a:close/>
                </a:path>
                <a:path w="1048639" h="741552">
                  <a:moveTo>
                    <a:pt x="588518" y="469138"/>
                  </a:moveTo>
                  <a:lnTo>
                    <a:pt x="590676" y="466471"/>
                  </a:lnTo>
                  <a:lnTo>
                    <a:pt x="592455" y="463041"/>
                  </a:lnTo>
                  <a:lnTo>
                    <a:pt x="592455" y="460248"/>
                  </a:lnTo>
                  <a:lnTo>
                    <a:pt x="589915" y="458850"/>
                  </a:lnTo>
                  <a:lnTo>
                    <a:pt x="586613" y="458343"/>
                  </a:lnTo>
                  <a:lnTo>
                    <a:pt x="582041" y="457326"/>
                  </a:lnTo>
                  <a:lnTo>
                    <a:pt x="579501" y="456819"/>
                  </a:lnTo>
                  <a:lnTo>
                    <a:pt x="576707" y="455802"/>
                  </a:lnTo>
                  <a:lnTo>
                    <a:pt x="573532" y="454660"/>
                  </a:lnTo>
                  <a:lnTo>
                    <a:pt x="570357" y="453389"/>
                  </a:lnTo>
                  <a:lnTo>
                    <a:pt x="567055" y="451612"/>
                  </a:lnTo>
                  <a:lnTo>
                    <a:pt x="563372" y="449325"/>
                  </a:lnTo>
                  <a:lnTo>
                    <a:pt x="558926" y="446405"/>
                  </a:lnTo>
                  <a:lnTo>
                    <a:pt x="555498" y="443357"/>
                  </a:lnTo>
                  <a:lnTo>
                    <a:pt x="553212" y="440055"/>
                  </a:lnTo>
                  <a:lnTo>
                    <a:pt x="550926" y="436752"/>
                  </a:lnTo>
                  <a:lnTo>
                    <a:pt x="549529" y="433324"/>
                  </a:lnTo>
                  <a:lnTo>
                    <a:pt x="549148" y="429640"/>
                  </a:lnTo>
                  <a:lnTo>
                    <a:pt x="548767" y="426085"/>
                  </a:lnTo>
                  <a:lnTo>
                    <a:pt x="549148" y="422275"/>
                  </a:lnTo>
                  <a:lnTo>
                    <a:pt x="550545" y="418464"/>
                  </a:lnTo>
                  <a:lnTo>
                    <a:pt x="551815" y="414527"/>
                  </a:lnTo>
                  <a:lnTo>
                    <a:pt x="553847" y="410463"/>
                  </a:lnTo>
                  <a:lnTo>
                    <a:pt x="556514" y="406400"/>
                  </a:lnTo>
                  <a:lnTo>
                    <a:pt x="605790" y="438150"/>
                  </a:lnTo>
                  <a:lnTo>
                    <a:pt x="603758" y="422656"/>
                  </a:lnTo>
                  <a:lnTo>
                    <a:pt x="562991" y="396366"/>
                  </a:lnTo>
                  <a:lnTo>
                    <a:pt x="562483" y="375031"/>
                  </a:lnTo>
                  <a:lnTo>
                    <a:pt x="557530" y="379095"/>
                  </a:lnTo>
                  <a:lnTo>
                    <a:pt x="552576" y="383159"/>
                  </a:lnTo>
                  <a:lnTo>
                    <a:pt x="548005" y="388365"/>
                  </a:lnTo>
                  <a:lnTo>
                    <a:pt x="543814" y="394715"/>
                  </a:lnTo>
                  <a:lnTo>
                    <a:pt x="539496" y="401574"/>
                  </a:lnTo>
                  <a:lnTo>
                    <a:pt x="536448" y="408050"/>
                  </a:lnTo>
                  <a:lnTo>
                    <a:pt x="534797" y="414147"/>
                  </a:lnTo>
                  <a:lnTo>
                    <a:pt x="533019" y="420243"/>
                  </a:lnTo>
                  <a:lnTo>
                    <a:pt x="532765" y="426085"/>
                  </a:lnTo>
                  <a:lnTo>
                    <a:pt x="533654" y="431419"/>
                  </a:lnTo>
                  <a:lnTo>
                    <a:pt x="534670" y="436880"/>
                  </a:lnTo>
                  <a:lnTo>
                    <a:pt x="536956" y="441960"/>
                  </a:lnTo>
                  <a:lnTo>
                    <a:pt x="540385" y="446659"/>
                  </a:lnTo>
                  <a:lnTo>
                    <a:pt x="543941" y="451358"/>
                  </a:lnTo>
                  <a:lnTo>
                    <a:pt x="548767" y="455675"/>
                  </a:lnTo>
                  <a:lnTo>
                    <a:pt x="554990" y="459613"/>
                  </a:lnTo>
                  <a:lnTo>
                    <a:pt x="558546" y="462025"/>
                  </a:lnTo>
                  <a:lnTo>
                    <a:pt x="561975" y="463803"/>
                  </a:lnTo>
                  <a:lnTo>
                    <a:pt x="565531" y="465327"/>
                  </a:lnTo>
                  <a:lnTo>
                    <a:pt x="568960" y="466851"/>
                  </a:lnTo>
                  <a:lnTo>
                    <a:pt x="572135" y="467995"/>
                  </a:lnTo>
                  <a:lnTo>
                    <a:pt x="574929" y="468884"/>
                  </a:lnTo>
                  <a:lnTo>
                    <a:pt x="577723" y="469773"/>
                  </a:lnTo>
                  <a:lnTo>
                    <a:pt x="582041" y="470662"/>
                  </a:lnTo>
                  <a:lnTo>
                    <a:pt x="585724" y="470915"/>
                  </a:lnTo>
                  <a:lnTo>
                    <a:pt x="588518" y="469138"/>
                  </a:lnTo>
                  <a:close/>
                </a:path>
                <a:path w="1048639" h="741552">
                  <a:moveTo>
                    <a:pt x="673862" y="531240"/>
                  </a:moveTo>
                  <a:lnTo>
                    <a:pt x="703326" y="485521"/>
                  </a:lnTo>
                  <a:lnTo>
                    <a:pt x="706755" y="480313"/>
                  </a:lnTo>
                  <a:lnTo>
                    <a:pt x="709168" y="475361"/>
                  </a:lnTo>
                  <a:lnTo>
                    <a:pt x="710819" y="471043"/>
                  </a:lnTo>
                  <a:lnTo>
                    <a:pt x="712343" y="466598"/>
                  </a:lnTo>
                  <a:lnTo>
                    <a:pt x="712977" y="462280"/>
                  </a:lnTo>
                  <a:lnTo>
                    <a:pt x="712597" y="458088"/>
                  </a:lnTo>
                  <a:lnTo>
                    <a:pt x="712343" y="454025"/>
                  </a:lnTo>
                  <a:lnTo>
                    <a:pt x="711073" y="449961"/>
                  </a:lnTo>
                  <a:lnTo>
                    <a:pt x="708787" y="446024"/>
                  </a:lnTo>
                  <a:lnTo>
                    <a:pt x="706374" y="442087"/>
                  </a:lnTo>
                  <a:lnTo>
                    <a:pt x="702818" y="438531"/>
                  </a:lnTo>
                  <a:lnTo>
                    <a:pt x="697738" y="435356"/>
                  </a:lnTo>
                  <a:lnTo>
                    <a:pt x="693547" y="432562"/>
                  </a:lnTo>
                  <a:lnTo>
                    <a:pt x="688594" y="431038"/>
                  </a:lnTo>
                  <a:lnTo>
                    <a:pt x="683006" y="430402"/>
                  </a:lnTo>
                  <a:lnTo>
                    <a:pt x="677418" y="429895"/>
                  </a:lnTo>
                  <a:lnTo>
                    <a:pt x="670941" y="430657"/>
                  </a:lnTo>
                  <a:lnTo>
                    <a:pt x="663701" y="432688"/>
                  </a:lnTo>
                  <a:lnTo>
                    <a:pt x="670051" y="422783"/>
                  </a:lnTo>
                  <a:lnTo>
                    <a:pt x="670433" y="420624"/>
                  </a:lnTo>
                  <a:lnTo>
                    <a:pt x="667766" y="417702"/>
                  </a:lnTo>
                  <a:lnTo>
                    <a:pt x="664337" y="415416"/>
                  </a:lnTo>
                  <a:lnTo>
                    <a:pt x="660908" y="413765"/>
                  </a:lnTo>
                  <a:lnTo>
                    <a:pt x="657733" y="414782"/>
                  </a:lnTo>
                  <a:lnTo>
                    <a:pt x="609346" y="489585"/>
                  </a:lnTo>
                  <a:lnTo>
                    <a:pt x="608965" y="491363"/>
                  </a:lnTo>
                  <a:lnTo>
                    <a:pt x="611377" y="494284"/>
                  </a:lnTo>
                  <a:lnTo>
                    <a:pt x="614552" y="496570"/>
                  </a:lnTo>
                  <a:lnTo>
                    <a:pt x="617093" y="498221"/>
                  </a:lnTo>
                  <a:lnTo>
                    <a:pt x="620522" y="499490"/>
                  </a:lnTo>
                  <a:lnTo>
                    <a:pt x="623062" y="498475"/>
                  </a:lnTo>
                  <a:lnTo>
                    <a:pt x="656844" y="446150"/>
                  </a:lnTo>
                  <a:lnTo>
                    <a:pt x="663701" y="443864"/>
                  </a:lnTo>
                  <a:lnTo>
                    <a:pt x="669544" y="442595"/>
                  </a:lnTo>
                  <a:lnTo>
                    <a:pt x="674624" y="442468"/>
                  </a:lnTo>
                  <a:lnTo>
                    <a:pt x="679576" y="442213"/>
                  </a:lnTo>
                  <a:lnTo>
                    <a:pt x="683895" y="443230"/>
                  </a:lnTo>
                  <a:lnTo>
                    <a:pt x="687324" y="445388"/>
                  </a:lnTo>
                  <a:lnTo>
                    <a:pt x="689991" y="447166"/>
                  </a:lnTo>
                  <a:lnTo>
                    <a:pt x="693293" y="451485"/>
                  </a:lnTo>
                  <a:lnTo>
                    <a:pt x="695451" y="456311"/>
                  </a:lnTo>
                  <a:lnTo>
                    <a:pt x="695451" y="458977"/>
                  </a:lnTo>
                  <a:lnTo>
                    <a:pt x="695579" y="461645"/>
                  </a:lnTo>
                  <a:lnTo>
                    <a:pt x="695071" y="464565"/>
                  </a:lnTo>
                  <a:lnTo>
                    <a:pt x="694055" y="467613"/>
                  </a:lnTo>
                  <a:lnTo>
                    <a:pt x="693039" y="470662"/>
                  </a:lnTo>
                  <a:lnTo>
                    <a:pt x="691134" y="474218"/>
                  </a:lnTo>
                  <a:lnTo>
                    <a:pt x="688467" y="478536"/>
                  </a:lnTo>
                  <a:lnTo>
                    <a:pt x="660146" y="522350"/>
                  </a:lnTo>
                  <a:lnTo>
                    <a:pt x="659765" y="524128"/>
                  </a:lnTo>
                  <a:lnTo>
                    <a:pt x="662051" y="527050"/>
                  </a:lnTo>
                  <a:lnTo>
                    <a:pt x="665352" y="529463"/>
                  </a:lnTo>
                  <a:lnTo>
                    <a:pt x="667893" y="530860"/>
                  </a:lnTo>
                  <a:lnTo>
                    <a:pt x="671195" y="532257"/>
                  </a:lnTo>
                  <a:lnTo>
                    <a:pt x="673862" y="531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45"/>
            <p:cNvSpPr/>
            <p:nvPr/>
          </p:nvSpPr>
          <p:spPr>
            <a:xfrm>
              <a:off x="9048242" y="2144014"/>
              <a:ext cx="626236" cy="497586"/>
            </a:xfrm>
            <a:custGeom>
              <a:avLst/>
              <a:gdLst/>
              <a:ahLst/>
              <a:cxnLst/>
              <a:rect l="l" t="t" r="r" b="b"/>
              <a:pathLst>
                <a:path w="626236" h="497586">
                  <a:moveTo>
                    <a:pt x="144779" y="224789"/>
                  </a:moveTo>
                  <a:lnTo>
                    <a:pt x="147954" y="227075"/>
                  </a:lnTo>
                  <a:lnTo>
                    <a:pt x="150622" y="228726"/>
                  </a:lnTo>
                  <a:lnTo>
                    <a:pt x="153924" y="229997"/>
                  </a:lnTo>
                  <a:lnTo>
                    <a:pt x="156590" y="228981"/>
                  </a:lnTo>
                  <a:lnTo>
                    <a:pt x="188340" y="179705"/>
                  </a:lnTo>
                  <a:lnTo>
                    <a:pt x="192277" y="177926"/>
                  </a:lnTo>
                  <a:lnTo>
                    <a:pt x="195706" y="176530"/>
                  </a:lnTo>
                  <a:lnTo>
                    <a:pt x="198627" y="175387"/>
                  </a:lnTo>
                  <a:lnTo>
                    <a:pt x="201675" y="174371"/>
                  </a:lnTo>
                  <a:lnTo>
                    <a:pt x="206501" y="173355"/>
                  </a:lnTo>
                  <a:lnTo>
                    <a:pt x="210819" y="172974"/>
                  </a:lnTo>
                  <a:lnTo>
                    <a:pt x="214249" y="173609"/>
                  </a:lnTo>
                  <a:lnTo>
                    <a:pt x="218312" y="175895"/>
                  </a:lnTo>
                  <a:lnTo>
                    <a:pt x="221741" y="179197"/>
                  </a:lnTo>
                  <a:lnTo>
                    <a:pt x="224027" y="182118"/>
                  </a:lnTo>
                  <a:lnTo>
                    <a:pt x="226694" y="183896"/>
                  </a:lnTo>
                  <a:lnTo>
                    <a:pt x="229615" y="181483"/>
                  </a:lnTo>
                  <a:lnTo>
                    <a:pt x="231775" y="178435"/>
                  </a:lnTo>
                  <a:lnTo>
                    <a:pt x="233679" y="175387"/>
                  </a:lnTo>
                  <a:lnTo>
                    <a:pt x="234950" y="172085"/>
                  </a:lnTo>
                  <a:lnTo>
                    <a:pt x="233552" y="169290"/>
                  </a:lnTo>
                  <a:lnTo>
                    <a:pt x="230504" y="165862"/>
                  </a:lnTo>
                  <a:lnTo>
                    <a:pt x="227964" y="163830"/>
                  </a:lnTo>
                  <a:lnTo>
                    <a:pt x="224789" y="161671"/>
                  </a:lnTo>
                  <a:lnTo>
                    <a:pt x="221233" y="160274"/>
                  </a:lnTo>
                  <a:lnTo>
                    <a:pt x="217297" y="159385"/>
                  </a:lnTo>
                  <a:lnTo>
                    <a:pt x="212725" y="159512"/>
                  </a:lnTo>
                  <a:lnTo>
                    <a:pt x="210057" y="159893"/>
                  </a:lnTo>
                  <a:lnTo>
                    <a:pt x="207009" y="160527"/>
                  </a:lnTo>
                  <a:lnTo>
                    <a:pt x="203961" y="161289"/>
                  </a:lnTo>
                  <a:lnTo>
                    <a:pt x="200532" y="162560"/>
                  </a:lnTo>
                  <a:lnTo>
                    <a:pt x="196468" y="164211"/>
                  </a:lnTo>
                  <a:lnTo>
                    <a:pt x="203580" y="153288"/>
                  </a:lnTo>
                  <a:lnTo>
                    <a:pt x="203326" y="149987"/>
                  </a:lnTo>
                  <a:lnTo>
                    <a:pt x="200278" y="147574"/>
                  </a:lnTo>
                  <a:lnTo>
                    <a:pt x="196723" y="145287"/>
                  </a:lnTo>
                  <a:lnTo>
                    <a:pt x="193675" y="144145"/>
                  </a:lnTo>
                  <a:lnTo>
                    <a:pt x="191134" y="145287"/>
                  </a:lnTo>
                  <a:lnTo>
                    <a:pt x="142875" y="220090"/>
                  </a:lnTo>
                  <a:lnTo>
                    <a:pt x="142366" y="221869"/>
                  </a:lnTo>
                  <a:lnTo>
                    <a:pt x="144779" y="224789"/>
                  </a:lnTo>
                  <a:close/>
                </a:path>
                <a:path w="626236" h="497586">
                  <a:moveTo>
                    <a:pt x="105663" y="199136"/>
                  </a:moveTo>
                  <a:lnTo>
                    <a:pt x="108330" y="201422"/>
                  </a:lnTo>
                  <a:lnTo>
                    <a:pt x="111251" y="203326"/>
                  </a:lnTo>
                  <a:lnTo>
                    <a:pt x="114173" y="204724"/>
                  </a:lnTo>
                  <a:lnTo>
                    <a:pt x="117221" y="203708"/>
                  </a:lnTo>
                  <a:lnTo>
                    <a:pt x="149859" y="153162"/>
                  </a:lnTo>
                  <a:lnTo>
                    <a:pt x="152780" y="148589"/>
                  </a:lnTo>
                  <a:lnTo>
                    <a:pt x="154939" y="144145"/>
                  </a:lnTo>
                  <a:lnTo>
                    <a:pt x="156082" y="139953"/>
                  </a:lnTo>
                  <a:lnTo>
                    <a:pt x="157352" y="135762"/>
                  </a:lnTo>
                  <a:lnTo>
                    <a:pt x="157479" y="131825"/>
                  </a:lnTo>
                  <a:lnTo>
                    <a:pt x="156717" y="127888"/>
                  </a:lnTo>
                  <a:lnTo>
                    <a:pt x="155955" y="124078"/>
                  </a:lnTo>
                  <a:lnTo>
                    <a:pt x="154050" y="120269"/>
                  </a:lnTo>
                  <a:lnTo>
                    <a:pt x="151002" y="116712"/>
                  </a:lnTo>
                  <a:lnTo>
                    <a:pt x="148081" y="113030"/>
                  </a:lnTo>
                  <a:lnTo>
                    <a:pt x="143890" y="109474"/>
                  </a:lnTo>
                  <a:lnTo>
                    <a:pt x="138429" y="106045"/>
                  </a:lnTo>
                  <a:lnTo>
                    <a:pt x="135635" y="104139"/>
                  </a:lnTo>
                  <a:lnTo>
                    <a:pt x="132587" y="102488"/>
                  </a:lnTo>
                  <a:lnTo>
                    <a:pt x="129412" y="101219"/>
                  </a:lnTo>
                  <a:lnTo>
                    <a:pt x="126237" y="99949"/>
                  </a:lnTo>
                  <a:lnTo>
                    <a:pt x="123189" y="98933"/>
                  </a:lnTo>
                  <a:lnTo>
                    <a:pt x="120268" y="98171"/>
                  </a:lnTo>
                  <a:lnTo>
                    <a:pt x="117348" y="97409"/>
                  </a:lnTo>
                  <a:lnTo>
                    <a:pt x="114680" y="97027"/>
                  </a:lnTo>
                  <a:lnTo>
                    <a:pt x="109854" y="96520"/>
                  </a:lnTo>
                  <a:lnTo>
                    <a:pt x="105536" y="97027"/>
                  </a:lnTo>
                  <a:lnTo>
                    <a:pt x="102361" y="99949"/>
                  </a:lnTo>
                  <a:lnTo>
                    <a:pt x="100456" y="102870"/>
                  </a:lnTo>
                  <a:lnTo>
                    <a:pt x="99567" y="105790"/>
                  </a:lnTo>
                  <a:lnTo>
                    <a:pt x="101473" y="108838"/>
                  </a:lnTo>
                  <a:lnTo>
                    <a:pt x="104648" y="109093"/>
                  </a:lnTo>
                  <a:lnTo>
                    <a:pt x="108711" y="109474"/>
                  </a:lnTo>
                  <a:lnTo>
                    <a:pt x="111378" y="109727"/>
                  </a:lnTo>
                  <a:lnTo>
                    <a:pt x="114046" y="110109"/>
                  </a:lnTo>
                  <a:lnTo>
                    <a:pt x="116966" y="110744"/>
                  </a:lnTo>
                  <a:lnTo>
                    <a:pt x="120141" y="111633"/>
                  </a:lnTo>
                  <a:lnTo>
                    <a:pt x="123316" y="112522"/>
                  </a:lnTo>
                  <a:lnTo>
                    <a:pt x="126618" y="114173"/>
                  </a:lnTo>
                  <a:lnTo>
                    <a:pt x="130048" y="116332"/>
                  </a:lnTo>
                  <a:lnTo>
                    <a:pt x="133223" y="118363"/>
                  </a:lnTo>
                  <a:lnTo>
                    <a:pt x="135635" y="120396"/>
                  </a:lnTo>
                  <a:lnTo>
                    <a:pt x="138937" y="124713"/>
                  </a:lnTo>
                  <a:lnTo>
                    <a:pt x="140461" y="129286"/>
                  </a:lnTo>
                  <a:lnTo>
                    <a:pt x="140588" y="134112"/>
                  </a:lnTo>
                  <a:lnTo>
                    <a:pt x="139826" y="136778"/>
                  </a:lnTo>
                  <a:lnTo>
                    <a:pt x="139064" y="139319"/>
                  </a:lnTo>
                  <a:lnTo>
                    <a:pt x="137667" y="142112"/>
                  </a:lnTo>
                  <a:lnTo>
                    <a:pt x="135762" y="145034"/>
                  </a:lnTo>
                  <a:lnTo>
                    <a:pt x="132079" y="150875"/>
                  </a:lnTo>
                  <a:lnTo>
                    <a:pt x="121792" y="144145"/>
                  </a:lnTo>
                  <a:lnTo>
                    <a:pt x="115950" y="140462"/>
                  </a:lnTo>
                  <a:lnTo>
                    <a:pt x="110362" y="137540"/>
                  </a:lnTo>
                  <a:lnTo>
                    <a:pt x="105028" y="135509"/>
                  </a:lnTo>
                  <a:lnTo>
                    <a:pt x="99694" y="133603"/>
                  </a:lnTo>
                  <a:lnTo>
                    <a:pt x="94741" y="132587"/>
                  </a:lnTo>
                  <a:lnTo>
                    <a:pt x="85725" y="132587"/>
                  </a:lnTo>
                  <a:lnTo>
                    <a:pt x="81533" y="133476"/>
                  </a:lnTo>
                  <a:lnTo>
                    <a:pt x="77850" y="135509"/>
                  </a:lnTo>
                  <a:lnTo>
                    <a:pt x="74167" y="137540"/>
                  </a:lnTo>
                  <a:lnTo>
                    <a:pt x="70865" y="140588"/>
                  </a:lnTo>
                  <a:lnTo>
                    <a:pt x="68199" y="144780"/>
                  </a:lnTo>
                  <a:lnTo>
                    <a:pt x="65912" y="148462"/>
                  </a:lnTo>
                  <a:lnTo>
                    <a:pt x="64388" y="152019"/>
                  </a:lnTo>
                  <a:lnTo>
                    <a:pt x="63880" y="155701"/>
                  </a:lnTo>
                  <a:lnTo>
                    <a:pt x="63246" y="159258"/>
                  </a:lnTo>
                  <a:lnTo>
                    <a:pt x="63500" y="162813"/>
                  </a:lnTo>
                  <a:lnTo>
                    <a:pt x="64388" y="166243"/>
                  </a:lnTo>
                  <a:lnTo>
                    <a:pt x="65404" y="169545"/>
                  </a:lnTo>
                  <a:lnTo>
                    <a:pt x="67182" y="172847"/>
                  </a:lnTo>
                  <a:lnTo>
                    <a:pt x="69723" y="175895"/>
                  </a:lnTo>
                  <a:lnTo>
                    <a:pt x="72262" y="178943"/>
                  </a:lnTo>
                  <a:lnTo>
                    <a:pt x="75437" y="181863"/>
                  </a:lnTo>
                  <a:lnTo>
                    <a:pt x="79375" y="184403"/>
                  </a:lnTo>
                  <a:lnTo>
                    <a:pt x="83947" y="187198"/>
                  </a:lnTo>
                  <a:lnTo>
                    <a:pt x="81406" y="168783"/>
                  </a:lnTo>
                  <a:lnTo>
                    <a:pt x="80390" y="164846"/>
                  </a:lnTo>
                  <a:lnTo>
                    <a:pt x="79375" y="161036"/>
                  </a:lnTo>
                  <a:lnTo>
                    <a:pt x="80136" y="157099"/>
                  </a:lnTo>
                  <a:lnTo>
                    <a:pt x="82676" y="153288"/>
                  </a:lnTo>
                  <a:lnTo>
                    <a:pt x="85851" y="149225"/>
                  </a:lnTo>
                  <a:lnTo>
                    <a:pt x="89788" y="146812"/>
                  </a:lnTo>
                  <a:lnTo>
                    <a:pt x="94741" y="146176"/>
                  </a:lnTo>
                  <a:lnTo>
                    <a:pt x="97408" y="146050"/>
                  </a:lnTo>
                  <a:lnTo>
                    <a:pt x="100329" y="146685"/>
                  </a:lnTo>
                  <a:lnTo>
                    <a:pt x="103504" y="147827"/>
                  </a:lnTo>
                  <a:lnTo>
                    <a:pt x="106679" y="148971"/>
                  </a:lnTo>
                  <a:lnTo>
                    <a:pt x="110108" y="150749"/>
                  </a:lnTo>
                  <a:lnTo>
                    <a:pt x="113918" y="153162"/>
                  </a:lnTo>
                  <a:lnTo>
                    <a:pt x="125602" y="160782"/>
                  </a:lnTo>
                  <a:lnTo>
                    <a:pt x="115442" y="176657"/>
                  </a:lnTo>
                  <a:lnTo>
                    <a:pt x="109600" y="178181"/>
                  </a:lnTo>
                  <a:lnTo>
                    <a:pt x="104521" y="178943"/>
                  </a:lnTo>
                  <a:lnTo>
                    <a:pt x="100329" y="178688"/>
                  </a:lnTo>
                  <a:lnTo>
                    <a:pt x="96011" y="178562"/>
                  </a:lnTo>
                  <a:lnTo>
                    <a:pt x="92075" y="177291"/>
                  </a:lnTo>
                  <a:lnTo>
                    <a:pt x="88518" y="175006"/>
                  </a:lnTo>
                  <a:lnTo>
                    <a:pt x="88773" y="188975"/>
                  </a:lnTo>
                  <a:lnTo>
                    <a:pt x="94106" y="189737"/>
                  </a:lnTo>
                  <a:lnTo>
                    <a:pt x="99313" y="190373"/>
                  </a:lnTo>
                  <a:lnTo>
                    <a:pt x="104775" y="189991"/>
                  </a:lnTo>
                  <a:lnTo>
                    <a:pt x="110235" y="188595"/>
                  </a:lnTo>
                  <a:lnTo>
                    <a:pt x="105409" y="196087"/>
                  </a:lnTo>
                  <a:lnTo>
                    <a:pt x="105663" y="199136"/>
                  </a:lnTo>
                  <a:close/>
                </a:path>
                <a:path w="626236" h="497586">
                  <a:moveTo>
                    <a:pt x="1142" y="131445"/>
                  </a:moveTo>
                  <a:lnTo>
                    <a:pt x="3936" y="133985"/>
                  </a:lnTo>
                  <a:lnTo>
                    <a:pt x="6857" y="135889"/>
                  </a:lnTo>
                  <a:lnTo>
                    <a:pt x="9651" y="137795"/>
                  </a:lnTo>
                  <a:lnTo>
                    <a:pt x="13207" y="139826"/>
                  </a:lnTo>
                  <a:lnTo>
                    <a:pt x="16636" y="140715"/>
                  </a:lnTo>
                  <a:lnTo>
                    <a:pt x="19176" y="139700"/>
                  </a:lnTo>
                  <a:lnTo>
                    <a:pt x="118744" y="62357"/>
                  </a:lnTo>
                  <a:lnTo>
                    <a:pt x="120903" y="60706"/>
                  </a:lnTo>
                  <a:lnTo>
                    <a:pt x="119760" y="55118"/>
                  </a:lnTo>
                  <a:lnTo>
                    <a:pt x="116712" y="53086"/>
                  </a:lnTo>
                  <a:lnTo>
                    <a:pt x="112649" y="50546"/>
                  </a:lnTo>
                  <a:lnTo>
                    <a:pt x="109347" y="49402"/>
                  </a:lnTo>
                  <a:lnTo>
                    <a:pt x="106679" y="50800"/>
                  </a:lnTo>
                  <a:lnTo>
                    <a:pt x="18287" y="121793"/>
                  </a:lnTo>
                  <a:lnTo>
                    <a:pt x="45847" y="11302"/>
                  </a:lnTo>
                  <a:lnTo>
                    <a:pt x="45974" y="10668"/>
                  </a:lnTo>
                  <a:lnTo>
                    <a:pt x="45465" y="7874"/>
                  </a:lnTo>
                  <a:lnTo>
                    <a:pt x="42799" y="5334"/>
                  </a:lnTo>
                  <a:lnTo>
                    <a:pt x="40004" y="3556"/>
                  </a:lnTo>
                  <a:lnTo>
                    <a:pt x="36575" y="1397"/>
                  </a:lnTo>
                  <a:lnTo>
                    <a:pt x="33274" y="0"/>
                  </a:lnTo>
                  <a:lnTo>
                    <a:pt x="30225" y="2032"/>
                  </a:lnTo>
                  <a:lnTo>
                    <a:pt x="29590" y="4699"/>
                  </a:lnTo>
                  <a:lnTo>
                    <a:pt x="253" y="127381"/>
                  </a:lnTo>
                  <a:lnTo>
                    <a:pt x="0" y="128777"/>
                  </a:lnTo>
                  <a:lnTo>
                    <a:pt x="1142" y="131445"/>
                  </a:lnTo>
                  <a:close/>
                </a:path>
                <a:path w="626236" h="497586">
                  <a:moveTo>
                    <a:pt x="84074" y="172212"/>
                  </a:moveTo>
                  <a:lnTo>
                    <a:pt x="81406" y="168783"/>
                  </a:lnTo>
                  <a:lnTo>
                    <a:pt x="83947" y="187198"/>
                  </a:lnTo>
                  <a:lnTo>
                    <a:pt x="88773" y="188975"/>
                  </a:lnTo>
                  <a:lnTo>
                    <a:pt x="88518" y="175006"/>
                  </a:lnTo>
                  <a:lnTo>
                    <a:pt x="84074" y="172212"/>
                  </a:lnTo>
                  <a:close/>
                </a:path>
                <a:path w="626236" h="497586">
                  <a:moveTo>
                    <a:pt x="264667" y="157099"/>
                  </a:moveTo>
                  <a:lnTo>
                    <a:pt x="262508" y="160274"/>
                  </a:lnTo>
                  <a:lnTo>
                    <a:pt x="262254" y="164719"/>
                  </a:lnTo>
                  <a:lnTo>
                    <a:pt x="264540" y="168656"/>
                  </a:lnTo>
                  <a:lnTo>
                    <a:pt x="267715" y="170687"/>
                  </a:lnTo>
                  <a:lnTo>
                    <a:pt x="271017" y="172847"/>
                  </a:lnTo>
                  <a:lnTo>
                    <a:pt x="273684" y="173609"/>
                  </a:lnTo>
                  <a:lnTo>
                    <a:pt x="275589" y="173227"/>
                  </a:lnTo>
                  <a:lnTo>
                    <a:pt x="279653" y="171069"/>
                  </a:lnTo>
                  <a:lnTo>
                    <a:pt x="281685" y="167894"/>
                  </a:lnTo>
                  <a:lnTo>
                    <a:pt x="283717" y="164719"/>
                  </a:lnTo>
                  <a:lnTo>
                    <a:pt x="284479" y="162178"/>
                  </a:lnTo>
                  <a:lnTo>
                    <a:pt x="284099" y="160274"/>
                  </a:lnTo>
                  <a:lnTo>
                    <a:pt x="281812" y="156463"/>
                  </a:lnTo>
                  <a:lnTo>
                    <a:pt x="278510" y="154305"/>
                  </a:lnTo>
                  <a:lnTo>
                    <a:pt x="275208" y="152273"/>
                  </a:lnTo>
                  <a:lnTo>
                    <a:pt x="272668" y="151384"/>
                  </a:lnTo>
                  <a:lnTo>
                    <a:pt x="270636" y="151764"/>
                  </a:lnTo>
                  <a:lnTo>
                    <a:pt x="266700" y="153924"/>
                  </a:lnTo>
                  <a:lnTo>
                    <a:pt x="264667" y="157099"/>
                  </a:lnTo>
                  <a:close/>
                </a:path>
                <a:path w="626236" h="497586">
                  <a:moveTo>
                    <a:pt x="264667" y="288671"/>
                  </a:moveTo>
                  <a:lnTo>
                    <a:pt x="261874" y="285369"/>
                  </a:lnTo>
                  <a:lnTo>
                    <a:pt x="264413" y="303784"/>
                  </a:lnTo>
                  <a:lnTo>
                    <a:pt x="269366" y="305562"/>
                  </a:lnTo>
                  <a:lnTo>
                    <a:pt x="269112" y="291591"/>
                  </a:lnTo>
                  <a:lnTo>
                    <a:pt x="264667" y="288671"/>
                  </a:lnTo>
                  <a:close/>
                </a:path>
                <a:path w="626236" h="497586">
                  <a:moveTo>
                    <a:pt x="378586" y="370586"/>
                  </a:moveTo>
                  <a:lnTo>
                    <a:pt x="383666" y="369950"/>
                  </a:lnTo>
                  <a:lnTo>
                    <a:pt x="388874" y="368046"/>
                  </a:lnTo>
                  <a:lnTo>
                    <a:pt x="393953" y="366140"/>
                  </a:lnTo>
                  <a:lnTo>
                    <a:pt x="398906" y="363093"/>
                  </a:lnTo>
                  <a:lnTo>
                    <a:pt x="403605" y="358775"/>
                  </a:lnTo>
                  <a:lnTo>
                    <a:pt x="408431" y="354584"/>
                  </a:lnTo>
                  <a:lnTo>
                    <a:pt x="412876" y="349123"/>
                  </a:lnTo>
                  <a:lnTo>
                    <a:pt x="417067" y="342646"/>
                  </a:lnTo>
                  <a:lnTo>
                    <a:pt x="420497" y="337185"/>
                  </a:lnTo>
                  <a:lnTo>
                    <a:pt x="423290" y="331724"/>
                  </a:lnTo>
                  <a:lnTo>
                    <a:pt x="425323" y="326136"/>
                  </a:lnTo>
                  <a:lnTo>
                    <a:pt x="427354" y="320548"/>
                  </a:lnTo>
                  <a:lnTo>
                    <a:pt x="428371" y="315087"/>
                  </a:lnTo>
                  <a:lnTo>
                    <a:pt x="428371" y="310007"/>
                  </a:lnTo>
                  <a:lnTo>
                    <a:pt x="428243" y="304800"/>
                  </a:lnTo>
                  <a:lnTo>
                    <a:pt x="426974" y="299847"/>
                  </a:lnTo>
                  <a:lnTo>
                    <a:pt x="424560" y="295148"/>
                  </a:lnTo>
                  <a:lnTo>
                    <a:pt x="422021" y="290575"/>
                  </a:lnTo>
                  <a:lnTo>
                    <a:pt x="418083" y="286512"/>
                  </a:lnTo>
                  <a:lnTo>
                    <a:pt x="412750" y="282956"/>
                  </a:lnTo>
                  <a:lnTo>
                    <a:pt x="408177" y="280415"/>
                  </a:lnTo>
                  <a:lnTo>
                    <a:pt x="403732" y="278764"/>
                  </a:lnTo>
                  <a:lnTo>
                    <a:pt x="401192" y="278130"/>
                  </a:lnTo>
                  <a:lnTo>
                    <a:pt x="398652" y="277875"/>
                  </a:lnTo>
                  <a:lnTo>
                    <a:pt x="395985" y="277495"/>
                  </a:lnTo>
                  <a:lnTo>
                    <a:pt x="398779" y="291084"/>
                  </a:lnTo>
                  <a:lnTo>
                    <a:pt x="402462" y="293115"/>
                  </a:lnTo>
                  <a:lnTo>
                    <a:pt x="406018" y="295401"/>
                  </a:lnTo>
                  <a:lnTo>
                    <a:pt x="408431" y="298196"/>
                  </a:lnTo>
                  <a:lnTo>
                    <a:pt x="409828" y="301371"/>
                  </a:lnTo>
                  <a:lnTo>
                    <a:pt x="411099" y="304673"/>
                  </a:lnTo>
                  <a:lnTo>
                    <a:pt x="411606" y="308101"/>
                  </a:lnTo>
                  <a:lnTo>
                    <a:pt x="411225" y="311785"/>
                  </a:lnTo>
                  <a:lnTo>
                    <a:pt x="410844" y="315595"/>
                  </a:lnTo>
                  <a:lnTo>
                    <a:pt x="409828" y="319405"/>
                  </a:lnTo>
                  <a:lnTo>
                    <a:pt x="408177" y="323341"/>
                  </a:lnTo>
                  <a:lnTo>
                    <a:pt x="406400" y="327406"/>
                  </a:lnTo>
                  <a:lnTo>
                    <a:pt x="404240" y="331215"/>
                  </a:lnTo>
                  <a:lnTo>
                    <a:pt x="401827" y="335025"/>
                  </a:lnTo>
                  <a:lnTo>
                    <a:pt x="399541" y="338582"/>
                  </a:lnTo>
                  <a:lnTo>
                    <a:pt x="397001" y="341757"/>
                  </a:lnTo>
                  <a:lnTo>
                    <a:pt x="394080" y="344805"/>
                  </a:lnTo>
                  <a:lnTo>
                    <a:pt x="391159" y="347725"/>
                  </a:lnTo>
                  <a:lnTo>
                    <a:pt x="388111" y="350012"/>
                  </a:lnTo>
                  <a:lnTo>
                    <a:pt x="384809" y="351789"/>
                  </a:lnTo>
                  <a:lnTo>
                    <a:pt x="381507" y="353568"/>
                  </a:lnTo>
                  <a:lnTo>
                    <a:pt x="378078" y="354457"/>
                  </a:lnTo>
                  <a:lnTo>
                    <a:pt x="370966" y="354711"/>
                  </a:lnTo>
                  <a:lnTo>
                    <a:pt x="367537" y="353568"/>
                  </a:lnTo>
                  <a:lnTo>
                    <a:pt x="364108" y="351282"/>
                  </a:lnTo>
                  <a:lnTo>
                    <a:pt x="360299" y="348869"/>
                  </a:lnTo>
                  <a:lnTo>
                    <a:pt x="357504" y="345439"/>
                  </a:lnTo>
                  <a:lnTo>
                    <a:pt x="355600" y="340740"/>
                  </a:lnTo>
                  <a:lnTo>
                    <a:pt x="357758" y="363982"/>
                  </a:lnTo>
                  <a:lnTo>
                    <a:pt x="362838" y="367284"/>
                  </a:lnTo>
                  <a:lnTo>
                    <a:pt x="368046" y="369315"/>
                  </a:lnTo>
                  <a:lnTo>
                    <a:pt x="373252" y="369950"/>
                  </a:lnTo>
                  <a:lnTo>
                    <a:pt x="378586" y="370586"/>
                  </a:lnTo>
                  <a:close/>
                </a:path>
                <a:path w="626236" h="497586">
                  <a:moveTo>
                    <a:pt x="498093" y="373634"/>
                  </a:moveTo>
                  <a:lnTo>
                    <a:pt x="500887" y="371348"/>
                  </a:lnTo>
                  <a:lnTo>
                    <a:pt x="503808" y="369824"/>
                  </a:lnTo>
                  <a:lnTo>
                    <a:pt x="506856" y="368808"/>
                  </a:lnTo>
                  <a:lnTo>
                    <a:pt x="509904" y="367791"/>
                  </a:lnTo>
                  <a:lnTo>
                    <a:pt x="513206" y="367538"/>
                  </a:lnTo>
                  <a:lnTo>
                    <a:pt x="516508" y="367919"/>
                  </a:lnTo>
                  <a:lnTo>
                    <a:pt x="519937" y="368300"/>
                  </a:lnTo>
                  <a:lnTo>
                    <a:pt x="523366" y="369570"/>
                  </a:lnTo>
                  <a:lnTo>
                    <a:pt x="526796" y="371728"/>
                  </a:lnTo>
                  <a:lnTo>
                    <a:pt x="533400" y="376047"/>
                  </a:lnTo>
                  <a:lnTo>
                    <a:pt x="537082" y="381381"/>
                  </a:lnTo>
                  <a:lnTo>
                    <a:pt x="537844" y="387603"/>
                  </a:lnTo>
                  <a:lnTo>
                    <a:pt x="538479" y="393953"/>
                  </a:lnTo>
                  <a:lnTo>
                    <a:pt x="536448" y="400558"/>
                  </a:lnTo>
                  <a:lnTo>
                    <a:pt x="531622" y="407670"/>
                  </a:lnTo>
                  <a:lnTo>
                    <a:pt x="533653" y="423163"/>
                  </a:lnTo>
                  <a:lnTo>
                    <a:pt x="536575" y="424434"/>
                  </a:lnTo>
                  <a:lnTo>
                    <a:pt x="539876" y="424052"/>
                  </a:lnTo>
                  <a:lnTo>
                    <a:pt x="542798" y="420624"/>
                  </a:lnTo>
                  <a:lnTo>
                    <a:pt x="544449" y="418211"/>
                  </a:lnTo>
                  <a:lnTo>
                    <a:pt x="547624" y="413258"/>
                  </a:lnTo>
                  <a:lnTo>
                    <a:pt x="549909" y="408305"/>
                  </a:lnTo>
                  <a:lnTo>
                    <a:pt x="551433" y="403225"/>
                  </a:lnTo>
                  <a:lnTo>
                    <a:pt x="552957" y="398145"/>
                  </a:lnTo>
                  <a:lnTo>
                    <a:pt x="553465" y="393064"/>
                  </a:lnTo>
                  <a:lnTo>
                    <a:pt x="552830" y="388238"/>
                  </a:lnTo>
                  <a:lnTo>
                    <a:pt x="552196" y="383286"/>
                  </a:lnTo>
                  <a:lnTo>
                    <a:pt x="550417" y="378587"/>
                  </a:lnTo>
                  <a:lnTo>
                    <a:pt x="547624" y="374014"/>
                  </a:lnTo>
                  <a:lnTo>
                    <a:pt x="544702" y="369443"/>
                  </a:lnTo>
                  <a:lnTo>
                    <a:pt x="540257" y="365251"/>
                  </a:lnTo>
                  <a:lnTo>
                    <a:pt x="534415" y="361569"/>
                  </a:lnTo>
                  <a:lnTo>
                    <a:pt x="528954" y="358013"/>
                  </a:lnTo>
                  <a:lnTo>
                    <a:pt x="523366" y="355726"/>
                  </a:lnTo>
                  <a:lnTo>
                    <a:pt x="517651" y="354711"/>
                  </a:lnTo>
                  <a:lnTo>
                    <a:pt x="511936" y="353822"/>
                  </a:lnTo>
                  <a:lnTo>
                    <a:pt x="506475" y="354075"/>
                  </a:lnTo>
                  <a:lnTo>
                    <a:pt x="501014" y="355726"/>
                  </a:lnTo>
                  <a:lnTo>
                    <a:pt x="495553" y="357250"/>
                  </a:lnTo>
                  <a:lnTo>
                    <a:pt x="490347" y="360045"/>
                  </a:lnTo>
                  <a:lnTo>
                    <a:pt x="490854" y="381381"/>
                  </a:lnTo>
                  <a:lnTo>
                    <a:pt x="492886" y="378333"/>
                  </a:lnTo>
                  <a:lnTo>
                    <a:pt x="495300" y="375793"/>
                  </a:lnTo>
                  <a:lnTo>
                    <a:pt x="498093" y="373634"/>
                  </a:lnTo>
                  <a:close/>
                </a:path>
                <a:path w="626236" h="497586">
                  <a:moveTo>
                    <a:pt x="478408" y="403478"/>
                  </a:moveTo>
                  <a:lnTo>
                    <a:pt x="479678" y="399541"/>
                  </a:lnTo>
                  <a:lnTo>
                    <a:pt x="481710" y="395605"/>
                  </a:lnTo>
                  <a:lnTo>
                    <a:pt x="484377" y="391413"/>
                  </a:lnTo>
                  <a:lnTo>
                    <a:pt x="533653" y="423163"/>
                  </a:lnTo>
                  <a:lnTo>
                    <a:pt x="531622" y="407670"/>
                  </a:lnTo>
                  <a:lnTo>
                    <a:pt x="490854" y="381381"/>
                  </a:lnTo>
                  <a:lnTo>
                    <a:pt x="490347" y="360045"/>
                  </a:lnTo>
                  <a:lnTo>
                    <a:pt x="485393" y="364109"/>
                  </a:lnTo>
                  <a:lnTo>
                    <a:pt x="480440" y="368173"/>
                  </a:lnTo>
                  <a:lnTo>
                    <a:pt x="475868" y="373380"/>
                  </a:lnTo>
                  <a:lnTo>
                    <a:pt x="471677" y="379857"/>
                  </a:lnTo>
                  <a:lnTo>
                    <a:pt x="467359" y="386588"/>
                  </a:lnTo>
                  <a:lnTo>
                    <a:pt x="464311" y="393064"/>
                  </a:lnTo>
                  <a:lnTo>
                    <a:pt x="462660" y="399161"/>
                  </a:lnTo>
                  <a:lnTo>
                    <a:pt x="460882" y="405257"/>
                  </a:lnTo>
                  <a:lnTo>
                    <a:pt x="460501" y="411099"/>
                  </a:lnTo>
                  <a:lnTo>
                    <a:pt x="461517" y="416560"/>
                  </a:lnTo>
                  <a:lnTo>
                    <a:pt x="462533" y="421894"/>
                  </a:lnTo>
                  <a:lnTo>
                    <a:pt x="464819" y="426974"/>
                  </a:lnTo>
                  <a:lnTo>
                    <a:pt x="468249" y="431673"/>
                  </a:lnTo>
                  <a:lnTo>
                    <a:pt x="471804" y="436372"/>
                  </a:lnTo>
                  <a:lnTo>
                    <a:pt x="476630" y="440689"/>
                  </a:lnTo>
                  <a:lnTo>
                    <a:pt x="482853" y="444753"/>
                  </a:lnTo>
                  <a:lnTo>
                    <a:pt x="486282" y="447039"/>
                  </a:lnTo>
                  <a:lnTo>
                    <a:pt x="489838" y="448945"/>
                  </a:lnTo>
                  <a:lnTo>
                    <a:pt x="493267" y="450341"/>
                  </a:lnTo>
                  <a:lnTo>
                    <a:pt x="496824" y="451865"/>
                  </a:lnTo>
                  <a:lnTo>
                    <a:pt x="499999" y="453009"/>
                  </a:lnTo>
                  <a:lnTo>
                    <a:pt x="502792" y="453898"/>
                  </a:lnTo>
                  <a:lnTo>
                    <a:pt x="505586" y="454787"/>
                  </a:lnTo>
                  <a:lnTo>
                    <a:pt x="509904" y="455675"/>
                  </a:lnTo>
                  <a:lnTo>
                    <a:pt x="513587" y="455930"/>
                  </a:lnTo>
                  <a:lnTo>
                    <a:pt x="516381" y="454278"/>
                  </a:lnTo>
                  <a:lnTo>
                    <a:pt x="518413" y="451485"/>
                  </a:lnTo>
                  <a:lnTo>
                    <a:pt x="519937" y="448818"/>
                  </a:lnTo>
                  <a:lnTo>
                    <a:pt x="520573" y="445643"/>
                  </a:lnTo>
                  <a:lnTo>
                    <a:pt x="517778" y="443991"/>
                  </a:lnTo>
                  <a:lnTo>
                    <a:pt x="514476" y="443357"/>
                  </a:lnTo>
                  <a:lnTo>
                    <a:pt x="509904" y="442340"/>
                  </a:lnTo>
                  <a:lnTo>
                    <a:pt x="507364" y="441833"/>
                  </a:lnTo>
                  <a:lnTo>
                    <a:pt x="504571" y="440944"/>
                  </a:lnTo>
                  <a:lnTo>
                    <a:pt x="501396" y="439674"/>
                  </a:lnTo>
                  <a:lnTo>
                    <a:pt x="498221" y="438403"/>
                  </a:lnTo>
                  <a:lnTo>
                    <a:pt x="494791" y="436752"/>
                  </a:lnTo>
                  <a:lnTo>
                    <a:pt x="491235" y="434339"/>
                  </a:lnTo>
                  <a:lnTo>
                    <a:pt x="486790" y="431546"/>
                  </a:lnTo>
                  <a:lnTo>
                    <a:pt x="483361" y="428371"/>
                  </a:lnTo>
                  <a:lnTo>
                    <a:pt x="481075" y="425069"/>
                  </a:lnTo>
                  <a:lnTo>
                    <a:pt x="478789" y="421766"/>
                  </a:lnTo>
                  <a:lnTo>
                    <a:pt x="477392" y="418338"/>
                  </a:lnTo>
                  <a:lnTo>
                    <a:pt x="477011" y="414655"/>
                  </a:lnTo>
                  <a:lnTo>
                    <a:pt x="476630" y="411099"/>
                  </a:lnTo>
                  <a:lnTo>
                    <a:pt x="477011" y="407288"/>
                  </a:lnTo>
                  <a:lnTo>
                    <a:pt x="478408" y="403478"/>
                  </a:lnTo>
                  <a:close/>
                </a:path>
                <a:path w="626236" h="497586">
                  <a:moveTo>
                    <a:pt x="565530" y="425196"/>
                  </a:moveTo>
                  <a:lnTo>
                    <a:pt x="565150" y="428244"/>
                  </a:lnTo>
                  <a:lnTo>
                    <a:pt x="565150" y="431291"/>
                  </a:lnTo>
                  <a:lnTo>
                    <a:pt x="565911" y="434086"/>
                  </a:lnTo>
                  <a:lnTo>
                    <a:pt x="566547" y="437007"/>
                  </a:lnTo>
                  <a:lnTo>
                    <a:pt x="567562" y="439800"/>
                  </a:lnTo>
                  <a:lnTo>
                    <a:pt x="569086" y="442340"/>
                  </a:lnTo>
                  <a:lnTo>
                    <a:pt x="570610" y="445008"/>
                  </a:lnTo>
                  <a:lnTo>
                    <a:pt x="573912" y="450088"/>
                  </a:lnTo>
                  <a:lnTo>
                    <a:pt x="577341" y="454913"/>
                  </a:lnTo>
                  <a:lnTo>
                    <a:pt x="580643" y="459486"/>
                  </a:lnTo>
                  <a:lnTo>
                    <a:pt x="583056" y="464058"/>
                  </a:lnTo>
                  <a:lnTo>
                    <a:pt x="584834" y="468502"/>
                  </a:lnTo>
                  <a:lnTo>
                    <a:pt x="585088" y="472694"/>
                  </a:lnTo>
                  <a:lnTo>
                    <a:pt x="583056" y="477012"/>
                  </a:lnTo>
                  <a:lnTo>
                    <a:pt x="580262" y="480568"/>
                  </a:lnTo>
                  <a:lnTo>
                    <a:pt x="576833" y="482600"/>
                  </a:lnTo>
                  <a:lnTo>
                    <a:pt x="573024" y="483235"/>
                  </a:lnTo>
                  <a:lnTo>
                    <a:pt x="568832" y="482981"/>
                  </a:lnTo>
                  <a:lnTo>
                    <a:pt x="564387" y="481457"/>
                  </a:lnTo>
                  <a:lnTo>
                    <a:pt x="559815" y="478916"/>
                  </a:lnTo>
                  <a:lnTo>
                    <a:pt x="556767" y="476885"/>
                  </a:lnTo>
                  <a:lnTo>
                    <a:pt x="552323" y="472439"/>
                  </a:lnTo>
                  <a:lnTo>
                    <a:pt x="548893" y="467995"/>
                  </a:lnTo>
                  <a:lnTo>
                    <a:pt x="546607" y="463931"/>
                  </a:lnTo>
                  <a:lnTo>
                    <a:pt x="544956" y="460756"/>
                  </a:lnTo>
                  <a:lnTo>
                    <a:pt x="542925" y="457835"/>
                  </a:lnTo>
                  <a:lnTo>
                    <a:pt x="540384" y="457962"/>
                  </a:lnTo>
                  <a:lnTo>
                    <a:pt x="537590" y="460883"/>
                  </a:lnTo>
                  <a:lnTo>
                    <a:pt x="535812" y="463676"/>
                  </a:lnTo>
                  <a:lnTo>
                    <a:pt x="534415" y="467487"/>
                  </a:lnTo>
                  <a:lnTo>
                    <a:pt x="534797" y="470408"/>
                  </a:lnTo>
                  <a:lnTo>
                    <a:pt x="536193" y="473328"/>
                  </a:lnTo>
                  <a:lnTo>
                    <a:pt x="538352" y="476503"/>
                  </a:lnTo>
                  <a:lnTo>
                    <a:pt x="541274" y="480313"/>
                  </a:lnTo>
                  <a:lnTo>
                    <a:pt x="545337" y="484124"/>
                  </a:lnTo>
                  <a:lnTo>
                    <a:pt x="549782" y="487934"/>
                  </a:lnTo>
                  <a:lnTo>
                    <a:pt x="552450" y="489712"/>
                  </a:lnTo>
                  <a:lnTo>
                    <a:pt x="556767" y="492506"/>
                  </a:lnTo>
                  <a:lnTo>
                    <a:pt x="561085" y="494538"/>
                  </a:lnTo>
                  <a:lnTo>
                    <a:pt x="565403" y="495808"/>
                  </a:lnTo>
                  <a:lnTo>
                    <a:pt x="569722" y="497077"/>
                  </a:lnTo>
                  <a:lnTo>
                    <a:pt x="573785" y="497586"/>
                  </a:lnTo>
                  <a:lnTo>
                    <a:pt x="577723" y="497205"/>
                  </a:lnTo>
                  <a:lnTo>
                    <a:pt x="581659" y="496824"/>
                  </a:lnTo>
                  <a:lnTo>
                    <a:pt x="585342" y="495553"/>
                  </a:lnTo>
                  <a:lnTo>
                    <a:pt x="588644" y="493522"/>
                  </a:lnTo>
                  <a:lnTo>
                    <a:pt x="591947" y="491363"/>
                  </a:lnTo>
                  <a:lnTo>
                    <a:pt x="594867" y="488441"/>
                  </a:lnTo>
                  <a:lnTo>
                    <a:pt x="597407" y="484632"/>
                  </a:lnTo>
                  <a:lnTo>
                    <a:pt x="599439" y="481457"/>
                  </a:lnTo>
                  <a:lnTo>
                    <a:pt x="600709" y="478282"/>
                  </a:lnTo>
                  <a:lnTo>
                    <a:pt x="601090" y="475234"/>
                  </a:lnTo>
                  <a:lnTo>
                    <a:pt x="601599" y="472186"/>
                  </a:lnTo>
                  <a:lnTo>
                    <a:pt x="601344" y="469264"/>
                  </a:lnTo>
                  <a:lnTo>
                    <a:pt x="600709" y="466471"/>
                  </a:lnTo>
                  <a:lnTo>
                    <a:pt x="599948" y="463676"/>
                  </a:lnTo>
                  <a:lnTo>
                    <a:pt x="598931" y="461010"/>
                  </a:lnTo>
                  <a:lnTo>
                    <a:pt x="597280" y="458343"/>
                  </a:lnTo>
                  <a:lnTo>
                    <a:pt x="595756" y="455675"/>
                  </a:lnTo>
                  <a:lnTo>
                    <a:pt x="592327" y="450596"/>
                  </a:lnTo>
                  <a:lnTo>
                    <a:pt x="588899" y="445770"/>
                  </a:lnTo>
                  <a:lnTo>
                    <a:pt x="585469" y="441071"/>
                  </a:lnTo>
                  <a:lnTo>
                    <a:pt x="583056" y="436499"/>
                  </a:lnTo>
                  <a:lnTo>
                    <a:pt x="581405" y="432053"/>
                  </a:lnTo>
                  <a:lnTo>
                    <a:pt x="581025" y="427736"/>
                  </a:lnTo>
                  <a:lnTo>
                    <a:pt x="583056" y="423290"/>
                  </a:lnTo>
                  <a:lnTo>
                    <a:pt x="585342" y="420497"/>
                  </a:lnTo>
                  <a:lnTo>
                    <a:pt x="588136" y="418591"/>
                  </a:lnTo>
                  <a:lnTo>
                    <a:pt x="591565" y="417830"/>
                  </a:lnTo>
                  <a:lnTo>
                    <a:pt x="595249" y="417702"/>
                  </a:lnTo>
                  <a:lnTo>
                    <a:pt x="599439" y="418973"/>
                  </a:lnTo>
                  <a:lnTo>
                    <a:pt x="604011" y="421513"/>
                  </a:lnTo>
                  <a:lnTo>
                    <a:pt x="606678" y="423290"/>
                  </a:lnTo>
                  <a:lnTo>
                    <a:pt x="610361" y="426974"/>
                  </a:lnTo>
                  <a:lnTo>
                    <a:pt x="613409" y="430657"/>
                  </a:lnTo>
                  <a:lnTo>
                    <a:pt x="615441" y="433959"/>
                  </a:lnTo>
                  <a:lnTo>
                    <a:pt x="616838" y="436625"/>
                  </a:lnTo>
                  <a:lnTo>
                    <a:pt x="619505" y="439293"/>
                  </a:lnTo>
                  <a:lnTo>
                    <a:pt x="622300" y="437261"/>
                  </a:lnTo>
                  <a:lnTo>
                    <a:pt x="624585" y="434086"/>
                  </a:lnTo>
                  <a:lnTo>
                    <a:pt x="625855" y="431419"/>
                  </a:lnTo>
                  <a:lnTo>
                    <a:pt x="626236" y="428371"/>
                  </a:lnTo>
                  <a:lnTo>
                    <a:pt x="625221" y="425703"/>
                  </a:lnTo>
                  <a:lnTo>
                    <a:pt x="623697" y="423037"/>
                  </a:lnTo>
                  <a:lnTo>
                    <a:pt x="621283" y="420115"/>
                  </a:lnTo>
                  <a:lnTo>
                    <a:pt x="618489" y="416940"/>
                  </a:lnTo>
                  <a:lnTo>
                    <a:pt x="614933" y="413765"/>
                  </a:lnTo>
                  <a:lnTo>
                    <a:pt x="611124" y="410972"/>
                  </a:lnTo>
                  <a:lnTo>
                    <a:pt x="606551" y="408050"/>
                  </a:lnTo>
                  <a:lnTo>
                    <a:pt x="602106" y="406146"/>
                  </a:lnTo>
                  <a:lnTo>
                    <a:pt x="597915" y="405130"/>
                  </a:lnTo>
                  <a:lnTo>
                    <a:pt x="593725" y="404113"/>
                  </a:lnTo>
                  <a:lnTo>
                    <a:pt x="589914" y="403987"/>
                  </a:lnTo>
                  <a:lnTo>
                    <a:pt x="586358" y="404495"/>
                  </a:lnTo>
                  <a:lnTo>
                    <a:pt x="582676" y="405002"/>
                  </a:lnTo>
                  <a:lnTo>
                    <a:pt x="579501" y="406273"/>
                  </a:lnTo>
                  <a:lnTo>
                    <a:pt x="576579" y="408305"/>
                  </a:lnTo>
                  <a:lnTo>
                    <a:pt x="573785" y="410210"/>
                  </a:lnTo>
                  <a:lnTo>
                    <a:pt x="571373" y="412623"/>
                  </a:lnTo>
                  <a:lnTo>
                    <a:pt x="569467" y="415671"/>
                  </a:lnTo>
                  <a:lnTo>
                    <a:pt x="567308" y="418973"/>
                  </a:lnTo>
                  <a:lnTo>
                    <a:pt x="566038" y="422148"/>
                  </a:lnTo>
                  <a:lnTo>
                    <a:pt x="565530" y="425196"/>
                  </a:lnTo>
                  <a:close/>
                </a:path>
                <a:path w="626236" h="497586">
                  <a:moveTo>
                    <a:pt x="414908" y="399161"/>
                  </a:moveTo>
                  <a:lnTo>
                    <a:pt x="418210" y="401447"/>
                  </a:lnTo>
                  <a:lnTo>
                    <a:pt x="420750" y="403098"/>
                  </a:lnTo>
                  <a:lnTo>
                    <a:pt x="424052" y="404368"/>
                  </a:lnTo>
                  <a:lnTo>
                    <a:pt x="426719" y="403351"/>
                  </a:lnTo>
                  <a:lnTo>
                    <a:pt x="498475" y="292226"/>
                  </a:lnTo>
                  <a:lnTo>
                    <a:pt x="498855" y="290830"/>
                  </a:lnTo>
                  <a:lnTo>
                    <a:pt x="497331" y="288163"/>
                  </a:lnTo>
                  <a:lnTo>
                    <a:pt x="494664" y="286003"/>
                  </a:lnTo>
                  <a:lnTo>
                    <a:pt x="490854" y="283590"/>
                  </a:lnTo>
                  <a:lnTo>
                    <a:pt x="487425" y="282321"/>
                  </a:lnTo>
                  <a:lnTo>
                    <a:pt x="484758" y="283463"/>
                  </a:lnTo>
                  <a:lnTo>
                    <a:pt x="413003" y="394462"/>
                  </a:lnTo>
                  <a:lnTo>
                    <a:pt x="412623" y="396239"/>
                  </a:lnTo>
                  <a:lnTo>
                    <a:pt x="414908" y="399161"/>
                  </a:lnTo>
                  <a:close/>
                </a:path>
                <a:path w="626236" h="497586">
                  <a:moveTo>
                    <a:pt x="323723" y="339978"/>
                  </a:moveTo>
                  <a:lnTo>
                    <a:pt x="326643" y="342391"/>
                  </a:lnTo>
                  <a:lnTo>
                    <a:pt x="329818" y="344424"/>
                  </a:lnTo>
                  <a:lnTo>
                    <a:pt x="332866" y="345566"/>
                  </a:lnTo>
                  <a:lnTo>
                    <a:pt x="335533" y="344424"/>
                  </a:lnTo>
                  <a:lnTo>
                    <a:pt x="341502" y="335280"/>
                  </a:lnTo>
                  <a:lnTo>
                    <a:pt x="342137" y="338963"/>
                  </a:lnTo>
                  <a:lnTo>
                    <a:pt x="342900" y="342264"/>
                  </a:lnTo>
                  <a:lnTo>
                    <a:pt x="343788" y="345186"/>
                  </a:lnTo>
                  <a:lnTo>
                    <a:pt x="344804" y="347980"/>
                  </a:lnTo>
                  <a:lnTo>
                    <a:pt x="347090" y="352933"/>
                  </a:lnTo>
                  <a:lnTo>
                    <a:pt x="349884" y="357250"/>
                  </a:lnTo>
                  <a:lnTo>
                    <a:pt x="353313" y="360807"/>
                  </a:lnTo>
                  <a:lnTo>
                    <a:pt x="357758" y="363982"/>
                  </a:lnTo>
                  <a:lnTo>
                    <a:pt x="355600" y="340740"/>
                  </a:lnTo>
                  <a:lnTo>
                    <a:pt x="353694" y="336169"/>
                  </a:lnTo>
                  <a:lnTo>
                    <a:pt x="352298" y="330326"/>
                  </a:lnTo>
                  <a:lnTo>
                    <a:pt x="351535" y="323214"/>
                  </a:lnTo>
                  <a:lnTo>
                    <a:pt x="370712" y="293370"/>
                  </a:lnTo>
                  <a:lnTo>
                    <a:pt x="374776" y="291973"/>
                  </a:lnTo>
                  <a:lnTo>
                    <a:pt x="378332" y="291084"/>
                  </a:lnTo>
                  <a:lnTo>
                    <a:pt x="381380" y="290449"/>
                  </a:lnTo>
                  <a:lnTo>
                    <a:pt x="384428" y="289813"/>
                  </a:lnTo>
                  <a:lnTo>
                    <a:pt x="387350" y="289560"/>
                  </a:lnTo>
                  <a:lnTo>
                    <a:pt x="392429" y="289560"/>
                  </a:lnTo>
                  <a:lnTo>
                    <a:pt x="394715" y="289813"/>
                  </a:lnTo>
                  <a:lnTo>
                    <a:pt x="398779" y="291084"/>
                  </a:lnTo>
                  <a:lnTo>
                    <a:pt x="395985" y="277495"/>
                  </a:lnTo>
                  <a:lnTo>
                    <a:pt x="390016" y="277622"/>
                  </a:lnTo>
                  <a:lnTo>
                    <a:pt x="386968" y="277875"/>
                  </a:lnTo>
                  <a:lnTo>
                    <a:pt x="383539" y="278384"/>
                  </a:lnTo>
                  <a:lnTo>
                    <a:pt x="379856" y="279273"/>
                  </a:lnTo>
                  <a:lnTo>
                    <a:pt x="408812" y="234441"/>
                  </a:lnTo>
                  <a:lnTo>
                    <a:pt x="407797" y="230377"/>
                  </a:lnTo>
                  <a:lnTo>
                    <a:pt x="401192" y="225806"/>
                  </a:lnTo>
                  <a:lnTo>
                    <a:pt x="397763" y="224409"/>
                  </a:lnTo>
                  <a:lnTo>
                    <a:pt x="395097" y="225551"/>
                  </a:lnTo>
                  <a:lnTo>
                    <a:pt x="323341" y="336676"/>
                  </a:lnTo>
                  <a:lnTo>
                    <a:pt x="323087" y="337058"/>
                  </a:lnTo>
                  <a:lnTo>
                    <a:pt x="323723" y="339978"/>
                  </a:lnTo>
                  <a:close/>
                </a:path>
                <a:path w="626236" h="497586">
                  <a:moveTo>
                    <a:pt x="281939" y="225298"/>
                  </a:moveTo>
                  <a:lnTo>
                    <a:pt x="285114" y="225678"/>
                  </a:lnTo>
                  <a:lnTo>
                    <a:pt x="289305" y="225933"/>
                  </a:lnTo>
                  <a:lnTo>
                    <a:pt x="291973" y="226313"/>
                  </a:lnTo>
                  <a:lnTo>
                    <a:pt x="294512" y="226568"/>
                  </a:lnTo>
                  <a:lnTo>
                    <a:pt x="297560" y="227202"/>
                  </a:lnTo>
                  <a:lnTo>
                    <a:pt x="300735" y="228219"/>
                  </a:lnTo>
                  <a:lnTo>
                    <a:pt x="303910" y="229108"/>
                  </a:lnTo>
                  <a:lnTo>
                    <a:pt x="307212" y="230632"/>
                  </a:lnTo>
                  <a:lnTo>
                    <a:pt x="310641" y="232790"/>
                  </a:lnTo>
                  <a:lnTo>
                    <a:pt x="313689" y="234950"/>
                  </a:lnTo>
                  <a:lnTo>
                    <a:pt x="316229" y="236982"/>
                  </a:lnTo>
                  <a:lnTo>
                    <a:pt x="317880" y="239140"/>
                  </a:lnTo>
                  <a:lnTo>
                    <a:pt x="320548" y="243459"/>
                  </a:lnTo>
                  <a:lnTo>
                    <a:pt x="321436" y="248158"/>
                  </a:lnTo>
                  <a:lnTo>
                    <a:pt x="320421" y="253237"/>
                  </a:lnTo>
                  <a:lnTo>
                    <a:pt x="319531" y="255905"/>
                  </a:lnTo>
                  <a:lnTo>
                    <a:pt x="318261" y="258699"/>
                  </a:lnTo>
                  <a:lnTo>
                    <a:pt x="316356" y="261493"/>
                  </a:lnTo>
                  <a:lnTo>
                    <a:pt x="312547" y="267335"/>
                  </a:lnTo>
                  <a:lnTo>
                    <a:pt x="302259" y="260731"/>
                  </a:lnTo>
                  <a:lnTo>
                    <a:pt x="296417" y="256921"/>
                  </a:lnTo>
                  <a:lnTo>
                    <a:pt x="290829" y="254126"/>
                  </a:lnTo>
                  <a:lnTo>
                    <a:pt x="285623" y="252095"/>
                  </a:lnTo>
                  <a:lnTo>
                    <a:pt x="280288" y="250062"/>
                  </a:lnTo>
                  <a:lnTo>
                    <a:pt x="275335" y="249174"/>
                  </a:lnTo>
                  <a:lnTo>
                    <a:pt x="266191" y="249047"/>
                  </a:lnTo>
                  <a:lnTo>
                    <a:pt x="262127" y="250062"/>
                  </a:lnTo>
                  <a:lnTo>
                    <a:pt x="258444" y="252095"/>
                  </a:lnTo>
                  <a:lnTo>
                    <a:pt x="254634" y="254000"/>
                  </a:lnTo>
                  <a:lnTo>
                    <a:pt x="251459" y="257175"/>
                  </a:lnTo>
                  <a:lnTo>
                    <a:pt x="248665" y="261365"/>
                  </a:lnTo>
                  <a:lnTo>
                    <a:pt x="246379" y="264922"/>
                  </a:lnTo>
                  <a:lnTo>
                    <a:pt x="244982" y="268605"/>
                  </a:lnTo>
                  <a:lnTo>
                    <a:pt x="244348" y="272161"/>
                  </a:lnTo>
                  <a:lnTo>
                    <a:pt x="243839" y="275844"/>
                  </a:lnTo>
                  <a:lnTo>
                    <a:pt x="243966" y="279400"/>
                  </a:lnTo>
                  <a:lnTo>
                    <a:pt x="244982" y="282701"/>
                  </a:lnTo>
                  <a:lnTo>
                    <a:pt x="245999" y="286131"/>
                  </a:lnTo>
                  <a:lnTo>
                    <a:pt x="247776" y="289306"/>
                  </a:lnTo>
                  <a:lnTo>
                    <a:pt x="250316" y="292481"/>
                  </a:lnTo>
                  <a:lnTo>
                    <a:pt x="252856" y="295528"/>
                  </a:lnTo>
                  <a:lnTo>
                    <a:pt x="256031" y="298323"/>
                  </a:lnTo>
                  <a:lnTo>
                    <a:pt x="259968" y="300863"/>
                  </a:lnTo>
                  <a:lnTo>
                    <a:pt x="264413" y="303784"/>
                  </a:lnTo>
                  <a:lnTo>
                    <a:pt x="261874" y="285369"/>
                  </a:lnTo>
                  <a:lnTo>
                    <a:pt x="260984" y="281432"/>
                  </a:lnTo>
                  <a:lnTo>
                    <a:pt x="259968" y="277495"/>
                  </a:lnTo>
                  <a:lnTo>
                    <a:pt x="260730" y="273685"/>
                  </a:lnTo>
                  <a:lnTo>
                    <a:pt x="263271" y="269748"/>
                  </a:lnTo>
                  <a:lnTo>
                    <a:pt x="264667" y="267462"/>
                  </a:lnTo>
                  <a:lnTo>
                    <a:pt x="268350" y="264540"/>
                  </a:lnTo>
                  <a:lnTo>
                    <a:pt x="272668" y="262763"/>
                  </a:lnTo>
                  <a:lnTo>
                    <a:pt x="278002" y="262636"/>
                  </a:lnTo>
                  <a:lnTo>
                    <a:pt x="280924" y="263144"/>
                  </a:lnTo>
                  <a:lnTo>
                    <a:pt x="284099" y="264287"/>
                  </a:lnTo>
                  <a:lnTo>
                    <a:pt x="287274" y="265430"/>
                  </a:lnTo>
                  <a:lnTo>
                    <a:pt x="290702" y="267208"/>
                  </a:lnTo>
                  <a:lnTo>
                    <a:pt x="294512" y="269621"/>
                  </a:lnTo>
                  <a:lnTo>
                    <a:pt x="306197" y="277240"/>
                  </a:lnTo>
                  <a:lnTo>
                    <a:pt x="295909" y="293115"/>
                  </a:lnTo>
                  <a:lnTo>
                    <a:pt x="290194" y="294766"/>
                  </a:lnTo>
                  <a:lnTo>
                    <a:pt x="285114" y="295401"/>
                  </a:lnTo>
                  <a:lnTo>
                    <a:pt x="276605" y="295148"/>
                  </a:lnTo>
                  <a:lnTo>
                    <a:pt x="272668" y="293877"/>
                  </a:lnTo>
                  <a:lnTo>
                    <a:pt x="269112" y="291591"/>
                  </a:lnTo>
                  <a:lnTo>
                    <a:pt x="269366" y="305562"/>
                  </a:lnTo>
                  <a:lnTo>
                    <a:pt x="274574" y="306197"/>
                  </a:lnTo>
                  <a:lnTo>
                    <a:pt x="279907" y="306832"/>
                  </a:lnTo>
                  <a:lnTo>
                    <a:pt x="285241" y="306450"/>
                  </a:lnTo>
                  <a:lnTo>
                    <a:pt x="290829" y="305181"/>
                  </a:lnTo>
                  <a:lnTo>
                    <a:pt x="286003" y="312547"/>
                  </a:lnTo>
                  <a:lnTo>
                    <a:pt x="286257" y="315722"/>
                  </a:lnTo>
                  <a:lnTo>
                    <a:pt x="288798" y="318008"/>
                  </a:lnTo>
                  <a:lnTo>
                    <a:pt x="291718" y="319913"/>
                  </a:lnTo>
                  <a:lnTo>
                    <a:pt x="294766" y="321183"/>
                  </a:lnTo>
                  <a:lnTo>
                    <a:pt x="297814" y="320166"/>
                  </a:lnTo>
                  <a:lnTo>
                    <a:pt x="330326" y="269748"/>
                  </a:lnTo>
                  <a:lnTo>
                    <a:pt x="333375" y="265049"/>
                  </a:lnTo>
                  <a:lnTo>
                    <a:pt x="335406" y="260731"/>
                  </a:lnTo>
                  <a:lnTo>
                    <a:pt x="336676" y="256539"/>
                  </a:lnTo>
                  <a:lnTo>
                    <a:pt x="337819" y="252349"/>
                  </a:lnTo>
                  <a:lnTo>
                    <a:pt x="338074" y="248285"/>
                  </a:lnTo>
                  <a:lnTo>
                    <a:pt x="337311" y="244475"/>
                  </a:lnTo>
                  <a:lnTo>
                    <a:pt x="336423" y="240664"/>
                  </a:lnTo>
                  <a:lnTo>
                    <a:pt x="334517" y="236855"/>
                  </a:lnTo>
                  <a:lnTo>
                    <a:pt x="331597" y="233172"/>
                  </a:lnTo>
                  <a:lnTo>
                    <a:pt x="328549" y="229488"/>
                  </a:lnTo>
                  <a:lnTo>
                    <a:pt x="324357" y="225933"/>
                  </a:lnTo>
                  <a:lnTo>
                    <a:pt x="319024" y="222503"/>
                  </a:lnTo>
                  <a:lnTo>
                    <a:pt x="316102" y="220599"/>
                  </a:lnTo>
                  <a:lnTo>
                    <a:pt x="313181" y="219075"/>
                  </a:lnTo>
                  <a:lnTo>
                    <a:pt x="310006" y="217805"/>
                  </a:lnTo>
                  <a:lnTo>
                    <a:pt x="306831" y="216535"/>
                  </a:lnTo>
                  <a:lnTo>
                    <a:pt x="303783" y="215519"/>
                  </a:lnTo>
                  <a:lnTo>
                    <a:pt x="300862" y="214757"/>
                  </a:lnTo>
                  <a:lnTo>
                    <a:pt x="297941" y="213995"/>
                  </a:lnTo>
                  <a:lnTo>
                    <a:pt x="295275" y="213487"/>
                  </a:lnTo>
                  <a:lnTo>
                    <a:pt x="290322" y="213106"/>
                  </a:lnTo>
                  <a:lnTo>
                    <a:pt x="286130" y="213613"/>
                  </a:lnTo>
                  <a:lnTo>
                    <a:pt x="282955" y="216408"/>
                  </a:lnTo>
                  <a:lnTo>
                    <a:pt x="281050" y="219456"/>
                  </a:lnTo>
                  <a:lnTo>
                    <a:pt x="280161" y="222250"/>
                  </a:lnTo>
                  <a:lnTo>
                    <a:pt x="281939" y="225298"/>
                  </a:lnTo>
                  <a:close/>
                </a:path>
                <a:path w="626236" h="497586">
                  <a:moveTo>
                    <a:pt x="203707" y="262763"/>
                  </a:moveTo>
                  <a:lnTo>
                    <a:pt x="206882" y="265175"/>
                  </a:lnTo>
                  <a:lnTo>
                    <a:pt x="209423" y="266700"/>
                  </a:lnTo>
                  <a:lnTo>
                    <a:pt x="212851" y="267970"/>
                  </a:lnTo>
                  <a:lnTo>
                    <a:pt x="215518" y="266953"/>
                  </a:lnTo>
                  <a:lnTo>
                    <a:pt x="263778" y="192150"/>
                  </a:lnTo>
                  <a:lnTo>
                    <a:pt x="264159" y="190373"/>
                  </a:lnTo>
                  <a:lnTo>
                    <a:pt x="261874" y="187451"/>
                  </a:lnTo>
                  <a:lnTo>
                    <a:pt x="258572" y="185165"/>
                  </a:lnTo>
                  <a:lnTo>
                    <a:pt x="256031" y="183641"/>
                  </a:lnTo>
                  <a:lnTo>
                    <a:pt x="252729" y="182245"/>
                  </a:lnTo>
                  <a:lnTo>
                    <a:pt x="250062" y="183261"/>
                  </a:lnTo>
                  <a:lnTo>
                    <a:pt x="201802" y="258190"/>
                  </a:lnTo>
                  <a:lnTo>
                    <a:pt x="201294" y="259841"/>
                  </a:lnTo>
                  <a:lnTo>
                    <a:pt x="203707" y="262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46"/>
            <p:cNvSpPr/>
            <p:nvPr/>
          </p:nvSpPr>
          <p:spPr>
            <a:xfrm>
              <a:off x="1392301" y="3913251"/>
              <a:ext cx="95123" cy="21081"/>
            </a:xfrm>
            <a:custGeom>
              <a:avLst/>
              <a:gdLst/>
              <a:ahLst/>
              <a:cxnLst/>
              <a:rect l="l" t="t" r="r" b="b"/>
              <a:pathLst>
                <a:path w="95123" h="21081">
                  <a:moveTo>
                    <a:pt x="0" y="9651"/>
                  </a:moveTo>
                  <a:lnTo>
                    <a:pt x="254" y="13081"/>
                  </a:lnTo>
                  <a:lnTo>
                    <a:pt x="2793" y="16382"/>
                  </a:lnTo>
                  <a:lnTo>
                    <a:pt x="91693" y="21081"/>
                  </a:lnTo>
                  <a:lnTo>
                    <a:pt x="92583" y="20955"/>
                  </a:lnTo>
                  <a:lnTo>
                    <a:pt x="94615" y="18161"/>
                  </a:lnTo>
                  <a:lnTo>
                    <a:pt x="95123" y="14731"/>
                  </a:lnTo>
                  <a:lnTo>
                    <a:pt x="95123" y="8000"/>
                  </a:lnTo>
                  <a:lnTo>
                    <a:pt x="92583" y="4825"/>
                  </a:lnTo>
                  <a:lnTo>
                    <a:pt x="3683" y="0"/>
                  </a:lnTo>
                  <a:lnTo>
                    <a:pt x="1905" y="507"/>
                  </a:lnTo>
                  <a:lnTo>
                    <a:pt x="762" y="3048"/>
                  </a:lnTo>
                  <a:lnTo>
                    <a:pt x="254" y="6476"/>
                  </a:lnTo>
                  <a:lnTo>
                    <a:pt x="0" y="9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147"/>
            <p:cNvSpPr/>
            <p:nvPr/>
          </p:nvSpPr>
          <p:spPr>
            <a:xfrm>
              <a:off x="1504442" y="3917442"/>
              <a:ext cx="19939" cy="20574"/>
            </a:xfrm>
            <a:custGeom>
              <a:avLst/>
              <a:gdLst/>
              <a:ahLst/>
              <a:cxnLst/>
              <a:rect l="l" t="t" r="r" b="b"/>
              <a:pathLst>
                <a:path w="19939" h="20574">
                  <a:moveTo>
                    <a:pt x="127" y="9651"/>
                  </a:moveTo>
                  <a:lnTo>
                    <a:pt x="0" y="13588"/>
                  </a:lnTo>
                  <a:lnTo>
                    <a:pt x="508" y="16255"/>
                  </a:lnTo>
                  <a:lnTo>
                    <a:pt x="3175" y="19303"/>
                  </a:lnTo>
                  <a:lnTo>
                    <a:pt x="5715" y="20192"/>
                  </a:lnTo>
                  <a:lnTo>
                    <a:pt x="9525" y="20319"/>
                  </a:lnTo>
                  <a:lnTo>
                    <a:pt x="13335" y="20573"/>
                  </a:lnTo>
                  <a:lnTo>
                    <a:pt x="17271" y="18668"/>
                  </a:lnTo>
                  <a:lnTo>
                    <a:pt x="19558" y="14731"/>
                  </a:lnTo>
                  <a:lnTo>
                    <a:pt x="19685" y="10921"/>
                  </a:lnTo>
                  <a:lnTo>
                    <a:pt x="19939" y="6984"/>
                  </a:lnTo>
                  <a:lnTo>
                    <a:pt x="19431" y="4317"/>
                  </a:lnTo>
                  <a:lnTo>
                    <a:pt x="16764" y="1269"/>
                  </a:lnTo>
                  <a:lnTo>
                    <a:pt x="14224" y="380"/>
                  </a:lnTo>
                  <a:lnTo>
                    <a:pt x="10414" y="126"/>
                  </a:lnTo>
                  <a:lnTo>
                    <a:pt x="6604" y="0"/>
                  </a:lnTo>
                  <a:lnTo>
                    <a:pt x="4064" y="507"/>
                  </a:lnTo>
                  <a:lnTo>
                    <a:pt x="2667" y="1904"/>
                  </a:lnTo>
                  <a:lnTo>
                    <a:pt x="381" y="5841"/>
                  </a:lnTo>
                  <a:lnTo>
                    <a:pt x="127" y="9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148"/>
            <p:cNvSpPr/>
            <p:nvPr/>
          </p:nvSpPr>
          <p:spPr>
            <a:xfrm>
              <a:off x="1386713" y="3956177"/>
              <a:ext cx="98425" cy="89789"/>
            </a:xfrm>
            <a:custGeom>
              <a:avLst/>
              <a:gdLst/>
              <a:ahLst/>
              <a:cxnLst/>
              <a:rect l="l" t="t" r="r" b="b"/>
              <a:pathLst>
                <a:path w="98425" h="89789">
                  <a:moveTo>
                    <a:pt x="27940" y="85471"/>
                  </a:moveTo>
                  <a:lnTo>
                    <a:pt x="33909" y="87756"/>
                  </a:lnTo>
                  <a:lnTo>
                    <a:pt x="40512" y="89027"/>
                  </a:lnTo>
                  <a:lnTo>
                    <a:pt x="47752" y="89408"/>
                  </a:lnTo>
                  <a:lnTo>
                    <a:pt x="55245" y="89789"/>
                  </a:lnTo>
                  <a:lnTo>
                    <a:pt x="61975" y="89281"/>
                  </a:lnTo>
                  <a:lnTo>
                    <a:pt x="67945" y="87756"/>
                  </a:lnTo>
                  <a:lnTo>
                    <a:pt x="74040" y="86233"/>
                  </a:lnTo>
                  <a:lnTo>
                    <a:pt x="79248" y="83820"/>
                  </a:lnTo>
                  <a:lnTo>
                    <a:pt x="83565" y="80391"/>
                  </a:lnTo>
                  <a:lnTo>
                    <a:pt x="87884" y="77089"/>
                  </a:lnTo>
                  <a:lnTo>
                    <a:pt x="91312" y="72643"/>
                  </a:lnTo>
                  <a:lnTo>
                    <a:pt x="93725" y="67310"/>
                  </a:lnTo>
                  <a:lnTo>
                    <a:pt x="96265" y="61975"/>
                  </a:lnTo>
                  <a:lnTo>
                    <a:pt x="97662" y="55753"/>
                  </a:lnTo>
                  <a:lnTo>
                    <a:pt x="98043" y="48387"/>
                  </a:lnTo>
                  <a:lnTo>
                    <a:pt x="98425" y="40767"/>
                  </a:lnTo>
                  <a:lnTo>
                    <a:pt x="97536" y="34162"/>
                  </a:lnTo>
                  <a:lnTo>
                    <a:pt x="95503" y="28321"/>
                  </a:lnTo>
                  <a:lnTo>
                    <a:pt x="93345" y="22479"/>
                  </a:lnTo>
                  <a:lnTo>
                    <a:pt x="90170" y="17653"/>
                  </a:lnTo>
                  <a:lnTo>
                    <a:pt x="85852" y="13589"/>
                  </a:lnTo>
                  <a:lnTo>
                    <a:pt x="81661" y="9525"/>
                  </a:lnTo>
                  <a:lnTo>
                    <a:pt x="76581" y="6477"/>
                  </a:lnTo>
                  <a:lnTo>
                    <a:pt x="70612" y="4318"/>
                  </a:lnTo>
                  <a:lnTo>
                    <a:pt x="64643" y="2031"/>
                  </a:lnTo>
                  <a:lnTo>
                    <a:pt x="58039" y="762"/>
                  </a:lnTo>
                  <a:lnTo>
                    <a:pt x="50800" y="381"/>
                  </a:lnTo>
                  <a:lnTo>
                    <a:pt x="43180" y="0"/>
                  </a:lnTo>
                  <a:lnTo>
                    <a:pt x="36449" y="508"/>
                  </a:lnTo>
                  <a:lnTo>
                    <a:pt x="30480" y="2031"/>
                  </a:lnTo>
                  <a:lnTo>
                    <a:pt x="24384" y="3429"/>
                  </a:lnTo>
                  <a:lnTo>
                    <a:pt x="19177" y="5842"/>
                  </a:lnTo>
                  <a:lnTo>
                    <a:pt x="14859" y="9271"/>
                  </a:lnTo>
                  <a:lnTo>
                    <a:pt x="10540" y="12700"/>
                  </a:lnTo>
                  <a:lnTo>
                    <a:pt x="7112" y="17018"/>
                  </a:lnTo>
                  <a:lnTo>
                    <a:pt x="4699" y="22352"/>
                  </a:lnTo>
                  <a:lnTo>
                    <a:pt x="2159" y="27686"/>
                  </a:lnTo>
                  <a:lnTo>
                    <a:pt x="762" y="34036"/>
                  </a:lnTo>
                  <a:lnTo>
                    <a:pt x="381" y="41275"/>
                  </a:lnTo>
                  <a:lnTo>
                    <a:pt x="0" y="48895"/>
                  </a:lnTo>
                  <a:lnTo>
                    <a:pt x="889" y="55499"/>
                  </a:lnTo>
                  <a:lnTo>
                    <a:pt x="3048" y="61341"/>
                  </a:lnTo>
                  <a:lnTo>
                    <a:pt x="5206" y="67183"/>
                  </a:lnTo>
                  <a:lnTo>
                    <a:pt x="8381" y="72136"/>
                  </a:lnTo>
                  <a:lnTo>
                    <a:pt x="12573" y="76073"/>
                  </a:lnTo>
                  <a:lnTo>
                    <a:pt x="16890" y="80137"/>
                  </a:lnTo>
                  <a:lnTo>
                    <a:pt x="14478" y="51943"/>
                  </a:lnTo>
                  <a:lnTo>
                    <a:pt x="13843" y="47752"/>
                  </a:lnTo>
                  <a:lnTo>
                    <a:pt x="14096" y="42925"/>
                  </a:lnTo>
                  <a:lnTo>
                    <a:pt x="14350" y="37592"/>
                  </a:lnTo>
                  <a:lnTo>
                    <a:pt x="15493" y="33274"/>
                  </a:lnTo>
                  <a:lnTo>
                    <a:pt x="17653" y="29845"/>
                  </a:lnTo>
                  <a:lnTo>
                    <a:pt x="19684" y="26416"/>
                  </a:lnTo>
                  <a:lnTo>
                    <a:pt x="22352" y="23749"/>
                  </a:lnTo>
                  <a:lnTo>
                    <a:pt x="25653" y="21843"/>
                  </a:lnTo>
                  <a:lnTo>
                    <a:pt x="28956" y="19939"/>
                  </a:lnTo>
                  <a:lnTo>
                    <a:pt x="32765" y="18668"/>
                  </a:lnTo>
                  <a:lnTo>
                    <a:pt x="37084" y="18034"/>
                  </a:lnTo>
                  <a:lnTo>
                    <a:pt x="41402" y="17272"/>
                  </a:lnTo>
                  <a:lnTo>
                    <a:pt x="46100" y="17145"/>
                  </a:lnTo>
                  <a:lnTo>
                    <a:pt x="50927" y="17399"/>
                  </a:lnTo>
                  <a:lnTo>
                    <a:pt x="56006" y="17653"/>
                  </a:lnTo>
                  <a:lnTo>
                    <a:pt x="60706" y="18415"/>
                  </a:lnTo>
                  <a:lnTo>
                    <a:pt x="64896" y="19685"/>
                  </a:lnTo>
                  <a:lnTo>
                    <a:pt x="69087" y="21081"/>
                  </a:lnTo>
                  <a:lnTo>
                    <a:pt x="72771" y="22987"/>
                  </a:lnTo>
                  <a:lnTo>
                    <a:pt x="75692" y="25400"/>
                  </a:lnTo>
                  <a:lnTo>
                    <a:pt x="78740" y="27812"/>
                  </a:lnTo>
                  <a:lnTo>
                    <a:pt x="81025" y="30861"/>
                  </a:lnTo>
                  <a:lnTo>
                    <a:pt x="82550" y="34417"/>
                  </a:lnTo>
                  <a:lnTo>
                    <a:pt x="84074" y="37973"/>
                  </a:lnTo>
                  <a:lnTo>
                    <a:pt x="84709" y="42164"/>
                  </a:lnTo>
                  <a:lnTo>
                    <a:pt x="84455" y="46990"/>
                  </a:lnTo>
                  <a:lnTo>
                    <a:pt x="84200" y="52324"/>
                  </a:lnTo>
                  <a:lnTo>
                    <a:pt x="82931" y="56642"/>
                  </a:lnTo>
                  <a:lnTo>
                    <a:pt x="80899" y="60071"/>
                  </a:lnTo>
                  <a:lnTo>
                    <a:pt x="78867" y="63500"/>
                  </a:lnTo>
                  <a:lnTo>
                    <a:pt x="76200" y="66167"/>
                  </a:lnTo>
                  <a:lnTo>
                    <a:pt x="72771" y="68072"/>
                  </a:lnTo>
                  <a:lnTo>
                    <a:pt x="69468" y="69850"/>
                  </a:lnTo>
                  <a:lnTo>
                    <a:pt x="65659" y="71247"/>
                  </a:lnTo>
                  <a:lnTo>
                    <a:pt x="61340" y="71881"/>
                  </a:lnTo>
                  <a:lnTo>
                    <a:pt x="57023" y="72517"/>
                  </a:lnTo>
                  <a:lnTo>
                    <a:pt x="52450" y="72771"/>
                  </a:lnTo>
                  <a:lnTo>
                    <a:pt x="47625" y="72517"/>
                  </a:lnTo>
                  <a:lnTo>
                    <a:pt x="42418" y="72262"/>
                  </a:lnTo>
                  <a:lnTo>
                    <a:pt x="37846" y="71374"/>
                  </a:lnTo>
                  <a:lnTo>
                    <a:pt x="33528" y="70104"/>
                  </a:lnTo>
                  <a:lnTo>
                    <a:pt x="29337" y="68834"/>
                  </a:lnTo>
                  <a:lnTo>
                    <a:pt x="25781" y="66929"/>
                  </a:lnTo>
                  <a:lnTo>
                    <a:pt x="22733" y="64516"/>
                  </a:lnTo>
                  <a:lnTo>
                    <a:pt x="21971" y="83312"/>
                  </a:lnTo>
                  <a:lnTo>
                    <a:pt x="27940" y="85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49"/>
            <p:cNvSpPr/>
            <p:nvPr/>
          </p:nvSpPr>
          <p:spPr>
            <a:xfrm>
              <a:off x="1401191" y="4008120"/>
              <a:ext cx="8255" cy="31368"/>
            </a:xfrm>
            <a:custGeom>
              <a:avLst/>
              <a:gdLst/>
              <a:ahLst/>
              <a:cxnLst/>
              <a:rect l="l" t="t" r="r" b="b"/>
              <a:pathLst>
                <a:path w="8255" h="31369">
                  <a:moveTo>
                    <a:pt x="8255" y="12572"/>
                  </a:moveTo>
                  <a:lnTo>
                    <a:pt x="5334" y="10159"/>
                  </a:lnTo>
                  <a:lnTo>
                    <a:pt x="3047" y="7238"/>
                  </a:lnTo>
                  <a:lnTo>
                    <a:pt x="1524" y="3555"/>
                  </a:lnTo>
                  <a:lnTo>
                    <a:pt x="0" y="0"/>
                  </a:lnTo>
                  <a:lnTo>
                    <a:pt x="2412" y="28193"/>
                  </a:lnTo>
                  <a:lnTo>
                    <a:pt x="7493" y="31368"/>
                  </a:lnTo>
                  <a:lnTo>
                    <a:pt x="8255" y="12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0" name="object 150"/>
            <p:cNvSpPr/>
            <p:nvPr/>
          </p:nvSpPr>
          <p:spPr>
            <a:xfrm>
              <a:off x="1380998" y="4067048"/>
              <a:ext cx="98552" cy="79756"/>
            </a:xfrm>
            <a:custGeom>
              <a:avLst/>
              <a:gdLst/>
              <a:ahLst/>
              <a:cxnLst/>
              <a:rect l="l" t="t" r="r" b="b"/>
              <a:pathLst>
                <a:path w="98552" h="79755">
                  <a:moveTo>
                    <a:pt x="97028" y="39496"/>
                  </a:moveTo>
                  <a:lnTo>
                    <a:pt x="94742" y="34416"/>
                  </a:lnTo>
                  <a:lnTo>
                    <a:pt x="92329" y="29337"/>
                  </a:lnTo>
                  <a:lnTo>
                    <a:pt x="88518" y="24129"/>
                  </a:lnTo>
                  <a:lnTo>
                    <a:pt x="83185" y="18795"/>
                  </a:lnTo>
                  <a:lnTo>
                    <a:pt x="94996" y="19431"/>
                  </a:lnTo>
                  <a:lnTo>
                    <a:pt x="97028" y="18541"/>
                  </a:lnTo>
                  <a:lnTo>
                    <a:pt x="98043" y="15875"/>
                  </a:lnTo>
                  <a:lnTo>
                    <a:pt x="98425" y="12318"/>
                  </a:lnTo>
                  <a:lnTo>
                    <a:pt x="98552" y="9525"/>
                  </a:lnTo>
                  <a:lnTo>
                    <a:pt x="98298" y="6857"/>
                  </a:lnTo>
                  <a:lnTo>
                    <a:pt x="95758" y="4699"/>
                  </a:lnTo>
                  <a:lnTo>
                    <a:pt x="6731" y="0"/>
                  </a:lnTo>
                  <a:lnTo>
                    <a:pt x="5461" y="253"/>
                  </a:lnTo>
                  <a:lnTo>
                    <a:pt x="3937" y="2920"/>
                  </a:lnTo>
                  <a:lnTo>
                    <a:pt x="3429" y="6350"/>
                  </a:lnTo>
                  <a:lnTo>
                    <a:pt x="3175" y="9525"/>
                  </a:lnTo>
                  <a:lnTo>
                    <a:pt x="3302" y="13081"/>
                  </a:lnTo>
                  <a:lnTo>
                    <a:pt x="5968" y="16256"/>
                  </a:lnTo>
                  <a:lnTo>
                    <a:pt x="68072" y="19557"/>
                  </a:lnTo>
                  <a:lnTo>
                    <a:pt x="73406" y="24383"/>
                  </a:lnTo>
                  <a:lnTo>
                    <a:pt x="77470" y="28828"/>
                  </a:lnTo>
                  <a:lnTo>
                    <a:pt x="80137" y="33146"/>
                  </a:lnTo>
                  <a:lnTo>
                    <a:pt x="82804" y="37337"/>
                  </a:lnTo>
                  <a:lnTo>
                    <a:pt x="84074" y="41528"/>
                  </a:lnTo>
                  <a:lnTo>
                    <a:pt x="83820" y="45593"/>
                  </a:lnTo>
                  <a:lnTo>
                    <a:pt x="83693" y="48768"/>
                  </a:lnTo>
                  <a:lnTo>
                    <a:pt x="82931" y="51434"/>
                  </a:lnTo>
                  <a:lnTo>
                    <a:pt x="81661" y="53847"/>
                  </a:lnTo>
                  <a:lnTo>
                    <a:pt x="78486" y="58038"/>
                  </a:lnTo>
                  <a:lnTo>
                    <a:pt x="73914" y="60832"/>
                  </a:lnTo>
                  <a:lnTo>
                    <a:pt x="71120" y="61849"/>
                  </a:lnTo>
                  <a:lnTo>
                    <a:pt x="67945" y="62483"/>
                  </a:lnTo>
                  <a:lnTo>
                    <a:pt x="64896" y="63118"/>
                  </a:lnTo>
                  <a:lnTo>
                    <a:pt x="60706" y="63245"/>
                  </a:lnTo>
                  <a:lnTo>
                    <a:pt x="55626" y="62991"/>
                  </a:lnTo>
                  <a:lnTo>
                    <a:pt x="3556" y="60197"/>
                  </a:lnTo>
                  <a:lnTo>
                    <a:pt x="2286" y="60578"/>
                  </a:lnTo>
                  <a:lnTo>
                    <a:pt x="635" y="63245"/>
                  </a:lnTo>
                  <a:lnTo>
                    <a:pt x="127" y="66675"/>
                  </a:lnTo>
                  <a:lnTo>
                    <a:pt x="0" y="69850"/>
                  </a:lnTo>
                  <a:lnTo>
                    <a:pt x="127" y="73278"/>
                  </a:lnTo>
                  <a:lnTo>
                    <a:pt x="2667" y="76581"/>
                  </a:lnTo>
                  <a:lnTo>
                    <a:pt x="57023" y="79375"/>
                  </a:lnTo>
                  <a:lnTo>
                    <a:pt x="63373" y="79756"/>
                  </a:lnTo>
                  <a:lnTo>
                    <a:pt x="68707" y="79501"/>
                  </a:lnTo>
                  <a:lnTo>
                    <a:pt x="73279" y="78612"/>
                  </a:lnTo>
                  <a:lnTo>
                    <a:pt x="77851" y="77850"/>
                  </a:lnTo>
                  <a:lnTo>
                    <a:pt x="81915" y="76200"/>
                  </a:lnTo>
                  <a:lnTo>
                    <a:pt x="85471" y="73913"/>
                  </a:lnTo>
                  <a:lnTo>
                    <a:pt x="88900" y="71627"/>
                  </a:lnTo>
                  <a:lnTo>
                    <a:pt x="91821" y="68452"/>
                  </a:lnTo>
                  <a:lnTo>
                    <a:pt x="93980" y="64515"/>
                  </a:lnTo>
                  <a:lnTo>
                    <a:pt x="96265" y="60578"/>
                  </a:lnTo>
                  <a:lnTo>
                    <a:pt x="97536" y="55625"/>
                  </a:lnTo>
                  <a:lnTo>
                    <a:pt x="97790" y="49656"/>
                  </a:lnTo>
                  <a:lnTo>
                    <a:pt x="98043" y="44576"/>
                  </a:lnTo>
                  <a:lnTo>
                    <a:pt x="97028" y="39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151"/>
            <p:cNvSpPr/>
            <p:nvPr/>
          </p:nvSpPr>
          <p:spPr>
            <a:xfrm>
              <a:off x="1393825" y="3837431"/>
              <a:ext cx="121031" cy="58166"/>
            </a:xfrm>
            <a:custGeom>
              <a:avLst/>
              <a:gdLst/>
              <a:ahLst/>
              <a:cxnLst/>
              <a:rect l="l" t="t" r="r" b="b"/>
              <a:pathLst>
                <a:path w="121031" h="58166">
                  <a:moveTo>
                    <a:pt x="97662" y="3683"/>
                  </a:moveTo>
                  <a:lnTo>
                    <a:pt x="96900" y="1524"/>
                  </a:lnTo>
                  <a:lnTo>
                    <a:pt x="94234" y="381"/>
                  </a:lnTo>
                  <a:lnTo>
                    <a:pt x="91059" y="0"/>
                  </a:lnTo>
                  <a:lnTo>
                    <a:pt x="86994" y="127"/>
                  </a:lnTo>
                  <a:lnTo>
                    <a:pt x="84200" y="2921"/>
                  </a:lnTo>
                  <a:lnTo>
                    <a:pt x="83565" y="15367"/>
                  </a:lnTo>
                  <a:lnTo>
                    <a:pt x="31496" y="12573"/>
                  </a:lnTo>
                  <a:lnTo>
                    <a:pt x="26415" y="12319"/>
                  </a:lnTo>
                  <a:lnTo>
                    <a:pt x="21843" y="12573"/>
                  </a:lnTo>
                  <a:lnTo>
                    <a:pt x="18034" y="13335"/>
                  </a:lnTo>
                  <a:lnTo>
                    <a:pt x="14224" y="14097"/>
                  </a:lnTo>
                  <a:lnTo>
                    <a:pt x="11049" y="15494"/>
                  </a:lnTo>
                  <a:lnTo>
                    <a:pt x="8381" y="17399"/>
                  </a:lnTo>
                  <a:lnTo>
                    <a:pt x="5841" y="19431"/>
                  </a:lnTo>
                  <a:lnTo>
                    <a:pt x="3809" y="21971"/>
                  </a:lnTo>
                  <a:lnTo>
                    <a:pt x="2412" y="25273"/>
                  </a:lnTo>
                  <a:lnTo>
                    <a:pt x="1015" y="28448"/>
                  </a:lnTo>
                  <a:lnTo>
                    <a:pt x="253" y="32385"/>
                  </a:lnTo>
                  <a:lnTo>
                    <a:pt x="0" y="36957"/>
                  </a:lnTo>
                  <a:lnTo>
                    <a:pt x="0" y="40005"/>
                  </a:lnTo>
                  <a:lnTo>
                    <a:pt x="127" y="43053"/>
                  </a:lnTo>
                  <a:lnTo>
                    <a:pt x="634" y="45974"/>
                  </a:lnTo>
                  <a:lnTo>
                    <a:pt x="1524" y="49530"/>
                  </a:lnTo>
                  <a:lnTo>
                    <a:pt x="3428" y="52578"/>
                  </a:lnTo>
                  <a:lnTo>
                    <a:pt x="6350" y="53721"/>
                  </a:lnTo>
                  <a:lnTo>
                    <a:pt x="9778" y="53975"/>
                  </a:lnTo>
                  <a:lnTo>
                    <a:pt x="12827" y="53975"/>
                  </a:lnTo>
                  <a:lnTo>
                    <a:pt x="16002" y="52324"/>
                  </a:lnTo>
                  <a:lnTo>
                    <a:pt x="15366" y="49530"/>
                  </a:lnTo>
                  <a:lnTo>
                    <a:pt x="14478" y="46863"/>
                  </a:lnTo>
                  <a:lnTo>
                    <a:pt x="13843" y="43434"/>
                  </a:lnTo>
                  <a:lnTo>
                    <a:pt x="13843" y="40513"/>
                  </a:lnTo>
                  <a:lnTo>
                    <a:pt x="14096" y="35814"/>
                  </a:lnTo>
                  <a:lnTo>
                    <a:pt x="15747" y="32639"/>
                  </a:lnTo>
                  <a:lnTo>
                    <a:pt x="19050" y="30988"/>
                  </a:lnTo>
                  <a:lnTo>
                    <a:pt x="22225" y="29337"/>
                  </a:lnTo>
                  <a:lnTo>
                    <a:pt x="26924" y="28702"/>
                  </a:lnTo>
                  <a:lnTo>
                    <a:pt x="33019" y="29083"/>
                  </a:lnTo>
                  <a:lnTo>
                    <a:pt x="82677" y="31750"/>
                  </a:lnTo>
                  <a:lnTo>
                    <a:pt x="81406" y="54483"/>
                  </a:lnTo>
                  <a:lnTo>
                    <a:pt x="82931" y="57023"/>
                  </a:lnTo>
                  <a:lnTo>
                    <a:pt x="85597" y="58039"/>
                  </a:lnTo>
                  <a:lnTo>
                    <a:pt x="89281" y="58166"/>
                  </a:lnTo>
                  <a:lnTo>
                    <a:pt x="92709" y="57785"/>
                  </a:lnTo>
                  <a:lnTo>
                    <a:pt x="94996" y="55245"/>
                  </a:lnTo>
                  <a:lnTo>
                    <a:pt x="96138" y="32385"/>
                  </a:lnTo>
                  <a:lnTo>
                    <a:pt x="117347" y="33528"/>
                  </a:lnTo>
                  <a:lnTo>
                    <a:pt x="118618" y="33147"/>
                  </a:lnTo>
                  <a:lnTo>
                    <a:pt x="120396" y="30607"/>
                  </a:lnTo>
                  <a:lnTo>
                    <a:pt x="120903" y="27178"/>
                  </a:lnTo>
                  <a:lnTo>
                    <a:pt x="121031" y="23876"/>
                  </a:lnTo>
                  <a:lnTo>
                    <a:pt x="120903" y="20447"/>
                  </a:lnTo>
                  <a:lnTo>
                    <a:pt x="118237" y="17272"/>
                  </a:lnTo>
                  <a:lnTo>
                    <a:pt x="97028" y="16129"/>
                  </a:lnTo>
                  <a:lnTo>
                    <a:pt x="97662" y="3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152"/>
            <p:cNvSpPr/>
            <p:nvPr/>
          </p:nvSpPr>
          <p:spPr>
            <a:xfrm>
              <a:off x="1490091" y="3337052"/>
              <a:ext cx="16509" cy="30987"/>
            </a:xfrm>
            <a:custGeom>
              <a:avLst/>
              <a:gdLst/>
              <a:ahLst/>
              <a:cxnLst/>
              <a:rect l="l" t="t" r="r" b="b"/>
              <a:pathLst>
                <a:path w="16509" h="30987">
                  <a:moveTo>
                    <a:pt x="11937" y="11049"/>
                  </a:moveTo>
                  <a:lnTo>
                    <a:pt x="8762" y="9651"/>
                  </a:lnTo>
                  <a:lnTo>
                    <a:pt x="6096" y="7747"/>
                  </a:lnTo>
                  <a:lnTo>
                    <a:pt x="1650" y="2921"/>
                  </a:lnTo>
                  <a:lnTo>
                    <a:pt x="0" y="0"/>
                  </a:lnTo>
                  <a:lnTo>
                    <a:pt x="762" y="24892"/>
                  </a:lnTo>
                  <a:lnTo>
                    <a:pt x="5842" y="27177"/>
                  </a:lnTo>
                  <a:lnTo>
                    <a:pt x="10795" y="29590"/>
                  </a:lnTo>
                  <a:lnTo>
                    <a:pt x="16509" y="30987"/>
                  </a:lnTo>
                  <a:lnTo>
                    <a:pt x="15240" y="12319"/>
                  </a:lnTo>
                  <a:lnTo>
                    <a:pt x="11937" y="1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153"/>
            <p:cNvSpPr/>
            <p:nvPr/>
          </p:nvSpPr>
          <p:spPr>
            <a:xfrm>
              <a:off x="1425829" y="3285109"/>
              <a:ext cx="128524" cy="83565"/>
            </a:xfrm>
            <a:custGeom>
              <a:avLst/>
              <a:gdLst/>
              <a:ahLst/>
              <a:cxnLst/>
              <a:rect l="l" t="t" r="r" b="b"/>
              <a:pathLst>
                <a:path w="128524" h="83565">
                  <a:moveTo>
                    <a:pt x="48133" y="48767"/>
                  </a:moveTo>
                  <a:lnTo>
                    <a:pt x="49784" y="54610"/>
                  </a:lnTo>
                  <a:lnTo>
                    <a:pt x="51434" y="60325"/>
                  </a:lnTo>
                  <a:lnTo>
                    <a:pt x="53975" y="65277"/>
                  </a:lnTo>
                  <a:lnTo>
                    <a:pt x="57404" y="69468"/>
                  </a:lnTo>
                  <a:lnTo>
                    <a:pt x="60833" y="73532"/>
                  </a:lnTo>
                  <a:lnTo>
                    <a:pt x="65024" y="76835"/>
                  </a:lnTo>
                  <a:lnTo>
                    <a:pt x="64262" y="51942"/>
                  </a:lnTo>
                  <a:lnTo>
                    <a:pt x="63118" y="48387"/>
                  </a:lnTo>
                  <a:lnTo>
                    <a:pt x="61976" y="44957"/>
                  </a:lnTo>
                  <a:lnTo>
                    <a:pt x="61468" y="40639"/>
                  </a:lnTo>
                  <a:lnTo>
                    <a:pt x="61849" y="35560"/>
                  </a:lnTo>
                  <a:lnTo>
                    <a:pt x="62611" y="20192"/>
                  </a:lnTo>
                  <a:lnTo>
                    <a:pt x="113918" y="22987"/>
                  </a:lnTo>
                  <a:lnTo>
                    <a:pt x="113030" y="38607"/>
                  </a:lnTo>
                  <a:lnTo>
                    <a:pt x="112903" y="41528"/>
                  </a:lnTo>
                  <a:lnTo>
                    <a:pt x="112522" y="44450"/>
                  </a:lnTo>
                  <a:lnTo>
                    <a:pt x="111887" y="47498"/>
                  </a:lnTo>
                  <a:lnTo>
                    <a:pt x="111252" y="50545"/>
                  </a:lnTo>
                  <a:lnTo>
                    <a:pt x="109982" y="53466"/>
                  </a:lnTo>
                  <a:lnTo>
                    <a:pt x="108204" y="56261"/>
                  </a:lnTo>
                  <a:lnTo>
                    <a:pt x="106299" y="59054"/>
                  </a:lnTo>
                  <a:lnTo>
                    <a:pt x="103632" y="61340"/>
                  </a:lnTo>
                  <a:lnTo>
                    <a:pt x="99949" y="63118"/>
                  </a:lnTo>
                  <a:lnTo>
                    <a:pt x="96393" y="64769"/>
                  </a:lnTo>
                  <a:lnTo>
                    <a:pt x="91948" y="65531"/>
                  </a:lnTo>
                  <a:lnTo>
                    <a:pt x="86740" y="65277"/>
                  </a:lnTo>
                  <a:lnTo>
                    <a:pt x="82931" y="65150"/>
                  </a:lnTo>
                  <a:lnTo>
                    <a:pt x="79502" y="64262"/>
                  </a:lnTo>
                  <a:lnTo>
                    <a:pt x="80772" y="82930"/>
                  </a:lnTo>
                  <a:lnTo>
                    <a:pt x="87249" y="83312"/>
                  </a:lnTo>
                  <a:lnTo>
                    <a:pt x="92075" y="83565"/>
                  </a:lnTo>
                  <a:lnTo>
                    <a:pt x="96520" y="83057"/>
                  </a:lnTo>
                  <a:lnTo>
                    <a:pt x="100584" y="81914"/>
                  </a:lnTo>
                  <a:lnTo>
                    <a:pt x="104521" y="80771"/>
                  </a:lnTo>
                  <a:lnTo>
                    <a:pt x="108204" y="78993"/>
                  </a:lnTo>
                  <a:lnTo>
                    <a:pt x="111379" y="76707"/>
                  </a:lnTo>
                  <a:lnTo>
                    <a:pt x="114554" y="74421"/>
                  </a:lnTo>
                  <a:lnTo>
                    <a:pt x="117221" y="71500"/>
                  </a:lnTo>
                  <a:lnTo>
                    <a:pt x="119507" y="67944"/>
                  </a:lnTo>
                  <a:lnTo>
                    <a:pt x="121793" y="64515"/>
                  </a:lnTo>
                  <a:lnTo>
                    <a:pt x="123317" y="61087"/>
                  </a:lnTo>
                  <a:lnTo>
                    <a:pt x="124333" y="57657"/>
                  </a:lnTo>
                  <a:lnTo>
                    <a:pt x="125222" y="54228"/>
                  </a:lnTo>
                  <a:lnTo>
                    <a:pt x="125857" y="51180"/>
                  </a:lnTo>
                  <a:lnTo>
                    <a:pt x="126618" y="46227"/>
                  </a:lnTo>
                  <a:lnTo>
                    <a:pt x="126873" y="43561"/>
                  </a:lnTo>
                  <a:lnTo>
                    <a:pt x="127000" y="40766"/>
                  </a:lnTo>
                  <a:lnTo>
                    <a:pt x="128524" y="13335"/>
                  </a:lnTo>
                  <a:lnTo>
                    <a:pt x="128524" y="11683"/>
                  </a:lnTo>
                  <a:lnTo>
                    <a:pt x="127000" y="8636"/>
                  </a:lnTo>
                  <a:lnTo>
                    <a:pt x="124206" y="6476"/>
                  </a:lnTo>
                  <a:lnTo>
                    <a:pt x="121539" y="6350"/>
                  </a:lnTo>
                  <a:lnTo>
                    <a:pt x="3556" y="0"/>
                  </a:lnTo>
                  <a:lnTo>
                    <a:pt x="2159" y="380"/>
                  </a:lnTo>
                  <a:lnTo>
                    <a:pt x="634" y="3175"/>
                  </a:lnTo>
                  <a:lnTo>
                    <a:pt x="0" y="6730"/>
                  </a:lnTo>
                  <a:lnTo>
                    <a:pt x="0" y="13588"/>
                  </a:lnTo>
                  <a:lnTo>
                    <a:pt x="2667" y="17017"/>
                  </a:lnTo>
                  <a:lnTo>
                    <a:pt x="48640" y="19430"/>
                  </a:lnTo>
                  <a:lnTo>
                    <a:pt x="47879" y="34036"/>
                  </a:lnTo>
                  <a:lnTo>
                    <a:pt x="47498" y="41910"/>
                  </a:lnTo>
                  <a:lnTo>
                    <a:pt x="48133" y="48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154"/>
            <p:cNvSpPr/>
            <p:nvPr/>
          </p:nvSpPr>
          <p:spPr>
            <a:xfrm>
              <a:off x="1420241" y="3388233"/>
              <a:ext cx="95250" cy="56641"/>
            </a:xfrm>
            <a:custGeom>
              <a:avLst/>
              <a:gdLst/>
              <a:ahLst/>
              <a:cxnLst/>
              <a:rect l="l" t="t" r="r" b="b"/>
              <a:pathLst>
                <a:path w="95250" h="56641">
                  <a:moveTo>
                    <a:pt x="92837" y="53466"/>
                  </a:moveTo>
                  <a:lnTo>
                    <a:pt x="93853" y="50291"/>
                  </a:lnTo>
                  <a:lnTo>
                    <a:pt x="94615" y="46989"/>
                  </a:lnTo>
                  <a:lnTo>
                    <a:pt x="94868" y="44068"/>
                  </a:lnTo>
                  <a:lnTo>
                    <a:pt x="94868" y="40258"/>
                  </a:lnTo>
                  <a:lnTo>
                    <a:pt x="93980" y="36449"/>
                  </a:lnTo>
                  <a:lnTo>
                    <a:pt x="92075" y="32512"/>
                  </a:lnTo>
                  <a:lnTo>
                    <a:pt x="89281" y="28320"/>
                  </a:lnTo>
                  <a:lnTo>
                    <a:pt x="84962" y="23875"/>
                  </a:lnTo>
                  <a:lnTo>
                    <a:pt x="82168" y="21462"/>
                  </a:lnTo>
                  <a:lnTo>
                    <a:pt x="78740" y="18795"/>
                  </a:lnTo>
                  <a:lnTo>
                    <a:pt x="91693" y="19430"/>
                  </a:lnTo>
                  <a:lnTo>
                    <a:pt x="94487" y="17652"/>
                  </a:lnTo>
                  <a:lnTo>
                    <a:pt x="94996" y="14986"/>
                  </a:lnTo>
                  <a:lnTo>
                    <a:pt x="95122" y="12318"/>
                  </a:lnTo>
                  <a:lnTo>
                    <a:pt x="95250" y="9525"/>
                  </a:lnTo>
                  <a:lnTo>
                    <a:pt x="94996" y="6984"/>
                  </a:lnTo>
                  <a:lnTo>
                    <a:pt x="92456" y="4699"/>
                  </a:lnTo>
                  <a:lnTo>
                    <a:pt x="3556" y="0"/>
                  </a:lnTo>
                  <a:lnTo>
                    <a:pt x="2159" y="253"/>
                  </a:lnTo>
                  <a:lnTo>
                    <a:pt x="634" y="2920"/>
                  </a:lnTo>
                  <a:lnTo>
                    <a:pt x="127" y="6350"/>
                  </a:lnTo>
                  <a:lnTo>
                    <a:pt x="0" y="9651"/>
                  </a:lnTo>
                  <a:lnTo>
                    <a:pt x="127" y="13080"/>
                  </a:lnTo>
                  <a:lnTo>
                    <a:pt x="2667" y="16382"/>
                  </a:lnTo>
                  <a:lnTo>
                    <a:pt x="61214" y="19430"/>
                  </a:lnTo>
                  <a:lnTo>
                    <a:pt x="64643" y="21970"/>
                  </a:lnTo>
                  <a:lnTo>
                    <a:pt x="67690" y="24256"/>
                  </a:lnTo>
                  <a:lnTo>
                    <a:pt x="70103" y="26288"/>
                  </a:lnTo>
                  <a:lnTo>
                    <a:pt x="74422" y="30225"/>
                  </a:lnTo>
                  <a:lnTo>
                    <a:pt x="77215" y="33908"/>
                  </a:lnTo>
                  <a:lnTo>
                    <a:pt x="78740" y="37211"/>
                  </a:lnTo>
                  <a:lnTo>
                    <a:pt x="79628" y="40512"/>
                  </a:lnTo>
                  <a:lnTo>
                    <a:pt x="79375" y="43561"/>
                  </a:lnTo>
                  <a:lnTo>
                    <a:pt x="78612" y="47116"/>
                  </a:lnTo>
                  <a:lnTo>
                    <a:pt x="77597" y="50037"/>
                  </a:lnTo>
                  <a:lnTo>
                    <a:pt x="76327" y="52958"/>
                  </a:lnTo>
                  <a:lnTo>
                    <a:pt x="78486" y="55879"/>
                  </a:lnTo>
                  <a:lnTo>
                    <a:pt x="81280" y="56261"/>
                  </a:lnTo>
                  <a:lnTo>
                    <a:pt x="85471" y="56514"/>
                  </a:lnTo>
                  <a:lnTo>
                    <a:pt x="88392" y="56641"/>
                  </a:lnTo>
                  <a:lnTo>
                    <a:pt x="91059" y="56133"/>
                  </a:lnTo>
                  <a:lnTo>
                    <a:pt x="92837" y="534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155"/>
            <p:cNvSpPr/>
            <p:nvPr/>
          </p:nvSpPr>
          <p:spPr>
            <a:xfrm>
              <a:off x="1413510" y="3450971"/>
              <a:ext cx="98425" cy="89788"/>
            </a:xfrm>
            <a:custGeom>
              <a:avLst/>
              <a:gdLst/>
              <a:ahLst/>
              <a:cxnLst/>
              <a:rect l="l" t="t" r="r" b="b"/>
              <a:pathLst>
                <a:path w="98425" h="89788">
                  <a:moveTo>
                    <a:pt x="27940" y="85470"/>
                  </a:moveTo>
                  <a:lnTo>
                    <a:pt x="33909" y="87756"/>
                  </a:lnTo>
                  <a:lnTo>
                    <a:pt x="40512" y="89026"/>
                  </a:lnTo>
                  <a:lnTo>
                    <a:pt x="47752" y="89407"/>
                  </a:lnTo>
                  <a:lnTo>
                    <a:pt x="55245" y="89788"/>
                  </a:lnTo>
                  <a:lnTo>
                    <a:pt x="61976" y="89280"/>
                  </a:lnTo>
                  <a:lnTo>
                    <a:pt x="67945" y="87756"/>
                  </a:lnTo>
                  <a:lnTo>
                    <a:pt x="74040" y="86232"/>
                  </a:lnTo>
                  <a:lnTo>
                    <a:pt x="79248" y="83819"/>
                  </a:lnTo>
                  <a:lnTo>
                    <a:pt x="83565" y="80390"/>
                  </a:lnTo>
                  <a:lnTo>
                    <a:pt x="87884" y="76962"/>
                  </a:lnTo>
                  <a:lnTo>
                    <a:pt x="91312" y="72643"/>
                  </a:lnTo>
                  <a:lnTo>
                    <a:pt x="93726" y="67309"/>
                  </a:lnTo>
                  <a:lnTo>
                    <a:pt x="96265" y="61975"/>
                  </a:lnTo>
                  <a:lnTo>
                    <a:pt x="97662" y="55625"/>
                  </a:lnTo>
                  <a:lnTo>
                    <a:pt x="98043" y="48387"/>
                  </a:lnTo>
                  <a:lnTo>
                    <a:pt x="98425" y="40766"/>
                  </a:lnTo>
                  <a:lnTo>
                    <a:pt x="97536" y="34036"/>
                  </a:lnTo>
                  <a:lnTo>
                    <a:pt x="95503" y="28320"/>
                  </a:lnTo>
                  <a:lnTo>
                    <a:pt x="93345" y="22478"/>
                  </a:lnTo>
                  <a:lnTo>
                    <a:pt x="90170" y="17525"/>
                  </a:lnTo>
                  <a:lnTo>
                    <a:pt x="85852" y="13588"/>
                  </a:lnTo>
                  <a:lnTo>
                    <a:pt x="81661" y="9525"/>
                  </a:lnTo>
                  <a:lnTo>
                    <a:pt x="76581" y="6476"/>
                  </a:lnTo>
                  <a:lnTo>
                    <a:pt x="70612" y="4190"/>
                  </a:lnTo>
                  <a:lnTo>
                    <a:pt x="64643" y="2031"/>
                  </a:lnTo>
                  <a:lnTo>
                    <a:pt x="58039" y="762"/>
                  </a:lnTo>
                  <a:lnTo>
                    <a:pt x="50800" y="380"/>
                  </a:lnTo>
                  <a:lnTo>
                    <a:pt x="43180" y="0"/>
                  </a:lnTo>
                  <a:lnTo>
                    <a:pt x="36449" y="507"/>
                  </a:lnTo>
                  <a:lnTo>
                    <a:pt x="30480" y="1904"/>
                  </a:lnTo>
                  <a:lnTo>
                    <a:pt x="24384" y="3428"/>
                  </a:lnTo>
                  <a:lnTo>
                    <a:pt x="19177" y="5841"/>
                  </a:lnTo>
                  <a:lnTo>
                    <a:pt x="14859" y="9270"/>
                  </a:lnTo>
                  <a:lnTo>
                    <a:pt x="10540" y="12700"/>
                  </a:lnTo>
                  <a:lnTo>
                    <a:pt x="7112" y="17017"/>
                  </a:lnTo>
                  <a:lnTo>
                    <a:pt x="4699" y="22351"/>
                  </a:lnTo>
                  <a:lnTo>
                    <a:pt x="2159" y="27686"/>
                  </a:lnTo>
                  <a:lnTo>
                    <a:pt x="762" y="33908"/>
                  </a:lnTo>
                  <a:lnTo>
                    <a:pt x="381" y="41275"/>
                  </a:lnTo>
                  <a:lnTo>
                    <a:pt x="0" y="48767"/>
                  </a:lnTo>
                  <a:lnTo>
                    <a:pt x="889" y="55499"/>
                  </a:lnTo>
                  <a:lnTo>
                    <a:pt x="3048" y="61340"/>
                  </a:lnTo>
                  <a:lnTo>
                    <a:pt x="5206" y="67182"/>
                  </a:lnTo>
                  <a:lnTo>
                    <a:pt x="8381" y="72008"/>
                  </a:lnTo>
                  <a:lnTo>
                    <a:pt x="12573" y="76073"/>
                  </a:lnTo>
                  <a:lnTo>
                    <a:pt x="16890" y="80137"/>
                  </a:lnTo>
                  <a:lnTo>
                    <a:pt x="14478" y="51815"/>
                  </a:lnTo>
                  <a:lnTo>
                    <a:pt x="13843" y="47625"/>
                  </a:lnTo>
                  <a:lnTo>
                    <a:pt x="14096" y="42799"/>
                  </a:lnTo>
                  <a:lnTo>
                    <a:pt x="14351" y="37591"/>
                  </a:lnTo>
                  <a:lnTo>
                    <a:pt x="15493" y="33274"/>
                  </a:lnTo>
                  <a:lnTo>
                    <a:pt x="17653" y="29844"/>
                  </a:lnTo>
                  <a:lnTo>
                    <a:pt x="19684" y="26415"/>
                  </a:lnTo>
                  <a:lnTo>
                    <a:pt x="22352" y="23749"/>
                  </a:lnTo>
                  <a:lnTo>
                    <a:pt x="25653" y="21843"/>
                  </a:lnTo>
                  <a:lnTo>
                    <a:pt x="28956" y="19938"/>
                  </a:lnTo>
                  <a:lnTo>
                    <a:pt x="32765" y="18541"/>
                  </a:lnTo>
                  <a:lnTo>
                    <a:pt x="37084" y="17906"/>
                  </a:lnTo>
                  <a:lnTo>
                    <a:pt x="41402" y="17271"/>
                  </a:lnTo>
                  <a:lnTo>
                    <a:pt x="46101" y="17017"/>
                  </a:lnTo>
                  <a:lnTo>
                    <a:pt x="50927" y="17271"/>
                  </a:lnTo>
                  <a:lnTo>
                    <a:pt x="56006" y="17525"/>
                  </a:lnTo>
                  <a:lnTo>
                    <a:pt x="60706" y="18414"/>
                  </a:lnTo>
                  <a:lnTo>
                    <a:pt x="64896" y="19684"/>
                  </a:lnTo>
                  <a:lnTo>
                    <a:pt x="69087" y="20954"/>
                  </a:lnTo>
                  <a:lnTo>
                    <a:pt x="72771" y="22859"/>
                  </a:lnTo>
                  <a:lnTo>
                    <a:pt x="75692" y="25273"/>
                  </a:lnTo>
                  <a:lnTo>
                    <a:pt x="78740" y="27686"/>
                  </a:lnTo>
                  <a:lnTo>
                    <a:pt x="81026" y="30733"/>
                  </a:lnTo>
                  <a:lnTo>
                    <a:pt x="82550" y="34289"/>
                  </a:lnTo>
                  <a:lnTo>
                    <a:pt x="84074" y="37973"/>
                  </a:lnTo>
                  <a:lnTo>
                    <a:pt x="84709" y="42163"/>
                  </a:lnTo>
                  <a:lnTo>
                    <a:pt x="84455" y="46989"/>
                  </a:lnTo>
                  <a:lnTo>
                    <a:pt x="84201" y="52196"/>
                  </a:lnTo>
                  <a:lnTo>
                    <a:pt x="82931" y="56514"/>
                  </a:lnTo>
                  <a:lnTo>
                    <a:pt x="80899" y="59943"/>
                  </a:lnTo>
                  <a:lnTo>
                    <a:pt x="78867" y="63373"/>
                  </a:lnTo>
                  <a:lnTo>
                    <a:pt x="76200" y="66039"/>
                  </a:lnTo>
                  <a:lnTo>
                    <a:pt x="72771" y="67944"/>
                  </a:lnTo>
                  <a:lnTo>
                    <a:pt x="69468" y="69850"/>
                  </a:lnTo>
                  <a:lnTo>
                    <a:pt x="65659" y="71119"/>
                  </a:lnTo>
                  <a:lnTo>
                    <a:pt x="61340" y="71754"/>
                  </a:lnTo>
                  <a:lnTo>
                    <a:pt x="57023" y="72516"/>
                  </a:lnTo>
                  <a:lnTo>
                    <a:pt x="52451" y="72643"/>
                  </a:lnTo>
                  <a:lnTo>
                    <a:pt x="47625" y="72389"/>
                  </a:lnTo>
                  <a:lnTo>
                    <a:pt x="42418" y="72136"/>
                  </a:lnTo>
                  <a:lnTo>
                    <a:pt x="37846" y="71374"/>
                  </a:lnTo>
                  <a:lnTo>
                    <a:pt x="33528" y="70103"/>
                  </a:lnTo>
                  <a:lnTo>
                    <a:pt x="29337" y="68833"/>
                  </a:lnTo>
                  <a:lnTo>
                    <a:pt x="25781" y="66928"/>
                  </a:lnTo>
                  <a:lnTo>
                    <a:pt x="22733" y="64515"/>
                  </a:lnTo>
                  <a:lnTo>
                    <a:pt x="21971" y="83184"/>
                  </a:lnTo>
                  <a:lnTo>
                    <a:pt x="27940" y="85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156"/>
            <p:cNvSpPr/>
            <p:nvPr/>
          </p:nvSpPr>
          <p:spPr>
            <a:xfrm>
              <a:off x="1427988" y="3502787"/>
              <a:ext cx="8255" cy="31368"/>
            </a:xfrm>
            <a:custGeom>
              <a:avLst/>
              <a:gdLst/>
              <a:ahLst/>
              <a:cxnLst/>
              <a:rect l="l" t="t" r="r" b="b"/>
              <a:pathLst>
                <a:path w="8255" h="31368">
                  <a:moveTo>
                    <a:pt x="8255" y="12700"/>
                  </a:moveTo>
                  <a:lnTo>
                    <a:pt x="5334" y="10287"/>
                  </a:lnTo>
                  <a:lnTo>
                    <a:pt x="3048" y="7238"/>
                  </a:lnTo>
                  <a:lnTo>
                    <a:pt x="1524" y="3683"/>
                  </a:lnTo>
                  <a:lnTo>
                    <a:pt x="0" y="0"/>
                  </a:lnTo>
                  <a:lnTo>
                    <a:pt x="2412" y="28321"/>
                  </a:lnTo>
                  <a:lnTo>
                    <a:pt x="7493" y="31368"/>
                  </a:lnTo>
                  <a:lnTo>
                    <a:pt x="8255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57"/>
            <p:cNvSpPr/>
            <p:nvPr/>
          </p:nvSpPr>
          <p:spPr>
            <a:xfrm>
              <a:off x="1375664" y="3559937"/>
              <a:ext cx="130683" cy="26797"/>
            </a:xfrm>
            <a:custGeom>
              <a:avLst/>
              <a:gdLst/>
              <a:ahLst/>
              <a:cxnLst/>
              <a:rect l="l" t="t" r="r" b="b"/>
              <a:pathLst>
                <a:path w="130683" h="26797">
                  <a:moveTo>
                    <a:pt x="2794" y="16255"/>
                  </a:moveTo>
                  <a:lnTo>
                    <a:pt x="47244" y="18668"/>
                  </a:lnTo>
                  <a:lnTo>
                    <a:pt x="64643" y="19558"/>
                  </a:lnTo>
                  <a:lnTo>
                    <a:pt x="100076" y="21462"/>
                  </a:lnTo>
                  <a:lnTo>
                    <a:pt x="103124" y="24129"/>
                  </a:lnTo>
                  <a:lnTo>
                    <a:pt x="105664" y="26797"/>
                  </a:lnTo>
                  <a:lnTo>
                    <a:pt x="115189" y="20192"/>
                  </a:lnTo>
                  <a:lnTo>
                    <a:pt x="127127" y="20827"/>
                  </a:lnTo>
                  <a:lnTo>
                    <a:pt x="128143" y="20827"/>
                  </a:lnTo>
                  <a:lnTo>
                    <a:pt x="130048" y="18161"/>
                  </a:lnTo>
                  <a:lnTo>
                    <a:pt x="130429" y="15239"/>
                  </a:lnTo>
                  <a:lnTo>
                    <a:pt x="130683" y="11429"/>
                  </a:lnTo>
                  <a:lnTo>
                    <a:pt x="130429" y="8762"/>
                  </a:lnTo>
                  <a:lnTo>
                    <a:pt x="127889" y="6476"/>
                  </a:lnTo>
                  <a:lnTo>
                    <a:pt x="3683" y="0"/>
                  </a:lnTo>
                  <a:lnTo>
                    <a:pt x="889" y="2032"/>
                  </a:lnTo>
                  <a:lnTo>
                    <a:pt x="254" y="4952"/>
                  </a:lnTo>
                  <a:lnTo>
                    <a:pt x="0" y="7874"/>
                  </a:lnTo>
                  <a:lnTo>
                    <a:pt x="0" y="10922"/>
                  </a:lnTo>
                  <a:lnTo>
                    <a:pt x="254" y="13842"/>
                  </a:lnTo>
                  <a:lnTo>
                    <a:pt x="2794" y="16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58"/>
            <p:cNvSpPr/>
            <p:nvPr/>
          </p:nvSpPr>
          <p:spPr>
            <a:xfrm>
              <a:off x="1407668" y="3578605"/>
              <a:ext cx="98043" cy="67818"/>
            </a:xfrm>
            <a:custGeom>
              <a:avLst/>
              <a:gdLst/>
              <a:ahLst/>
              <a:cxnLst/>
              <a:rect l="l" t="t" r="r" b="b"/>
              <a:pathLst>
                <a:path w="98043" h="67818">
                  <a:moveTo>
                    <a:pt x="97790" y="28321"/>
                  </a:moveTo>
                  <a:lnTo>
                    <a:pt x="97281" y="25527"/>
                  </a:lnTo>
                  <a:lnTo>
                    <a:pt x="96773" y="22860"/>
                  </a:lnTo>
                  <a:lnTo>
                    <a:pt x="95884" y="20193"/>
                  </a:lnTo>
                  <a:lnTo>
                    <a:pt x="94615" y="17526"/>
                  </a:lnTo>
                  <a:lnTo>
                    <a:pt x="93472" y="14986"/>
                  </a:lnTo>
                  <a:lnTo>
                    <a:pt x="91820" y="12319"/>
                  </a:lnTo>
                  <a:lnTo>
                    <a:pt x="89915" y="9779"/>
                  </a:lnTo>
                  <a:lnTo>
                    <a:pt x="88010" y="7112"/>
                  </a:lnTo>
                  <a:lnTo>
                    <a:pt x="85725" y="4445"/>
                  </a:lnTo>
                  <a:lnTo>
                    <a:pt x="83184" y="1524"/>
                  </a:lnTo>
                  <a:lnTo>
                    <a:pt x="73659" y="8128"/>
                  </a:lnTo>
                  <a:lnTo>
                    <a:pt x="77850" y="12954"/>
                  </a:lnTo>
                  <a:lnTo>
                    <a:pt x="80772" y="17526"/>
                  </a:lnTo>
                  <a:lnTo>
                    <a:pt x="82931" y="21844"/>
                  </a:lnTo>
                  <a:lnTo>
                    <a:pt x="83947" y="26035"/>
                  </a:lnTo>
                  <a:lnTo>
                    <a:pt x="83947" y="30226"/>
                  </a:lnTo>
                  <a:lnTo>
                    <a:pt x="83819" y="34417"/>
                  </a:lnTo>
                  <a:lnTo>
                    <a:pt x="82550" y="37973"/>
                  </a:lnTo>
                  <a:lnTo>
                    <a:pt x="80518" y="40640"/>
                  </a:lnTo>
                  <a:lnTo>
                    <a:pt x="78359" y="43434"/>
                  </a:lnTo>
                  <a:lnTo>
                    <a:pt x="75565" y="45593"/>
                  </a:lnTo>
                  <a:lnTo>
                    <a:pt x="72262" y="47117"/>
                  </a:lnTo>
                  <a:lnTo>
                    <a:pt x="68834" y="48641"/>
                  </a:lnTo>
                  <a:lnTo>
                    <a:pt x="65023" y="49657"/>
                  </a:lnTo>
                  <a:lnTo>
                    <a:pt x="60706" y="50038"/>
                  </a:lnTo>
                  <a:lnTo>
                    <a:pt x="56387" y="50546"/>
                  </a:lnTo>
                  <a:lnTo>
                    <a:pt x="51943" y="50673"/>
                  </a:lnTo>
                  <a:lnTo>
                    <a:pt x="47497" y="50419"/>
                  </a:lnTo>
                  <a:lnTo>
                    <a:pt x="43306" y="50165"/>
                  </a:lnTo>
                  <a:lnTo>
                    <a:pt x="39243" y="49530"/>
                  </a:lnTo>
                  <a:lnTo>
                    <a:pt x="35178" y="48514"/>
                  </a:lnTo>
                  <a:lnTo>
                    <a:pt x="31115" y="47371"/>
                  </a:lnTo>
                  <a:lnTo>
                    <a:pt x="27559" y="45847"/>
                  </a:lnTo>
                  <a:lnTo>
                    <a:pt x="24256" y="43815"/>
                  </a:lnTo>
                  <a:lnTo>
                    <a:pt x="21081" y="41910"/>
                  </a:lnTo>
                  <a:lnTo>
                    <a:pt x="18541" y="39370"/>
                  </a:lnTo>
                  <a:lnTo>
                    <a:pt x="16763" y="36322"/>
                  </a:lnTo>
                  <a:lnTo>
                    <a:pt x="14985" y="33274"/>
                  </a:lnTo>
                  <a:lnTo>
                    <a:pt x="14223" y="29591"/>
                  </a:lnTo>
                  <a:lnTo>
                    <a:pt x="14350" y="25527"/>
                  </a:lnTo>
                  <a:lnTo>
                    <a:pt x="14604" y="21082"/>
                  </a:lnTo>
                  <a:lnTo>
                    <a:pt x="16256" y="16891"/>
                  </a:lnTo>
                  <a:lnTo>
                    <a:pt x="19431" y="13081"/>
                  </a:lnTo>
                  <a:lnTo>
                    <a:pt x="22478" y="9144"/>
                  </a:lnTo>
                  <a:lnTo>
                    <a:pt x="26923" y="5080"/>
                  </a:lnTo>
                  <a:lnTo>
                    <a:pt x="32638" y="889"/>
                  </a:lnTo>
                  <a:lnTo>
                    <a:pt x="15240" y="0"/>
                  </a:lnTo>
                  <a:lnTo>
                    <a:pt x="10668" y="4318"/>
                  </a:lnTo>
                  <a:lnTo>
                    <a:pt x="6984" y="8382"/>
                  </a:lnTo>
                  <a:lnTo>
                    <a:pt x="4318" y="12446"/>
                  </a:lnTo>
                  <a:lnTo>
                    <a:pt x="2159" y="16764"/>
                  </a:lnTo>
                  <a:lnTo>
                    <a:pt x="762" y="21209"/>
                  </a:lnTo>
                  <a:lnTo>
                    <a:pt x="253" y="26162"/>
                  </a:lnTo>
                  <a:lnTo>
                    <a:pt x="0" y="32385"/>
                  </a:lnTo>
                  <a:lnTo>
                    <a:pt x="762" y="37973"/>
                  </a:lnTo>
                  <a:lnTo>
                    <a:pt x="2920" y="42926"/>
                  </a:lnTo>
                  <a:lnTo>
                    <a:pt x="4953" y="47879"/>
                  </a:lnTo>
                  <a:lnTo>
                    <a:pt x="8128" y="52070"/>
                  </a:lnTo>
                  <a:lnTo>
                    <a:pt x="12191" y="55499"/>
                  </a:lnTo>
                  <a:lnTo>
                    <a:pt x="16382" y="59055"/>
                  </a:lnTo>
                  <a:lnTo>
                    <a:pt x="21462" y="61722"/>
                  </a:lnTo>
                  <a:lnTo>
                    <a:pt x="27559" y="63754"/>
                  </a:lnTo>
                  <a:lnTo>
                    <a:pt x="33781" y="65786"/>
                  </a:lnTo>
                  <a:lnTo>
                    <a:pt x="40640" y="67056"/>
                  </a:lnTo>
                  <a:lnTo>
                    <a:pt x="48387" y="67437"/>
                  </a:lnTo>
                  <a:lnTo>
                    <a:pt x="54863" y="67818"/>
                  </a:lnTo>
                  <a:lnTo>
                    <a:pt x="61087" y="67437"/>
                  </a:lnTo>
                  <a:lnTo>
                    <a:pt x="66928" y="66421"/>
                  </a:lnTo>
                  <a:lnTo>
                    <a:pt x="72770" y="65405"/>
                  </a:lnTo>
                  <a:lnTo>
                    <a:pt x="77850" y="63627"/>
                  </a:lnTo>
                  <a:lnTo>
                    <a:pt x="82422" y="60960"/>
                  </a:lnTo>
                  <a:lnTo>
                    <a:pt x="86868" y="58293"/>
                  </a:lnTo>
                  <a:lnTo>
                    <a:pt x="90550" y="54737"/>
                  </a:lnTo>
                  <a:lnTo>
                    <a:pt x="93218" y="50419"/>
                  </a:lnTo>
                  <a:lnTo>
                    <a:pt x="96012" y="45974"/>
                  </a:lnTo>
                  <a:lnTo>
                    <a:pt x="97535" y="40513"/>
                  </a:lnTo>
                  <a:lnTo>
                    <a:pt x="97916" y="34036"/>
                  </a:lnTo>
                  <a:lnTo>
                    <a:pt x="98043" y="31115"/>
                  </a:lnTo>
                  <a:lnTo>
                    <a:pt x="97790" y="28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9" name="object 159"/>
            <p:cNvSpPr/>
            <p:nvPr/>
          </p:nvSpPr>
          <p:spPr>
            <a:xfrm>
              <a:off x="1402207" y="3663950"/>
              <a:ext cx="98425" cy="89916"/>
            </a:xfrm>
            <a:custGeom>
              <a:avLst/>
              <a:gdLst/>
              <a:ahLst/>
              <a:cxnLst/>
              <a:rect l="l" t="t" r="r" b="b"/>
              <a:pathLst>
                <a:path w="98425" h="89916">
                  <a:moveTo>
                    <a:pt x="27940" y="85598"/>
                  </a:moveTo>
                  <a:lnTo>
                    <a:pt x="33909" y="87756"/>
                  </a:lnTo>
                  <a:lnTo>
                    <a:pt x="40512" y="89026"/>
                  </a:lnTo>
                  <a:lnTo>
                    <a:pt x="47752" y="89407"/>
                  </a:lnTo>
                  <a:lnTo>
                    <a:pt x="55245" y="89916"/>
                  </a:lnTo>
                  <a:lnTo>
                    <a:pt x="61976" y="89281"/>
                  </a:lnTo>
                  <a:lnTo>
                    <a:pt x="68072" y="87756"/>
                  </a:lnTo>
                  <a:lnTo>
                    <a:pt x="74040" y="86360"/>
                  </a:lnTo>
                  <a:lnTo>
                    <a:pt x="79248" y="83819"/>
                  </a:lnTo>
                  <a:lnTo>
                    <a:pt x="83565" y="80518"/>
                  </a:lnTo>
                  <a:lnTo>
                    <a:pt x="87884" y="77088"/>
                  </a:lnTo>
                  <a:lnTo>
                    <a:pt x="91312" y="72643"/>
                  </a:lnTo>
                  <a:lnTo>
                    <a:pt x="93726" y="67437"/>
                  </a:lnTo>
                  <a:lnTo>
                    <a:pt x="96265" y="62102"/>
                  </a:lnTo>
                  <a:lnTo>
                    <a:pt x="97662" y="55752"/>
                  </a:lnTo>
                  <a:lnTo>
                    <a:pt x="98043" y="48387"/>
                  </a:lnTo>
                  <a:lnTo>
                    <a:pt x="98425" y="40893"/>
                  </a:lnTo>
                  <a:lnTo>
                    <a:pt x="97536" y="34162"/>
                  </a:lnTo>
                  <a:lnTo>
                    <a:pt x="95504" y="28320"/>
                  </a:lnTo>
                  <a:lnTo>
                    <a:pt x="93345" y="22606"/>
                  </a:lnTo>
                  <a:lnTo>
                    <a:pt x="90170" y="17652"/>
                  </a:lnTo>
                  <a:lnTo>
                    <a:pt x="85979" y="13588"/>
                  </a:lnTo>
                  <a:lnTo>
                    <a:pt x="81661" y="9651"/>
                  </a:lnTo>
                  <a:lnTo>
                    <a:pt x="76581" y="6476"/>
                  </a:lnTo>
                  <a:lnTo>
                    <a:pt x="70612" y="4318"/>
                  </a:lnTo>
                  <a:lnTo>
                    <a:pt x="64643" y="2158"/>
                  </a:lnTo>
                  <a:lnTo>
                    <a:pt x="58039" y="762"/>
                  </a:lnTo>
                  <a:lnTo>
                    <a:pt x="50800" y="381"/>
                  </a:lnTo>
                  <a:lnTo>
                    <a:pt x="43180" y="0"/>
                  </a:lnTo>
                  <a:lnTo>
                    <a:pt x="36449" y="507"/>
                  </a:lnTo>
                  <a:lnTo>
                    <a:pt x="30480" y="2031"/>
                  </a:lnTo>
                  <a:lnTo>
                    <a:pt x="24384" y="3429"/>
                  </a:lnTo>
                  <a:lnTo>
                    <a:pt x="19177" y="5968"/>
                  </a:lnTo>
                  <a:lnTo>
                    <a:pt x="14859" y="9270"/>
                  </a:lnTo>
                  <a:lnTo>
                    <a:pt x="10540" y="12700"/>
                  </a:lnTo>
                  <a:lnTo>
                    <a:pt x="7112" y="17144"/>
                  </a:lnTo>
                  <a:lnTo>
                    <a:pt x="4699" y="22351"/>
                  </a:lnTo>
                  <a:lnTo>
                    <a:pt x="2159" y="27686"/>
                  </a:lnTo>
                  <a:lnTo>
                    <a:pt x="762" y="34036"/>
                  </a:lnTo>
                  <a:lnTo>
                    <a:pt x="381" y="41401"/>
                  </a:lnTo>
                  <a:lnTo>
                    <a:pt x="0" y="48894"/>
                  </a:lnTo>
                  <a:lnTo>
                    <a:pt x="889" y="55499"/>
                  </a:lnTo>
                  <a:lnTo>
                    <a:pt x="3048" y="61341"/>
                  </a:lnTo>
                  <a:lnTo>
                    <a:pt x="5206" y="67182"/>
                  </a:lnTo>
                  <a:lnTo>
                    <a:pt x="8381" y="72136"/>
                  </a:lnTo>
                  <a:lnTo>
                    <a:pt x="12573" y="76200"/>
                  </a:lnTo>
                  <a:lnTo>
                    <a:pt x="16890" y="80137"/>
                  </a:lnTo>
                  <a:lnTo>
                    <a:pt x="14478" y="51943"/>
                  </a:lnTo>
                  <a:lnTo>
                    <a:pt x="13843" y="47751"/>
                  </a:lnTo>
                  <a:lnTo>
                    <a:pt x="14096" y="42925"/>
                  </a:lnTo>
                  <a:lnTo>
                    <a:pt x="14351" y="37718"/>
                  </a:lnTo>
                  <a:lnTo>
                    <a:pt x="15493" y="33400"/>
                  </a:lnTo>
                  <a:lnTo>
                    <a:pt x="17653" y="29972"/>
                  </a:lnTo>
                  <a:lnTo>
                    <a:pt x="19684" y="26543"/>
                  </a:lnTo>
                  <a:lnTo>
                    <a:pt x="22352" y="23875"/>
                  </a:lnTo>
                  <a:lnTo>
                    <a:pt x="25654" y="21843"/>
                  </a:lnTo>
                  <a:lnTo>
                    <a:pt x="28956" y="19938"/>
                  </a:lnTo>
                  <a:lnTo>
                    <a:pt x="32765" y="18668"/>
                  </a:lnTo>
                  <a:lnTo>
                    <a:pt x="37084" y="18033"/>
                  </a:lnTo>
                  <a:lnTo>
                    <a:pt x="41402" y="17272"/>
                  </a:lnTo>
                  <a:lnTo>
                    <a:pt x="46101" y="17144"/>
                  </a:lnTo>
                  <a:lnTo>
                    <a:pt x="50927" y="17399"/>
                  </a:lnTo>
                  <a:lnTo>
                    <a:pt x="56006" y="17652"/>
                  </a:lnTo>
                  <a:lnTo>
                    <a:pt x="60706" y="18414"/>
                  </a:lnTo>
                  <a:lnTo>
                    <a:pt x="64896" y="19812"/>
                  </a:lnTo>
                  <a:lnTo>
                    <a:pt x="69087" y="21081"/>
                  </a:lnTo>
                  <a:lnTo>
                    <a:pt x="72771" y="22987"/>
                  </a:lnTo>
                  <a:lnTo>
                    <a:pt x="75692" y="25400"/>
                  </a:lnTo>
                  <a:lnTo>
                    <a:pt x="78740" y="27812"/>
                  </a:lnTo>
                  <a:lnTo>
                    <a:pt x="81026" y="30861"/>
                  </a:lnTo>
                  <a:lnTo>
                    <a:pt x="82550" y="34417"/>
                  </a:lnTo>
                  <a:lnTo>
                    <a:pt x="84074" y="37973"/>
                  </a:lnTo>
                  <a:lnTo>
                    <a:pt x="84709" y="42163"/>
                  </a:lnTo>
                  <a:lnTo>
                    <a:pt x="84455" y="47117"/>
                  </a:lnTo>
                  <a:lnTo>
                    <a:pt x="84201" y="52324"/>
                  </a:lnTo>
                  <a:lnTo>
                    <a:pt x="82931" y="56642"/>
                  </a:lnTo>
                  <a:lnTo>
                    <a:pt x="80899" y="60070"/>
                  </a:lnTo>
                  <a:lnTo>
                    <a:pt x="78867" y="63500"/>
                  </a:lnTo>
                  <a:lnTo>
                    <a:pt x="76200" y="66167"/>
                  </a:lnTo>
                  <a:lnTo>
                    <a:pt x="72771" y="68072"/>
                  </a:lnTo>
                  <a:lnTo>
                    <a:pt x="69468" y="69976"/>
                  </a:lnTo>
                  <a:lnTo>
                    <a:pt x="65659" y="71247"/>
                  </a:lnTo>
                  <a:lnTo>
                    <a:pt x="61340" y="71881"/>
                  </a:lnTo>
                  <a:lnTo>
                    <a:pt x="57023" y="72517"/>
                  </a:lnTo>
                  <a:lnTo>
                    <a:pt x="52451" y="72770"/>
                  </a:lnTo>
                  <a:lnTo>
                    <a:pt x="47625" y="72517"/>
                  </a:lnTo>
                  <a:lnTo>
                    <a:pt x="42418" y="72262"/>
                  </a:lnTo>
                  <a:lnTo>
                    <a:pt x="37846" y="71500"/>
                  </a:lnTo>
                  <a:lnTo>
                    <a:pt x="33528" y="70104"/>
                  </a:lnTo>
                  <a:lnTo>
                    <a:pt x="29337" y="68833"/>
                  </a:lnTo>
                  <a:lnTo>
                    <a:pt x="25781" y="67056"/>
                  </a:lnTo>
                  <a:lnTo>
                    <a:pt x="22733" y="64643"/>
                  </a:lnTo>
                  <a:lnTo>
                    <a:pt x="21971" y="83312"/>
                  </a:lnTo>
                  <a:lnTo>
                    <a:pt x="27940" y="85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160"/>
            <p:cNvSpPr/>
            <p:nvPr/>
          </p:nvSpPr>
          <p:spPr>
            <a:xfrm>
              <a:off x="1416685" y="3715893"/>
              <a:ext cx="8255" cy="31368"/>
            </a:xfrm>
            <a:custGeom>
              <a:avLst/>
              <a:gdLst/>
              <a:ahLst/>
              <a:cxnLst/>
              <a:rect l="l" t="t" r="r" b="b"/>
              <a:pathLst>
                <a:path w="8255" h="31369">
                  <a:moveTo>
                    <a:pt x="8255" y="12699"/>
                  </a:moveTo>
                  <a:lnTo>
                    <a:pt x="5334" y="10286"/>
                  </a:lnTo>
                  <a:lnTo>
                    <a:pt x="3048" y="7238"/>
                  </a:lnTo>
                  <a:lnTo>
                    <a:pt x="1524" y="3555"/>
                  </a:lnTo>
                  <a:lnTo>
                    <a:pt x="0" y="0"/>
                  </a:lnTo>
                  <a:lnTo>
                    <a:pt x="2412" y="28193"/>
                  </a:lnTo>
                  <a:lnTo>
                    <a:pt x="7493" y="31368"/>
                  </a:lnTo>
                  <a:lnTo>
                    <a:pt x="8255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161"/>
            <p:cNvSpPr/>
            <p:nvPr/>
          </p:nvSpPr>
          <p:spPr>
            <a:xfrm>
              <a:off x="1399667" y="3774821"/>
              <a:ext cx="95377" cy="56515"/>
            </a:xfrm>
            <a:custGeom>
              <a:avLst/>
              <a:gdLst/>
              <a:ahLst/>
              <a:cxnLst/>
              <a:rect l="l" t="t" r="r" b="b"/>
              <a:pathLst>
                <a:path w="95377" h="56515">
                  <a:moveTo>
                    <a:pt x="79629" y="40385"/>
                  </a:moveTo>
                  <a:lnTo>
                    <a:pt x="79502" y="43433"/>
                  </a:lnTo>
                  <a:lnTo>
                    <a:pt x="78613" y="47116"/>
                  </a:lnTo>
                  <a:lnTo>
                    <a:pt x="77597" y="50037"/>
                  </a:lnTo>
                  <a:lnTo>
                    <a:pt x="76454" y="52958"/>
                  </a:lnTo>
                  <a:lnTo>
                    <a:pt x="78613" y="55752"/>
                  </a:lnTo>
                  <a:lnTo>
                    <a:pt x="81280" y="56260"/>
                  </a:lnTo>
                  <a:lnTo>
                    <a:pt x="83947" y="56387"/>
                  </a:lnTo>
                  <a:lnTo>
                    <a:pt x="87630" y="56514"/>
                  </a:lnTo>
                  <a:lnTo>
                    <a:pt x="90805" y="56133"/>
                  </a:lnTo>
                  <a:lnTo>
                    <a:pt x="92837" y="53466"/>
                  </a:lnTo>
                  <a:lnTo>
                    <a:pt x="93853" y="50291"/>
                  </a:lnTo>
                  <a:lnTo>
                    <a:pt x="94615" y="46862"/>
                  </a:lnTo>
                  <a:lnTo>
                    <a:pt x="94996" y="43941"/>
                  </a:lnTo>
                  <a:lnTo>
                    <a:pt x="94869" y="40131"/>
                  </a:lnTo>
                  <a:lnTo>
                    <a:pt x="94107" y="36321"/>
                  </a:lnTo>
                  <a:lnTo>
                    <a:pt x="92075" y="32384"/>
                  </a:lnTo>
                  <a:lnTo>
                    <a:pt x="89281" y="28320"/>
                  </a:lnTo>
                  <a:lnTo>
                    <a:pt x="85090" y="23875"/>
                  </a:lnTo>
                  <a:lnTo>
                    <a:pt x="82296" y="21335"/>
                  </a:lnTo>
                  <a:lnTo>
                    <a:pt x="78867" y="18795"/>
                  </a:lnTo>
                  <a:lnTo>
                    <a:pt x="91821" y="19430"/>
                  </a:lnTo>
                  <a:lnTo>
                    <a:pt x="94742" y="16890"/>
                  </a:lnTo>
                  <a:lnTo>
                    <a:pt x="95123" y="13715"/>
                  </a:lnTo>
                  <a:lnTo>
                    <a:pt x="95377" y="10794"/>
                  </a:lnTo>
                  <a:lnTo>
                    <a:pt x="95123" y="6984"/>
                  </a:lnTo>
                  <a:lnTo>
                    <a:pt x="92583" y="4698"/>
                  </a:lnTo>
                  <a:lnTo>
                    <a:pt x="3556" y="0"/>
                  </a:lnTo>
                  <a:lnTo>
                    <a:pt x="2286" y="253"/>
                  </a:lnTo>
                  <a:lnTo>
                    <a:pt x="762" y="2920"/>
                  </a:lnTo>
                  <a:lnTo>
                    <a:pt x="254" y="6349"/>
                  </a:lnTo>
                  <a:lnTo>
                    <a:pt x="0" y="9524"/>
                  </a:lnTo>
                  <a:lnTo>
                    <a:pt x="127" y="13080"/>
                  </a:lnTo>
                  <a:lnTo>
                    <a:pt x="2794" y="16255"/>
                  </a:lnTo>
                  <a:lnTo>
                    <a:pt x="61214" y="19430"/>
                  </a:lnTo>
                  <a:lnTo>
                    <a:pt x="64770" y="21843"/>
                  </a:lnTo>
                  <a:lnTo>
                    <a:pt x="67691" y="24129"/>
                  </a:lnTo>
                  <a:lnTo>
                    <a:pt x="70104" y="26161"/>
                  </a:lnTo>
                  <a:lnTo>
                    <a:pt x="74422" y="30225"/>
                  </a:lnTo>
                  <a:lnTo>
                    <a:pt x="77216" y="33908"/>
                  </a:lnTo>
                  <a:lnTo>
                    <a:pt x="78867" y="37210"/>
                  </a:lnTo>
                  <a:lnTo>
                    <a:pt x="79629" y="40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162"/>
            <p:cNvSpPr/>
            <p:nvPr/>
          </p:nvSpPr>
          <p:spPr>
            <a:xfrm>
              <a:off x="1466088" y="3025140"/>
              <a:ext cx="249300" cy="1002665"/>
            </a:xfrm>
            <a:custGeom>
              <a:avLst/>
              <a:gdLst/>
              <a:ahLst/>
              <a:cxnLst/>
              <a:rect l="l" t="t" r="r" b="b"/>
              <a:pathLst>
                <a:path w="249300" h="1002664">
                  <a:moveTo>
                    <a:pt x="0" y="0"/>
                  </a:moveTo>
                  <a:lnTo>
                    <a:pt x="249300" y="100266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163"/>
            <p:cNvSpPr/>
            <p:nvPr/>
          </p:nvSpPr>
          <p:spPr>
            <a:xfrm>
              <a:off x="1622425" y="3234690"/>
              <a:ext cx="269875" cy="696341"/>
            </a:xfrm>
            <a:custGeom>
              <a:avLst/>
              <a:gdLst/>
              <a:ahLst/>
              <a:cxnLst/>
              <a:rect l="l" t="t" r="r" b="b"/>
              <a:pathLst>
                <a:path w="269875" h="696340">
                  <a:moveTo>
                    <a:pt x="70738" y="317881"/>
                  </a:moveTo>
                  <a:lnTo>
                    <a:pt x="72389" y="321056"/>
                  </a:lnTo>
                  <a:lnTo>
                    <a:pt x="75056" y="322072"/>
                  </a:lnTo>
                  <a:lnTo>
                    <a:pt x="160400" y="296545"/>
                  </a:lnTo>
                  <a:lnTo>
                    <a:pt x="160781" y="296290"/>
                  </a:lnTo>
                  <a:lnTo>
                    <a:pt x="162179" y="293624"/>
                  </a:lnTo>
                  <a:lnTo>
                    <a:pt x="161798" y="290575"/>
                  </a:lnTo>
                  <a:lnTo>
                    <a:pt x="160908" y="287782"/>
                  </a:lnTo>
                  <a:lnTo>
                    <a:pt x="160019" y="284988"/>
                  </a:lnTo>
                  <a:lnTo>
                    <a:pt x="158369" y="281813"/>
                  </a:lnTo>
                  <a:lnTo>
                    <a:pt x="155701" y="280797"/>
                  </a:lnTo>
                  <a:lnTo>
                    <a:pt x="70357" y="306450"/>
                  </a:lnTo>
                  <a:lnTo>
                    <a:pt x="69850" y="306577"/>
                  </a:lnTo>
                  <a:lnTo>
                    <a:pt x="68580" y="309372"/>
                  </a:lnTo>
                  <a:lnTo>
                    <a:pt x="68961" y="312293"/>
                  </a:lnTo>
                  <a:lnTo>
                    <a:pt x="69723" y="315087"/>
                  </a:lnTo>
                  <a:lnTo>
                    <a:pt x="70738" y="317881"/>
                  </a:lnTo>
                  <a:close/>
                </a:path>
                <a:path w="269875" h="696340">
                  <a:moveTo>
                    <a:pt x="177926" y="272796"/>
                  </a:moveTo>
                  <a:lnTo>
                    <a:pt x="176149" y="276351"/>
                  </a:lnTo>
                  <a:lnTo>
                    <a:pt x="176275" y="279019"/>
                  </a:lnTo>
                  <a:lnTo>
                    <a:pt x="177292" y="282701"/>
                  </a:lnTo>
                  <a:lnTo>
                    <a:pt x="178435" y="286512"/>
                  </a:lnTo>
                  <a:lnTo>
                    <a:pt x="179831" y="288798"/>
                  </a:lnTo>
                  <a:lnTo>
                    <a:pt x="183387" y="290830"/>
                  </a:lnTo>
                  <a:lnTo>
                    <a:pt x="186055" y="290702"/>
                  </a:lnTo>
                  <a:lnTo>
                    <a:pt x="189737" y="289687"/>
                  </a:lnTo>
                  <a:lnTo>
                    <a:pt x="193294" y="288544"/>
                  </a:lnTo>
                  <a:lnTo>
                    <a:pt x="195580" y="287147"/>
                  </a:lnTo>
                  <a:lnTo>
                    <a:pt x="197357" y="283718"/>
                  </a:lnTo>
                  <a:lnTo>
                    <a:pt x="197231" y="280924"/>
                  </a:lnTo>
                  <a:lnTo>
                    <a:pt x="196214" y="277240"/>
                  </a:lnTo>
                  <a:lnTo>
                    <a:pt x="195072" y="273558"/>
                  </a:lnTo>
                  <a:lnTo>
                    <a:pt x="193675" y="271145"/>
                  </a:lnTo>
                  <a:lnTo>
                    <a:pt x="190119" y="269239"/>
                  </a:lnTo>
                  <a:lnTo>
                    <a:pt x="187451" y="269239"/>
                  </a:lnTo>
                  <a:lnTo>
                    <a:pt x="183769" y="270383"/>
                  </a:lnTo>
                  <a:lnTo>
                    <a:pt x="180212" y="271399"/>
                  </a:lnTo>
                  <a:lnTo>
                    <a:pt x="177926" y="272796"/>
                  </a:lnTo>
                  <a:close/>
                </a:path>
                <a:path w="269875" h="696340">
                  <a:moveTo>
                    <a:pt x="85089" y="360045"/>
                  </a:moveTo>
                  <a:lnTo>
                    <a:pt x="84962" y="368046"/>
                  </a:lnTo>
                  <a:lnTo>
                    <a:pt x="85598" y="372237"/>
                  </a:lnTo>
                  <a:lnTo>
                    <a:pt x="86868" y="376682"/>
                  </a:lnTo>
                  <a:lnTo>
                    <a:pt x="88392" y="381889"/>
                  </a:lnTo>
                  <a:lnTo>
                    <a:pt x="91058" y="386334"/>
                  </a:lnTo>
                  <a:lnTo>
                    <a:pt x="94614" y="390271"/>
                  </a:lnTo>
                  <a:lnTo>
                    <a:pt x="98170" y="394208"/>
                  </a:lnTo>
                  <a:lnTo>
                    <a:pt x="98298" y="370459"/>
                  </a:lnTo>
                  <a:lnTo>
                    <a:pt x="98551" y="366140"/>
                  </a:lnTo>
                  <a:lnTo>
                    <a:pt x="100330" y="362585"/>
                  </a:lnTo>
                  <a:lnTo>
                    <a:pt x="104012" y="339344"/>
                  </a:lnTo>
                  <a:lnTo>
                    <a:pt x="99949" y="340613"/>
                  </a:lnTo>
                  <a:lnTo>
                    <a:pt x="96393" y="342392"/>
                  </a:lnTo>
                  <a:lnTo>
                    <a:pt x="93599" y="344805"/>
                  </a:lnTo>
                  <a:lnTo>
                    <a:pt x="90805" y="347218"/>
                  </a:lnTo>
                  <a:lnTo>
                    <a:pt x="88773" y="350012"/>
                  </a:lnTo>
                  <a:lnTo>
                    <a:pt x="87249" y="353187"/>
                  </a:lnTo>
                  <a:lnTo>
                    <a:pt x="85851" y="356362"/>
                  </a:lnTo>
                  <a:lnTo>
                    <a:pt x="85089" y="360045"/>
                  </a:lnTo>
                  <a:close/>
                </a:path>
                <a:path w="269875" h="696340">
                  <a:moveTo>
                    <a:pt x="185293" y="371729"/>
                  </a:moveTo>
                  <a:lnTo>
                    <a:pt x="185419" y="367030"/>
                  </a:lnTo>
                  <a:lnTo>
                    <a:pt x="184531" y="361569"/>
                  </a:lnTo>
                  <a:lnTo>
                    <a:pt x="182752" y="355473"/>
                  </a:lnTo>
                  <a:lnTo>
                    <a:pt x="181737" y="352171"/>
                  </a:lnTo>
                  <a:lnTo>
                    <a:pt x="180467" y="348996"/>
                  </a:lnTo>
                  <a:lnTo>
                    <a:pt x="178943" y="345948"/>
                  </a:lnTo>
                  <a:lnTo>
                    <a:pt x="177292" y="342900"/>
                  </a:lnTo>
                  <a:lnTo>
                    <a:pt x="175641" y="340106"/>
                  </a:lnTo>
                  <a:lnTo>
                    <a:pt x="173989" y="337693"/>
                  </a:lnTo>
                  <a:lnTo>
                    <a:pt x="170433" y="333121"/>
                  </a:lnTo>
                  <a:lnTo>
                    <a:pt x="167005" y="329692"/>
                  </a:lnTo>
                  <a:lnTo>
                    <a:pt x="163449" y="327279"/>
                  </a:lnTo>
                  <a:lnTo>
                    <a:pt x="160400" y="327151"/>
                  </a:lnTo>
                  <a:lnTo>
                    <a:pt x="157606" y="327787"/>
                  </a:lnTo>
                  <a:lnTo>
                    <a:pt x="154305" y="329184"/>
                  </a:lnTo>
                  <a:lnTo>
                    <a:pt x="152273" y="331850"/>
                  </a:lnTo>
                  <a:lnTo>
                    <a:pt x="153543" y="334518"/>
                  </a:lnTo>
                  <a:lnTo>
                    <a:pt x="156210" y="337058"/>
                  </a:lnTo>
                  <a:lnTo>
                    <a:pt x="159638" y="340740"/>
                  </a:lnTo>
                  <a:lnTo>
                    <a:pt x="163322" y="345059"/>
                  </a:lnTo>
                  <a:lnTo>
                    <a:pt x="165100" y="347852"/>
                  </a:lnTo>
                  <a:lnTo>
                    <a:pt x="166877" y="350647"/>
                  </a:lnTo>
                  <a:lnTo>
                    <a:pt x="168401" y="353949"/>
                  </a:lnTo>
                  <a:lnTo>
                    <a:pt x="169544" y="357886"/>
                  </a:lnTo>
                  <a:lnTo>
                    <a:pt x="170687" y="361442"/>
                  </a:lnTo>
                  <a:lnTo>
                    <a:pt x="171195" y="364617"/>
                  </a:lnTo>
                  <a:lnTo>
                    <a:pt x="170942" y="370077"/>
                  </a:lnTo>
                  <a:lnTo>
                    <a:pt x="169037" y="374523"/>
                  </a:lnTo>
                  <a:lnTo>
                    <a:pt x="166116" y="378206"/>
                  </a:lnTo>
                  <a:lnTo>
                    <a:pt x="161417" y="381127"/>
                  </a:lnTo>
                  <a:lnTo>
                    <a:pt x="158623" y="382397"/>
                  </a:lnTo>
                  <a:lnTo>
                    <a:pt x="155320" y="383413"/>
                  </a:lnTo>
                  <a:lnTo>
                    <a:pt x="148717" y="385318"/>
                  </a:lnTo>
                  <a:lnTo>
                    <a:pt x="145161" y="373634"/>
                  </a:lnTo>
                  <a:lnTo>
                    <a:pt x="143129" y="367030"/>
                  </a:lnTo>
                  <a:lnTo>
                    <a:pt x="140843" y="361188"/>
                  </a:lnTo>
                  <a:lnTo>
                    <a:pt x="138049" y="356235"/>
                  </a:lnTo>
                  <a:lnTo>
                    <a:pt x="135255" y="351282"/>
                  </a:lnTo>
                  <a:lnTo>
                    <a:pt x="132206" y="347345"/>
                  </a:lnTo>
                  <a:lnTo>
                    <a:pt x="128777" y="344297"/>
                  </a:lnTo>
                  <a:lnTo>
                    <a:pt x="125349" y="341375"/>
                  </a:lnTo>
                  <a:lnTo>
                    <a:pt x="121538" y="339471"/>
                  </a:lnTo>
                  <a:lnTo>
                    <a:pt x="117348" y="338582"/>
                  </a:lnTo>
                  <a:lnTo>
                    <a:pt x="113283" y="337693"/>
                  </a:lnTo>
                  <a:lnTo>
                    <a:pt x="108838" y="337947"/>
                  </a:lnTo>
                  <a:lnTo>
                    <a:pt x="104012" y="339344"/>
                  </a:lnTo>
                  <a:lnTo>
                    <a:pt x="100330" y="362585"/>
                  </a:lnTo>
                  <a:lnTo>
                    <a:pt x="102107" y="358901"/>
                  </a:lnTo>
                  <a:lnTo>
                    <a:pt x="105156" y="356488"/>
                  </a:lnTo>
                  <a:lnTo>
                    <a:pt x="109600" y="355092"/>
                  </a:lnTo>
                  <a:lnTo>
                    <a:pt x="112141" y="354330"/>
                  </a:lnTo>
                  <a:lnTo>
                    <a:pt x="114554" y="354202"/>
                  </a:lnTo>
                  <a:lnTo>
                    <a:pt x="119125" y="354964"/>
                  </a:lnTo>
                  <a:lnTo>
                    <a:pt x="123443" y="357632"/>
                  </a:lnTo>
                  <a:lnTo>
                    <a:pt x="127254" y="361569"/>
                  </a:lnTo>
                  <a:lnTo>
                    <a:pt x="129031" y="364489"/>
                  </a:lnTo>
                  <a:lnTo>
                    <a:pt x="130682" y="367411"/>
                  </a:lnTo>
                  <a:lnTo>
                    <a:pt x="132080" y="371094"/>
                  </a:lnTo>
                  <a:lnTo>
                    <a:pt x="133476" y="375412"/>
                  </a:lnTo>
                  <a:lnTo>
                    <a:pt x="137413" y="388747"/>
                  </a:lnTo>
                  <a:lnTo>
                    <a:pt x="119252" y="394208"/>
                  </a:lnTo>
                  <a:lnTo>
                    <a:pt x="113918" y="391668"/>
                  </a:lnTo>
                  <a:lnTo>
                    <a:pt x="109600" y="388874"/>
                  </a:lnTo>
                  <a:lnTo>
                    <a:pt x="106425" y="385953"/>
                  </a:lnTo>
                  <a:lnTo>
                    <a:pt x="103250" y="383159"/>
                  </a:lnTo>
                  <a:lnTo>
                    <a:pt x="101092" y="379603"/>
                  </a:lnTo>
                  <a:lnTo>
                    <a:pt x="99822" y="375539"/>
                  </a:lnTo>
                  <a:lnTo>
                    <a:pt x="98298" y="370459"/>
                  </a:lnTo>
                  <a:lnTo>
                    <a:pt x="98170" y="394208"/>
                  </a:lnTo>
                  <a:lnTo>
                    <a:pt x="102488" y="397383"/>
                  </a:lnTo>
                  <a:lnTo>
                    <a:pt x="107568" y="399923"/>
                  </a:lnTo>
                  <a:lnTo>
                    <a:pt x="99060" y="402463"/>
                  </a:lnTo>
                  <a:lnTo>
                    <a:pt x="97281" y="405003"/>
                  </a:lnTo>
                  <a:lnTo>
                    <a:pt x="97789" y="408432"/>
                  </a:lnTo>
                  <a:lnTo>
                    <a:pt x="98806" y="411861"/>
                  </a:lnTo>
                  <a:lnTo>
                    <a:pt x="100202" y="414782"/>
                  </a:lnTo>
                  <a:lnTo>
                    <a:pt x="103124" y="415925"/>
                  </a:lnTo>
                  <a:lnTo>
                    <a:pt x="160655" y="398780"/>
                  </a:lnTo>
                  <a:lnTo>
                    <a:pt x="165988" y="397129"/>
                  </a:lnTo>
                  <a:lnTo>
                    <a:pt x="170433" y="395097"/>
                  </a:lnTo>
                  <a:lnTo>
                    <a:pt x="174117" y="392684"/>
                  </a:lnTo>
                  <a:lnTo>
                    <a:pt x="177673" y="390398"/>
                  </a:lnTo>
                  <a:lnTo>
                    <a:pt x="180467" y="387477"/>
                  </a:lnTo>
                  <a:lnTo>
                    <a:pt x="182372" y="383921"/>
                  </a:lnTo>
                  <a:lnTo>
                    <a:pt x="184276" y="380492"/>
                  </a:lnTo>
                  <a:lnTo>
                    <a:pt x="185166" y="376428"/>
                  </a:lnTo>
                  <a:lnTo>
                    <a:pt x="185293" y="371729"/>
                  </a:lnTo>
                  <a:close/>
                </a:path>
                <a:path w="269875" h="696340">
                  <a:moveTo>
                    <a:pt x="179197" y="487934"/>
                  </a:moveTo>
                  <a:lnTo>
                    <a:pt x="129286" y="502920"/>
                  </a:lnTo>
                  <a:lnTo>
                    <a:pt x="128777" y="503047"/>
                  </a:lnTo>
                  <a:lnTo>
                    <a:pt x="127507" y="505841"/>
                  </a:lnTo>
                  <a:lnTo>
                    <a:pt x="127888" y="508762"/>
                  </a:lnTo>
                  <a:lnTo>
                    <a:pt x="128650" y="511683"/>
                  </a:lnTo>
                  <a:lnTo>
                    <a:pt x="129667" y="514477"/>
                  </a:lnTo>
                  <a:lnTo>
                    <a:pt x="131318" y="517652"/>
                  </a:lnTo>
                  <a:lnTo>
                    <a:pt x="133985" y="518541"/>
                  </a:lnTo>
                  <a:lnTo>
                    <a:pt x="186055" y="502920"/>
                  </a:lnTo>
                  <a:lnTo>
                    <a:pt x="192150" y="501142"/>
                  </a:lnTo>
                  <a:lnTo>
                    <a:pt x="197104" y="499110"/>
                  </a:lnTo>
                  <a:lnTo>
                    <a:pt x="201168" y="496697"/>
                  </a:lnTo>
                  <a:lnTo>
                    <a:pt x="205231" y="494411"/>
                  </a:lnTo>
                  <a:lnTo>
                    <a:pt x="208406" y="491490"/>
                  </a:lnTo>
                  <a:lnTo>
                    <a:pt x="210947" y="488188"/>
                  </a:lnTo>
                  <a:lnTo>
                    <a:pt x="213487" y="484759"/>
                  </a:lnTo>
                  <a:lnTo>
                    <a:pt x="215011" y="480822"/>
                  </a:lnTo>
                  <a:lnTo>
                    <a:pt x="215773" y="476377"/>
                  </a:lnTo>
                  <a:lnTo>
                    <a:pt x="216535" y="471932"/>
                  </a:lnTo>
                  <a:lnTo>
                    <a:pt x="216154" y="466852"/>
                  </a:lnTo>
                  <a:lnTo>
                    <a:pt x="214375" y="461137"/>
                  </a:lnTo>
                  <a:lnTo>
                    <a:pt x="212979" y="456311"/>
                  </a:lnTo>
                  <a:lnTo>
                    <a:pt x="210312" y="451866"/>
                  </a:lnTo>
                  <a:lnTo>
                    <a:pt x="206375" y="447802"/>
                  </a:lnTo>
                  <a:lnTo>
                    <a:pt x="202437" y="443865"/>
                  </a:lnTo>
                  <a:lnTo>
                    <a:pt x="197104" y="440182"/>
                  </a:lnTo>
                  <a:lnTo>
                    <a:pt x="190245" y="437007"/>
                  </a:lnTo>
                  <a:lnTo>
                    <a:pt x="201549" y="433705"/>
                  </a:lnTo>
                  <a:lnTo>
                    <a:pt x="202692" y="432943"/>
                  </a:lnTo>
                  <a:lnTo>
                    <a:pt x="203454" y="430149"/>
                  </a:lnTo>
                  <a:lnTo>
                    <a:pt x="202819" y="427101"/>
                  </a:lnTo>
                  <a:lnTo>
                    <a:pt x="201549" y="423164"/>
                  </a:lnTo>
                  <a:lnTo>
                    <a:pt x="199898" y="420243"/>
                  </a:lnTo>
                  <a:lnTo>
                    <a:pt x="197231" y="419481"/>
                  </a:lnTo>
                  <a:lnTo>
                    <a:pt x="112013" y="445135"/>
                  </a:lnTo>
                  <a:lnTo>
                    <a:pt x="111506" y="445262"/>
                  </a:lnTo>
                  <a:lnTo>
                    <a:pt x="110108" y="448056"/>
                  </a:lnTo>
                  <a:lnTo>
                    <a:pt x="110617" y="450977"/>
                  </a:lnTo>
                  <a:lnTo>
                    <a:pt x="111379" y="453771"/>
                  </a:lnTo>
                  <a:lnTo>
                    <a:pt x="112268" y="456565"/>
                  </a:lnTo>
                  <a:lnTo>
                    <a:pt x="113918" y="459740"/>
                  </a:lnTo>
                  <a:lnTo>
                    <a:pt x="116586" y="460756"/>
                  </a:lnTo>
                  <a:lnTo>
                    <a:pt x="176275" y="442849"/>
                  </a:lnTo>
                  <a:lnTo>
                    <a:pt x="182880" y="445516"/>
                  </a:lnTo>
                  <a:lnTo>
                    <a:pt x="188213" y="448437"/>
                  </a:lnTo>
                  <a:lnTo>
                    <a:pt x="192150" y="451485"/>
                  </a:lnTo>
                  <a:lnTo>
                    <a:pt x="196214" y="454660"/>
                  </a:lnTo>
                  <a:lnTo>
                    <a:pt x="198755" y="458089"/>
                  </a:lnTo>
                  <a:lnTo>
                    <a:pt x="199898" y="462026"/>
                  </a:lnTo>
                  <a:lnTo>
                    <a:pt x="200787" y="465074"/>
                  </a:lnTo>
                  <a:lnTo>
                    <a:pt x="201041" y="467868"/>
                  </a:lnTo>
                  <a:lnTo>
                    <a:pt x="200532" y="470535"/>
                  </a:lnTo>
                  <a:lnTo>
                    <a:pt x="200151" y="473202"/>
                  </a:lnTo>
                  <a:lnTo>
                    <a:pt x="197357" y="477647"/>
                  </a:lnTo>
                  <a:lnTo>
                    <a:pt x="193420" y="481584"/>
                  </a:lnTo>
                  <a:lnTo>
                    <a:pt x="190626" y="483235"/>
                  </a:lnTo>
                  <a:lnTo>
                    <a:pt x="187960" y="484886"/>
                  </a:lnTo>
                  <a:lnTo>
                    <a:pt x="184150" y="486537"/>
                  </a:lnTo>
                  <a:lnTo>
                    <a:pt x="179197" y="487934"/>
                  </a:lnTo>
                  <a:close/>
                </a:path>
                <a:path w="269875" h="696340">
                  <a:moveTo>
                    <a:pt x="226187" y="583184"/>
                  </a:moveTo>
                  <a:lnTo>
                    <a:pt x="226441" y="586232"/>
                  </a:lnTo>
                  <a:lnTo>
                    <a:pt x="229488" y="587375"/>
                  </a:lnTo>
                  <a:lnTo>
                    <a:pt x="233806" y="586359"/>
                  </a:lnTo>
                  <a:lnTo>
                    <a:pt x="237362" y="585089"/>
                  </a:lnTo>
                  <a:lnTo>
                    <a:pt x="240156" y="582803"/>
                  </a:lnTo>
                  <a:lnTo>
                    <a:pt x="241681" y="580136"/>
                  </a:lnTo>
                  <a:lnTo>
                    <a:pt x="242824" y="576707"/>
                  </a:lnTo>
                  <a:lnTo>
                    <a:pt x="243839" y="572516"/>
                  </a:lnTo>
                  <a:lnTo>
                    <a:pt x="244094" y="567690"/>
                  </a:lnTo>
                  <a:lnTo>
                    <a:pt x="244094" y="565150"/>
                  </a:lnTo>
                  <a:lnTo>
                    <a:pt x="243839" y="562483"/>
                  </a:lnTo>
                  <a:lnTo>
                    <a:pt x="243586" y="559689"/>
                  </a:lnTo>
                  <a:lnTo>
                    <a:pt x="243077" y="557022"/>
                  </a:lnTo>
                  <a:lnTo>
                    <a:pt x="242188" y="554355"/>
                  </a:lnTo>
                  <a:lnTo>
                    <a:pt x="240537" y="548640"/>
                  </a:lnTo>
                  <a:lnTo>
                    <a:pt x="237998" y="543687"/>
                  </a:lnTo>
                  <a:lnTo>
                    <a:pt x="234695" y="539496"/>
                  </a:lnTo>
                  <a:lnTo>
                    <a:pt x="231394" y="535178"/>
                  </a:lnTo>
                  <a:lnTo>
                    <a:pt x="227330" y="531876"/>
                  </a:lnTo>
                  <a:lnTo>
                    <a:pt x="222376" y="529463"/>
                  </a:lnTo>
                  <a:lnTo>
                    <a:pt x="217424" y="527050"/>
                  </a:lnTo>
                  <a:lnTo>
                    <a:pt x="211708" y="525653"/>
                  </a:lnTo>
                  <a:lnTo>
                    <a:pt x="204977" y="525399"/>
                  </a:lnTo>
                  <a:lnTo>
                    <a:pt x="198374" y="525145"/>
                  </a:lnTo>
                  <a:lnTo>
                    <a:pt x="190881" y="526288"/>
                  </a:lnTo>
                  <a:lnTo>
                    <a:pt x="182372" y="528828"/>
                  </a:lnTo>
                  <a:lnTo>
                    <a:pt x="175006" y="531114"/>
                  </a:lnTo>
                  <a:lnTo>
                    <a:pt x="168782" y="533908"/>
                  </a:lnTo>
                  <a:lnTo>
                    <a:pt x="163575" y="537210"/>
                  </a:lnTo>
                  <a:lnTo>
                    <a:pt x="158495" y="540639"/>
                  </a:lnTo>
                  <a:lnTo>
                    <a:pt x="154431" y="544449"/>
                  </a:lnTo>
                  <a:lnTo>
                    <a:pt x="151511" y="548767"/>
                  </a:lnTo>
                  <a:lnTo>
                    <a:pt x="148589" y="553212"/>
                  </a:lnTo>
                  <a:lnTo>
                    <a:pt x="146812" y="558038"/>
                  </a:lnTo>
                  <a:lnTo>
                    <a:pt x="146176" y="563372"/>
                  </a:lnTo>
                  <a:lnTo>
                    <a:pt x="145542" y="568706"/>
                  </a:lnTo>
                  <a:lnTo>
                    <a:pt x="146176" y="574421"/>
                  </a:lnTo>
                  <a:lnTo>
                    <a:pt x="148081" y="580644"/>
                  </a:lnTo>
                  <a:lnTo>
                    <a:pt x="148970" y="583565"/>
                  </a:lnTo>
                  <a:lnTo>
                    <a:pt x="150113" y="586359"/>
                  </a:lnTo>
                  <a:lnTo>
                    <a:pt x="151511" y="588899"/>
                  </a:lnTo>
                  <a:lnTo>
                    <a:pt x="152907" y="591566"/>
                  </a:lnTo>
                  <a:lnTo>
                    <a:pt x="154431" y="593979"/>
                  </a:lnTo>
                  <a:lnTo>
                    <a:pt x="157606" y="598170"/>
                  </a:lnTo>
                  <a:lnTo>
                    <a:pt x="161036" y="601472"/>
                  </a:lnTo>
                  <a:lnTo>
                    <a:pt x="165226" y="604647"/>
                  </a:lnTo>
                  <a:lnTo>
                    <a:pt x="168529" y="605790"/>
                  </a:lnTo>
                  <a:lnTo>
                    <a:pt x="171195" y="605536"/>
                  </a:lnTo>
                  <a:lnTo>
                    <a:pt x="173989" y="604774"/>
                  </a:lnTo>
                  <a:lnTo>
                    <a:pt x="177164" y="603631"/>
                  </a:lnTo>
                  <a:lnTo>
                    <a:pt x="180339" y="601218"/>
                  </a:lnTo>
                  <a:lnTo>
                    <a:pt x="179324" y="598297"/>
                  </a:lnTo>
                  <a:lnTo>
                    <a:pt x="176275" y="596265"/>
                  </a:lnTo>
                  <a:lnTo>
                    <a:pt x="172593" y="593471"/>
                  </a:lnTo>
                  <a:lnTo>
                    <a:pt x="168656" y="589915"/>
                  </a:lnTo>
                  <a:lnTo>
                    <a:pt x="164719" y="585089"/>
                  </a:lnTo>
                  <a:lnTo>
                    <a:pt x="163322" y="582168"/>
                  </a:lnTo>
                  <a:lnTo>
                    <a:pt x="162179" y="578485"/>
                  </a:lnTo>
                  <a:lnTo>
                    <a:pt x="161036" y="574675"/>
                  </a:lnTo>
                  <a:lnTo>
                    <a:pt x="160655" y="571119"/>
                  </a:lnTo>
                  <a:lnTo>
                    <a:pt x="161162" y="567817"/>
                  </a:lnTo>
                  <a:lnTo>
                    <a:pt x="161670" y="564515"/>
                  </a:lnTo>
                  <a:lnTo>
                    <a:pt x="162941" y="561340"/>
                  </a:lnTo>
                  <a:lnTo>
                    <a:pt x="165226" y="558546"/>
                  </a:lnTo>
                  <a:lnTo>
                    <a:pt x="167386" y="555625"/>
                  </a:lnTo>
                  <a:lnTo>
                    <a:pt x="170306" y="553085"/>
                  </a:lnTo>
                  <a:lnTo>
                    <a:pt x="174117" y="550799"/>
                  </a:lnTo>
                  <a:lnTo>
                    <a:pt x="178054" y="548513"/>
                  </a:lnTo>
                  <a:lnTo>
                    <a:pt x="182625" y="546481"/>
                  </a:lnTo>
                  <a:lnTo>
                    <a:pt x="188213" y="544830"/>
                  </a:lnTo>
                  <a:lnTo>
                    <a:pt x="190795" y="544092"/>
                  </a:lnTo>
                  <a:lnTo>
                    <a:pt x="204219" y="541924"/>
                  </a:lnTo>
                  <a:lnTo>
                    <a:pt x="215137" y="543306"/>
                  </a:lnTo>
                  <a:lnTo>
                    <a:pt x="222123" y="545592"/>
                  </a:lnTo>
                  <a:lnTo>
                    <a:pt x="226694" y="550545"/>
                  </a:lnTo>
                  <a:lnTo>
                    <a:pt x="228981" y="558038"/>
                  </a:lnTo>
                  <a:lnTo>
                    <a:pt x="230124" y="561721"/>
                  </a:lnTo>
                  <a:lnTo>
                    <a:pt x="230505" y="565023"/>
                  </a:lnTo>
                  <a:lnTo>
                    <a:pt x="230250" y="568071"/>
                  </a:lnTo>
                  <a:lnTo>
                    <a:pt x="229997" y="571119"/>
                  </a:lnTo>
                  <a:lnTo>
                    <a:pt x="229616" y="573659"/>
                  </a:lnTo>
                  <a:lnTo>
                    <a:pt x="228854" y="575945"/>
                  </a:lnTo>
                  <a:lnTo>
                    <a:pt x="227456" y="580136"/>
                  </a:lnTo>
                  <a:lnTo>
                    <a:pt x="226187" y="583184"/>
                  </a:lnTo>
                  <a:close/>
                </a:path>
                <a:path w="269875" h="696340">
                  <a:moveTo>
                    <a:pt x="235204" y="670814"/>
                  </a:moveTo>
                  <a:lnTo>
                    <a:pt x="221233" y="624332"/>
                  </a:lnTo>
                  <a:lnTo>
                    <a:pt x="226694" y="683895"/>
                  </a:lnTo>
                  <a:lnTo>
                    <a:pt x="228092" y="686689"/>
                  </a:lnTo>
                  <a:lnTo>
                    <a:pt x="235204" y="670814"/>
                  </a:lnTo>
                  <a:close/>
                </a:path>
                <a:path w="269875" h="696340">
                  <a:moveTo>
                    <a:pt x="171450" y="647954"/>
                  </a:moveTo>
                  <a:lnTo>
                    <a:pt x="171069" y="653796"/>
                  </a:lnTo>
                  <a:lnTo>
                    <a:pt x="171957" y="660273"/>
                  </a:lnTo>
                  <a:lnTo>
                    <a:pt x="173989" y="667258"/>
                  </a:lnTo>
                  <a:lnTo>
                    <a:pt x="175260" y="671322"/>
                  </a:lnTo>
                  <a:lnTo>
                    <a:pt x="176656" y="675005"/>
                  </a:lnTo>
                  <a:lnTo>
                    <a:pt x="178307" y="678434"/>
                  </a:lnTo>
                  <a:lnTo>
                    <a:pt x="179958" y="681863"/>
                  </a:lnTo>
                  <a:lnTo>
                    <a:pt x="181610" y="684784"/>
                  </a:lnTo>
                  <a:lnTo>
                    <a:pt x="184785" y="689737"/>
                  </a:lnTo>
                  <a:lnTo>
                    <a:pt x="187579" y="693166"/>
                  </a:lnTo>
                  <a:lnTo>
                    <a:pt x="190626" y="695960"/>
                  </a:lnTo>
                  <a:lnTo>
                    <a:pt x="193420" y="696341"/>
                  </a:lnTo>
                  <a:lnTo>
                    <a:pt x="195961" y="695833"/>
                  </a:lnTo>
                  <a:lnTo>
                    <a:pt x="198881" y="694944"/>
                  </a:lnTo>
                  <a:lnTo>
                    <a:pt x="201675" y="693293"/>
                  </a:lnTo>
                  <a:lnTo>
                    <a:pt x="201802" y="690372"/>
                  </a:lnTo>
                  <a:lnTo>
                    <a:pt x="198881" y="686816"/>
                  </a:lnTo>
                  <a:lnTo>
                    <a:pt x="196087" y="683006"/>
                  </a:lnTo>
                  <a:lnTo>
                    <a:pt x="193039" y="678434"/>
                  </a:lnTo>
                  <a:lnTo>
                    <a:pt x="191388" y="675513"/>
                  </a:lnTo>
                  <a:lnTo>
                    <a:pt x="189737" y="672465"/>
                  </a:lnTo>
                  <a:lnTo>
                    <a:pt x="188341" y="669036"/>
                  </a:lnTo>
                  <a:lnTo>
                    <a:pt x="187198" y="664972"/>
                  </a:lnTo>
                  <a:lnTo>
                    <a:pt x="185674" y="659765"/>
                  </a:lnTo>
                  <a:lnTo>
                    <a:pt x="185038" y="655193"/>
                  </a:lnTo>
                  <a:lnTo>
                    <a:pt x="185419" y="651256"/>
                  </a:lnTo>
                  <a:lnTo>
                    <a:pt x="185800" y="647192"/>
                  </a:lnTo>
                  <a:lnTo>
                    <a:pt x="187070" y="643763"/>
                  </a:lnTo>
                  <a:lnTo>
                    <a:pt x="189102" y="640715"/>
                  </a:lnTo>
                  <a:lnTo>
                    <a:pt x="191135" y="637667"/>
                  </a:lnTo>
                  <a:lnTo>
                    <a:pt x="193929" y="635000"/>
                  </a:lnTo>
                  <a:lnTo>
                    <a:pt x="197357" y="632968"/>
                  </a:lnTo>
                  <a:lnTo>
                    <a:pt x="200913" y="630936"/>
                  </a:lnTo>
                  <a:lnTo>
                    <a:pt x="205105" y="629158"/>
                  </a:lnTo>
                  <a:lnTo>
                    <a:pt x="209804" y="627761"/>
                  </a:lnTo>
                  <a:lnTo>
                    <a:pt x="226694" y="683895"/>
                  </a:lnTo>
                  <a:lnTo>
                    <a:pt x="221233" y="624332"/>
                  </a:lnTo>
                  <a:lnTo>
                    <a:pt x="224789" y="623316"/>
                  </a:lnTo>
                  <a:lnTo>
                    <a:pt x="228345" y="622935"/>
                  </a:lnTo>
                  <a:lnTo>
                    <a:pt x="231775" y="623062"/>
                  </a:lnTo>
                  <a:lnTo>
                    <a:pt x="235331" y="623189"/>
                  </a:lnTo>
                  <a:lnTo>
                    <a:pt x="238632" y="623951"/>
                  </a:lnTo>
                  <a:lnTo>
                    <a:pt x="241554" y="625094"/>
                  </a:lnTo>
                  <a:lnTo>
                    <a:pt x="244601" y="626364"/>
                  </a:lnTo>
                  <a:lnTo>
                    <a:pt x="247269" y="628269"/>
                  </a:lnTo>
                  <a:lnTo>
                    <a:pt x="249555" y="630809"/>
                  </a:lnTo>
                  <a:lnTo>
                    <a:pt x="251841" y="633222"/>
                  </a:lnTo>
                  <a:lnTo>
                    <a:pt x="253619" y="636397"/>
                  </a:lnTo>
                  <a:lnTo>
                    <a:pt x="254762" y="640334"/>
                  </a:lnTo>
                  <a:lnTo>
                    <a:pt x="257048" y="647827"/>
                  </a:lnTo>
                  <a:lnTo>
                    <a:pt x="256412" y="654304"/>
                  </a:lnTo>
                  <a:lnTo>
                    <a:pt x="252856" y="659511"/>
                  </a:lnTo>
                  <a:lnTo>
                    <a:pt x="249427" y="664845"/>
                  </a:lnTo>
                  <a:lnTo>
                    <a:pt x="243458" y="668528"/>
                  </a:lnTo>
                  <a:lnTo>
                    <a:pt x="235204" y="670814"/>
                  </a:lnTo>
                  <a:lnTo>
                    <a:pt x="228092" y="686689"/>
                  </a:lnTo>
                  <a:lnTo>
                    <a:pt x="230886" y="688594"/>
                  </a:lnTo>
                  <a:lnTo>
                    <a:pt x="235331" y="687959"/>
                  </a:lnTo>
                  <a:lnTo>
                    <a:pt x="238125" y="687070"/>
                  </a:lnTo>
                  <a:lnTo>
                    <a:pt x="243712" y="685419"/>
                  </a:lnTo>
                  <a:lnTo>
                    <a:pt x="248666" y="683133"/>
                  </a:lnTo>
                  <a:lnTo>
                    <a:pt x="253237" y="680212"/>
                  </a:lnTo>
                  <a:lnTo>
                    <a:pt x="257682" y="677418"/>
                  </a:lnTo>
                  <a:lnTo>
                    <a:pt x="261238" y="673862"/>
                  </a:lnTo>
                  <a:lnTo>
                    <a:pt x="264032" y="669798"/>
                  </a:lnTo>
                  <a:lnTo>
                    <a:pt x="266700" y="665607"/>
                  </a:lnTo>
                  <a:lnTo>
                    <a:pt x="268477" y="660908"/>
                  </a:lnTo>
                  <a:lnTo>
                    <a:pt x="269113" y="655574"/>
                  </a:lnTo>
                  <a:lnTo>
                    <a:pt x="269875" y="650113"/>
                  </a:lnTo>
                  <a:lnTo>
                    <a:pt x="269239" y="644144"/>
                  </a:lnTo>
                  <a:lnTo>
                    <a:pt x="267207" y="637413"/>
                  </a:lnTo>
                  <a:lnTo>
                    <a:pt x="265430" y="631190"/>
                  </a:lnTo>
                  <a:lnTo>
                    <a:pt x="262636" y="625856"/>
                  </a:lnTo>
                  <a:lnTo>
                    <a:pt x="258952" y="621411"/>
                  </a:lnTo>
                  <a:lnTo>
                    <a:pt x="255269" y="617093"/>
                  </a:lnTo>
                  <a:lnTo>
                    <a:pt x="250825" y="613664"/>
                  </a:lnTo>
                  <a:lnTo>
                    <a:pt x="245618" y="611378"/>
                  </a:lnTo>
                  <a:lnTo>
                    <a:pt x="240537" y="608965"/>
                  </a:lnTo>
                  <a:lnTo>
                    <a:pt x="234695" y="607695"/>
                  </a:lnTo>
                  <a:lnTo>
                    <a:pt x="228345" y="607568"/>
                  </a:lnTo>
                  <a:lnTo>
                    <a:pt x="221869" y="607441"/>
                  </a:lnTo>
                  <a:lnTo>
                    <a:pt x="215011" y="608457"/>
                  </a:lnTo>
                  <a:lnTo>
                    <a:pt x="207644" y="610616"/>
                  </a:lnTo>
                  <a:lnTo>
                    <a:pt x="200025" y="613029"/>
                  </a:lnTo>
                  <a:lnTo>
                    <a:pt x="193420" y="615950"/>
                  </a:lnTo>
                  <a:lnTo>
                    <a:pt x="188213" y="619506"/>
                  </a:lnTo>
                  <a:lnTo>
                    <a:pt x="183006" y="623062"/>
                  </a:lnTo>
                  <a:lnTo>
                    <a:pt x="178943" y="627253"/>
                  </a:lnTo>
                  <a:lnTo>
                    <a:pt x="176149" y="631952"/>
                  </a:lnTo>
                  <a:lnTo>
                    <a:pt x="173355" y="636778"/>
                  </a:lnTo>
                  <a:lnTo>
                    <a:pt x="171831" y="642112"/>
                  </a:lnTo>
                  <a:lnTo>
                    <a:pt x="171450" y="647954"/>
                  </a:lnTo>
                  <a:close/>
                </a:path>
                <a:path w="269875" h="696340">
                  <a:moveTo>
                    <a:pt x="139445" y="102997"/>
                  </a:moveTo>
                  <a:lnTo>
                    <a:pt x="139319" y="97155"/>
                  </a:lnTo>
                  <a:lnTo>
                    <a:pt x="137287" y="90677"/>
                  </a:lnTo>
                  <a:lnTo>
                    <a:pt x="132587" y="86995"/>
                  </a:lnTo>
                  <a:lnTo>
                    <a:pt x="19304" y="83693"/>
                  </a:lnTo>
                  <a:lnTo>
                    <a:pt x="19304" y="83565"/>
                  </a:lnTo>
                  <a:lnTo>
                    <a:pt x="112013" y="17525"/>
                  </a:lnTo>
                  <a:lnTo>
                    <a:pt x="112902" y="16637"/>
                  </a:lnTo>
                  <a:lnTo>
                    <a:pt x="114045" y="13970"/>
                  </a:lnTo>
                  <a:lnTo>
                    <a:pt x="113537" y="10922"/>
                  </a:lnTo>
                  <a:lnTo>
                    <a:pt x="112522" y="7747"/>
                  </a:lnTo>
                  <a:lnTo>
                    <a:pt x="111379" y="3937"/>
                  </a:lnTo>
                  <a:lnTo>
                    <a:pt x="109727" y="635"/>
                  </a:lnTo>
                  <a:lnTo>
                    <a:pt x="106933" y="0"/>
                  </a:lnTo>
                  <a:lnTo>
                    <a:pt x="103886" y="1777"/>
                  </a:lnTo>
                  <a:lnTo>
                    <a:pt x="1905" y="76073"/>
                  </a:lnTo>
                  <a:lnTo>
                    <a:pt x="508" y="77343"/>
                  </a:lnTo>
                  <a:lnTo>
                    <a:pt x="0" y="80390"/>
                  </a:lnTo>
                  <a:lnTo>
                    <a:pt x="508" y="83565"/>
                  </a:lnTo>
                  <a:lnTo>
                    <a:pt x="2286" y="90170"/>
                  </a:lnTo>
                  <a:lnTo>
                    <a:pt x="5714" y="97027"/>
                  </a:lnTo>
                  <a:lnTo>
                    <a:pt x="134238" y="103632"/>
                  </a:lnTo>
                  <a:lnTo>
                    <a:pt x="135889" y="103759"/>
                  </a:lnTo>
                  <a:lnTo>
                    <a:pt x="139445" y="102997"/>
                  </a:lnTo>
                  <a:close/>
                </a:path>
                <a:path w="269875" h="696340">
                  <a:moveTo>
                    <a:pt x="29337" y="180467"/>
                  </a:moveTo>
                  <a:lnTo>
                    <a:pt x="32893" y="184404"/>
                  </a:lnTo>
                  <a:lnTo>
                    <a:pt x="36449" y="188340"/>
                  </a:lnTo>
                  <a:lnTo>
                    <a:pt x="36702" y="164592"/>
                  </a:lnTo>
                  <a:lnTo>
                    <a:pt x="36830" y="160274"/>
                  </a:lnTo>
                  <a:lnTo>
                    <a:pt x="38607" y="156718"/>
                  </a:lnTo>
                  <a:lnTo>
                    <a:pt x="42291" y="133476"/>
                  </a:lnTo>
                  <a:lnTo>
                    <a:pt x="38226" y="134747"/>
                  </a:lnTo>
                  <a:lnTo>
                    <a:pt x="34798" y="136525"/>
                  </a:lnTo>
                  <a:lnTo>
                    <a:pt x="32004" y="138937"/>
                  </a:lnTo>
                  <a:lnTo>
                    <a:pt x="29210" y="141350"/>
                  </a:lnTo>
                  <a:lnTo>
                    <a:pt x="27050" y="144145"/>
                  </a:lnTo>
                  <a:lnTo>
                    <a:pt x="25526" y="147320"/>
                  </a:lnTo>
                  <a:lnTo>
                    <a:pt x="24130" y="150622"/>
                  </a:lnTo>
                  <a:lnTo>
                    <a:pt x="23368" y="154177"/>
                  </a:lnTo>
                  <a:lnTo>
                    <a:pt x="23241" y="162179"/>
                  </a:lnTo>
                  <a:lnTo>
                    <a:pt x="23875" y="166370"/>
                  </a:lnTo>
                  <a:lnTo>
                    <a:pt x="25145" y="170942"/>
                  </a:lnTo>
                  <a:lnTo>
                    <a:pt x="26669" y="176022"/>
                  </a:lnTo>
                  <a:lnTo>
                    <a:pt x="29337" y="180467"/>
                  </a:lnTo>
                  <a:close/>
                </a:path>
                <a:path w="269875" h="696340">
                  <a:moveTo>
                    <a:pt x="99694" y="175387"/>
                  </a:moveTo>
                  <a:lnTo>
                    <a:pt x="96900" y="176530"/>
                  </a:lnTo>
                  <a:lnTo>
                    <a:pt x="93599" y="177546"/>
                  </a:lnTo>
                  <a:lnTo>
                    <a:pt x="86994" y="179577"/>
                  </a:lnTo>
                  <a:lnTo>
                    <a:pt x="83438" y="167767"/>
                  </a:lnTo>
                  <a:lnTo>
                    <a:pt x="81533" y="161162"/>
                  </a:lnTo>
                  <a:lnTo>
                    <a:pt x="79120" y="155321"/>
                  </a:lnTo>
                  <a:lnTo>
                    <a:pt x="76326" y="150368"/>
                  </a:lnTo>
                  <a:lnTo>
                    <a:pt x="73532" y="145414"/>
                  </a:lnTo>
                  <a:lnTo>
                    <a:pt x="70485" y="141477"/>
                  </a:lnTo>
                  <a:lnTo>
                    <a:pt x="67056" y="138557"/>
                  </a:lnTo>
                  <a:lnTo>
                    <a:pt x="63626" y="135509"/>
                  </a:lnTo>
                  <a:lnTo>
                    <a:pt x="59817" y="133604"/>
                  </a:lnTo>
                  <a:lnTo>
                    <a:pt x="55752" y="132714"/>
                  </a:lnTo>
                  <a:lnTo>
                    <a:pt x="51562" y="131825"/>
                  </a:lnTo>
                  <a:lnTo>
                    <a:pt x="47117" y="132080"/>
                  </a:lnTo>
                  <a:lnTo>
                    <a:pt x="42291" y="133476"/>
                  </a:lnTo>
                  <a:lnTo>
                    <a:pt x="38607" y="156718"/>
                  </a:lnTo>
                  <a:lnTo>
                    <a:pt x="40386" y="153162"/>
                  </a:lnTo>
                  <a:lnTo>
                    <a:pt x="43433" y="150622"/>
                  </a:lnTo>
                  <a:lnTo>
                    <a:pt x="47879" y="149351"/>
                  </a:lnTo>
                  <a:lnTo>
                    <a:pt x="52831" y="148336"/>
                  </a:lnTo>
                  <a:lnTo>
                    <a:pt x="57404" y="149098"/>
                  </a:lnTo>
                  <a:lnTo>
                    <a:pt x="61722" y="151764"/>
                  </a:lnTo>
                  <a:lnTo>
                    <a:pt x="65531" y="155701"/>
                  </a:lnTo>
                  <a:lnTo>
                    <a:pt x="67310" y="158750"/>
                  </a:lnTo>
                  <a:lnTo>
                    <a:pt x="68961" y="161671"/>
                  </a:lnTo>
                  <a:lnTo>
                    <a:pt x="70357" y="165226"/>
                  </a:lnTo>
                  <a:lnTo>
                    <a:pt x="71755" y="169545"/>
                  </a:lnTo>
                  <a:lnTo>
                    <a:pt x="75692" y="182880"/>
                  </a:lnTo>
                  <a:lnTo>
                    <a:pt x="57657" y="188340"/>
                  </a:lnTo>
                  <a:lnTo>
                    <a:pt x="52197" y="185800"/>
                  </a:lnTo>
                  <a:lnTo>
                    <a:pt x="47879" y="183007"/>
                  </a:lnTo>
                  <a:lnTo>
                    <a:pt x="44704" y="180212"/>
                  </a:lnTo>
                  <a:lnTo>
                    <a:pt x="41529" y="177292"/>
                  </a:lnTo>
                  <a:lnTo>
                    <a:pt x="39369" y="173736"/>
                  </a:lnTo>
                  <a:lnTo>
                    <a:pt x="38226" y="169672"/>
                  </a:lnTo>
                  <a:lnTo>
                    <a:pt x="36702" y="164592"/>
                  </a:lnTo>
                  <a:lnTo>
                    <a:pt x="36449" y="188340"/>
                  </a:lnTo>
                  <a:lnTo>
                    <a:pt x="40767" y="191643"/>
                  </a:lnTo>
                  <a:lnTo>
                    <a:pt x="45847" y="194183"/>
                  </a:lnTo>
                  <a:lnTo>
                    <a:pt x="37337" y="196723"/>
                  </a:lnTo>
                  <a:lnTo>
                    <a:pt x="35560" y="199262"/>
                  </a:lnTo>
                  <a:lnTo>
                    <a:pt x="36068" y="202564"/>
                  </a:lnTo>
                  <a:lnTo>
                    <a:pt x="37083" y="205994"/>
                  </a:lnTo>
                  <a:lnTo>
                    <a:pt x="38481" y="208914"/>
                  </a:lnTo>
                  <a:lnTo>
                    <a:pt x="41401" y="210185"/>
                  </a:lnTo>
                  <a:lnTo>
                    <a:pt x="98932" y="192912"/>
                  </a:lnTo>
                  <a:lnTo>
                    <a:pt x="104267" y="191262"/>
                  </a:lnTo>
                  <a:lnTo>
                    <a:pt x="108712" y="189357"/>
                  </a:lnTo>
                  <a:lnTo>
                    <a:pt x="112394" y="186944"/>
                  </a:lnTo>
                  <a:lnTo>
                    <a:pt x="115950" y="184531"/>
                  </a:lnTo>
                  <a:lnTo>
                    <a:pt x="118744" y="181610"/>
                  </a:lnTo>
                  <a:lnTo>
                    <a:pt x="120650" y="178181"/>
                  </a:lnTo>
                  <a:lnTo>
                    <a:pt x="122555" y="174625"/>
                  </a:lnTo>
                  <a:lnTo>
                    <a:pt x="123443" y="170561"/>
                  </a:lnTo>
                  <a:lnTo>
                    <a:pt x="123570" y="165862"/>
                  </a:lnTo>
                  <a:lnTo>
                    <a:pt x="123698" y="161162"/>
                  </a:lnTo>
                  <a:lnTo>
                    <a:pt x="122808" y="155701"/>
                  </a:lnTo>
                  <a:lnTo>
                    <a:pt x="121031" y="149606"/>
                  </a:lnTo>
                  <a:lnTo>
                    <a:pt x="120014" y="146304"/>
                  </a:lnTo>
                  <a:lnTo>
                    <a:pt x="118744" y="143129"/>
                  </a:lnTo>
                  <a:lnTo>
                    <a:pt x="117220" y="140081"/>
                  </a:lnTo>
                  <a:lnTo>
                    <a:pt x="115569" y="137033"/>
                  </a:lnTo>
                  <a:lnTo>
                    <a:pt x="113918" y="134365"/>
                  </a:lnTo>
                  <a:lnTo>
                    <a:pt x="112268" y="131825"/>
                  </a:lnTo>
                  <a:lnTo>
                    <a:pt x="108712" y="127381"/>
                  </a:lnTo>
                  <a:lnTo>
                    <a:pt x="105282" y="123825"/>
                  </a:lnTo>
                  <a:lnTo>
                    <a:pt x="101726" y="121412"/>
                  </a:lnTo>
                  <a:lnTo>
                    <a:pt x="98806" y="121285"/>
                  </a:lnTo>
                  <a:lnTo>
                    <a:pt x="95885" y="122047"/>
                  </a:lnTo>
                  <a:lnTo>
                    <a:pt x="92582" y="123317"/>
                  </a:lnTo>
                  <a:lnTo>
                    <a:pt x="90550" y="125984"/>
                  </a:lnTo>
                  <a:lnTo>
                    <a:pt x="91820" y="128777"/>
                  </a:lnTo>
                  <a:lnTo>
                    <a:pt x="94487" y="131318"/>
                  </a:lnTo>
                  <a:lnTo>
                    <a:pt x="97917" y="134874"/>
                  </a:lnTo>
                  <a:lnTo>
                    <a:pt x="101600" y="139192"/>
                  </a:lnTo>
                  <a:lnTo>
                    <a:pt x="103377" y="141986"/>
                  </a:lnTo>
                  <a:lnTo>
                    <a:pt x="105282" y="144780"/>
                  </a:lnTo>
                  <a:lnTo>
                    <a:pt x="106680" y="148082"/>
                  </a:lnTo>
                  <a:lnTo>
                    <a:pt x="107823" y="152019"/>
                  </a:lnTo>
                  <a:lnTo>
                    <a:pt x="108966" y="155575"/>
                  </a:lnTo>
                  <a:lnTo>
                    <a:pt x="109474" y="158750"/>
                  </a:lnTo>
                  <a:lnTo>
                    <a:pt x="109347" y="161417"/>
                  </a:lnTo>
                  <a:lnTo>
                    <a:pt x="109219" y="164211"/>
                  </a:lnTo>
                  <a:lnTo>
                    <a:pt x="107314" y="168656"/>
                  </a:lnTo>
                  <a:lnTo>
                    <a:pt x="104393" y="172465"/>
                  </a:lnTo>
                  <a:lnTo>
                    <a:pt x="99694" y="175387"/>
                  </a:lnTo>
                  <a:close/>
                </a:path>
                <a:path w="269875" h="696340">
                  <a:moveTo>
                    <a:pt x="151764" y="252730"/>
                  </a:moveTo>
                  <a:lnTo>
                    <a:pt x="151002" y="249809"/>
                  </a:lnTo>
                  <a:lnTo>
                    <a:pt x="149732" y="246252"/>
                  </a:lnTo>
                  <a:lnTo>
                    <a:pt x="147700" y="242950"/>
                  </a:lnTo>
                  <a:lnTo>
                    <a:pt x="144525" y="239902"/>
                  </a:lnTo>
                  <a:lnTo>
                    <a:pt x="140462" y="236982"/>
                  </a:lnTo>
                  <a:lnTo>
                    <a:pt x="137668" y="235585"/>
                  </a:lnTo>
                  <a:lnTo>
                    <a:pt x="134874" y="234187"/>
                  </a:lnTo>
                  <a:lnTo>
                    <a:pt x="131444" y="232790"/>
                  </a:lnTo>
                  <a:lnTo>
                    <a:pt x="127381" y="231521"/>
                  </a:lnTo>
                  <a:lnTo>
                    <a:pt x="139826" y="227837"/>
                  </a:lnTo>
                  <a:lnTo>
                    <a:pt x="141731" y="225171"/>
                  </a:lnTo>
                  <a:lnTo>
                    <a:pt x="141350" y="222504"/>
                  </a:lnTo>
                  <a:lnTo>
                    <a:pt x="140588" y="219963"/>
                  </a:lnTo>
                  <a:lnTo>
                    <a:pt x="139826" y="217297"/>
                  </a:lnTo>
                  <a:lnTo>
                    <a:pt x="138175" y="214502"/>
                  </a:lnTo>
                  <a:lnTo>
                    <a:pt x="135508" y="213740"/>
                  </a:lnTo>
                  <a:lnTo>
                    <a:pt x="50292" y="239268"/>
                  </a:lnTo>
                  <a:lnTo>
                    <a:pt x="49783" y="239395"/>
                  </a:lnTo>
                  <a:lnTo>
                    <a:pt x="48513" y="242188"/>
                  </a:lnTo>
                  <a:lnTo>
                    <a:pt x="48894" y="245110"/>
                  </a:lnTo>
                  <a:lnTo>
                    <a:pt x="49656" y="247904"/>
                  </a:lnTo>
                  <a:lnTo>
                    <a:pt x="50545" y="250825"/>
                  </a:lnTo>
                  <a:lnTo>
                    <a:pt x="52324" y="254000"/>
                  </a:lnTo>
                  <a:lnTo>
                    <a:pt x="54991" y="254888"/>
                  </a:lnTo>
                  <a:lnTo>
                    <a:pt x="110998" y="238125"/>
                  </a:lnTo>
                  <a:lnTo>
                    <a:pt x="115188" y="239268"/>
                  </a:lnTo>
                  <a:lnTo>
                    <a:pt x="118744" y="240411"/>
                  </a:lnTo>
                  <a:lnTo>
                    <a:pt x="121666" y="241554"/>
                  </a:lnTo>
                  <a:lnTo>
                    <a:pt x="124587" y="242570"/>
                  </a:lnTo>
                  <a:lnTo>
                    <a:pt x="129031" y="244983"/>
                  </a:lnTo>
                  <a:lnTo>
                    <a:pt x="132587" y="247523"/>
                  </a:lnTo>
                  <a:lnTo>
                    <a:pt x="134747" y="250189"/>
                  </a:lnTo>
                  <a:lnTo>
                    <a:pt x="136017" y="253237"/>
                  </a:lnTo>
                  <a:lnTo>
                    <a:pt x="136651" y="257048"/>
                  </a:lnTo>
                  <a:lnTo>
                    <a:pt x="136779" y="260350"/>
                  </a:lnTo>
                  <a:lnTo>
                    <a:pt x="136651" y="263144"/>
                  </a:lnTo>
                  <a:lnTo>
                    <a:pt x="138430" y="266446"/>
                  </a:lnTo>
                  <a:lnTo>
                    <a:pt x="141350" y="266192"/>
                  </a:lnTo>
                  <a:lnTo>
                    <a:pt x="144906" y="265175"/>
                  </a:lnTo>
                  <a:lnTo>
                    <a:pt x="148336" y="264160"/>
                  </a:lnTo>
                  <a:lnTo>
                    <a:pt x="151764" y="262127"/>
                  </a:lnTo>
                  <a:lnTo>
                    <a:pt x="152273" y="259461"/>
                  </a:lnTo>
                  <a:lnTo>
                    <a:pt x="152273" y="256159"/>
                  </a:lnTo>
                  <a:lnTo>
                    <a:pt x="151764" y="252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164"/>
            <p:cNvSpPr/>
            <p:nvPr/>
          </p:nvSpPr>
          <p:spPr>
            <a:xfrm>
              <a:off x="5732653" y="3716020"/>
              <a:ext cx="95123" cy="59690"/>
            </a:xfrm>
            <a:custGeom>
              <a:avLst/>
              <a:gdLst/>
              <a:ahLst/>
              <a:cxnLst/>
              <a:rect l="l" t="t" r="r" b="b"/>
              <a:pathLst>
                <a:path w="95123" h="59690">
                  <a:moveTo>
                    <a:pt x="78359" y="43306"/>
                  </a:moveTo>
                  <a:lnTo>
                    <a:pt x="78105" y="46354"/>
                  </a:lnTo>
                  <a:lnTo>
                    <a:pt x="77088" y="49910"/>
                  </a:lnTo>
                  <a:lnTo>
                    <a:pt x="75946" y="52831"/>
                  </a:lnTo>
                  <a:lnTo>
                    <a:pt x="74675" y="55625"/>
                  </a:lnTo>
                  <a:lnTo>
                    <a:pt x="76708" y="58546"/>
                  </a:lnTo>
                  <a:lnTo>
                    <a:pt x="79375" y="59054"/>
                  </a:lnTo>
                  <a:lnTo>
                    <a:pt x="82042" y="59435"/>
                  </a:lnTo>
                  <a:lnTo>
                    <a:pt x="83566" y="59562"/>
                  </a:lnTo>
                  <a:lnTo>
                    <a:pt x="86487" y="59689"/>
                  </a:lnTo>
                  <a:lnTo>
                    <a:pt x="89154" y="59308"/>
                  </a:lnTo>
                  <a:lnTo>
                    <a:pt x="91059" y="56768"/>
                  </a:lnTo>
                  <a:lnTo>
                    <a:pt x="92201" y="53593"/>
                  </a:lnTo>
                  <a:lnTo>
                    <a:pt x="93091" y="50291"/>
                  </a:lnTo>
                  <a:lnTo>
                    <a:pt x="93472" y="47370"/>
                  </a:lnTo>
                  <a:lnTo>
                    <a:pt x="93599" y="43560"/>
                  </a:lnTo>
                  <a:lnTo>
                    <a:pt x="92963" y="39750"/>
                  </a:lnTo>
                  <a:lnTo>
                    <a:pt x="91059" y="35813"/>
                  </a:lnTo>
                  <a:lnTo>
                    <a:pt x="88392" y="31495"/>
                  </a:lnTo>
                  <a:lnTo>
                    <a:pt x="84327" y="26923"/>
                  </a:lnTo>
                  <a:lnTo>
                    <a:pt x="81661" y="24383"/>
                  </a:lnTo>
                  <a:lnTo>
                    <a:pt x="78359" y="21589"/>
                  </a:lnTo>
                  <a:lnTo>
                    <a:pt x="91186" y="22732"/>
                  </a:lnTo>
                  <a:lnTo>
                    <a:pt x="91821" y="22859"/>
                  </a:lnTo>
                  <a:lnTo>
                    <a:pt x="94361" y="20319"/>
                  </a:lnTo>
                  <a:lnTo>
                    <a:pt x="94869" y="17144"/>
                  </a:lnTo>
                  <a:lnTo>
                    <a:pt x="95123" y="14223"/>
                  </a:lnTo>
                  <a:lnTo>
                    <a:pt x="95123" y="11175"/>
                  </a:lnTo>
                  <a:lnTo>
                    <a:pt x="92583" y="8127"/>
                  </a:lnTo>
                  <a:lnTo>
                    <a:pt x="3937" y="0"/>
                  </a:lnTo>
                  <a:lnTo>
                    <a:pt x="2921" y="0"/>
                  </a:lnTo>
                  <a:lnTo>
                    <a:pt x="888" y="2793"/>
                  </a:lnTo>
                  <a:lnTo>
                    <a:pt x="254" y="6222"/>
                  </a:lnTo>
                  <a:lnTo>
                    <a:pt x="0" y="9397"/>
                  </a:lnTo>
                  <a:lnTo>
                    <a:pt x="0" y="12953"/>
                  </a:lnTo>
                  <a:lnTo>
                    <a:pt x="2412" y="16255"/>
                  </a:lnTo>
                  <a:lnTo>
                    <a:pt x="60706" y="21589"/>
                  </a:lnTo>
                  <a:lnTo>
                    <a:pt x="64135" y="24129"/>
                  </a:lnTo>
                  <a:lnTo>
                    <a:pt x="67056" y="26542"/>
                  </a:lnTo>
                  <a:lnTo>
                    <a:pt x="69342" y="28701"/>
                  </a:lnTo>
                  <a:lnTo>
                    <a:pt x="73533" y="32892"/>
                  </a:lnTo>
                  <a:lnTo>
                    <a:pt x="76200" y="36575"/>
                  </a:lnTo>
                  <a:lnTo>
                    <a:pt x="77597" y="40004"/>
                  </a:lnTo>
                  <a:lnTo>
                    <a:pt x="78359" y="43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165"/>
            <p:cNvSpPr/>
            <p:nvPr/>
          </p:nvSpPr>
          <p:spPr>
            <a:xfrm>
              <a:off x="5719953" y="3854069"/>
              <a:ext cx="95123" cy="24383"/>
            </a:xfrm>
            <a:custGeom>
              <a:avLst/>
              <a:gdLst/>
              <a:ahLst/>
              <a:cxnLst/>
              <a:rect l="l" t="t" r="r" b="b"/>
              <a:pathLst>
                <a:path w="95123" h="24383">
                  <a:moveTo>
                    <a:pt x="0" y="9524"/>
                  </a:moveTo>
                  <a:lnTo>
                    <a:pt x="0" y="12953"/>
                  </a:lnTo>
                  <a:lnTo>
                    <a:pt x="2539" y="16255"/>
                  </a:lnTo>
                  <a:lnTo>
                    <a:pt x="91186" y="24383"/>
                  </a:lnTo>
                  <a:lnTo>
                    <a:pt x="92456" y="24129"/>
                  </a:lnTo>
                  <a:lnTo>
                    <a:pt x="94234" y="21589"/>
                  </a:lnTo>
                  <a:lnTo>
                    <a:pt x="94869" y="18160"/>
                  </a:lnTo>
                  <a:lnTo>
                    <a:pt x="95123" y="14858"/>
                  </a:lnTo>
                  <a:lnTo>
                    <a:pt x="95123" y="11429"/>
                  </a:lnTo>
                  <a:lnTo>
                    <a:pt x="92710" y="8127"/>
                  </a:lnTo>
                  <a:lnTo>
                    <a:pt x="3937" y="0"/>
                  </a:lnTo>
                  <a:lnTo>
                    <a:pt x="2667" y="253"/>
                  </a:lnTo>
                  <a:lnTo>
                    <a:pt x="1016" y="2920"/>
                  </a:lnTo>
                  <a:lnTo>
                    <a:pt x="381" y="6222"/>
                  </a:lnTo>
                  <a:lnTo>
                    <a:pt x="0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166"/>
            <p:cNvSpPr/>
            <p:nvPr/>
          </p:nvSpPr>
          <p:spPr>
            <a:xfrm>
              <a:off x="5831713" y="3862578"/>
              <a:ext cx="20192" cy="20828"/>
            </a:xfrm>
            <a:custGeom>
              <a:avLst/>
              <a:gdLst/>
              <a:ahLst/>
              <a:cxnLst/>
              <a:rect l="l" t="t" r="r" b="b"/>
              <a:pathLst>
                <a:path w="20192" h="20827">
                  <a:moveTo>
                    <a:pt x="635" y="5588"/>
                  </a:moveTo>
                  <a:lnTo>
                    <a:pt x="253" y="9398"/>
                  </a:lnTo>
                  <a:lnTo>
                    <a:pt x="0" y="13335"/>
                  </a:lnTo>
                  <a:lnTo>
                    <a:pt x="381" y="16002"/>
                  </a:lnTo>
                  <a:lnTo>
                    <a:pt x="1650" y="17653"/>
                  </a:lnTo>
                  <a:lnTo>
                    <a:pt x="5461" y="20193"/>
                  </a:lnTo>
                  <a:lnTo>
                    <a:pt x="9271" y="20447"/>
                  </a:lnTo>
                  <a:lnTo>
                    <a:pt x="12953" y="20828"/>
                  </a:lnTo>
                  <a:lnTo>
                    <a:pt x="15621" y="20320"/>
                  </a:lnTo>
                  <a:lnTo>
                    <a:pt x="17017" y="19050"/>
                  </a:lnTo>
                  <a:lnTo>
                    <a:pt x="19431" y="15240"/>
                  </a:lnTo>
                  <a:lnTo>
                    <a:pt x="19812" y="11430"/>
                  </a:lnTo>
                  <a:lnTo>
                    <a:pt x="20192" y="7493"/>
                  </a:lnTo>
                  <a:lnTo>
                    <a:pt x="19685" y="4826"/>
                  </a:lnTo>
                  <a:lnTo>
                    <a:pt x="18414" y="3302"/>
                  </a:lnTo>
                  <a:lnTo>
                    <a:pt x="14732" y="762"/>
                  </a:lnTo>
                  <a:lnTo>
                    <a:pt x="10922" y="381"/>
                  </a:lnTo>
                  <a:lnTo>
                    <a:pt x="7112" y="0"/>
                  </a:lnTo>
                  <a:lnTo>
                    <a:pt x="4572" y="508"/>
                  </a:lnTo>
                  <a:lnTo>
                    <a:pt x="1524" y="3048"/>
                  </a:lnTo>
                  <a:lnTo>
                    <a:pt x="635" y="5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167"/>
            <p:cNvSpPr/>
            <p:nvPr/>
          </p:nvSpPr>
          <p:spPr>
            <a:xfrm>
              <a:off x="5725160" y="3944747"/>
              <a:ext cx="6730" cy="35940"/>
            </a:xfrm>
            <a:custGeom>
              <a:avLst/>
              <a:gdLst/>
              <a:ahLst/>
              <a:cxnLst/>
              <a:rect l="l" t="t" r="r" b="b"/>
              <a:pathLst>
                <a:path w="6730" h="35940">
                  <a:moveTo>
                    <a:pt x="5334" y="14731"/>
                  </a:moveTo>
                  <a:lnTo>
                    <a:pt x="3175" y="11556"/>
                  </a:lnTo>
                  <a:lnTo>
                    <a:pt x="1777" y="7873"/>
                  </a:lnTo>
                  <a:lnTo>
                    <a:pt x="380" y="4190"/>
                  </a:lnTo>
                  <a:lnTo>
                    <a:pt x="0" y="0"/>
                  </a:lnTo>
                  <a:lnTo>
                    <a:pt x="1650" y="32638"/>
                  </a:lnTo>
                  <a:lnTo>
                    <a:pt x="6730" y="35940"/>
                  </a:lnTo>
                  <a:lnTo>
                    <a:pt x="5334" y="14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168"/>
            <p:cNvSpPr/>
            <p:nvPr/>
          </p:nvSpPr>
          <p:spPr>
            <a:xfrm>
              <a:off x="5711190" y="3898265"/>
              <a:ext cx="98679" cy="90170"/>
            </a:xfrm>
            <a:custGeom>
              <a:avLst/>
              <a:gdLst/>
              <a:ahLst/>
              <a:cxnLst/>
              <a:rect l="l" t="t" r="r" b="b"/>
              <a:pathLst>
                <a:path w="98679" h="90170">
                  <a:moveTo>
                    <a:pt x="762" y="39624"/>
                  </a:moveTo>
                  <a:lnTo>
                    <a:pt x="0" y="47117"/>
                  </a:lnTo>
                  <a:lnTo>
                    <a:pt x="635" y="53848"/>
                  </a:lnTo>
                  <a:lnTo>
                    <a:pt x="2667" y="59690"/>
                  </a:lnTo>
                  <a:lnTo>
                    <a:pt x="4572" y="65659"/>
                  </a:lnTo>
                  <a:lnTo>
                    <a:pt x="7620" y="70739"/>
                  </a:lnTo>
                  <a:lnTo>
                    <a:pt x="11557" y="74930"/>
                  </a:lnTo>
                  <a:lnTo>
                    <a:pt x="15621" y="79121"/>
                  </a:lnTo>
                  <a:lnTo>
                    <a:pt x="13970" y="46482"/>
                  </a:lnTo>
                  <a:lnTo>
                    <a:pt x="14350" y="41783"/>
                  </a:lnTo>
                  <a:lnTo>
                    <a:pt x="14859" y="36449"/>
                  </a:lnTo>
                  <a:lnTo>
                    <a:pt x="16129" y="32258"/>
                  </a:lnTo>
                  <a:lnTo>
                    <a:pt x="18414" y="28829"/>
                  </a:lnTo>
                  <a:lnTo>
                    <a:pt x="20574" y="25527"/>
                  </a:lnTo>
                  <a:lnTo>
                    <a:pt x="23368" y="22987"/>
                  </a:lnTo>
                  <a:lnTo>
                    <a:pt x="26670" y="21209"/>
                  </a:lnTo>
                  <a:lnTo>
                    <a:pt x="30099" y="19304"/>
                  </a:lnTo>
                  <a:lnTo>
                    <a:pt x="33909" y="18161"/>
                  </a:lnTo>
                  <a:lnTo>
                    <a:pt x="38354" y="17653"/>
                  </a:lnTo>
                  <a:lnTo>
                    <a:pt x="42672" y="17145"/>
                  </a:lnTo>
                  <a:lnTo>
                    <a:pt x="47244" y="17145"/>
                  </a:lnTo>
                  <a:lnTo>
                    <a:pt x="52070" y="17653"/>
                  </a:lnTo>
                  <a:lnTo>
                    <a:pt x="57150" y="18034"/>
                  </a:lnTo>
                  <a:lnTo>
                    <a:pt x="61849" y="19050"/>
                  </a:lnTo>
                  <a:lnTo>
                    <a:pt x="65912" y="20574"/>
                  </a:lnTo>
                  <a:lnTo>
                    <a:pt x="70104" y="21971"/>
                  </a:lnTo>
                  <a:lnTo>
                    <a:pt x="73660" y="24003"/>
                  </a:lnTo>
                  <a:lnTo>
                    <a:pt x="76581" y="26543"/>
                  </a:lnTo>
                  <a:lnTo>
                    <a:pt x="79501" y="29083"/>
                  </a:lnTo>
                  <a:lnTo>
                    <a:pt x="81661" y="32131"/>
                  </a:lnTo>
                  <a:lnTo>
                    <a:pt x="83058" y="35814"/>
                  </a:lnTo>
                  <a:lnTo>
                    <a:pt x="84455" y="39497"/>
                  </a:lnTo>
                  <a:lnTo>
                    <a:pt x="84962" y="43687"/>
                  </a:lnTo>
                  <a:lnTo>
                    <a:pt x="84455" y="48514"/>
                  </a:lnTo>
                  <a:lnTo>
                    <a:pt x="83947" y="53721"/>
                  </a:lnTo>
                  <a:lnTo>
                    <a:pt x="82676" y="58039"/>
                  </a:lnTo>
                  <a:lnTo>
                    <a:pt x="80518" y="61468"/>
                  </a:lnTo>
                  <a:lnTo>
                    <a:pt x="78232" y="64770"/>
                  </a:lnTo>
                  <a:lnTo>
                    <a:pt x="75437" y="67310"/>
                  </a:lnTo>
                  <a:lnTo>
                    <a:pt x="72136" y="69087"/>
                  </a:lnTo>
                  <a:lnTo>
                    <a:pt x="68707" y="70866"/>
                  </a:lnTo>
                  <a:lnTo>
                    <a:pt x="64770" y="72009"/>
                  </a:lnTo>
                  <a:lnTo>
                    <a:pt x="60451" y="72517"/>
                  </a:lnTo>
                  <a:lnTo>
                    <a:pt x="56134" y="73025"/>
                  </a:lnTo>
                  <a:lnTo>
                    <a:pt x="51562" y="73025"/>
                  </a:lnTo>
                  <a:lnTo>
                    <a:pt x="46736" y="72517"/>
                  </a:lnTo>
                  <a:lnTo>
                    <a:pt x="41529" y="72136"/>
                  </a:lnTo>
                  <a:lnTo>
                    <a:pt x="36957" y="71120"/>
                  </a:lnTo>
                  <a:lnTo>
                    <a:pt x="32765" y="69723"/>
                  </a:lnTo>
                  <a:lnTo>
                    <a:pt x="28575" y="68199"/>
                  </a:lnTo>
                  <a:lnTo>
                    <a:pt x="25019" y="66293"/>
                  </a:lnTo>
                  <a:lnTo>
                    <a:pt x="22225" y="63754"/>
                  </a:lnTo>
                  <a:lnTo>
                    <a:pt x="19304" y="61214"/>
                  </a:lnTo>
                  <a:lnTo>
                    <a:pt x="20700" y="82423"/>
                  </a:lnTo>
                  <a:lnTo>
                    <a:pt x="26543" y="84836"/>
                  </a:lnTo>
                  <a:lnTo>
                    <a:pt x="32512" y="87249"/>
                  </a:lnTo>
                  <a:lnTo>
                    <a:pt x="38988" y="88900"/>
                  </a:lnTo>
                  <a:lnTo>
                    <a:pt x="46227" y="89535"/>
                  </a:lnTo>
                  <a:lnTo>
                    <a:pt x="53721" y="90170"/>
                  </a:lnTo>
                  <a:lnTo>
                    <a:pt x="60451" y="89916"/>
                  </a:lnTo>
                  <a:lnTo>
                    <a:pt x="66548" y="88646"/>
                  </a:lnTo>
                  <a:lnTo>
                    <a:pt x="72644" y="87376"/>
                  </a:lnTo>
                  <a:lnTo>
                    <a:pt x="77850" y="85090"/>
                  </a:lnTo>
                  <a:lnTo>
                    <a:pt x="82296" y="81915"/>
                  </a:lnTo>
                  <a:lnTo>
                    <a:pt x="86868" y="78612"/>
                  </a:lnTo>
                  <a:lnTo>
                    <a:pt x="90424" y="74422"/>
                  </a:lnTo>
                  <a:lnTo>
                    <a:pt x="93090" y="69215"/>
                  </a:lnTo>
                  <a:lnTo>
                    <a:pt x="95758" y="64008"/>
                  </a:lnTo>
                  <a:lnTo>
                    <a:pt x="97409" y="57658"/>
                  </a:lnTo>
                  <a:lnTo>
                    <a:pt x="98044" y="50418"/>
                  </a:lnTo>
                  <a:lnTo>
                    <a:pt x="98679" y="42799"/>
                  </a:lnTo>
                  <a:lnTo>
                    <a:pt x="98044" y="36195"/>
                  </a:lnTo>
                  <a:lnTo>
                    <a:pt x="96138" y="30226"/>
                  </a:lnTo>
                  <a:lnTo>
                    <a:pt x="94234" y="24384"/>
                  </a:lnTo>
                  <a:lnTo>
                    <a:pt x="91312" y="19431"/>
                  </a:lnTo>
                  <a:lnTo>
                    <a:pt x="87249" y="15240"/>
                  </a:lnTo>
                  <a:lnTo>
                    <a:pt x="83185" y="11049"/>
                  </a:lnTo>
                  <a:lnTo>
                    <a:pt x="78232" y="7747"/>
                  </a:lnTo>
                  <a:lnTo>
                    <a:pt x="72262" y="5334"/>
                  </a:lnTo>
                  <a:lnTo>
                    <a:pt x="66421" y="2793"/>
                  </a:lnTo>
                  <a:lnTo>
                    <a:pt x="59817" y="1270"/>
                  </a:lnTo>
                  <a:lnTo>
                    <a:pt x="52577" y="635"/>
                  </a:lnTo>
                  <a:lnTo>
                    <a:pt x="45085" y="0"/>
                  </a:lnTo>
                  <a:lnTo>
                    <a:pt x="38354" y="254"/>
                  </a:lnTo>
                  <a:lnTo>
                    <a:pt x="32258" y="1524"/>
                  </a:lnTo>
                  <a:lnTo>
                    <a:pt x="26162" y="2667"/>
                  </a:lnTo>
                  <a:lnTo>
                    <a:pt x="20827" y="4953"/>
                  </a:lnTo>
                  <a:lnTo>
                    <a:pt x="16383" y="8128"/>
                  </a:lnTo>
                  <a:lnTo>
                    <a:pt x="11937" y="11430"/>
                  </a:lnTo>
                  <a:lnTo>
                    <a:pt x="8382" y="15621"/>
                  </a:lnTo>
                  <a:lnTo>
                    <a:pt x="5714" y="20828"/>
                  </a:lnTo>
                  <a:lnTo>
                    <a:pt x="3048" y="26035"/>
                  </a:lnTo>
                  <a:lnTo>
                    <a:pt x="1397" y="32385"/>
                  </a:lnTo>
                  <a:lnTo>
                    <a:pt x="762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169"/>
            <p:cNvSpPr/>
            <p:nvPr/>
          </p:nvSpPr>
          <p:spPr>
            <a:xfrm>
              <a:off x="5700522" y="4007357"/>
              <a:ext cx="100711" cy="81915"/>
            </a:xfrm>
            <a:custGeom>
              <a:avLst/>
              <a:gdLst/>
              <a:ahLst/>
              <a:cxnLst/>
              <a:rect l="l" t="t" r="r" b="b"/>
              <a:pathLst>
                <a:path w="100711" h="81915">
                  <a:moveTo>
                    <a:pt x="98170" y="43053"/>
                  </a:moveTo>
                  <a:lnTo>
                    <a:pt x="96012" y="37846"/>
                  </a:lnTo>
                  <a:lnTo>
                    <a:pt x="93852" y="32639"/>
                  </a:lnTo>
                  <a:lnTo>
                    <a:pt x="90169" y="27305"/>
                  </a:lnTo>
                  <a:lnTo>
                    <a:pt x="85089" y="21717"/>
                  </a:lnTo>
                  <a:lnTo>
                    <a:pt x="96774" y="22860"/>
                  </a:lnTo>
                  <a:lnTo>
                    <a:pt x="97281" y="22860"/>
                  </a:lnTo>
                  <a:lnTo>
                    <a:pt x="99822" y="20320"/>
                  </a:lnTo>
                  <a:lnTo>
                    <a:pt x="100329" y="17272"/>
                  </a:lnTo>
                  <a:lnTo>
                    <a:pt x="100583" y="14224"/>
                  </a:lnTo>
                  <a:lnTo>
                    <a:pt x="100711" y="11176"/>
                  </a:lnTo>
                  <a:lnTo>
                    <a:pt x="98170" y="8128"/>
                  </a:lnTo>
                  <a:lnTo>
                    <a:pt x="9398" y="0"/>
                  </a:lnTo>
                  <a:lnTo>
                    <a:pt x="8000" y="254"/>
                  </a:lnTo>
                  <a:lnTo>
                    <a:pt x="6350" y="2921"/>
                  </a:lnTo>
                  <a:lnTo>
                    <a:pt x="5714" y="6223"/>
                  </a:lnTo>
                  <a:lnTo>
                    <a:pt x="5461" y="9525"/>
                  </a:lnTo>
                  <a:lnTo>
                    <a:pt x="5461" y="12954"/>
                  </a:lnTo>
                  <a:lnTo>
                    <a:pt x="8000" y="16256"/>
                  </a:lnTo>
                  <a:lnTo>
                    <a:pt x="69976" y="21971"/>
                  </a:lnTo>
                  <a:lnTo>
                    <a:pt x="75056" y="26924"/>
                  </a:lnTo>
                  <a:lnTo>
                    <a:pt x="78993" y="31623"/>
                  </a:lnTo>
                  <a:lnTo>
                    <a:pt x="81533" y="35941"/>
                  </a:lnTo>
                  <a:lnTo>
                    <a:pt x="83947" y="40259"/>
                  </a:lnTo>
                  <a:lnTo>
                    <a:pt x="85089" y="44450"/>
                  </a:lnTo>
                  <a:lnTo>
                    <a:pt x="84708" y="48514"/>
                  </a:lnTo>
                  <a:lnTo>
                    <a:pt x="84454" y="51689"/>
                  </a:lnTo>
                  <a:lnTo>
                    <a:pt x="83565" y="54356"/>
                  </a:lnTo>
                  <a:lnTo>
                    <a:pt x="82168" y="56769"/>
                  </a:lnTo>
                  <a:lnTo>
                    <a:pt x="78866" y="60833"/>
                  </a:lnTo>
                  <a:lnTo>
                    <a:pt x="74167" y="63373"/>
                  </a:lnTo>
                  <a:lnTo>
                    <a:pt x="71374" y="64262"/>
                  </a:lnTo>
                  <a:lnTo>
                    <a:pt x="68199" y="64770"/>
                  </a:lnTo>
                  <a:lnTo>
                    <a:pt x="65024" y="65278"/>
                  </a:lnTo>
                  <a:lnTo>
                    <a:pt x="60960" y="65405"/>
                  </a:lnTo>
                  <a:lnTo>
                    <a:pt x="55879" y="64897"/>
                  </a:lnTo>
                  <a:lnTo>
                    <a:pt x="3937" y="60198"/>
                  </a:lnTo>
                  <a:lnTo>
                    <a:pt x="2920" y="60198"/>
                  </a:lnTo>
                  <a:lnTo>
                    <a:pt x="888" y="62992"/>
                  </a:lnTo>
                  <a:lnTo>
                    <a:pt x="253" y="66421"/>
                  </a:lnTo>
                  <a:lnTo>
                    <a:pt x="0" y="69596"/>
                  </a:lnTo>
                  <a:lnTo>
                    <a:pt x="0" y="73025"/>
                  </a:lnTo>
                  <a:lnTo>
                    <a:pt x="2412" y="76454"/>
                  </a:lnTo>
                  <a:lnTo>
                    <a:pt x="56514" y="81407"/>
                  </a:lnTo>
                  <a:lnTo>
                    <a:pt x="62864" y="81915"/>
                  </a:lnTo>
                  <a:lnTo>
                    <a:pt x="68325" y="81915"/>
                  </a:lnTo>
                  <a:lnTo>
                    <a:pt x="72898" y="81153"/>
                  </a:lnTo>
                  <a:lnTo>
                    <a:pt x="77469" y="80518"/>
                  </a:lnTo>
                  <a:lnTo>
                    <a:pt x="81661" y="79121"/>
                  </a:lnTo>
                  <a:lnTo>
                    <a:pt x="85216" y="76962"/>
                  </a:lnTo>
                  <a:lnTo>
                    <a:pt x="88773" y="74676"/>
                  </a:lnTo>
                  <a:lnTo>
                    <a:pt x="91693" y="71755"/>
                  </a:lnTo>
                  <a:lnTo>
                    <a:pt x="94106" y="67818"/>
                  </a:lnTo>
                  <a:lnTo>
                    <a:pt x="96519" y="64008"/>
                  </a:lnTo>
                  <a:lnTo>
                    <a:pt x="97916" y="59055"/>
                  </a:lnTo>
                  <a:lnTo>
                    <a:pt x="98425" y="53213"/>
                  </a:lnTo>
                  <a:lnTo>
                    <a:pt x="98932" y="48133"/>
                  </a:lnTo>
                  <a:lnTo>
                    <a:pt x="98170" y="43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0" name="object 170"/>
            <p:cNvSpPr/>
            <p:nvPr/>
          </p:nvSpPr>
          <p:spPr>
            <a:xfrm>
              <a:off x="5723255" y="3781552"/>
              <a:ext cx="121539" cy="58166"/>
            </a:xfrm>
            <a:custGeom>
              <a:avLst/>
              <a:gdLst/>
              <a:ahLst/>
              <a:cxnLst/>
              <a:rect l="l" t="t" r="r" b="b"/>
              <a:pathLst>
                <a:path w="121539" h="58166">
                  <a:moveTo>
                    <a:pt x="14224" y="44068"/>
                  </a:moveTo>
                  <a:lnTo>
                    <a:pt x="13589" y="40512"/>
                  </a:lnTo>
                  <a:lnTo>
                    <a:pt x="13716" y="37718"/>
                  </a:lnTo>
                  <a:lnTo>
                    <a:pt x="14097" y="33020"/>
                  </a:lnTo>
                  <a:lnTo>
                    <a:pt x="16002" y="29972"/>
                  </a:lnTo>
                  <a:lnTo>
                    <a:pt x="19304" y="28448"/>
                  </a:lnTo>
                  <a:lnTo>
                    <a:pt x="22606" y="26924"/>
                  </a:lnTo>
                  <a:lnTo>
                    <a:pt x="27305" y="26416"/>
                  </a:lnTo>
                  <a:lnTo>
                    <a:pt x="33400" y="26924"/>
                  </a:lnTo>
                  <a:lnTo>
                    <a:pt x="82804" y="31496"/>
                  </a:lnTo>
                  <a:lnTo>
                    <a:pt x="80772" y="54229"/>
                  </a:lnTo>
                  <a:lnTo>
                    <a:pt x="82169" y="56768"/>
                  </a:lnTo>
                  <a:lnTo>
                    <a:pt x="84836" y="57912"/>
                  </a:lnTo>
                  <a:lnTo>
                    <a:pt x="88392" y="58166"/>
                  </a:lnTo>
                  <a:lnTo>
                    <a:pt x="91948" y="58039"/>
                  </a:lnTo>
                  <a:lnTo>
                    <a:pt x="94234" y="55499"/>
                  </a:lnTo>
                  <a:lnTo>
                    <a:pt x="96393" y="32639"/>
                  </a:lnTo>
                  <a:lnTo>
                    <a:pt x="117475" y="34671"/>
                  </a:lnTo>
                  <a:lnTo>
                    <a:pt x="120269" y="32639"/>
                  </a:lnTo>
                  <a:lnTo>
                    <a:pt x="121031" y="29718"/>
                  </a:lnTo>
                  <a:lnTo>
                    <a:pt x="121285" y="26670"/>
                  </a:lnTo>
                  <a:lnTo>
                    <a:pt x="121539" y="23875"/>
                  </a:lnTo>
                  <a:lnTo>
                    <a:pt x="121285" y="20828"/>
                  </a:lnTo>
                  <a:lnTo>
                    <a:pt x="118872" y="18287"/>
                  </a:lnTo>
                  <a:lnTo>
                    <a:pt x="97790" y="16383"/>
                  </a:lnTo>
                  <a:lnTo>
                    <a:pt x="98933" y="4064"/>
                  </a:lnTo>
                  <a:lnTo>
                    <a:pt x="98552" y="2159"/>
                  </a:lnTo>
                  <a:lnTo>
                    <a:pt x="95631" y="635"/>
                  </a:lnTo>
                  <a:lnTo>
                    <a:pt x="92456" y="127"/>
                  </a:lnTo>
                  <a:lnTo>
                    <a:pt x="88392" y="0"/>
                  </a:lnTo>
                  <a:lnTo>
                    <a:pt x="85471" y="2793"/>
                  </a:lnTo>
                  <a:lnTo>
                    <a:pt x="84328" y="15240"/>
                  </a:lnTo>
                  <a:lnTo>
                    <a:pt x="32512" y="10414"/>
                  </a:lnTo>
                  <a:lnTo>
                    <a:pt x="27305" y="10033"/>
                  </a:lnTo>
                  <a:lnTo>
                    <a:pt x="22860" y="10033"/>
                  </a:lnTo>
                  <a:lnTo>
                    <a:pt x="19050" y="10668"/>
                  </a:lnTo>
                  <a:lnTo>
                    <a:pt x="15112" y="11303"/>
                  </a:lnTo>
                  <a:lnTo>
                    <a:pt x="11811" y="12573"/>
                  </a:lnTo>
                  <a:lnTo>
                    <a:pt x="9271" y="14350"/>
                  </a:lnTo>
                  <a:lnTo>
                    <a:pt x="6604" y="16256"/>
                  </a:lnTo>
                  <a:lnTo>
                    <a:pt x="4445" y="18796"/>
                  </a:lnTo>
                  <a:lnTo>
                    <a:pt x="2921" y="21971"/>
                  </a:lnTo>
                  <a:lnTo>
                    <a:pt x="1397" y="25146"/>
                  </a:lnTo>
                  <a:lnTo>
                    <a:pt x="508" y="29083"/>
                  </a:lnTo>
                  <a:lnTo>
                    <a:pt x="0" y="33655"/>
                  </a:lnTo>
                  <a:lnTo>
                    <a:pt x="0" y="39750"/>
                  </a:lnTo>
                  <a:lnTo>
                    <a:pt x="254" y="42545"/>
                  </a:lnTo>
                  <a:lnTo>
                    <a:pt x="1143" y="46228"/>
                  </a:lnTo>
                  <a:lnTo>
                    <a:pt x="2794" y="49275"/>
                  </a:lnTo>
                  <a:lnTo>
                    <a:pt x="5842" y="50546"/>
                  </a:lnTo>
                  <a:lnTo>
                    <a:pt x="9144" y="50927"/>
                  </a:lnTo>
                  <a:lnTo>
                    <a:pt x="12192" y="51054"/>
                  </a:lnTo>
                  <a:lnTo>
                    <a:pt x="15367" y="49530"/>
                  </a:lnTo>
                  <a:lnTo>
                    <a:pt x="14859" y="46736"/>
                  </a:lnTo>
                  <a:lnTo>
                    <a:pt x="14224" y="44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171"/>
            <p:cNvSpPr/>
            <p:nvPr/>
          </p:nvSpPr>
          <p:spPr>
            <a:xfrm>
              <a:off x="5751703" y="3653408"/>
              <a:ext cx="6731" cy="35814"/>
            </a:xfrm>
            <a:custGeom>
              <a:avLst/>
              <a:gdLst/>
              <a:ahLst/>
              <a:cxnLst/>
              <a:rect l="l" t="t" r="r" b="b"/>
              <a:pathLst>
                <a:path w="6731" h="35814">
                  <a:moveTo>
                    <a:pt x="5334" y="14605"/>
                  </a:moveTo>
                  <a:lnTo>
                    <a:pt x="3301" y="11557"/>
                  </a:lnTo>
                  <a:lnTo>
                    <a:pt x="1905" y="7874"/>
                  </a:lnTo>
                  <a:lnTo>
                    <a:pt x="508" y="4191"/>
                  </a:lnTo>
                  <a:lnTo>
                    <a:pt x="0" y="0"/>
                  </a:lnTo>
                  <a:lnTo>
                    <a:pt x="1777" y="32512"/>
                  </a:lnTo>
                  <a:lnTo>
                    <a:pt x="6731" y="35814"/>
                  </a:lnTo>
                  <a:lnTo>
                    <a:pt x="5334" y="14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172"/>
            <p:cNvSpPr/>
            <p:nvPr/>
          </p:nvSpPr>
          <p:spPr>
            <a:xfrm>
              <a:off x="5767832" y="3330448"/>
              <a:ext cx="95122" cy="59689"/>
            </a:xfrm>
            <a:custGeom>
              <a:avLst/>
              <a:gdLst/>
              <a:ahLst/>
              <a:cxnLst/>
              <a:rect l="l" t="t" r="r" b="b"/>
              <a:pathLst>
                <a:path w="95122" h="59689">
                  <a:moveTo>
                    <a:pt x="81660" y="24384"/>
                  </a:moveTo>
                  <a:lnTo>
                    <a:pt x="78358" y="21589"/>
                  </a:lnTo>
                  <a:lnTo>
                    <a:pt x="91185" y="22860"/>
                  </a:lnTo>
                  <a:lnTo>
                    <a:pt x="92201" y="22860"/>
                  </a:lnTo>
                  <a:lnTo>
                    <a:pt x="94360" y="20319"/>
                  </a:lnTo>
                  <a:lnTo>
                    <a:pt x="94868" y="17272"/>
                  </a:lnTo>
                  <a:lnTo>
                    <a:pt x="95122" y="14350"/>
                  </a:lnTo>
                  <a:lnTo>
                    <a:pt x="95122" y="11175"/>
                  </a:lnTo>
                  <a:lnTo>
                    <a:pt x="92582" y="8127"/>
                  </a:lnTo>
                  <a:lnTo>
                    <a:pt x="3937" y="0"/>
                  </a:lnTo>
                  <a:lnTo>
                    <a:pt x="2539" y="253"/>
                  </a:lnTo>
                  <a:lnTo>
                    <a:pt x="888" y="2921"/>
                  </a:lnTo>
                  <a:lnTo>
                    <a:pt x="253" y="6223"/>
                  </a:lnTo>
                  <a:lnTo>
                    <a:pt x="0" y="9525"/>
                  </a:lnTo>
                  <a:lnTo>
                    <a:pt x="0" y="12953"/>
                  </a:lnTo>
                  <a:lnTo>
                    <a:pt x="2412" y="16255"/>
                  </a:lnTo>
                  <a:lnTo>
                    <a:pt x="60705" y="21589"/>
                  </a:lnTo>
                  <a:lnTo>
                    <a:pt x="64134" y="24256"/>
                  </a:lnTo>
                  <a:lnTo>
                    <a:pt x="67055" y="26669"/>
                  </a:lnTo>
                  <a:lnTo>
                    <a:pt x="69341" y="28828"/>
                  </a:lnTo>
                  <a:lnTo>
                    <a:pt x="73532" y="32892"/>
                  </a:lnTo>
                  <a:lnTo>
                    <a:pt x="76200" y="36702"/>
                  </a:lnTo>
                  <a:lnTo>
                    <a:pt x="77596" y="40131"/>
                  </a:lnTo>
                  <a:lnTo>
                    <a:pt x="78358" y="43306"/>
                  </a:lnTo>
                  <a:lnTo>
                    <a:pt x="78104" y="46354"/>
                  </a:lnTo>
                  <a:lnTo>
                    <a:pt x="77088" y="49911"/>
                  </a:lnTo>
                  <a:lnTo>
                    <a:pt x="75945" y="52831"/>
                  </a:lnTo>
                  <a:lnTo>
                    <a:pt x="74675" y="55752"/>
                  </a:lnTo>
                  <a:lnTo>
                    <a:pt x="76707" y="58674"/>
                  </a:lnTo>
                  <a:lnTo>
                    <a:pt x="79375" y="59181"/>
                  </a:lnTo>
                  <a:lnTo>
                    <a:pt x="82041" y="59436"/>
                  </a:lnTo>
                  <a:lnTo>
                    <a:pt x="85597" y="59689"/>
                  </a:lnTo>
                  <a:lnTo>
                    <a:pt x="88518" y="59562"/>
                  </a:lnTo>
                  <a:lnTo>
                    <a:pt x="91058" y="56896"/>
                  </a:lnTo>
                  <a:lnTo>
                    <a:pt x="92201" y="53721"/>
                  </a:lnTo>
                  <a:lnTo>
                    <a:pt x="93090" y="50418"/>
                  </a:lnTo>
                  <a:lnTo>
                    <a:pt x="93471" y="47498"/>
                  </a:lnTo>
                  <a:lnTo>
                    <a:pt x="93598" y="43687"/>
                  </a:lnTo>
                  <a:lnTo>
                    <a:pt x="92963" y="39877"/>
                  </a:lnTo>
                  <a:lnTo>
                    <a:pt x="91058" y="35813"/>
                  </a:lnTo>
                  <a:lnTo>
                    <a:pt x="88391" y="31623"/>
                  </a:lnTo>
                  <a:lnTo>
                    <a:pt x="84327" y="26924"/>
                  </a:lnTo>
                  <a:lnTo>
                    <a:pt x="8166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173"/>
            <p:cNvSpPr/>
            <p:nvPr/>
          </p:nvSpPr>
          <p:spPr>
            <a:xfrm>
              <a:off x="5839714" y="3281807"/>
              <a:ext cx="5969" cy="27431"/>
            </a:xfrm>
            <a:custGeom>
              <a:avLst/>
              <a:gdLst/>
              <a:ahLst/>
              <a:cxnLst/>
              <a:rect l="l" t="t" r="r" b="b"/>
              <a:pathLst>
                <a:path w="5969" h="27431">
                  <a:moveTo>
                    <a:pt x="4952" y="27431"/>
                  </a:moveTo>
                  <a:lnTo>
                    <a:pt x="5969" y="8000"/>
                  </a:lnTo>
                  <a:lnTo>
                    <a:pt x="3810" y="5460"/>
                  </a:lnTo>
                  <a:lnTo>
                    <a:pt x="1777" y="3047"/>
                  </a:lnTo>
                  <a:lnTo>
                    <a:pt x="126" y="0"/>
                  </a:lnTo>
                  <a:lnTo>
                    <a:pt x="0" y="24891"/>
                  </a:lnTo>
                  <a:lnTo>
                    <a:pt x="4952" y="27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174"/>
            <p:cNvSpPr/>
            <p:nvPr/>
          </p:nvSpPr>
          <p:spPr>
            <a:xfrm>
              <a:off x="5777103" y="3227704"/>
              <a:ext cx="128650" cy="86741"/>
            </a:xfrm>
            <a:custGeom>
              <a:avLst/>
              <a:gdLst/>
              <a:ahLst/>
              <a:cxnLst/>
              <a:rect l="l" t="t" r="r" b="b"/>
              <a:pathLst>
                <a:path w="128650" h="86741">
                  <a:moveTo>
                    <a:pt x="46482" y="43434"/>
                  </a:moveTo>
                  <a:lnTo>
                    <a:pt x="46862" y="50292"/>
                  </a:lnTo>
                  <a:lnTo>
                    <a:pt x="48260" y="56261"/>
                  </a:lnTo>
                  <a:lnTo>
                    <a:pt x="49657" y="62103"/>
                  </a:lnTo>
                  <a:lnTo>
                    <a:pt x="52070" y="67183"/>
                  </a:lnTo>
                  <a:lnTo>
                    <a:pt x="55372" y="71374"/>
                  </a:lnTo>
                  <a:lnTo>
                    <a:pt x="58547" y="75565"/>
                  </a:lnTo>
                  <a:lnTo>
                    <a:pt x="62611" y="78994"/>
                  </a:lnTo>
                  <a:lnTo>
                    <a:pt x="62737" y="54102"/>
                  </a:lnTo>
                  <a:lnTo>
                    <a:pt x="61849" y="50546"/>
                  </a:lnTo>
                  <a:lnTo>
                    <a:pt x="60833" y="47117"/>
                  </a:lnTo>
                  <a:lnTo>
                    <a:pt x="60451" y="42799"/>
                  </a:lnTo>
                  <a:lnTo>
                    <a:pt x="60960" y="37592"/>
                  </a:lnTo>
                  <a:lnTo>
                    <a:pt x="62357" y="22352"/>
                  </a:lnTo>
                  <a:lnTo>
                    <a:pt x="113537" y="27050"/>
                  </a:lnTo>
                  <a:lnTo>
                    <a:pt x="112141" y="42672"/>
                  </a:lnTo>
                  <a:lnTo>
                    <a:pt x="111887" y="45593"/>
                  </a:lnTo>
                  <a:lnTo>
                    <a:pt x="111379" y="48514"/>
                  </a:lnTo>
                  <a:lnTo>
                    <a:pt x="110617" y="51562"/>
                  </a:lnTo>
                  <a:lnTo>
                    <a:pt x="109855" y="54610"/>
                  </a:lnTo>
                  <a:lnTo>
                    <a:pt x="108458" y="57404"/>
                  </a:lnTo>
                  <a:lnTo>
                    <a:pt x="106552" y="60198"/>
                  </a:lnTo>
                  <a:lnTo>
                    <a:pt x="104521" y="62865"/>
                  </a:lnTo>
                  <a:lnTo>
                    <a:pt x="101726" y="65024"/>
                  </a:lnTo>
                  <a:lnTo>
                    <a:pt x="98044" y="66675"/>
                  </a:lnTo>
                  <a:lnTo>
                    <a:pt x="94487" y="68199"/>
                  </a:lnTo>
                  <a:lnTo>
                    <a:pt x="90043" y="68834"/>
                  </a:lnTo>
                  <a:lnTo>
                    <a:pt x="84836" y="68325"/>
                  </a:lnTo>
                  <a:lnTo>
                    <a:pt x="81025" y="67945"/>
                  </a:lnTo>
                  <a:lnTo>
                    <a:pt x="77470" y="67056"/>
                  </a:lnTo>
                  <a:lnTo>
                    <a:pt x="74422" y="65659"/>
                  </a:lnTo>
                  <a:lnTo>
                    <a:pt x="71247" y="64135"/>
                  </a:lnTo>
                  <a:lnTo>
                    <a:pt x="68580" y="62103"/>
                  </a:lnTo>
                  <a:lnTo>
                    <a:pt x="67563" y="81534"/>
                  </a:lnTo>
                  <a:lnTo>
                    <a:pt x="72517" y="84200"/>
                  </a:lnTo>
                  <a:lnTo>
                    <a:pt x="78232" y="85725"/>
                  </a:lnTo>
                  <a:lnTo>
                    <a:pt x="84582" y="86360"/>
                  </a:lnTo>
                  <a:lnTo>
                    <a:pt x="89408" y="86741"/>
                  </a:lnTo>
                  <a:lnTo>
                    <a:pt x="93852" y="86487"/>
                  </a:lnTo>
                  <a:lnTo>
                    <a:pt x="97917" y="85471"/>
                  </a:lnTo>
                  <a:lnTo>
                    <a:pt x="101981" y="84455"/>
                  </a:lnTo>
                  <a:lnTo>
                    <a:pt x="105663" y="82931"/>
                  </a:lnTo>
                  <a:lnTo>
                    <a:pt x="108966" y="80645"/>
                  </a:lnTo>
                  <a:lnTo>
                    <a:pt x="112141" y="78486"/>
                  </a:lnTo>
                  <a:lnTo>
                    <a:pt x="115062" y="75692"/>
                  </a:lnTo>
                  <a:lnTo>
                    <a:pt x="117348" y="72262"/>
                  </a:lnTo>
                  <a:lnTo>
                    <a:pt x="119761" y="68834"/>
                  </a:lnTo>
                  <a:lnTo>
                    <a:pt x="121538" y="65532"/>
                  </a:lnTo>
                  <a:lnTo>
                    <a:pt x="122555" y="62103"/>
                  </a:lnTo>
                  <a:lnTo>
                    <a:pt x="123698" y="58674"/>
                  </a:lnTo>
                  <a:lnTo>
                    <a:pt x="124460" y="55753"/>
                  </a:lnTo>
                  <a:lnTo>
                    <a:pt x="124841" y="53212"/>
                  </a:lnTo>
                  <a:lnTo>
                    <a:pt x="125349" y="50800"/>
                  </a:lnTo>
                  <a:lnTo>
                    <a:pt x="125730" y="48133"/>
                  </a:lnTo>
                  <a:lnTo>
                    <a:pt x="125984" y="45339"/>
                  </a:lnTo>
                  <a:lnTo>
                    <a:pt x="128524" y="18034"/>
                  </a:lnTo>
                  <a:lnTo>
                    <a:pt x="127254" y="13335"/>
                  </a:lnTo>
                  <a:lnTo>
                    <a:pt x="121793" y="10668"/>
                  </a:lnTo>
                  <a:lnTo>
                    <a:pt x="4063" y="0"/>
                  </a:lnTo>
                  <a:lnTo>
                    <a:pt x="1270" y="2159"/>
                  </a:lnTo>
                  <a:lnTo>
                    <a:pt x="508" y="5080"/>
                  </a:lnTo>
                  <a:lnTo>
                    <a:pt x="126" y="8128"/>
                  </a:lnTo>
                  <a:lnTo>
                    <a:pt x="0" y="11175"/>
                  </a:lnTo>
                  <a:lnTo>
                    <a:pt x="254" y="14224"/>
                  </a:lnTo>
                  <a:lnTo>
                    <a:pt x="2539" y="16891"/>
                  </a:lnTo>
                  <a:lnTo>
                    <a:pt x="48513" y="21082"/>
                  </a:lnTo>
                  <a:lnTo>
                    <a:pt x="47117" y="35560"/>
                  </a:lnTo>
                  <a:lnTo>
                    <a:pt x="46482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75"/>
            <p:cNvSpPr/>
            <p:nvPr/>
          </p:nvSpPr>
          <p:spPr>
            <a:xfrm>
              <a:off x="5771134" y="3440938"/>
              <a:ext cx="6730" cy="35813"/>
            </a:xfrm>
            <a:custGeom>
              <a:avLst/>
              <a:gdLst/>
              <a:ahLst/>
              <a:cxnLst/>
              <a:rect l="l" t="t" r="r" b="b"/>
              <a:pathLst>
                <a:path w="6730" h="35813">
                  <a:moveTo>
                    <a:pt x="5333" y="14604"/>
                  </a:moveTo>
                  <a:lnTo>
                    <a:pt x="3175" y="11557"/>
                  </a:lnTo>
                  <a:lnTo>
                    <a:pt x="1777" y="7874"/>
                  </a:lnTo>
                  <a:lnTo>
                    <a:pt x="380" y="4190"/>
                  </a:lnTo>
                  <a:lnTo>
                    <a:pt x="0" y="0"/>
                  </a:lnTo>
                  <a:lnTo>
                    <a:pt x="1777" y="32512"/>
                  </a:lnTo>
                  <a:lnTo>
                    <a:pt x="6730" y="35813"/>
                  </a:lnTo>
                  <a:lnTo>
                    <a:pt x="5333" y="1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76"/>
            <p:cNvSpPr/>
            <p:nvPr/>
          </p:nvSpPr>
          <p:spPr>
            <a:xfrm>
              <a:off x="5757164" y="3394329"/>
              <a:ext cx="98678" cy="90297"/>
            </a:xfrm>
            <a:custGeom>
              <a:avLst/>
              <a:gdLst/>
              <a:ahLst/>
              <a:cxnLst/>
              <a:rect l="l" t="t" r="r" b="b"/>
              <a:pathLst>
                <a:path w="98678" h="90297">
                  <a:moveTo>
                    <a:pt x="762" y="39750"/>
                  </a:moveTo>
                  <a:lnTo>
                    <a:pt x="0" y="47244"/>
                  </a:lnTo>
                  <a:lnTo>
                    <a:pt x="635" y="53848"/>
                  </a:lnTo>
                  <a:lnTo>
                    <a:pt x="2666" y="59817"/>
                  </a:lnTo>
                  <a:lnTo>
                    <a:pt x="4572" y="65659"/>
                  </a:lnTo>
                  <a:lnTo>
                    <a:pt x="7620" y="70738"/>
                  </a:lnTo>
                  <a:lnTo>
                    <a:pt x="11684" y="74930"/>
                  </a:lnTo>
                  <a:lnTo>
                    <a:pt x="15748" y="79121"/>
                  </a:lnTo>
                  <a:lnTo>
                    <a:pt x="13970" y="46609"/>
                  </a:lnTo>
                  <a:lnTo>
                    <a:pt x="14350" y="41783"/>
                  </a:lnTo>
                  <a:lnTo>
                    <a:pt x="14859" y="36575"/>
                  </a:lnTo>
                  <a:lnTo>
                    <a:pt x="16128" y="32258"/>
                  </a:lnTo>
                  <a:lnTo>
                    <a:pt x="18414" y="28956"/>
                  </a:lnTo>
                  <a:lnTo>
                    <a:pt x="20574" y="25526"/>
                  </a:lnTo>
                  <a:lnTo>
                    <a:pt x="23368" y="22987"/>
                  </a:lnTo>
                  <a:lnTo>
                    <a:pt x="26670" y="21209"/>
                  </a:lnTo>
                  <a:lnTo>
                    <a:pt x="30099" y="19431"/>
                  </a:lnTo>
                  <a:lnTo>
                    <a:pt x="33909" y="18287"/>
                  </a:lnTo>
                  <a:lnTo>
                    <a:pt x="38353" y="17780"/>
                  </a:lnTo>
                  <a:lnTo>
                    <a:pt x="42672" y="17272"/>
                  </a:lnTo>
                  <a:lnTo>
                    <a:pt x="47244" y="17272"/>
                  </a:lnTo>
                  <a:lnTo>
                    <a:pt x="52197" y="17653"/>
                  </a:lnTo>
                  <a:lnTo>
                    <a:pt x="57150" y="18161"/>
                  </a:lnTo>
                  <a:lnTo>
                    <a:pt x="61849" y="19050"/>
                  </a:lnTo>
                  <a:lnTo>
                    <a:pt x="66039" y="20574"/>
                  </a:lnTo>
                  <a:lnTo>
                    <a:pt x="70103" y="22098"/>
                  </a:lnTo>
                  <a:lnTo>
                    <a:pt x="73660" y="24130"/>
                  </a:lnTo>
                  <a:lnTo>
                    <a:pt x="76581" y="26670"/>
                  </a:lnTo>
                  <a:lnTo>
                    <a:pt x="79501" y="29210"/>
                  </a:lnTo>
                  <a:lnTo>
                    <a:pt x="81661" y="32258"/>
                  </a:lnTo>
                  <a:lnTo>
                    <a:pt x="83058" y="35941"/>
                  </a:lnTo>
                  <a:lnTo>
                    <a:pt x="84455" y="39497"/>
                  </a:lnTo>
                  <a:lnTo>
                    <a:pt x="84962" y="43815"/>
                  </a:lnTo>
                  <a:lnTo>
                    <a:pt x="84455" y="48641"/>
                  </a:lnTo>
                  <a:lnTo>
                    <a:pt x="84074" y="53848"/>
                  </a:lnTo>
                  <a:lnTo>
                    <a:pt x="82676" y="58166"/>
                  </a:lnTo>
                  <a:lnTo>
                    <a:pt x="80518" y="61468"/>
                  </a:lnTo>
                  <a:lnTo>
                    <a:pt x="78232" y="64770"/>
                  </a:lnTo>
                  <a:lnTo>
                    <a:pt x="75437" y="67310"/>
                  </a:lnTo>
                  <a:lnTo>
                    <a:pt x="72136" y="69087"/>
                  </a:lnTo>
                  <a:lnTo>
                    <a:pt x="68707" y="70866"/>
                  </a:lnTo>
                  <a:lnTo>
                    <a:pt x="64770" y="72009"/>
                  </a:lnTo>
                  <a:lnTo>
                    <a:pt x="60451" y="72517"/>
                  </a:lnTo>
                  <a:lnTo>
                    <a:pt x="56134" y="73025"/>
                  </a:lnTo>
                  <a:lnTo>
                    <a:pt x="51562" y="73025"/>
                  </a:lnTo>
                  <a:lnTo>
                    <a:pt x="46736" y="72644"/>
                  </a:lnTo>
                  <a:lnTo>
                    <a:pt x="41656" y="72136"/>
                  </a:lnTo>
                  <a:lnTo>
                    <a:pt x="36957" y="71247"/>
                  </a:lnTo>
                  <a:lnTo>
                    <a:pt x="32765" y="69723"/>
                  </a:lnTo>
                  <a:lnTo>
                    <a:pt x="28575" y="68325"/>
                  </a:lnTo>
                  <a:lnTo>
                    <a:pt x="25019" y="66294"/>
                  </a:lnTo>
                  <a:lnTo>
                    <a:pt x="22225" y="63754"/>
                  </a:lnTo>
                  <a:lnTo>
                    <a:pt x="19303" y="61213"/>
                  </a:lnTo>
                  <a:lnTo>
                    <a:pt x="20700" y="82423"/>
                  </a:lnTo>
                  <a:lnTo>
                    <a:pt x="26543" y="84962"/>
                  </a:lnTo>
                  <a:lnTo>
                    <a:pt x="32512" y="87375"/>
                  </a:lnTo>
                  <a:lnTo>
                    <a:pt x="38988" y="88900"/>
                  </a:lnTo>
                  <a:lnTo>
                    <a:pt x="46227" y="89535"/>
                  </a:lnTo>
                  <a:lnTo>
                    <a:pt x="53721" y="90297"/>
                  </a:lnTo>
                  <a:lnTo>
                    <a:pt x="60451" y="89916"/>
                  </a:lnTo>
                  <a:lnTo>
                    <a:pt x="66548" y="88646"/>
                  </a:lnTo>
                  <a:lnTo>
                    <a:pt x="72644" y="87375"/>
                  </a:lnTo>
                  <a:lnTo>
                    <a:pt x="77850" y="85217"/>
                  </a:lnTo>
                  <a:lnTo>
                    <a:pt x="82296" y="81915"/>
                  </a:lnTo>
                  <a:lnTo>
                    <a:pt x="86868" y="78740"/>
                  </a:lnTo>
                  <a:lnTo>
                    <a:pt x="90424" y="74422"/>
                  </a:lnTo>
                  <a:lnTo>
                    <a:pt x="93090" y="69215"/>
                  </a:lnTo>
                  <a:lnTo>
                    <a:pt x="95758" y="64008"/>
                  </a:lnTo>
                  <a:lnTo>
                    <a:pt x="97409" y="57785"/>
                  </a:lnTo>
                  <a:lnTo>
                    <a:pt x="98044" y="50419"/>
                  </a:lnTo>
                  <a:lnTo>
                    <a:pt x="98678" y="42925"/>
                  </a:lnTo>
                  <a:lnTo>
                    <a:pt x="98171" y="36195"/>
                  </a:lnTo>
                  <a:lnTo>
                    <a:pt x="96138" y="30353"/>
                  </a:lnTo>
                  <a:lnTo>
                    <a:pt x="94234" y="24511"/>
                  </a:lnTo>
                  <a:lnTo>
                    <a:pt x="91312" y="19431"/>
                  </a:lnTo>
                  <a:lnTo>
                    <a:pt x="87249" y="15240"/>
                  </a:lnTo>
                  <a:lnTo>
                    <a:pt x="83185" y="11049"/>
                  </a:lnTo>
                  <a:lnTo>
                    <a:pt x="78232" y="7747"/>
                  </a:lnTo>
                  <a:lnTo>
                    <a:pt x="72262" y="5334"/>
                  </a:lnTo>
                  <a:lnTo>
                    <a:pt x="66421" y="2921"/>
                  </a:lnTo>
                  <a:lnTo>
                    <a:pt x="59816" y="1397"/>
                  </a:lnTo>
                  <a:lnTo>
                    <a:pt x="52577" y="762"/>
                  </a:lnTo>
                  <a:lnTo>
                    <a:pt x="45085" y="0"/>
                  </a:lnTo>
                  <a:lnTo>
                    <a:pt x="38353" y="254"/>
                  </a:lnTo>
                  <a:lnTo>
                    <a:pt x="32258" y="1524"/>
                  </a:lnTo>
                  <a:lnTo>
                    <a:pt x="26162" y="2794"/>
                  </a:lnTo>
                  <a:lnTo>
                    <a:pt x="20827" y="4953"/>
                  </a:lnTo>
                  <a:lnTo>
                    <a:pt x="16383" y="8255"/>
                  </a:lnTo>
                  <a:lnTo>
                    <a:pt x="11937" y="11430"/>
                  </a:lnTo>
                  <a:lnTo>
                    <a:pt x="8382" y="15748"/>
                  </a:lnTo>
                  <a:lnTo>
                    <a:pt x="5714" y="20955"/>
                  </a:lnTo>
                  <a:lnTo>
                    <a:pt x="3048" y="26162"/>
                  </a:lnTo>
                  <a:lnTo>
                    <a:pt x="1397" y="32385"/>
                  </a:lnTo>
                  <a:lnTo>
                    <a:pt x="762" y="39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77"/>
            <p:cNvSpPr/>
            <p:nvPr/>
          </p:nvSpPr>
          <p:spPr>
            <a:xfrm>
              <a:off x="5716651" y="3500247"/>
              <a:ext cx="130556" cy="89662"/>
            </a:xfrm>
            <a:custGeom>
              <a:avLst/>
              <a:gdLst/>
              <a:ahLst/>
              <a:cxnLst/>
              <a:rect l="l" t="t" r="r" b="b"/>
              <a:pathLst>
                <a:path w="130556" h="89662">
                  <a:moveTo>
                    <a:pt x="121285" y="33019"/>
                  </a:moveTo>
                  <a:lnTo>
                    <a:pt x="119379" y="30352"/>
                  </a:lnTo>
                  <a:lnTo>
                    <a:pt x="117221" y="27558"/>
                  </a:lnTo>
                  <a:lnTo>
                    <a:pt x="114808" y="24511"/>
                  </a:lnTo>
                  <a:lnTo>
                    <a:pt x="126619" y="25653"/>
                  </a:lnTo>
                  <a:lnTo>
                    <a:pt x="127762" y="25653"/>
                  </a:lnTo>
                  <a:lnTo>
                    <a:pt x="129794" y="22987"/>
                  </a:lnTo>
                  <a:lnTo>
                    <a:pt x="130301" y="20065"/>
                  </a:lnTo>
                  <a:lnTo>
                    <a:pt x="130556" y="17399"/>
                  </a:lnTo>
                  <a:lnTo>
                    <a:pt x="130556" y="14477"/>
                  </a:lnTo>
                  <a:lnTo>
                    <a:pt x="128015" y="11302"/>
                  </a:lnTo>
                  <a:lnTo>
                    <a:pt x="4063" y="0"/>
                  </a:lnTo>
                  <a:lnTo>
                    <a:pt x="2666" y="253"/>
                  </a:lnTo>
                  <a:lnTo>
                    <a:pt x="1015" y="2920"/>
                  </a:lnTo>
                  <a:lnTo>
                    <a:pt x="381" y="6223"/>
                  </a:lnTo>
                  <a:lnTo>
                    <a:pt x="0" y="9525"/>
                  </a:lnTo>
                  <a:lnTo>
                    <a:pt x="0" y="12953"/>
                  </a:lnTo>
                  <a:lnTo>
                    <a:pt x="2666" y="16255"/>
                  </a:lnTo>
                  <a:lnTo>
                    <a:pt x="46989" y="20319"/>
                  </a:lnTo>
                  <a:lnTo>
                    <a:pt x="44450" y="22478"/>
                  </a:lnTo>
                  <a:lnTo>
                    <a:pt x="44703" y="50037"/>
                  </a:lnTo>
                  <a:lnTo>
                    <a:pt x="45085" y="45847"/>
                  </a:lnTo>
                  <a:lnTo>
                    <a:pt x="45465" y="41528"/>
                  </a:lnTo>
                  <a:lnTo>
                    <a:pt x="47371" y="37337"/>
                  </a:lnTo>
                  <a:lnTo>
                    <a:pt x="50673" y="33654"/>
                  </a:lnTo>
                  <a:lnTo>
                    <a:pt x="53848" y="29844"/>
                  </a:lnTo>
                  <a:lnTo>
                    <a:pt x="58420" y="25907"/>
                  </a:lnTo>
                  <a:lnTo>
                    <a:pt x="64262" y="21970"/>
                  </a:lnTo>
                  <a:lnTo>
                    <a:pt x="99568" y="25145"/>
                  </a:lnTo>
                  <a:lnTo>
                    <a:pt x="102615" y="28066"/>
                  </a:lnTo>
                  <a:lnTo>
                    <a:pt x="105028" y="30733"/>
                  </a:lnTo>
                  <a:lnTo>
                    <a:pt x="107061" y="33274"/>
                  </a:lnTo>
                  <a:lnTo>
                    <a:pt x="109093" y="35813"/>
                  </a:lnTo>
                  <a:lnTo>
                    <a:pt x="111760" y="40386"/>
                  </a:lnTo>
                  <a:lnTo>
                    <a:pt x="113664" y="44830"/>
                  </a:lnTo>
                  <a:lnTo>
                    <a:pt x="114553" y="49022"/>
                  </a:lnTo>
                  <a:lnTo>
                    <a:pt x="114553" y="53212"/>
                  </a:lnTo>
                  <a:lnTo>
                    <a:pt x="114173" y="57403"/>
                  </a:lnTo>
                  <a:lnTo>
                    <a:pt x="112775" y="60960"/>
                  </a:lnTo>
                  <a:lnTo>
                    <a:pt x="110616" y="63626"/>
                  </a:lnTo>
                  <a:lnTo>
                    <a:pt x="108331" y="66293"/>
                  </a:lnTo>
                  <a:lnTo>
                    <a:pt x="105537" y="68199"/>
                  </a:lnTo>
                  <a:lnTo>
                    <a:pt x="102108" y="69595"/>
                  </a:lnTo>
                  <a:lnTo>
                    <a:pt x="98678" y="70992"/>
                  </a:lnTo>
                  <a:lnTo>
                    <a:pt x="94741" y="71881"/>
                  </a:lnTo>
                  <a:lnTo>
                    <a:pt x="90424" y="72136"/>
                  </a:lnTo>
                  <a:lnTo>
                    <a:pt x="86233" y="72516"/>
                  </a:lnTo>
                  <a:lnTo>
                    <a:pt x="81787" y="72389"/>
                  </a:lnTo>
                  <a:lnTo>
                    <a:pt x="77215" y="72008"/>
                  </a:lnTo>
                  <a:lnTo>
                    <a:pt x="73025" y="71627"/>
                  </a:lnTo>
                  <a:lnTo>
                    <a:pt x="68961" y="70865"/>
                  </a:lnTo>
                  <a:lnTo>
                    <a:pt x="65024" y="69595"/>
                  </a:lnTo>
                  <a:lnTo>
                    <a:pt x="61087" y="68325"/>
                  </a:lnTo>
                  <a:lnTo>
                    <a:pt x="57531" y="66675"/>
                  </a:lnTo>
                  <a:lnTo>
                    <a:pt x="54356" y="64642"/>
                  </a:lnTo>
                  <a:lnTo>
                    <a:pt x="51181" y="62483"/>
                  </a:lnTo>
                  <a:lnTo>
                    <a:pt x="48768" y="59816"/>
                  </a:lnTo>
                  <a:lnTo>
                    <a:pt x="47116" y="56768"/>
                  </a:lnTo>
                  <a:lnTo>
                    <a:pt x="45847" y="79501"/>
                  </a:lnTo>
                  <a:lnTo>
                    <a:pt x="50926" y="82423"/>
                  </a:lnTo>
                  <a:lnTo>
                    <a:pt x="56896" y="84581"/>
                  </a:lnTo>
                  <a:lnTo>
                    <a:pt x="62864" y="86867"/>
                  </a:lnTo>
                  <a:lnTo>
                    <a:pt x="69850" y="88391"/>
                  </a:lnTo>
                  <a:lnTo>
                    <a:pt x="77597" y="89026"/>
                  </a:lnTo>
                  <a:lnTo>
                    <a:pt x="83947" y="89662"/>
                  </a:lnTo>
                  <a:lnTo>
                    <a:pt x="90170" y="89535"/>
                  </a:lnTo>
                  <a:lnTo>
                    <a:pt x="96012" y="88773"/>
                  </a:lnTo>
                  <a:lnTo>
                    <a:pt x="101853" y="88011"/>
                  </a:lnTo>
                  <a:lnTo>
                    <a:pt x="107187" y="86360"/>
                  </a:lnTo>
                  <a:lnTo>
                    <a:pt x="111760" y="83819"/>
                  </a:lnTo>
                  <a:lnTo>
                    <a:pt x="116332" y="81406"/>
                  </a:lnTo>
                  <a:lnTo>
                    <a:pt x="120014" y="77977"/>
                  </a:lnTo>
                  <a:lnTo>
                    <a:pt x="122936" y="73660"/>
                  </a:lnTo>
                  <a:lnTo>
                    <a:pt x="125857" y="69468"/>
                  </a:lnTo>
                  <a:lnTo>
                    <a:pt x="127635" y="64007"/>
                  </a:lnTo>
                  <a:lnTo>
                    <a:pt x="128270" y="57657"/>
                  </a:lnTo>
                  <a:lnTo>
                    <a:pt x="128524" y="54610"/>
                  </a:lnTo>
                  <a:lnTo>
                    <a:pt x="128397" y="51815"/>
                  </a:lnTo>
                  <a:lnTo>
                    <a:pt x="128015" y="49022"/>
                  </a:lnTo>
                  <a:lnTo>
                    <a:pt x="127508" y="46354"/>
                  </a:lnTo>
                  <a:lnTo>
                    <a:pt x="126746" y="43687"/>
                  </a:lnTo>
                  <a:lnTo>
                    <a:pt x="125602" y="41020"/>
                  </a:lnTo>
                  <a:lnTo>
                    <a:pt x="124460" y="38353"/>
                  </a:lnTo>
                  <a:lnTo>
                    <a:pt x="123062" y="35687"/>
                  </a:lnTo>
                  <a:lnTo>
                    <a:pt x="121285" y="33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78"/>
            <p:cNvSpPr/>
            <p:nvPr/>
          </p:nvSpPr>
          <p:spPr>
            <a:xfrm>
              <a:off x="5747131" y="3522726"/>
              <a:ext cx="16637" cy="57023"/>
            </a:xfrm>
            <a:custGeom>
              <a:avLst/>
              <a:gdLst/>
              <a:ahLst/>
              <a:cxnLst/>
              <a:rect l="l" t="t" r="r" b="b"/>
              <a:pathLst>
                <a:path w="16637" h="57023">
                  <a:moveTo>
                    <a:pt x="635" y="35306"/>
                  </a:moveTo>
                  <a:lnTo>
                    <a:pt x="2540" y="40386"/>
                  </a:lnTo>
                  <a:lnTo>
                    <a:pt x="4445" y="45338"/>
                  </a:lnTo>
                  <a:lnTo>
                    <a:pt x="7366" y="49657"/>
                  </a:lnTo>
                  <a:lnTo>
                    <a:pt x="11430" y="53339"/>
                  </a:lnTo>
                  <a:lnTo>
                    <a:pt x="15367" y="57023"/>
                  </a:lnTo>
                  <a:lnTo>
                    <a:pt x="16637" y="34289"/>
                  </a:lnTo>
                  <a:lnTo>
                    <a:pt x="14986" y="31114"/>
                  </a:lnTo>
                  <a:lnTo>
                    <a:pt x="14224" y="27559"/>
                  </a:lnTo>
                  <a:lnTo>
                    <a:pt x="13970" y="0"/>
                  </a:lnTo>
                  <a:lnTo>
                    <a:pt x="9906" y="4063"/>
                  </a:lnTo>
                  <a:lnTo>
                    <a:pt x="6350" y="8000"/>
                  </a:lnTo>
                  <a:lnTo>
                    <a:pt x="3683" y="12064"/>
                  </a:lnTo>
                  <a:lnTo>
                    <a:pt x="2032" y="16383"/>
                  </a:lnTo>
                  <a:lnTo>
                    <a:pt x="762" y="20954"/>
                  </a:lnTo>
                  <a:lnTo>
                    <a:pt x="508" y="23622"/>
                  </a:lnTo>
                  <a:lnTo>
                    <a:pt x="0" y="29718"/>
                  </a:lnTo>
                  <a:lnTo>
                    <a:pt x="635" y="35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179"/>
            <p:cNvSpPr/>
            <p:nvPr/>
          </p:nvSpPr>
          <p:spPr>
            <a:xfrm>
              <a:off x="5737860" y="3606800"/>
              <a:ext cx="98678" cy="90297"/>
            </a:xfrm>
            <a:custGeom>
              <a:avLst/>
              <a:gdLst/>
              <a:ahLst/>
              <a:cxnLst/>
              <a:rect l="l" t="t" r="r" b="b"/>
              <a:pathLst>
                <a:path w="98678" h="90297">
                  <a:moveTo>
                    <a:pt x="635" y="39750"/>
                  </a:moveTo>
                  <a:lnTo>
                    <a:pt x="0" y="47243"/>
                  </a:lnTo>
                  <a:lnTo>
                    <a:pt x="635" y="53848"/>
                  </a:lnTo>
                  <a:lnTo>
                    <a:pt x="2539" y="59817"/>
                  </a:lnTo>
                  <a:lnTo>
                    <a:pt x="4444" y="65658"/>
                  </a:lnTo>
                  <a:lnTo>
                    <a:pt x="7492" y="70738"/>
                  </a:lnTo>
                  <a:lnTo>
                    <a:pt x="11556" y="74930"/>
                  </a:lnTo>
                  <a:lnTo>
                    <a:pt x="15620" y="79120"/>
                  </a:lnTo>
                  <a:lnTo>
                    <a:pt x="13842" y="46608"/>
                  </a:lnTo>
                  <a:lnTo>
                    <a:pt x="14224" y="41782"/>
                  </a:lnTo>
                  <a:lnTo>
                    <a:pt x="14731" y="36575"/>
                  </a:lnTo>
                  <a:lnTo>
                    <a:pt x="16128" y="32257"/>
                  </a:lnTo>
                  <a:lnTo>
                    <a:pt x="18287" y="28956"/>
                  </a:lnTo>
                  <a:lnTo>
                    <a:pt x="20447" y="25526"/>
                  </a:lnTo>
                  <a:lnTo>
                    <a:pt x="23240" y="22987"/>
                  </a:lnTo>
                  <a:lnTo>
                    <a:pt x="26669" y="21208"/>
                  </a:lnTo>
                  <a:lnTo>
                    <a:pt x="29972" y="19431"/>
                  </a:lnTo>
                  <a:lnTo>
                    <a:pt x="33909" y="18287"/>
                  </a:lnTo>
                  <a:lnTo>
                    <a:pt x="38226" y="17780"/>
                  </a:lnTo>
                  <a:lnTo>
                    <a:pt x="42544" y="17272"/>
                  </a:lnTo>
                  <a:lnTo>
                    <a:pt x="47243" y="17272"/>
                  </a:lnTo>
                  <a:lnTo>
                    <a:pt x="52069" y="17652"/>
                  </a:lnTo>
                  <a:lnTo>
                    <a:pt x="57150" y="18161"/>
                  </a:lnTo>
                  <a:lnTo>
                    <a:pt x="61722" y="19050"/>
                  </a:lnTo>
                  <a:lnTo>
                    <a:pt x="65912" y="20574"/>
                  </a:lnTo>
                  <a:lnTo>
                    <a:pt x="70103" y="22098"/>
                  </a:lnTo>
                  <a:lnTo>
                    <a:pt x="73660" y="24130"/>
                  </a:lnTo>
                  <a:lnTo>
                    <a:pt x="76580" y="26669"/>
                  </a:lnTo>
                  <a:lnTo>
                    <a:pt x="79501" y="29210"/>
                  </a:lnTo>
                  <a:lnTo>
                    <a:pt x="81534" y="32257"/>
                  </a:lnTo>
                  <a:lnTo>
                    <a:pt x="82930" y="35941"/>
                  </a:lnTo>
                  <a:lnTo>
                    <a:pt x="84327" y="39497"/>
                  </a:lnTo>
                  <a:lnTo>
                    <a:pt x="84836" y="43814"/>
                  </a:lnTo>
                  <a:lnTo>
                    <a:pt x="84454" y="48641"/>
                  </a:lnTo>
                  <a:lnTo>
                    <a:pt x="83947" y="53848"/>
                  </a:lnTo>
                  <a:lnTo>
                    <a:pt x="82550" y="58166"/>
                  </a:lnTo>
                  <a:lnTo>
                    <a:pt x="80390" y="61468"/>
                  </a:lnTo>
                  <a:lnTo>
                    <a:pt x="78231" y="64769"/>
                  </a:lnTo>
                  <a:lnTo>
                    <a:pt x="75437" y="67310"/>
                  </a:lnTo>
                  <a:lnTo>
                    <a:pt x="72009" y="69087"/>
                  </a:lnTo>
                  <a:lnTo>
                    <a:pt x="68579" y="70866"/>
                  </a:lnTo>
                  <a:lnTo>
                    <a:pt x="64769" y="72008"/>
                  </a:lnTo>
                  <a:lnTo>
                    <a:pt x="60325" y="72517"/>
                  </a:lnTo>
                  <a:lnTo>
                    <a:pt x="56006" y="73025"/>
                  </a:lnTo>
                  <a:lnTo>
                    <a:pt x="51435" y="73025"/>
                  </a:lnTo>
                  <a:lnTo>
                    <a:pt x="46609" y="72643"/>
                  </a:lnTo>
                  <a:lnTo>
                    <a:pt x="41528" y="72136"/>
                  </a:lnTo>
                  <a:lnTo>
                    <a:pt x="36829" y="71247"/>
                  </a:lnTo>
                  <a:lnTo>
                    <a:pt x="32638" y="69723"/>
                  </a:lnTo>
                  <a:lnTo>
                    <a:pt x="28575" y="68325"/>
                  </a:lnTo>
                  <a:lnTo>
                    <a:pt x="25018" y="66293"/>
                  </a:lnTo>
                  <a:lnTo>
                    <a:pt x="22098" y="63754"/>
                  </a:lnTo>
                  <a:lnTo>
                    <a:pt x="19176" y="61213"/>
                  </a:lnTo>
                  <a:lnTo>
                    <a:pt x="20574" y="82423"/>
                  </a:lnTo>
                  <a:lnTo>
                    <a:pt x="26542" y="84962"/>
                  </a:lnTo>
                  <a:lnTo>
                    <a:pt x="32385" y="87375"/>
                  </a:lnTo>
                  <a:lnTo>
                    <a:pt x="38988" y="88900"/>
                  </a:lnTo>
                  <a:lnTo>
                    <a:pt x="46227" y="89535"/>
                  </a:lnTo>
                  <a:lnTo>
                    <a:pt x="53593" y="90297"/>
                  </a:lnTo>
                  <a:lnTo>
                    <a:pt x="60325" y="89916"/>
                  </a:lnTo>
                  <a:lnTo>
                    <a:pt x="66420" y="88645"/>
                  </a:lnTo>
                  <a:lnTo>
                    <a:pt x="72516" y="87375"/>
                  </a:lnTo>
                  <a:lnTo>
                    <a:pt x="77850" y="85217"/>
                  </a:lnTo>
                  <a:lnTo>
                    <a:pt x="82295" y="81914"/>
                  </a:lnTo>
                  <a:lnTo>
                    <a:pt x="86740" y="78739"/>
                  </a:lnTo>
                  <a:lnTo>
                    <a:pt x="90297" y="74422"/>
                  </a:lnTo>
                  <a:lnTo>
                    <a:pt x="92963" y="69214"/>
                  </a:lnTo>
                  <a:lnTo>
                    <a:pt x="95630" y="64007"/>
                  </a:lnTo>
                  <a:lnTo>
                    <a:pt x="97281" y="57785"/>
                  </a:lnTo>
                  <a:lnTo>
                    <a:pt x="97916" y="50545"/>
                  </a:lnTo>
                  <a:lnTo>
                    <a:pt x="98678" y="42925"/>
                  </a:lnTo>
                  <a:lnTo>
                    <a:pt x="98043" y="36194"/>
                  </a:lnTo>
                  <a:lnTo>
                    <a:pt x="96138" y="30352"/>
                  </a:lnTo>
                  <a:lnTo>
                    <a:pt x="94234" y="24511"/>
                  </a:lnTo>
                  <a:lnTo>
                    <a:pt x="91186" y="19431"/>
                  </a:lnTo>
                  <a:lnTo>
                    <a:pt x="87122" y="15239"/>
                  </a:lnTo>
                  <a:lnTo>
                    <a:pt x="83057" y="11049"/>
                  </a:lnTo>
                  <a:lnTo>
                    <a:pt x="78104" y="7747"/>
                  </a:lnTo>
                  <a:lnTo>
                    <a:pt x="72262" y="5333"/>
                  </a:lnTo>
                  <a:lnTo>
                    <a:pt x="66293" y="2920"/>
                  </a:lnTo>
                  <a:lnTo>
                    <a:pt x="59689" y="1397"/>
                  </a:lnTo>
                  <a:lnTo>
                    <a:pt x="52450" y="762"/>
                  </a:lnTo>
                  <a:lnTo>
                    <a:pt x="44957" y="0"/>
                  </a:lnTo>
                  <a:lnTo>
                    <a:pt x="38226" y="254"/>
                  </a:lnTo>
                  <a:lnTo>
                    <a:pt x="32130" y="1524"/>
                  </a:lnTo>
                  <a:lnTo>
                    <a:pt x="26035" y="2793"/>
                  </a:lnTo>
                  <a:lnTo>
                    <a:pt x="20827" y="4952"/>
                  </a:lnTo>
                  <a:lnTo>
                    <a:pt x="16382" y="8255"/>
                  </a:lnTo>
                  <a:lnTo>
                    <a:pt x="11811" y="11430"/>
                  </a:lnTo>
                  <a:lnTo>
                    <a:pt x="8254" y="15748"/>
                  </a:lnTo>
                  <a:lnTo>
                    <a:pt x="5587" y="20955"/>
                  </a:lnTo>
                  <a:lnTo>
                    <a:pt x="2920" y="26162"/>
                  </a:lnTo>
                  <a:lnTo>
                    <a:pt x="1269" y="32385"/>
                  </a:lnTo>
                  <a:lnTo>
                    <a:pt x="635" y="39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180"/>
            <p:cNvSpPr/>
            <p:nvPr/>
          </p:nvSpPr>
          <p:spPr>
            <a:xfrm>
              <a:off x="5884164" y="2924555"/>
              <a:ext cx="249300" cy="1002665"/>
            </a:xfrm>
            <a:custGeom>
              <a:avLst/>
              <a:gdLst/>
              <a:ahLst/>
              <a:cxnLst/>
              <a:rect l="l" t="t" r="r" b="b"/>
              <a:pathLst>
                <a:path w="249300" h="1002665">
                  <a:moveTo>
                    <a:pt x="0" y="0"/>
                  </a:moveTo>
                  <a:lnTo>
                    <a:pt x="249300" y="100266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181"/>
            <p:cNvSpPr/>
            <p:nvPr/>
          </p:nvSpPr>
          <p:spPr>
            <a:xfrm>
              <a:off x="6041771" y="3133598"/>
              <a:ext cx="269875" cy="696468"/>
            </a:xfrm>
            <a:custGeom>
              <a:avLst/>
              <a:gdLst/>
              <a:ahLst/>
              <a:cxnLst/>
              <a:rect l="l" t="t" r="r" b="b"/>
              <a:pathLst>
                <a:path w="269875" h="696468">
                  <a:moveTo>
                    <a:pt x="177926" y="272923"/>
                  </a:moveTo>
                  <a:lnTo>
                    <a:pt x="176149" y="276351"/>
                  </a:lnTo>
                  <a:lnTo>
                    <a:pt x="176275" y="279146"/>
                  </a:lnTo>
                  <a:lnTo>
                    <a:pt x="177291" y="282828"/>
                  </a:lnTo>
                  <a:lnTo>
                    <a:pt x="178434" y="286512"/>
                  </a:lnTo>
                  <a:lnTo>
                    <a:pt x="179831" y="288925"/>
                  </a:lnTo>
                  <a:lnTo>
                    <a:pt x="183387" y="290829"/>
                  </a:lnTo>
                  <a:lnTo>
                    <a:pt x="186054" y="290829"/>
                  </a:lnTo>
                  <a:lnTo>
                    <a:pt x="189737" y="289687"/>
                  </a:lnTo>
                  <a:lnTo>
                    <a:pt x="193293" y="288671"/>
                  </a:lnTo>
                  <a:lnTo>
                    <a:pt x="195579" y="287274"/>
                  </a:lnTo>
                  <a:lnTo>
                    <a:pt x="197357" y="283717"/>
                  </a:lnTo>
                  <a:lnTo>
                    <a:pt x="197230" y="281050"/>
                  </a:lnTo>
                  <a:lnTo>
                    <a:pt x="196087" y="277367"/>
                  </a:lnTo>
                  <a:lnTo>
                    <a:pt x="195071" y="273557"/>
                  </a:lnTo>
                  <a:lnTo>
                    <a:pt x="193548" y="271272"/>
                  </a:lnTo>
                  <a:lnTo>
                    <a:pt x="190118" y="269239"/>
                  </a:lnTo>
                  <a:lnTo>
                    <a:pt x="187451" y="269366"/>
                  </a:lnTo>
                  <a:lnTo>
                    <a:pt x="183768" y="270382"/>
                  </a:lnTo>
                  <a:lnTo>
                    <a:pt x="180086" y="271525"/>
                  </a:lnTo>
                  <a:lnTo>
                    <a:pt x="177926" y="272923"/>
                  </a:lnTo>
                  <a:close/>
                </a:path>
                <a:path w="269875" h="696468">
                  <a:moveTo>
                    <a:pt x="90931" y="386461"/>
                  </a:moveTo>
                  <a:lnTo>
                    <a:pt x="94614" y="390398"/>
                  </a:lnTo>
                  <a:lnTo>
                    <a:pt x="98170" y="394207"/>
                  </a:lnTo>
                  <a:lnTo>
                    <a:pt x="98298" y="370586"/>
                  </a:lnTo>
                  <a:lnTo>
                    <a:pt x="98425" y="366140"/>
                  </a:lnTo>
                  <a:lnTo>
                    <a:pt x="100202" y="362585"/>
                  </a:lnTo>
                  <a:lnTo>
                    <a:pt x="104012" y="339471"/>
                  </a:lnTo>
                  <a:lnTo>
                    <a:pt x="99821" y="340613"/>
                  </a:lnTo>
                  <a:lnTo>
                    <a:pt x="96392" y="342518"/>
                  </a:lnTo>
                  <a:lnTo>
                    <a:pt x="93599" y="344804"/>
                  </a:lnTo>
                  <a:lnTo>
                    <a:pt x="90804" y="347217"/>
                  </a:lnTo>
                  <a:lnTo>
                    <a:pt x="88773" y="350012"/>
                  </a:lnTo>
                  <a:lnTo>
                    <a:pt x="87249" y="353313"/>
                  </a:lnTo>
                  <a:lnTo>
                    <a:pt x="85851" y="356488"/>
                  </a:lnTo>
                  <a:lnTo>
                    <a:pt x="85089" y="360044"/>
                  </a:lnTo>
                  <a:lnTo>
                    <a:pt x="84962" y="368046"/>
                  </a:lnTo>
                  <a:lnTo>
                    <a:pt x="85598" y="372237"/>
                  </a:lnTo>
                  <a:lnTo>
                    <a:pt x="86867" y="376809"/>
                  </a:lnTo>
                  <a:lnTo>
                    <a:pt x="88391" y="381888"/>
                  </a:lnTo>
                  <a:lnTo>
                    <a:pt x="90931" y="386461"/>
                  </a:lnTo>
                  <a:close/>
                </a:path>
                <a:path w="269875" h="696468">
                  <a:moveTo>
                    <a:pt x="185292" y="371728"/>
                  </a:moveTo>
                  <a:lnTo>
                    <a:pt x="185419" y="367029"/>
                  </a:lnTo>
                  <a:lnTo>
                    <a:pt x="184530" y="361568"/>
                  </a:lnTo>
                  <a:lnTo>
                    <a:pt x="182625" y="355473"/>
                  </a:lnTo>
                  <a:lnTo>
                    <a:pt x="181737" y="352171"/>
                  </a:lnTo>
                  <a:lnTo>
                    <a:pt x="180466" y="348996"/>
                  </a:lnTo>
                  <a:lnTo>
                    <a:pt x="178815" y="345948"/>
                  </a:lnTo>
                  <a:lnTo>
                    <a:pt x="177291" y="342900"/>
                  </a:lnTo>
                  <a:lnTo>
                    <a:pt x="175640" y="340232"/>
                  </a:lnTo>
                  <a:lnTo>
                    <a:pt x="173862" y="337819"/>
                  </a:lnTo>
                  <a:lnTo>
                    <a:pt x="170433" y="333248"/>
                  </a:lnTo>
                  <a:lnTo>
                    <a:pt x="167004" y="329691"/>
                  </a:lnTo>
                  <a:lnTo>
                    <a:pt x="163449" y="327278"/>
                  </a:lnTo>
                  <a:lnTo>
                    <a:pt x="160400" y="327151"/>
                  </a:lnTo>
                  <a:lnTo>
                    <a:pt x="157606" y="327913"/>
                  </a:lnTo>
                  <a:lnTo>
                    <a:pt x="154304" y="329184"/>
                  </a:lnTo>
                  <a:lnTo>
                    <a:pt x="152273" y="331850"/>
                  </a:lnTo>
                  <a:lnTo>
                    <a:pt x="153415" y="334644"/>
                  </a:lnTo>
                  <a:lnTo>
                    <a:pt x="156209" y="337185"/>
                  </a:lnTo>
                  <a:lnTo>
                    <a:pt x="159638" y="340740"/>
                  </a:lnTo>
                  <a:lnTo>
                    <a:pt x="163194" y="345186"/>
                  </a:lnTo>
                  <a:lnTo>
                    <a:pt x="165100" y="347979"/>
                  </a:lnTo>
                  <a:lnTo>
                    <a:pt x="166877" y="350647"/>
                  </a:lnTo>
                  <a:lnTo>
                    <a:pt x="168401" y="354075"/>
                  </a:lnTo>
                  <a:lnTo>
                    <a:pt x="169544" y="357886"/>
                  </a:lnTo>
                  <a:lnTo>
                    <a:pt x="170687" y="361441"/>
                  </a:lnTo>
                  <a:lnTo>
                    <a:pt x="171068" y="364616"/>
                  </a:lnTo>
                  <a:lnTo>
                    <a:pt x="170941" y="370077"/>
                  </a:lnTo>
                  <a:lnTo>
                    <a:pt x="169037" y="374523"/>
                  </a:lnTo>
                  <a:lnTo>
                    <a:pt x="165988" y="378332"/>
                  </a:lnTo>
                  <a:lnTo>
                    <a:pt x="161416" y="381253"/>
                  </a:lnTo>
                  <a:lnTo>
                    <a:pt x="158623" y="382397"/>
                  </a:lnTo>
                  <a:lnTo>
                    <a:pt x="155320" y="383413"/>
                  </a:lnTo>
                  <a:lnTo>
                    <a:pt x="148716" y="385444"/>
                  </a:lnTo>
                  <a:lnTo>
                    <a:pt x="145161" y="373634"/>
                  </a:lnTo>
                  <a:lnTo>
                    <a:pt x="143128" y="367029"/>
                  </a:lnTo>
                  <a:lnTo>
                    <a:pt x="140842" y="361188"/>
                  </a:lnTo>
                  <a:lnTo>
                    <a:pt x="138049" y="356235"/>
                  </a:lnTo>
                  <a:lnTo>
                    <a:pt x="135254" y="351281"/>
                  </a:lnTo>
                  <a:lnTo>
                    <a:pt x="132206" y="347344"/>
                  </a:lnTo>
                  <a:lnTo>
                    <a:pt x="128777" y="344424"/>
                  </a:lnTo>
                  <a:lnTo>
                    <a:pt x="125349" y="341375"/>
                  </a:lnTo>
                  <a:lnTo>
                    <a:pt x="121538" y="339471"/>
                  </a:lnTo>
                  <a:lnTo>
                    <a:pt x="117348" y="338581"/>
                  </a:lnTo>
                  <a:lnTo>
                    <a:pt x="113283" y="337692"/>
                  </a:lnTo>
                  <a:lnTo>
                    <a:pt x="108838" y="337947"/>
                  </a:lnTo>
                  <a:lnTo>
                    <a:pt x="104012" y="339471"/>
                  </a:lnTo>
                  <a:lnTo>
                    <a:pt x="100202" y="362585"/>
                  </a:lnTo>
                  <a:lnTo>
                    <a:pt x="101980" y="359028"/>
                  </a:lnTo>
                  <a:lnTo>
                    <a:pt x="105155" y="356488"/>
                  </a:lnTo>
                  <a:lnTo>
                    <a:pt x="109600" y="355218"/>
                  </a:lnTo>
                  <a:lnTo>
                    <a:pt x="114553" y="354202"/>
                  </a:lnTo>
                  <a:lnTo>
                    <a:pt x="119125" y="354964"/>
                  </a:lnTo>
                  <a:lnTo>
                    <a:pt x="123316" y="357631"/>
                  </a:lnTo>
                  <a:lnTo>
                    <a:pt x="127253" y="361696"/>
                  </a:lnTo>
                  <a:lnTo>
                    <a:pt x="128904" y="364616"/>
                  </a:lnTo>
                  <a:lnTo>
                    <a:pt x="130555" y="367538"/>
                  </a:lnTo>
                  <a:lnTo>
                    <a:pt x="132079" y="371093"/>
                  </a:lnTo>
                  <a:lnTo>
                    <a:pt x="133350" y="375412"/>
                  </a:lnTo>
                  <a:lnTo>
                    <a:pt x="137413" y="388874"/>
                  </a:lnTo>
                  <a:lnTo>
                    <a:pt x="119252" y="394207"/>
                  </a:lnTo>
                  <a:lnTo>
                    <a:pt x="113791" y="391667"/>
                  </a:lnTo>
                  <a:lnTo>
                    <a:pt x="109600" y="389000"/>
                  </a:lnTo>
                  <a:lnTo>
                    <a:pt x="106425" y="386079"/>
                  </a:lnTo>
                  <a:lnTo>
                    <a:pt x="103250" y="383159"/>
                  </a:lnTo>
                  <a:lnTo>
                    <a:pt x="101091" y="379729"/>
                  </a:lnTo>
                  <a:lnTo>
                    <a:pt x="99821" y="375538"/>
                  </a:lnTo>
                  <a:lnTo>
                    <a:pt x="98298" y="370586"/>
                  </a:lnTo>
                  <a:lnTo>
                    <a:pt x="98170" y="394207"/>
                  </a:lnTo>
                  <a:lnTo>
                    <a:pt x="102488" y="397510"/>
                  </a:lnTo>
                  <a:lnTo>
                    <a:pt x="107568" y="400050"/>
                  </a:lnTo>
                  <a:lnTo>
                    <a:pt x="99059" y="402589"/>
                  </a:lnTo>
                  <a:lnTo>
                    <a:pt x="97281" y="405129"/>
                  </a:lnTo>
                  <a:lnTo>
                    <a:pt x="97789" y="408559"/>
                  </a:lnTo>
                  <a:lnTo>
                    <a:pt x="98805" y="411861"/>
                  </a:lnTo>
                  <a:lnTo>
                    <a:pt x="100583" y="415416"/>
                  </a:lnTo>
                  <a:lnTo>
                    <a:pt x="103124" y="416051"/>
                  </a:lnTo>
                  <a:lnTo>
                    <a:pt x="160654" y="398779"/>
                  </a:lnTo>
                  <a:lnTo>
                    <a:pt x="165988" y="397255"/>
                  </a:lnTo>
                  <a:lnTo>
                    <a:pt x="170433" y="395224"/>
                  </a:lnTo>
                  <a:lnTo>
                    <a:pt x="173989" y="392811"/>
                  </a:lnTo>
                  <a:lnTo>
                    <a:pt x="177673" y="390398"/>
                  </a:lnTo>
                  <a:lnTo>
                    <a:pt x="180466" y="387476"/>
                  </a:lnTo>
                  <a:lnTo>
                    <a:pt x="182244" y="384048"/>
                  </a:lnTo>
                  <a:lnTo>
                    <a:pt x="184150" y="380618"/>
                  </a:lnTo>
                  <a:lnTo>
                    <a:pt x="185165" y="376427"/>
                  </a:lnTo>
                  <a:lnTo>
                    <a:pt x="185292" y="371728"/>
                  </a:lnTo>
                  <a:close/>
                </a:path>
                <a:path w="269875" h="696468">
                  <a:moveTo>
                    <a:pt x="179196" y="488060"/>
                  </a:moveTo>
                  <a:lnTo>
                    <a:pt x="129286" y="503046"/>
                  </a:lnTo>
                  <a:lnTo>
                    <a:pt x="128396" y="503427"/>
                  </a:lnTo>
                  <a:lnTo>
                    <a:pt x="127507" y="505968"/>
                  </a:lnTo>
                  <a:lnTo>
                    <a:pt x="127888" y="508888"/>
                  </a:lnTo>
                  <a:lnTo>
                    <a:pt x="128650" y="511682"/>
                  </a:lnTo>
                  <a:lnTo>
                    <a:pt x="129539" y="514476"/>
                  </a:lnTo>
                  <a:lnTo>
                    <a:pt x="131317" y="517651"/>
                  </a:lnTo>
                  <a:lnTo>
                    <a:pt x="133984" y="518668"/>
                  </a:lnTo>
                  <a:lnTo>
                    <a:pt x="186054" y="503046"/>
                  </a:lnTo>
                  <a:lnTo>
                    <a:pt x="192024" y="501269"/>
                  </a:lnTo>
                  <a:lnTo>
                    <a:pt x="197103" y="499109"/>
                  </a:lnTo>
                  <a:lnTo>
                    <a:pt x="201167" y="496824"/>
                  </a:lnTo>
                  <a:lnTo>
                    <a:pt x="205104" y="494410"/>
                  </a:lnTo>
                  <a:lnTo>
                    <a:pt x="208406" y="491616"/>
                  </a:lnTo>
                  <a:lnTo>
                    <a:pt x="210946" y="488188"/>
                  </a:lnTo>
                  <a:lnTo>
                    <a:pt x="213359" y="484885"/>
                  </a:lnTo>
                  <a:lnTo>
                    <a:pt x="215011" y="480949"/>
                  </a:lnTo>
                  <a:lnTo>
                    <a:pt x="215773" y="476503"/>
                  </a:lnTo>
                  <a:lnTo>
                    <a:pt x="216534" y="472059"/>
                  </a:lnTo>
                  <a:lnTo>
                    <a:pt x="216153" y="466978"/>
                  </a:lnTo>
                  <a:lnTo>
                    <a:pt x="214375" y="461263"/>
                  </a:lnTo>
                  <a:lnTo>
                    <a:pt x="212978" y="456438"/>
                  </a:lnTo>
                  <a:lnTo>
                    <a:pt x="210184" y="451992"/>
                  </a:lnTo>
                  <a:lnTo>
                    <a:pt x="206375" y="447928"/>
                  </a:lnTo>
                  <a:lnTo>
                    <a:pt x="202437" y="443864"/>
                  </a:lnTo>
                  <a:lnTo>
                    <a:pt x="196976" y="440309"/>
                  </a:lnTo>
                  <a:lnTo>
                    <a:pt x="190245" y="437134"/>
                  </a:lnTo>
                  <a:lnTo>
                    <a:pt x="201549" y="433704"/>
                  </a:lnTo>
                  <a:lnTo>
                    <a:pt x="203453" y="431038"/>
                  </a:lnTo>
                  <a:lnTo>
                    <a:pt x="203073" y="428371"/>
                  </a:lnTo>
                  <a:lnTo>
                    <a:pt x="202311" y="425830"/>
                  </a:lnTo>
                  <a:lnTo>
                    <a:pt x="201549" y="423163"/>
                  </a:lnTo>
                  <a:lnTo>
                    <a:pt x="199898" y="420369"/>
                  </a:lnTo>
                  <a:lnTo>
                    <a:pt x="197230" y="419607"/>
                  </a:lnTo>
                  <a:lnTo>
                    <a:pt x="111887" y="445135"/>
                  </a:lnTo>
                  <a:lnTo>
                    <a:pt x="111378" y="445262"/>
                  </a:lnTo>
                  <a:lnTo>
                    <a:pt x="110108" y="448055"/>
                  </a:lnTo>
                  <a:lnTo>
                    <a:pt x="110489" y="450976"/>
                  </a:lnTo>
                  <a:lnTo>
                    <a:pt x="111378" y="453771"/>
                  </a:lnTo>
                  <a:lnTo>
                    <a:pt x="112267" y="456691"/>
                  </a:lnTo>
                  <a:lnTo>
                    <a:pt x="113918" y="459866"/>
                  </a:lnTo>
                  <a:lnTo>
                    <a:pt x="116586" y="460755"/>
                  </a:lnTo>
                  <a:lnTo>
                    <a:pt x="176275" y="442975"/>
                  </a:lnTo>
                  <a:lnTo>
                    <a:pt x="182879" y="445642"/>
                  </a:lnTo>
                  <a:lnTo>
                    <a:pt x="188213" y="448563"/>
                  </a:lnTo>
                  <a:lnTo>
                    <a:pt x="192150" y="451612"/>
                  </a:lnTo>
                  <a:lnTo>
                    <a:pt x="196087" y="454660"/>
                  </a:lnTo>
                  <a:lnTo>
                    <a:pt x="198754" y="458215"/>
                  </a:lnTo>
                  <a:lnTo>
                    <a:pt x="199898" y="462152"/>
                  </a:lnTo>
                  <a:lnTo>
                    <a:pt x="200787" y="465074"/>
                  </a:lnTo>
                  <a:lnTo>
                    <a:pt x="201040" y="467994"/>
                  </a:lnTo>
                  <a:lnTo>
                    <a:pt x="200532" y="470662"/>
                  </a:lnTo>
                  <a:lnTo>
                    <a:pt x="200151" y="473201"/>
                  </a:lnTo>
                  <a:lnTo>
                    <a:pt x="197357" y="477774"/>
                  </a:lnTo>
                  <a:lnTo>
                    <a:pt x="193420" y="481710"/>
                  </a:lnTo>
                  <a:lnTo>
                    <a:pt x="190626" y="483362"/>
                  </a:lnTo>
                  <a:lnTo>
                    <a:pt x="187959" y="485013"/>
                  </a:lnTo>
                  <a:lnTo>
                    <a:pt x="184150" y="486537"/>
                  </a:lnTo>
                  <a:lnTo>
                    <a:pt x="179196" y="488060"/>
                  </a:lnTo>
                  <a:close/>
                </a:path>
                <a:path w="269875" h="696468">
                  <a:moveTo>
                    <a:pt x="146176" y="563371"/>
                  </a:moveTo>
                  <a:lnTo>
                    <a:pt x="145541" y="568832"/>
                  </a:lnTo>
                  <a:lnTo>
                    <a:pt x="146176" y="574547"/>
                  </a:lnTo>
                  <a:lnTo>
                    <a:pt x="147954" y="580644"/>
                  </a:lnTo>
                  <a:lnTo>
                    <a:pt x="148843" y="583564"/>
                  </a:lnTo>
                  <a:lnTo>
                    <a:pt x="149987" y="586358"/>
                  </a:lnTo>
                  <a:lnTo>
                    <a:pt x="151383" y="589026"/>
                  </a:lnTo>
                  <a:lnTo>
                    <a:pt x="154304" y="593978"/>
                  </a:lnTo>
                  <a:lnTo>
                    <a:pt x="157606" y="598169"/>
                  </a:lnTo>
                  <a:lnTo>
                    <a:pt x="161036" y="601599"/>
                  </a:lnTo>
                  <a:lnTo>
                    <a:pt x="165226" y="604646"/>
                  </a:lnTo>
                  <a:lnTo>
                    <a:pt x="168401" y="605789"/>
                  </a:lnTo>
                  <a:lnTo>
                    <a:pt x="171068" y="605535"/>
                  </a:lnTo>
                  <a:lnTo>
                    <a:pt x="173989" y="604774"/>
                  </a:lnTo>
                  <a:lnTo>
                    <a:pt x="177164" y="603631"/>
                  </a:lnTo>
                  <a:lnTo>
                    <a:pt x="180339" y="601344"/>
                  </a:lnTo>
                  <a:lnTo>
                    <a:pt x="179324" y="598424"/>
                  </a:lnTo>
                  <a:lnTo>
                    <a:pt x="176275" y="596391"/>
                  </a:lnTo>
                  <a:lnTo>
                    <a:pt x="172592" y="593470"/>
                  </a:lnTo>
                  <a:lnTo>
                    <a:pt x="168655" y="589914"/>
                  </a:lnTo>
                  <a:lnTo>
                    <a:pt x="164718" y="585215"/>
                  </a:lnTo>
                  <a:lnTo>
                    <a:pt x="163194" y="582168"/>
                  </a:lnTo>
                  <a:lnTo>
                    <a:pt x="162178" y="578612"/>
                  </a:lnTo>
                  <a:lnTo>
                    <a:pt x="161036" y="574801"/>
                  </a:lnTo>
                  <a:lnTo>
                    <a:pt x="160654" y="571245"/>
                  </a:lnTo>
                  <a:lnTo>
                    <a:pt x="161162" y="567816"/>
                  </a:lnTo>
                  <a:lnTo>
                    <a:pt x="161670" y="564514"/>
                  </a:lnTo>
                  <a:lnTo>
                    <a:pt x="162940" y="561466"/>
                  </a:lnTo>
                  <a:lnTo>
                    <a:pt x="165100" y="558545"/>
                  </a:lnTo>
                  <a:lnTo>
                    <a:pt x="167258" y="555751"/>
                  </a:lnTo>
                  <a:lnTo>
                    <a:pt x="170306" y="553084"/>
                  </a:lnTo>
                  <a:lnTo>
                    <a:pt x="174116" y="550799"/>
                  </a:lnTo>
                  <a:lnTo>
                    <a:pt x="177926" y="548513"/>
                  </a:lnTo>
                  <a:lnTo>
                    <a:pt x="182625" y="546607"/>
                  </a:lnTo>
                  <a:lnTo>
                    <a:pt x="188087" y="544957"/>
                  </a:lnTo>
                  <a:lnTo>
                    <a:pt x="190828" y="544184"/>
                  </a:lnTo>
                  <a:lnTo>
                    <a:pt x="204261" y="542050"/>
                  </a:lnTo>
                  <a:lnTo>
                    <a:pt x="215137" y="543432"/>
                  </a:lnTo>
                  <a:lnTo>
                    <a:pt x="222123" y="545719"/>
                  </a:lnTo>
                  <a:lnTo>
                    <a:pt x="226694" y="550544"/>
                  </a:lnTo>
                  <a:lnTo>
                    <a:pt x="228980" y="558164"/>
                  </a:lnTo>
                  <a:lnTo>
                    <a:pt x="230124" y="561847"/>
                  </a:lnTo>
                  <a:lnTo>
                    <a:pt x="230504" y="565150"/>
                  </a:lnTo>
                  <a:lnTo>
                    <a:pt x="230250" y="568070"/>
                  </a:lnTo>
                  <a:lnTo>
                    <a:pt x="229996" y="571119"/>
                  </a:lnTo>
                  <a:lnTo>
                    <a:pt x="229615" y="573785"/>
                  </a:lnTo>
                  <a:lnTo>
                    <a:pt x="228853" y="576071"/>
                  </a:lnTo>
                  <a:lnTo>
                    <a:pt x="227456" y="580263"/>
                  </a:lnTo>
                  <a:lnTo>
                    <a:pt x="226187" y="583310"/>
                  </a:lnTo>
                  <a:lnTo>
                    <a:pt x="228345" y="587120"/>
                  </a:lnTo>
                  <a:lnTo>
                    <a:pt x="231266" y="587247"/>
                  </a:lnTo>
                  <a:lnTo>
                    <a:pt x="234823" y="586104"/>
                  </a:lnTo>
                  <a:lnTo>
                    <a:pt x="237998" y="584834"/>
                  </a:lnTo>
                  <a:lnTo>
                    <a:pt x="240664" y="582168"/>
                  </a:lnTo>
                  <a:lnTo>
                    <a:pt x="242188" y="578738"/>
                  </a:lnTo>
                  <a:lnTo>
                    <a:pt x="243331" y="574801"/>
                  </a:lnTo>
                  <a:lnTo>
                    <a:pt x="243966" y="570229"/>
                  </a:lnTo>
                  <a:lnTo>
                    <a:pt x="244093" y="565276"/>
                  </a:lnTo>
                  <a:lnTo>
                    <a:pt x="243839" y="562482"/>
                  </a:lnTo>
                  <a:lnTo>
                    <a:pt x="243586" y="559815"/>
                  </a:lnTo>
                  <a:lnTo>
                    <a:pt x="243077" y="557021"/>
                  </a:lnTo>
                  <a:lnTo>
                    <a:pt x="242188" y="554354"/>
                  </a:lnTo>
                  <a:lnTo>
                    <a:pt x="240537" y="548766"/>
                  </a:lnTo>
                  <a:lnTo>
                    <a:pt x="237998" y="543813"/>
                  </a:lnTo>
                  <a:lnTo>
                    <a:pt x="234695" y="539495"/>
                  </a:lnTo>
                  <a:lnTo>
                    <a:pt x="231393" y="535177"/>
                  </a:lnTo>
                  <a:lnTo>
                    <a:pt x="227329" y="531876"/>
                  </a:lnTo>
                  <a:lnTo>
                    <a:pt x="222376" y="529463"/>
                  </a:lnTo>
                  <a:lnTo>
                    <a:pt x="217424" y="527050"/>
                  </a:lnTo>
                  <a:lnTo>
                    <a:pt x="211581" y="525779"/>
                  </a:lnTo>
                  <a:lnTo>
                    <a:pt x="204977" y="525526"/>
                  </a:lnTo>
                  <a:lnTo>
                    <a:pt x="198374" y="525271"/>
                  </a:lnTo>
                  <a:lnTo>
                    <a:pt x="190753" y="526414"/>
                  </a:lnTo>
                  <a:lnTo>
                    <a:pt x="182371" y="528954"/>
                  </a:lnTo>
                  <a:lnTo>
                    <a:pt x="175005" y="531113"/>
                  </a:lnTo>
                  <a:lnTo>
                    <a:pt x="168782" y="533907"/>
                  </a:lnTo>
                  <a:lnTo>
                    <a:pt x="163575" y="537337"/>
                  </a:lnTo>
                  <a:lnTo>
                    <a:pt x="158368" y="540638"/>
                  </a:lnTo>
                  <a:lnTo>
                    <a:pt x="154431" y="544576"/>
                  </a:lnTo>
                  <a:lnTo>
                    <a:pt x="151383" y="548894"/>
                  </a:lnTo>
                  <a:lnTo>
                    <a:pt x="148462" y="553212"/>
                  </a:lnTo>
                  <a:lnTo>
                    <a:pt x="146684" y="558038"/>
                  </a:lnTo>
                  <a:lnTo>
                    <a:pt x="146176" y="563371"/>
                  </a:lnTo>
                  <a:close/>
                </a:path>
                <a:path w="269875" h="696468">
                  <a:moveTo>
                    <a:pt x="235203" y="670940"/>
                  </a:moveTo>
                  <a:lnTo>
                    <a:pt x="221233" y="624332"/>
                  </a:lnTo>
                  <a:lnTo>
                    <a:pt x="226567" y="684021"/>
                  </a:lnTo>
                  <a:lnTo>
                    <a:pt x="228091" y="686815"/>
                  </a:lnTo>
                  <a:lnTo>
                    <a:pt x="230886" y="688594"/>
                  </a:lnTo>
                  <a:lnTo>
                    <a:pt x="235203" y="670940"/>
                  </a:lnTo>
                  <a:close/>
                </a:path>
                <a:path w="269875" h="696468">
                  <a:moveTo>
                    <a:pt x="207644" y="610743"/>
                  </a:moveTo>
                  <a:lnTo>
                    <a:pt x="199898" y="613028"/>
                  </a:lnTo>
                  <a:lnTo>
                    <a:pt x="193420" y="615950"/>
                  </a:lnTo>
                  <a:lnTo>
                    <a:pt x="188213" y="619506"/>
                  </a:lnTo>
                  <a:lnTo>
                    <a:pt x="182879" y="623188"/>
                  </a:lnTo>
                  <a:lnTo>
                    <a:pt x="178942" y="627252"/>
                  </a:lnTo>
                  <a:lnTo>
                    <a:pt x="176149" y="632078"/>
                  </a:lnTo>
                  <a:lnTo>
                    <a:pt x="173354" y="636777"/>
                  </a:lnTo>
                  <a:lnTo>
                    <a:pt x="171830" y="642112"/>
                  </a:lnTo>
                  <a:lnTo>
                    <a:pt x="171450" y="647953"/>
                  </a:lnTo>
                  <a:lnTo>
                    <a:pt x="171068" y="653922"/>
                  </a:lnTo>
                  <a:lnTo>
                    <a:pt x="171830" y="660272"/>
                  </a:lnTo>
                  <a:lnTo>
                    <a:pt x="173989" y="667384"/>
                  </a:lnTo>
                  <a:lnTo>
                    <a:pt x="175259" y="671321"/>
                  </a:lnTo>
                  <a:lnTo>
                    <a:pt x="176656" y="675132"/>
                  </a:lnTo>
                  <a:lnTo>
                    <a:pt x="178307" y="678433"/>
                  </a:lnTo>
                  <a:lnTo>
                    <a:pt x="179958" y="681863"/>
                  </a:lnTo>
                  <a:lnTo>
                    <a:pt x="181609" y="684783"/>
                  </a:lnTo>
                  <a:lnTo>
                    <a:pt x="183133" y="687324"/>
                  </a:lnTo>
                  <a:lnTo>
                    <a:pt x="186181" y="691769"/>
                  </a:lnTo>
                  <a:lnTo>
                    <a:pt x="189611" y="695578"/>
                  </a:lnTo>
                  <a:lnTo>
                    <a:pt x="192404" y="696468"/>
                  </a:lnTo>
                  <a:lnTo>
                    <a:pt x="195199" y="696087"/>
                  </a:lnTo>
                  <a:lnTo>
                    <a:pt x="197865" y="695325"/>
                  </a:lnTo>
                  <a:lnTo>
                    <a:pt x="200913" y="693927"/>
                  </a:lnTo>
                  <a:lnTo>
                    <a:pt x="202056" y="691260"/>
                  </a:lnTo>
                  <a:lnTo>
                    <a:pt x="200025" y="688213"/>
                  </a:lnTo>
                  <a:lnTo>
                    <a:pt x="197612" y="685164"/>
                  </a:lnTo>
                  <a:lnTo>
                    <a:pt x="194563" y="681101"/>
                  </a:lnTo>
                  <a:lnTo>
                    <a:pt x="193039" y="678560"/>
                  </a:lnTo>
                  <a:lnTo>
                    <a:pt x="191388" y="675513"/>
                  </a:lnTo>
                  <a:lnTo>
                    <a:pt x="189737" y="672591"/>
                  </a:lnTo>
                  <a:lnTo>
                    <a:pt x="188340" y="669035"/>
                  </a:lnTo>
                  <a:lnTo>
                    <a:pt x="187070" y="664971"/>
                  </a:lnTo>
                  <a:lnTo>
                    <a:pt x="185546" y="659891"/>
                  </a:lnTo>
                  <a:lnTo>
                    <a:pt x="185038" y="655319"/>
                  </a:lnTo>
                  <a:lnTo>
                    <a:pt x="185419" y="651256"/>
                  </a:lnTo>
                  <a:lnTo>
                    <a:pt x="185800" y="647319"/>
                  </a:lnTo>
                  <a:lnTo>
                    <a:pt x="186943" y="643763"/>
                  </a:lnTo>
                  <a:lnTo>
                    <a:pt x="189102" y="640714"/>
                  </a:lnTo>
                  <a:lnTo>
                    <a:pt x="191134" y="637666"/>
                  </a:lnTo>
                  <a:lnTo>
                    <a:pt x="193928" y="635126"/>
                  </a:lnTo>
                  <a:lnTo>
                    <a:pt x="197357" y="633094"/>
                  </a:lnTo>
                  <a:lnTo>
                    <a:pt x="200913" y="630935"/>
                  </a:lnTo>
                  <a:lnTo>
                    <a:pt x="204977" y="629157"/>
                  </a:lnTo>
                  <a:lnTo>
                    <a:pt x="209803" y="627760"/>
                  </a:lnTo>
                  <a:lnTo>
                    <a:pt x="226567" y="684021"/>
                  </a:lnTo>
                  <a:lnTo>
                    <a:pt x="221233" y="624332"/>
                  </a:lnTo>
                  <a:lnTo>
                    <a:pt x="224789" y="623443"/>
                  </a:lnTo>
                  <a:lnTo>
                    <a:pt x="228218" y="623062"/>
                  </a:lnTo>
                  <a:lnTo>
                    <a:pt x="235330" y="623315"/>
                  </a:lnTo>
                  <a:lnTo>
                    <a:pt x="238505" y="623951"/>
                  </a:lnTo>
                  <a:lnTo>
                    <a:pt x="241553" y="625220"/>
                  </a:lnTo>
                  <a:lnTo>
                    <a:pt x="244475" y="626490"/>
                  </a:lnTo>
                  <a:lnTo>
                    <a:pt x="247141" y="628269"/>
                  </a:lnTo>
                  <a:lnTo>
                    <a:pt x="249554" y="630808"/>
                  </a:lnTo>
                  <a:lnTo>
                    <a:pt x="251840" y="633349"/>
                  </a:lnTo>
                  <a:lnTo>
                    <a:pt x="253618" y="636524"/>
                  </a:lnTo>
                  <a:lnTo>
                    <a:pt x="254762" y="640333"/>
                  </a:lnTo>
                  <a:lnTo>
                    <a:pt x="257048" y="647953"/>
                  </a:lnTo>
                  <a:lnTo>
                    <a:pt x="256412" y="654303"/>
                  </a:lnTo>
                  <a:lnTo>
                    <a:pt x="252856" y="659638"/>
                  </a:lnTo>
                  <a:lnTo>
                    <a:pt x="249300" y="664844"/>
                  </a:lnTo>
                  <a:lnTo>
                    <a:pt x="243458" y="668654"/>
                  </a:lnTo>
                  <a:lnTo>
                    <a:pt x="235203" y="670940"/>
                  </a:lnTo>
                  <a:lnTo>
                    <a:pt x="230886" y="688594"/>
                  </a:lnTo>
                  <a:lnTo>
                    <a:pt x="235203" y="687958"/>
                  </a:lnTo>
                  <a:lnTo>
                    <a:pt x="238125" y="687196"/>
                  </a:lnTo>
                  <a:lnTo>
                    <a:pt x="243712" y="685545"/>
                  </a:lnTo>
                  <a:lnTo>
                    <a:pt x="248665" y="683259"/>
                  </a:lnTo>
                  <a:lnTo>
                    <a:pt x="253111" y="680338"/>
                  </a:lnTo>
                  <a:lnTo>
                    <a:pt x="257682" y="677418"/>
                  </a:lnTo>
                  <a:lnTo>
                    <a:pt x="261238" y="673862"/>
                  </a:lnTo>
                  <a:lnTo>
                    <a:pt x="263905" y="669797"/>
                  </a:lnTo>
                  <a:lnTo>
                    <a:pt x="266700" y="665733"/>
                  </a:lnTo>
                  <a:lnTo>
                    <a:pt x="268350" y="660907"/>
                  </a:lnTo>
                  <a:lnTo>
                    <a:pt x="269113" y="655574"/>
                  </a:lnTo>
                  <a:lnTo>
                    <a:pt x="269875" y="650239"/>
                  </a:lnTo>
                  <a:lnTo>
                    <a:pt x="269239" y="644270"/>
                  </a:lnTo>
                  <a:lnTo>
                    <a:pt x="267207" y="637539"/>
                  </a:lnTo>
                  <a:lnTo>
                    <a:pt x="265302" y="631189"/>
                  </a:lnTo>
                  <a:lnTo>
                    <a:pt x="262636" y="625982"/>
                  </a:lnTo>
                  <a:lnTo>
                    <a:pt x="258825" y="621538"/>
                  </a:lnTo>
                  <a:lnTo>
                    <a:pt x="255142" y="617093"/>
                  </a:lnTo>
                  <a:lnTo>
                    <a:pt x="250698" y="613790"/>
                  </a:lnTo>
                  <a:lnTo>
                    <a:pt x="245617" y="611377"/>
                  </a:lnTo>
                  <a:lnTo>
                    <a:pt x="240411" y="609091"/>
                  </a:lnTo>
                  <a:lnTo>
                    <a:pt x="234695" y="607821"/>
                  </a:lnTo>
                  <a:lnTo>
                    <a:pt x="221868" y="607568"/>
                  </a:lnTo>
                  <a:lnTo>
                    <a:pt x="215011" y="608583"/>
                  </a:lnTo>
                  <a:lnTo>
                    <a:pt x="207644" y="610743"/>
                  </a:lnTo>
                  <a:close/>
                </a:path>
                <a:path w="269875" h="696468">
                  <a:moveTo>
                    <a:pt x="0" y="80517"/>
                  </a:moveTo>
                  <a:lnTo>
                    <a:pt x="380" y="83692"/>
                  </a:lnTo>
                  <a:lnTo>
                    <a:pt x="1396" y="86994"/>
                  </a:lnTo>
                  <a:lnTo>
                    <a:pt x="2286" y="90169"/>
                  </a:lnTo>
                  <a:lnTo>
                    <a:pt x="3682" y="94106"/>
                  </a:lnTo>
                  <a:lnTo>
                    <a:pt x="5714" y="97027"/>
                  </a:lnTo>
                  <a:lnTo>
                    <a:pt x="8381" y="97916"/>
                  </a:lnTo>
                  <a:lnTo>
                    <a:pt x="134238" y="103759"/>
                  </a:lnTo>
                  <a:lnTo>
                    <a:pt x="137032" y="103759"/>
                  </a:lnTo>
                  <a:lnTo>
                    <a:pt x="140080" y="101980"/>
                  </a:lnTo>
                  <a:lnTo>
                    <a:pt x="139700" y="98805"/>
                  </a:lnTo>
                  <a:lnTo>
                    <a:pt x="137287" y="90804"/>
                  </a:lnTo>
                  <a:lnTo>
                    <a:pt x="132587" y="87122"/>
                  </a:lnTo>
                  <a:lnTo>
                    <a:pt x="19303" y="83692"/>
                  </a:lnTo>
                  <a:lnTo>
                    <a:pt x="111887" y="17525"/>
                  </a:lnTo>
                  <a:lnTo>
                    <a:pt x="112902" y="16637"/>
                  </a:lnTo>
                  <a:lnTo>
                    <a:pt x="113918" y="13969"/>
                  </a:lnTo>
                  <a:lnTo>
                    <a:pt x="113411" y="11049"/>
                  </a:lnTo>
                  <a:lnTo>
                    <a:pt x="112521" y="7874"/>
                  </a:lnTo>
                  <a:lnTo>
                    <a:pt x="111378" y="4063"/>
                  </a:lnTo>
                  <a:lnTo>
                    <a:pt x="109727" y="762"/>
                  </a:lnTo>
                  <a:lnTo>
                    <a:pt x="106933" y="0"/>
                  </a:lnTo>
                  <a:lnTo>
                    <a:pt x="103886" y="1904"/>
                  </a:lnTo>
                  <a:lnTo>
                    <a:pt x="1904" y="76200"/>
                  </a:lnTo>
                  <a:lnTo>
                    <a:pt x="380" y="77850"/>
                  </a:lnTo>
                  <a:lnTo>
                    <a:pt x="0" y="80517"/>
                  </a:lnTo>
                  <a:close/>
                </a:path>
                <a:path w="269875" h="696468">
                  <a:moveTo>
                    <a:pt x="29209" y="180593"/>
                  </a:moveTo>
                  <a:lnTo>
                    <a:pt x="32892" y="184530"/>
                  </a:lnTo>
                  <a:lnTo>
                    <a:pt x="36449" y="188467"/>
                  </a:lnTo>
                  <a:lnTo>
                    <a:pt x="36702" y="160400"/>
                  </a:lnTo>
                  <a:lnTo>
                    <a:pt x="38480" y="156717"/>
                  </a:lnTo>
                  <a:lnTo>
                    <a:pt x="42290" y="133603"/>
                  </a:lnTo>
                  <a:lnTo>
                    <a:pt x="38226" y="134874"/>
                  </a:lnTo>
                  <a:lnTo>
                    <a:pt x="34670" y="136651"/>
                  </a:lnTo>
                  <a:lnTo>
                    <a:pt x="31876" y="139064"/>
                  </a:lnTo>
                  <a:lnTo>
                    <a:pt x="29082" y="141350"/>
                  </a:lnTo>
                  <a:lnTo>
                    <a:pt x="27050" y="144272"/>
                  </a:lnTo>
                  <a:lnTo>
                    <a:pt x="25526" y="147447"/>
                  </a:lnTo>
                  <a:lnTo>
                    <a:pt x="24129" y="150622"/>
                  </a:lnTo>
                  <a:lnTo>
                    <a:pt x="23367" y="154304"/>
                  </a:lnTo>
                  <a:lnTo>
                    <a:pt x="23240" y="162178"/>
                  </a:lnTo>
                  <a:lnTo>
                    <a:pt x="23875" y="166497"/>
                  </a:lnTo>
                  <a:lnTo>
                    <a:pt x="25145" y="170941"/>
                  </a:lnTo>
                  <a:lnTo>
                    <a:pt x="26669" y="176022"/>
                  </a:lnTo>
                  <a:lnTo>
                    <a:pt x="29209" y="180593"/>
                  </a:lnTo>
                  <a:close/>
                </a:path>
                <a:path w="269875" h="696468">
                  <a:moveTo>
                    <a:pt x="123570" y="165988"/>
                  </a:moveTo>
                  <a:lnTo>
                    <a:pt x="123698" y="161162"/>
                  </a:lnTo>
                  <a:lnTo>
                    <a:pt x="122808" y="155828"/>
                  </a:lnTo>
                  <a:lnTo>
                    <a:pt x="121030" y="149605"/>
                  </a:lnTo>
                  <a:lnTo>
                    <a:pt x="120014" y="146430"/>
                  </a:lnTo>
                  <a:lnTo>
                    <a:pt x="118744" y="143255"/>
                  </a:lnTo>
                  <a:lnTo>
                    <a:pt x="117093" y="140207"/>
                  </a:lnTo>
                  <a:lnTo>
                    <a:pt x="115569" y="137160"/>
                  </a:lnTo>
                  <a:lnTo>
                    <a:pt x="113918" y="134365"/>
                  </a:lnTo>
                  <a:lnTo>
                    <a:pt x="112140" y="131952"/>
                  </a:lnTo>
                  <a:lnTo>
                    <a:pt x="108712" y="127380"/>
                  </a:lnTo>
                  <a:lnTo>
                    <a:pt x="105282" y="123951"/>
                  </a:lnTo>
                  <a:lnTo>
                    <a:pt x="101726" y="121538"/>
                  </a:lnTo>
                  <a:lnTo>
                    <a:pt x="98678" y="121285"/>
                  </a:lnTo>
                  <a:lnTo>
                    <a:pt x="95884" y="122047"/>
                  </a:lnTo>
                  <a:lnTo>
                    <a:pt x="92582" y="123443"/>
                  </a:lnTo>
                  <a:lnTo>
                    <a:pt x="90550" y="125984"/>
                  </a:lnTo>
                  <a:lnTo>
                    <a:pt x="91820" y="128777"/>
                  </a:lnTo>
                  <a:lnTo>
                    <a:pt x="94487" y="131317"/>
                  </a:lnTo>
                  <a:lnTo>
                    <a:pt x="97916" y="135000"/>
                  </a:lnTo>
                  <a:lnTo>
                    <a:pt x="101473" y="139318"/>
                  </a:lnTo>
                  <a:lnTo>
                    <a:pt x="103377" y="142112"/>
                  </a:lnTo>
                  <a:lnTo>
                    <a:pt x="105155" y="144906"/>
                  </a:lnTo>
                  <a:lnTo>
                    <a:pt x="106679" y="148209"/>
                  </a:lnTo>
                  <a:lnTo>
                    <a:pt x="107823" y="152018"/>
                  </a:lnTo>
                  <a:lnTo>
                    <a:pt x="108965" y="155701"/>
                  </a:lnTo>
                  <a:lnTo>
                    <a:pt x="109346" y="158876"/>
                  </a:lnTo>
                  <a:lnTo>
                    <a:pt x="109219" y="164211"/>
                  </a:lnTo>
                  <a:lnTo>
                    <a:pt x="107314" y="168655"/>
                  </a:lnTo>
                  <a:lnTo>
                    <a:pt x="104393" y="172465"/>
                  </a:lnTo>
                  <a:lnTo>
                    <a:pt x="99694" y="175387"/>
                  </a:lnTo>
                  <a:lnTo>
                    <a:pt x="96900" y="176656"/>
                  </a:lnTo>
                  <a:lnTo>
                    <a:pt x="93599" y="177673"/>
                  </a:lnTo>
                  <a:lnTo>
                    <a:pt x="86994" y="179577"/>
                  </a:lnTo>
                  <a:lnTo>
                    <a:pt x="83438" y="167893"/>
                  </a:lnTo>
                  <a:lnTo>
                    <a:pt x="81406" y="161162"/>
                  </a:lnTo>
                  <a:lnTo>
                    <a:pt x="79120" y="155448"/>
                  </a:lnTo>
                  <a:lnTo>
                    <a:pt x="76326" y="150494"/>
                  </a:lnTo>
                  <a:lnTo>
                    <a:pt x="73532" y="145541"/>
                  </a:lnTo>
                  <a:lnTo>
                    <a:pt x="70484" y="141477"/>
                  </a:lnTo>
                  <a:lnTo>
                    <a:pt x="67055" y="138556"/>
                  </a:lnTo>
                  <a:lnTo>
                    <a:pt x="63626" y="135636"/>
                  </a:lnTo>
                  <a:lnTo>
                    <a:pt x="59816" y="133730"/>
                  </a:lnTo>
                  <a:lnTo>
                    <a:pt x="55625" y="132714"/>
                  </a:lnTo>
                  <a:lnTo>
                    <a:pt x="51562" y="131825"/>
                  </a:lnTo>
                  <a:lnTo>
                    <a:pt x="47116" y="132206"/>
                  </a:lnTo>
                  <a:lnTo>
                    <a:pt x="42290" y="133603"/>
                  </a:lnTo>
                  <a:lnTo>
                    <a:pt x="38480" y="156717"/>
                  </a:lnTo>
                  <a:lnTo>
                    <a:pt x="40258" y="153162"/>
                  </a:lnTo>
                  <a:lnTo>
                    <a:pt x="43433" y="150749"/>
                  </a:lnTo>
                  <a:lnTo>
                    <a:pt x="47878" y="149351"/>
                  </a:lnTo>
                  <a:lnTo>
                    <a:pt x="52831" y="148462"/>
                  </a:lnTo>
                  <a:lnTo>
                    <a:pt x="57403" y="149225"/>
                  </a:lnTo>
                  <a:lnTo>
                    <a:pt x="61594" y="151891"/>
                  </a:lnTo>
                  <a:lnTo>
                    <a:pt x="65531" y="155828"/>
                  </a:lnTo>
                  <a:lnTo>
                    <a:pt x="67182" y="158750"/>
                  </a:lnTo>
                  <a:lnTo>
                    <a:pt x="68961" y="161671"/>
                  </a:lnTo>
                  <a:lnTo>
                    <a:pt x="70357" y="165353"/>
                  </a:lnTo>
                  <a:lnTo>
                    <a:pt x="71627" y="169672"/>
                  </a:lnTo>
                  <a:lnTo>
                    <a:pt x="75691" y="183006"/>
                  </a:lnTo>
                  <a:lnTo>
                    <a:pt x="57530" y="188467"/>
                  </a:lnTo>
                  <a:lnTo>
                    <a:pt x="52069" y="185800"/>
                  </a:lnTo>
                  <a:lnTo>
                    <a:pt x="47878" y="183134"/>
                  </a:lnTo>
                  <a:lnTo>
                    <a:pt x="44703" y="180212"/>
                  </a:lnTo>
                  <a:lnTo>
                    <a:pt x="41528" y="177291"/>
                  </a:lnTo>
                  <a:lnTo>
                    <a:pt x="39369" y="173862"/>
                  </a:lnTo>
                  <a:lnTo>
                    <a:pt x="38100" y="169799"/>
                  </a:lnTo>
                  <a:lnTo>
                    <a:pt x="36575" y="164718"/>
                  </a:lnTo>
                  <a:lnTo>
                    <a:pt x="36449" y="188467"/>
                  </a:lnTo>
                  <a:lnTo>
                    <a:pt x="40766" y="191642"/>
                  </a:lnTo>
                  <a:lnTo>
                    <a:pt x="45846" y="194182"/>
                  </a:lnTo>
                  <a:lnTo>
                    <a:pt x="37337" y="196723"/>
                  </a:lnTo>
                  <a:lnTo>
                    <a:pt x="35559" y="199262"/>
                  </a:lnTo>
                  <a:lnTo>
                    <a:pt x="36067" y="202691"/>
                  </a:lnTo>
                  <a:lnTo>
                    <a:pt x="37083" y="205993"/>
                  </a:lnTo>
                  <a:lnTo>
                    <a:pt x="38480" y="208914"/>
                  </a:lnTo>
                  <a:lnTo>
                    <a:pt x="41401" y="210185"/>
                  </a:lnTo>
                  <a:lnTo>
                    <a:pt x="98932" y="192912"/>
                  </a:lnTo>
                  <a:lnTo>
                    <a:pt x="104266" y="191388"/>
                  </a:lnTo>
                  <a:lnTo>
                    <a:pt x="108712" y="189356"/>
                  </a:lnTo>
                  <a:lnTo>
                    <a:pt x="112267" y="186943"/>
                  </a:lnTo>
                  <a:lnTo>
                    <a:pt x="115950" y="184530"/>
                  </a:lnTo>
                  <a:lnTo>
                    <a:pt x="118744" y="181610"/>
                  </a:lnTo>
                  <a:lnTo>
                    <a:pt x="120650" y="178180"/>
                  </a:lnTo>
                  <a:lnTo>
                    <a:pt x="122427" y="174751"/>
                  </a:lnTo>
                  <a:lnTo>
                    <a:pt x="123443" y="170687"/>
                  </a:lnTo>
                  <a:lnTo>
                    <a:pt x="123570" y="165988"/>
                  </a:lnTo>
                  <a:close/>
                </a:path>
                <a:path w="269875" h="696468">
                  <a:moveTo>
                    <a:pt x="151764" y="252729"/>
                  </a:moveTo>
                  <a:lnTo>
                    <a:pt x="151002" y="249936"/>
                  </a:lnTo>
                  <a:lnTo>
                    <a:pt x="149732" y="246379"/>
                  </a:lnTo>
                  <a:lnTo>
                    <a:pt x="147700" y="243077"/>
                  </a:lnTo>
                  <a:lnTo>
                    <a:pt x="144525" y="240029"/>
                  </a:lnTo>
                  <a:lnTo>
                    <a:pt x="140462" y="237109"/>
                  </a:lnTo>
                  <a:lnTo>
                    <a:pt x="137667" y="235712"/>
                  </a:lnTo>
                  <a:lnTo>
                    <a:pt x="134874" y="234314"/>
                  </a:lnTo>
                  <a:lnTo>
                    <a:pt x="131444" y="232917"/>
                  </a:lnTo>
                  <a:lnTo>
                    <a:pt x="127380" y="231648"/>
                  </a:lnTo>
                  <a:lnTo>
                    <a:pt x="139826" y="227837"/>
                  </a:lnTo>
                  <a:lnTo>
                    <a:pt x="140969" y="227202"/>
                  </a:lnTo>
                  <a:lnTo>
                    <a:pt x="141731" y="224409"/>
                  </a:lnTo>
                  <a:lnTo>
                    <a:pt x="140969" y="221361"/>
                  </a:lnTo>
                  <a:lnTo>
                    <a:pt x="139826" y="217424"/>
                  </a:lnTo>
                  <a:lnTo>
                    <a:pt x="138175" y="214502"/>
                  </a:lnTo>
                  <a:lnTo>
                    <a:pt x="135508" y="213740"/>
                  </a:lnTo>
                  <a:lnTo>
                    <a:pt x="50164" y="239394"/>
                  </a:lnTo>
                  <a:lnTo>
                    <a:pt x="49656" y="239522"/>
                  </a:lnTo>
                  <a:lnTo>
                    <a:pt x="48387" y="242188"/>
                  </a:lnTo>
                  <a:lnTo>
                    <a:pt x="48894" y="245237"/>
                  </a:lnTo>
                  <a:lnTo>
                    <a:pt x="49656" y="248030"/>
                  </a:lnTo>
                  <a:lnTo>
                    <a:pt x="50545" y="250825"/>
                  </a:lnTo>
                  <a:lnTo>
                    <a:pt x="52196" y="254000"/>
                  </a:lnTo>
                  <a:lnTo>
                    <a:pt x="54863" y="255015"/>
                  </a:lnTo>
                  <a:lnTo>
                    <a:pt x="110998" y="238125"/>
                  </a:lnTo>
                  <a:lnTo>
                    <a:pt x="115188" y="239267"/>
                  </a:lnTo>
                  <a:lnTo>
                    <a:pt x="118744" y="240411"/>
                  </a:lnTo>
                  <a:lnTo>
                    <a:pt x="121665" y="241553"/>
                  </a:lnTo>
                  <a:lnTo>
                    <a:pt x="124587" y="242697"/>
                  </a:lnTo>
                  <a:lnTo>
                    <a:pt x="129031" y="245110"/>
                  </a:lnTo>
                  <a:lnTo>
                    <a:pt x="132461" y="247650"/>
                  </a:lnTo>
                  <a:lnTo>
                    <a:pt x="134619" y="250316"/>
                  </a:lnTo>
                  <a:lnTo>
                    <a:pt x="135889" y="253364"/>
                  </a:lnTo>
                  <a:lnTo>
                    <a:pt x="136651" y="257175"/>
                  </a:lnTo>
                  <a:lnTo>
                    <a:pt x="136651" y="264032"/>
                  </a:lnTo>
                  <a:lnTo>
                    <a:pt x="138429" y="266573"/>
                  </a:lnTo>
                  <a:lnTo>
                    <a:pt x="141350" y="266191"/>
                  </a:lnTo>
                  <a:lnTo>
                    <a:pt x="144906" y="265302"/>
                  </a:lnTo>
                  <a:lnTo>
                    <a:pt x="148336" y="264160"/>
                  </a:lnTo>
                  <a:lnTo>
                    <a:pt x="151637" y="262254"/>
                  </a:lnTo>
                  <a:lnTo>
                    <a:pt x="152273" y="259587"/>
                  </a:lnTo>
                  <a:lnTo>
                    <a:pt x="152145" y="256159"/>
                  </a:lnTo>
                  <a:lnTo>
                    <a:pt x="151764" y="252729"/>
                  </a:lnTo>
                  <a:close/>
                </a:path>
                <a:path w="269875" h="696468">
                  <a:moveTo>
                    <a:pt x="68579" y="309372"/>
                  </a:moveTo>
                  <a:lnTo>
                    <a:pt x="69723" y="315087"/>
                  </a:lnTo>
                  <a:lnTo>
                    <a:pt x="72389" y="321182"/>
                  </a:lnTo>
                  <a:lnTo>
                    <a:pt x="75056" y="322072"/>
                  </a:lnTo>
                  <a:lnTo>
                    <a:pt x="160400" y="296544"/>
                  </a:lnTo>
                  <a:lnTo>
                    <a:pt x="160781" y="296417"/>
                  </a:lnTo>
                  <a:lnTo>
                    <a:pt x="162178" y="293624"/>
                  </a:lnTo>
                  <a:lnTo>
                    <a:pt x="161798" y="290702"/>
                  </a:lnTo>
                  <a:lnTo>
                    <a:pt x="160908" y="287781"/>
                  </a:lnTo>
                  <a:lnTo>
                    <a:pt x="160019" y="284988"/>
                  </a:lnTo>
                  <a:lnTo>
                    <a:pt x="158368" y="281813"/>
                  </a:lnTo>
                  <a:lnTo>
                    <a:pt x="155701" y="280924"/>
                  </a:lnTo>
                  <a:lnTo>
                    <a:pt x="70357" y="306450"/>
                  </a:lnTo>
                  <a:lnTo>
                    <a:pt x="69468" y="306831"/>
                  </a:lnTo>
                  <a:lnTo>
                    <a:pt x="68579" y="309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182"/>
            <p:cNvSpPr/>
            <p:nvPr/>
          </p:nvSpPr>
          <p:spPr>
            <a:xfrm>
              <a:off x="7013448" y="2834640"/>
              <a:ext cx="1140586" cy="1571625"/>
            </a:xfrm>
            <a:custGeom>
              <a:avLst/>
              <a:gdLst/>
              <a:ahLst/>
              <a:cxnLst/>
              <a:rect l="l" t="t" r="r" b="b"/>
              <a:pathLst>
                <a:path w="1140586" h="1571625">
                  <a:moveTo>
                    <a:pt x="0" y="0"/>
                  </a:moveTo>
                  <a:lnTo>
                    <a:pt x="1140586" y="157162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183"/>
            <p:cNvSpPr/>
            <p:nvPr/>
          </p:nvSpPr>
          <p:spPr>
            <a:xfrm>
              <a:off x="7413498" y="3205988"/>
              <a:ext cx="486918" cy="699897"/>
            </a:xfrm>
            <a:custGeom>
              <a:avLst/>
              <a:gdLst/>
              <a:ahLst/>
              <a:cxnLst/>
              <a:rect l="l" t="t" r="r" b="b"/>
              <a:pathLst>
                <a:path w="486918" h="699897">
                  <a:moveTo>
                    <a:pt x="229616" y="244094"/>
                  </a:moveTo>
                  <a:lnTo>
                    <a:pt x="231775" y="247269"/>
                  </a:lnTo>
                  <a:lnTo>
                    <a:pt x="234060" y="250444"/>
                  </a:lnTo>
                  <a:lnTo>
                    <a:pt x="236093" y="252222"/>
                  </a:lnTo>
                  <a:lnTo>
                    <a:pt x="240029" y="252984"/>
                  </a:lnTo>
                  <a:lnTo>
                    <a:pt x="242570" y="252095"/>
                  </a:lnTo>
                  <a:lnTo>
                    <a:pt x="245745" y="249936"/>
                  </a:lnTo>
                  <a:lnTo>
                    <a:pt x="248920" y="247776"/>
                  </a:lnTo>
                  <a:lnTo>
                    <a:pt x="250825" y="243839"/>
                  </a:lnTo>
                  <a:lnTo>
                    <a:pt x="250190" y="239395"/>
                  </a:lnTo>
                  <a:lnTo>
                    <a:pt x="248030" y="236220"/>
                  </a:lnTo>
                  <a:lnTo>
                    <a:pt x="245872" y="233045"/>
                  </a:lnTo>
                  <a:lnTo>
                    <a:pt x="243712" y="231266"/>
                  </a:lnTo>
                  <a:lnTo>
                    <a:pt x="239775" y="230377"/>
                  </a:lnTo>
                  <a:lnTo>
                    <a:pt x="237235" y="231266"/>
                  </a:lnTo>
                  <a:lnTo>
                    <a:pt x="234060" y="233552"/>
                  </a:lnTo>
                  <a:lnTo>
                    <a:pt x="231012" y="235585"/>
                  </a:lnTo>
                  <a:lnTo>
                    <a:pt x="229361" y="237744"/>
                  </a:lnTo>
                  <a:lnTo>
                    <a:pt x="228726" y="241553"/>
                  </a:lnTo>
                  <a:lnTo>
                    <a:pt x="229616" y="244094"/>
                  </a:lnTo>
                  <a:close/>
                </a:path>
                <a:path w="486918" h="699897">
                  <a:moveTo>
                    <a:pt x="137032" y="80899"/>
                  </a:moveTo>
                  <a:lnTo>
                    <a:pt x="134874" y="77977"/>
                  </a:lnTo>
                  <a:lnTo>
                    <a:pt x="131572" y="74802"/>
                  </a:lnTo>
                  <a:lnTo>
                    <a:pt x="128524" y="75057"/>
                  </a:lnTo>
                  <a:lnTo>
                    <a:pt x="19811" y="107061"/>
                  </a:lnTo>
                  <a:lnTo>
                    <a:pt x="87375" y="15366"/>
                  </a:lnTo>
                  <a:lnTo>
                    <a:pt x="86868" y="8762"/>
                  </a:lnTo>
                  <a:lnTo>
                    <a:pt x="82550" y="2666"/>
                  </a:lnTo>
                  <a:lnTo>
                    <a:pt x="80136" y="0"/>
                  </a:lnTo>
                  <a:lnTo>
                    <a:pt x="77216" y="253"/>
                  </a:lnTo>
                  <a:lnTo>
                    <a:pt x="74802" y="3048"/>
                  </a:lnTo>
                  <a:lnTo>
                    <a:pt x="1016" y="105283"/>
                  </a:lnTo>
                  <a:lnTo>
                    <a:pt x="0" y="107314"/>
                  </a:lnTo>
                  <a:lnTo>
                    <a:pt x="507" y="109982"/>
                  </a:lnTo>
                  <a:lnTo>
                    <a:pt x="3809" y="115697"/>
                  </a:lnTo>
                  <a:lnTo>
                    <a:pt x="8254" y="121792"/>
                  </a:lnTo>
                  <a:lnTo>
                    <a:pt x="11049" y="123951"/>
                  </a:lnTo>
                  <a:lnTo>
                    <a:pt x="13843" y="123951"/>
                  </a:lnTo>
                  <a:lnTo>
                    <a:pt x="135381" y="90424"/>
                  </a:lnTo>
                  <a:lnTo>
                    <a:pt x="136905" y="89915"/>
                  </a:lnTo>
                  <a:lnTo>
                    <a:pt x="140334" y="86995"/>
                  </a:lnTo>
                  <a:lnTo>
                    <a:pt x="139065" y="83947"/>
                  </a:lnTo>
                  <a:lnTo>
                    <a:pt x="137032" y="80899"/>
                  </a:lnTo>
                  <a:close/>
                </a:path>
                <a:path w="486918" h="699897">
                  <a:moveTo>
                    <a:pt x="145796" y="157352"/>
                  </a:moveTo>
                  <a:lnTo>
                    <a:pt x="144525" y="152781"/>
                  </a:lnTo>
                  <a:lnTo>
                    <a:pt x="143128" y="148336"/>
                  </a:lnTo>
                  <a:lnTo>
                    <a:pt x="140588" y="143383"/>
                  </a:lnTo>
                  <a:lnTo>
                    <a:pt x="136905" y="138175"/>
                  </a:lnTo>
                  <a:lnTo>
                    <a:pt x="135000" y="135382"/>
                  </a:lnTo>
                  <a:lnTo>
                    <a:pt x="132842" y="132714"/>
                  </a:lnTo>
                  <a:lnTo>
                    <a:pt x="130428" y="130301"/>
                  </a:lnTo>
                  <a:lnTo>
                    <a:pt x="127888" y="127888"/>
                  </a:lnTo>
                  <a:lnTo>
                    <a:pt x="125475" y="125857"/>
                  </a:lnTo>
                  <a:lnTo>
                    <a:pt x="120776" y="122300"/>
                  </a:lnTo>
                  <a:lnTo>
                    <a:pt x="116204" y="119634"/>
                  </a:lnTo>
                  <a:lnTo>
                    <a:pt x="112395" y="117856"/>
                  </a:lnTo>
                  <a:lnTo>
                    <a:pt x="108838" y="117475"/>
                  </a:lnTo>
                  <a:lnTo>
                    <a:pt x="105918" y="118745"/>
                  </a:lnTo>
                  <a:lnTo>
                    <a:pt x="102997" y="120903"/>
                  </a:lnTo>
                  <a:lnTo>
                    <a:pt x="100837" y="123698"/>
                  </a:lnTo>
                  <a:lnTo>
                    <a:pt x="101600" y="126619"/>
                  </a:lnTo>
                  <a:lnTo>
                    <a:pt x="104394" y="128142"/>
                  </a:lnTo>
                  <a:lnTo>
                    <a:pt x="108203" y="130048"/>
                  </a:lnTo>
                  <a:lnTo>
                    <a:pt x="112775" y="132587"/>
                  </a:lnTo>
                  <a:lnTo>
                    <a:pt x="115316" y="134365"/>
                  </a:lnTo>
                  <a:lnTo>
                    <a:pt x="117855" y="136398"/>
                  </a:lnTo>
                  <a:lnTo>
                    <a:pt x="120523" y="138557"/>
                  </a:lnTo>
                  <a:lnTo>
                    <a:pt x="122935" y="141224"/>
                  </a:lnTo>
                  <a:lnTo>
                    <a:pt x="125222" y="144525"/>
                  </a:lnTo>
                  <a:lnTo>
                    <a:pt x="127380" y="147574"/>
                  </a:lnTo>
                  <a:lnTo>
                    <a:pt x="128777" y="150495"/>
                  </a:lnTo>
                  <a:lnTo>
                    <a:pt x="129540" y="153035"/>
                  </a:lnTo>
                  <a:lnTo>
                    <a:pt x="130301" y="155701"/>
                  </a:lnTo>
                  <a:lnTo>
                    <a:pt x="130428" y="158241"/>
                  </a:lnTo>
                  <a:lnTo>
                    <a:pt x="129412" y="162813"/>
                  </a:lnTo>
                  <a:lnTo>
                    <a:pt x="126492" y="167132"/>
                  </a:lnTo>
                  <a:lnTo>
                    <a:pt x="122427" y="171323"/>
                  </a:lnTo>
                  <a:lnTo>
                    <a:pt x="119633" y="173227"/>
                  </a:lnTo>
                  <a:lnTo>
                    <a:pt x="113919" y="177164"/>
                  </a:lnTo>
                  <a:lnTo>
                    <a:pt x="106933" y="167132"/>
                  </a:lnTo>
                  <a:lnTo>
                    <a:pt x="102997" y="161416"/>
                  </a:lnTo>
                  <a:lnTo>
                    <a:pt x="98932" y="156590"/>
                  </a:lnTo>
                  <a:lnTo>
                    <a:pt x="94742" y="152781"/>
                  </a:lnTo>
                  <a:lnTo>
                    <a:pt x="90550" y="148971"/>
                  </a:lnTo>
                  <a:lnTo>
                    <a:pt x="86359" y="146176"/>
                  </a:lnTo>
                  <a:lnTo>
                    <a:pt x="82169" y="144399"/>
                  </a:lnTo>
                  <a:lnTo>
                    <a:pt x="78104" y="142621"/>
                  </a:lnTo>
                  <a:lnTo>
                    <a:pt x="73786" y="141986"/>
                  </a:lnTo>
                  <a:lnTo>
                    <a:pt x="69596" y="142366"/>
                  </a:lnTo>
                  <a:lnTo>
                    <a:pt x="65404" y="142748"/>
                  </a:lnTo>
                  <a:lnTo>
                    <a:pt x="61341" y="144399"/>
                  </a:lnTo>
                  <a:lnTo>
                    <a:pt x="57150" y="147320"/>
                  </a:lnTo>
                  <a:lnTo>
                    <a:pt x="53594" y="149733"/>
                  </a:lnTo>
                  <a:lnTo>
                    <a:pt x="50926" y="152526"/>
                  </a:lnTo>
                  <a:lnTo>
                    <a:pt x="49022" y="155701"/>
                  </a:lnTo>
                  <a:lnTo>
                    <a:pt x="47117" y="158876"/>
                  </a:lnTo>
                  <a:lnTo>
                    <a:pt x="45974" y="162178"/>
                  </a:lnTo>
                  <a:lnTo>
                    <a:pt x="45593" y="165608"/>
                  </a:lnTo>
                  <a:lnTo>
                    <a:pt x="45211" y="169163"/>
                  </a:lnTo>
                  <a:lnTo>
                    <a:pt x="45593" y="172847"/>
                  </a:lnTo>
                  <a:lnTo>
                    <a:pt x="46735" y="176657"/>
                  </a:lnTo>
                  <a:lnTo>
                    <a:pt x="47878" y="180466"/>
                  </a:lnTo>
                  <a:lnTo>
                    <a:pt x="49783" y="184276"/>
                  </a:lnTo>
                  <a:lnTo>
                    <a:pt x="52450" y="188087"/>
                  </a:lnTo>
                  <a:lnTo>
                    <a:pt x="55499" y="192532"/>
                  </a:lnTo>
                  <a:lnTo>
                    <a:pt x="59435" y="196087"/>
                  </a:lnTo>
                  <a:lnTo>
                    <a:pt x="64007" y="198627"/>
                  </a:lnTo>
                  <a:lnTo>
                    <a:pt x="61468" y="178688"/>
                  </a:lnTo>
                  <a:lnTo>
                    <a:pt x="60198" y="174498"/>
                  </a:lnTo>
                  <a:lnTo>
                    <a:pt x="60832" y="170561"/>
                  </a:lnTo>
                  <a:lnTo>
                    <a:pt x="61341" y="166497"/>
                  </a:lnTo>
                  <a:lnTo>
                    <a:pt x="63500" y="163195"/>
                  </a:lnTo>
                  <a:lnTo>
                    <a:pt x="67309" y="160654"/>
                  </a:lnTo>
                  <a:lnTo>
                    <a:pt x="71881" y="158114"/>
                  </a:lnTo>
                  <a:lnTo>
                    <a:pt x="76453" y="157479"/>
                  </a:lnTo>
                  <a:lnTo>
                    <a:pt x="81279" y="158623"/>
                  </a:lnTo>
                  <a:lnTo>
                    <a:pt x="86232" y="161162"/>
                  </a:lnTo>
                  <a:lnTo>
                    <a:pt x="91185" y="165735"/>
                  </a:lnTo>
                  <a:lnTo>
                    <a:pt x="93725" y="168783"/>
                  </a:lnTo>
                  <a:lnTo>
                    <a:pt x="96266" y="172465"/>
                  </a:lnTo>
                  <a:lnTo>
                    <a:pt x="104267" y="183896"/>
                  </a:lnTo>
                  <a:lnTo>
                    <a:pt x="88773" y="194690"/>
                  </a:lnTo>
                  <a:lnTo>
                    <a:pt x="82676" y="193928"/>
                  </a:lnTo>
                  <a:lnTo>
                    <a:pt x="77850" y="192659"/>
                  </a:lnTo>
                  <a:lnTo>
                    <a:pt x="73913" y="190881"/>
                  </a:lnTo>
                  <a:lnTo>
                    <a:pt x="70103" y="189102"/>
                  </a:lnTo>
                  <a:lnTo>
                    <a:pt x="66928" y="186436"/>
                  </a:lnTo>
                  <a:lnTo>
                    <a:pt x="64388" y="183007"/>
                  </a:lnTo>
                  <a:lnTo>
                    <a:pt x="68579" y="201295"/>
                  </a:lnTo>
                  <a:lnTo>
                    <a:pt x="73786" y="202946"/>
                  </a:lnTo>
                  <a:lnTo>
                    <a:pt x="79375" y="203835"/>
                  </a:lnTo>
                  <a:lnTo>
                    <a:pt x="72135" y="208914"/>
                  </a:lnTo>
                  <a:lnTo>
                    <a:pt x="70993" y="211074"/>
                  </a:lnTo>
                  <a:lnTo>
                    <a:pt x="72008" y="213740"/>
                  </a:lnTo>
                  <a:lnTo>
                    <a:pt x="73659" y="216408"/>
                  </a:lnTo>
                  <a:lnTo>
                    <a:pt x="76834" y="220217"/>
                  </a:lnTo>
                  <a:lnTo>
                    <a:pt x="80136" y="220472"/>
                  </a:lnTo>
                  <a:lnTo>
                    <a:pt x="129412" y="186182"/>
                  </a:lnTo>
                  <a:lnTo>
                    <a:pt x="133984" y="183007"/>
                  </a:lnTo>
                  <a:lnTo>
                    <a:pt x="137668" y="179704"/>
                  </a:lnTo>
                  <a:lnTo>
                    <a:pt x="140334" y="176275"/>
                  </a:lnTo>
                  <a:lnTo>
                    <a:pt x="143001" y="172974"/>
                  </a:lnTo>
                  <a:lnTo>
                    <a:pt x="144779" y="169290"/>
                  </a:lnTo>
                  <a:lnTo>
                    <a:pt x="145415" y="165353"/>
                  </a:lnTo>
                  <a:lnTo>
                    <a:pt x="146176" y="161544"/>
                  </a:lnTo>
                  <a:lnTo>
                    <a:pt x="145796" y="157352"/>
                  </a:lnTo>
                  <a:close/>
                </a:path>
                <a:path w="486918" h="699897">
                  <a:moveTo>
                    <a:pt x="64388" y="183007"/>
                  </a:moveTo>
                  <a:lnTo>
                    <a:pt x="61468" y="178688"/>
                  </a:lnTo>
                  <a:lnTo>
                    <a:pt x="64007" y="198627"/>
                  </a:lnTo>
                  <a:lnTo>
                    <a:pt x="68579" y="201295"/>
                  </a:lnTo>
                  <a:lnTo>
                    <a:pt x="64388" y="183007"/>
                  </a:lnTo>
                  <a:close/>
                </a:path>
                <a:path w="486918" h="699897">
                  <a:moveTo>
                    <a:pt x="97535" y="245363"/>
                  </a:moveTo>
                  <a:lnTo>
                    <a:pt x="96393" y="246761"/>
                  </a:lnTo>
                  <a:lnTo>
                    <a:pt x="97027" y="249427"/>
                  </a:lnTo>
                  <a:lnTo>
                    <a:pt x="98678" y="252475"/>
                  </a:lnTo>
                  <a:lnTo>
                    <a:pt x="101346" y="256159"/>
                  </a:lnTo>
                  <a:lnTo>
                    <a:pt x="104012" y="258699"/>
                  </a:lnTo>
                  <a:lnTo>
                    <a:pt x="106806" y="258825"/>
                  </a:lnTo>
                  <a:lnTo>
                    <a:pt x="154940" y="225425"/>
                  </a:lnTo>
                  <a:lnTo>
                    <a:pt x="159257" y="225171"/>
                  </a:lnTo>
                  <a:lnTo>
                    <a:pt x="169291" y="225425"/>
                  </a:lnTo>
                  <a:lnTo>
                    <a:pt x="171957" y="225806"/>
                  </a:lnTo>
                  <a:lnTo>
                    <a:pt x="176529" y="226949"/>
                  </a:lnTo>
                  <a:lnTo>
                    <a:pt x="179704" y="228600"/>
                  </a:lnTo>
                  <a:lnTo>
                    <a:pt x="183387" y="232028"/>
                  </a:lnTo>
                  <a:lnTo>
                    <a:pt x="185166" y="235458"/>
                  </a:lnTo>
                  <a:lnTo>
                    <a:pt x="186308" y="238633"/>
                  </a:lnTo>
                  <a:lnTo>
                    <a:pt x="187325" y="242062"/>
                  </a:lnTo>
                  <a:lnTo>
                    <a:pt x="189865" y="243839"/>
                  </a:lnTo>
                  <a:lnTo>
                    <a:pt x="192531" y="242697"/>
                  </a:lnTo>
                  <a:lnTo>
                    <a:pt x="195579" y="240664"/>
                  </a:lnTo>
                  <a:lnTo>
                    <a:pt x="196850" y="239775"/>
                  </a:lnTo>
                  <a:lnTo>
                    <a:pt x="200025" y="237236"/>
                  </a:lnTo>
                  <a:lnTo>
                    <a:pt x="201168" y="234569"/>
                  </a:lnTo>
                  <a:lnTo>
                    <a:pt x="200532" y="231901"/>
                  </a:lnTo>
                  <a:lnTo>
                    <a:pt x="199262" y="228600"/>
                  </a:lnTo>
                  <a:lnTo>
                    <a:pt x="197611" y="225678"/>
                  </a:lnTo>
                  <a:lnTo>
                    <a:pt x="195579" y="222631"/>
                  </a:lnTo>
                  <a:lnTo>
                    <a:pt x="192785" y="219963"/>
                  </a:lnTo>
                  <a:lnTo>
                    <a:pt x="189483" y="217550"/>
                  </a:lnTo>
                  <a:lnTo>
                    <a:pt x="185166" y="215900"/>
                  </a:lnTo>
                  <a:lnTo>
                    <a:pt x="182625" y="215264"/>
                  </a:lnTo>
                  <a:lnTo>
                    <a:pt x="179577" y="214757"/>
                  </a:lnTo>
                  <a:lnTo>
                    <a:pt x="176402" y="214249"/>
                  </a:lnTo>
                  <a:lnTo>
                    <a:pt x="168401" y="214122"/>
                  </a:lnTo>
                  <a:lnTo>
                    <a:pt x="179070" y="206756"/>
                  </a:lnTo>
                  <a:lnTo>
                    <a:pt x="180212" y="204088"/>
                  </a:lnTo>
                  <a:lnTo>
                    <a:pt x="178943" y="201167"/>
                  </a:lnTo>
                  <a:lnTo>
                    <a:pt x="176529" y="197738"/>
                  </a:lnTo>
                  <a:lnTo>
                    <a:pt x="173481" y="194437"/>
                  </a:lnTo>
                  <a:lnTo>
                    <a:pt x="170687" y="194563"/>
                  </a:lnTo>
                  <a:lnTo>
                    <a:pt x="97535" y="245363"/>
                  </a:lnTo>
                  <a:close/>
                </a:path>
                <a:path w="486918" h="699897">
                  <a:moveTo>
                    <a:pt x="137541" y="303022"/>
                  </a:moveTo>
                  <a:lnTo>
                    <a:pt x="136398" y="304419"/>
                  </a:lnTo>
                  <a:lnTo>
                    <a:pt x="137032" y="307086"/>
                  </a:lnTo>
                  <a:lnTo>
                    <a:pt x="138683" y="310134"/>
                  </a:lnTo>
                  <a:lnTo>
                    <a:pt x="141350" y="313816"/>
                  </a:lnTo>
                  <a:lnTo>
                    <a:pt x="144018" y="316229"/>
                  </a:lnTo>
                  <a:lnTo>
                    <a:pt x="146811" y="316357"/>
                  </a:lnTo>
                  <a:lnTo>
                    <a:pt x="219963" y="265557"/>
                  </a:lnTo>
                  <a:lnTo>
                    <a:pt x="220979" y="264033"/>
                  </a:lnTo>
                  <a:lnTo>
                    <a:pt x="220472" y="261492"/>
                  </a:lnTo>
                  <a:lnTo>
                    <a:pt x="218821" y="258445"/>
                  </a:lnTo>
                  <a:lnTo>
                    <a:pt x="216153" y="254762"/>
                  </a:lnTo>
                  <a:lnTo>
                    <a:pt x="213486" y="252222"/>
                  </a:lnTo>
                  <a:lnTo>
                    <a:pt x="210693" y="252222"/>
                  </a:lnTo>
                  <a:lnTo>
                    <a:pt x="137541" y="303022"/>
                  </a:lnTo>
                  <a:close/>
                </a:path>
                <a:path w="486918" h="699897">
                  <a:moveTo>
                    <a:pt x="186562" y="375158"/>
                  </a:moveTo>
                  <a:lnTo>
                    <a:pt x="191134" y="377825"/>
                  </a:lnTo>
                  <a:lnTo>
                    <a:pt x="186944" y="359537"/>
                  </a:lnTo>
                  <a:lnTo>
                    <a:pt x="184023" y="355219"/>
                  </a:lnTo>
                  <a:lnTo>
                    <a:pt x="182752" y="351027"/>
                  </a:lnTo>
                  <a:lnTo>
                    <a:pt x="181863" y="372617"/>
                  </a:lnTo>
                  <a:lnTo>
                    <a:pt x="186562" y="375158"/>
                  </a:lnTo>
                  <a:close/>
                </a:path>
                <a:path w="486918" h="699897">
                  <a:moveTo>
                    <a:pt x="201929" y="380364"/>
                  </a:moveTo>
                  <a:lnTo>
                    <a:pt x="194563" y="385445"/>
                  </a:lnTo>
                  <a:lnTo>
                    <a:pt x="193675" y="388365"/>
                  </a:lnTo>
                  <a:lnTo>
                    <a:pt x="195199" y="391413"/>
                  </a:lnTo>
                  <a:lnTo>
                    <a:pt x="197230" y="394335"/>
                  </a:lnTo>
                  <a:lnTo>
                    <a:pt x="200025" y="397128"/>
                  </a:lnTo>
                  <a:lnTo>
                    <a:pt x="202565" y="397001"/>
                  </a:lnTo>
                  <a:lnTo>
                    <a:pt x="251968" y="362712"/>
                  </a:lnTo>
                  <a:lnTo>
                    <a:pt x="256540" y="359537"/>
                  </a:lnTo>
                  <a:lnTo>
                    <a:pt x="260096" y="356235"/>
                  </a:lnTo>
                  <a:lnTo>
                    <a:pt x="262890" y="352806"/>
                  </a:lnTo>
                  <a:lnTo>
                    <a:pt x="265556" y="349503"/>
                  </a:lnTo>
                  <a:lnTo>
                    <a:pt x="267207" y="345821"/>
                  </a:lnTo>
                  <a:lnTo>
                    <a:pt x="267970" y="341884"/>
                  </a:lnTo>
                  <a:lnTo>
                    <a:pt x="268731" y="338074"/>
                  </a:lnTo>
                  <a:lnTo>
                    <a:pt x="268350" y="333883"/>
                  </a:lnTo>
                  <a:lnTo>
                    <a:pt x="267080" y="329311"/>
                  </a:lnTo>
                  <a:lnTo>
                    <a:pt x="265683" y="324865"/>
                  </a:lnTo>
                  <a:lnTo>
                    <a:pt x="263144" y="319913"/>
                  </a:lnTo>
                  <a:lnTo>
                    <a:pt x="259460" y="314706"/>
                  </a:lnTo>
                  <a:lnTo>
                    <a:pt x="257555" y="311912"/>
                  </a:lnTo>
                  <a:lnTo>
                    <a:pt x="255397" y="309245"/>
                  </a:lnTo>
                  <a:lnTo>
                    <a:pt x="252856" y="306832"/>
                  </a:lnTo>
                  <a:lnTo>
                    <a:pt x="250444" y="304419"/>
                  </a:lnTo>
                  <a:lnTo>
                    <a:pt x="245618" y="300609"/>
                  </a:lnTo>
                  <a:lnTo>
                    <a:pt x="240919" y="297307"/>
                  </a:lnTo>
                  <a:lnTo>
                    <a:pt x="236600" y="295021"/>
                  </a:lnTo>
                  <a:lnTo>
                    <a:pt x="233679" y="294132"/>
                  </a:lnTo>
                  <a:lnTo>
                    <a:pt x="230504" y="294259"/>
                  </a:lnTo>
                  <a:lnTo>
                    <a:pt x="227075" y="296290"/>
                  </a:lnTo>
                  <a:lnTo>
                    <a:pt x="224281" y="298576"/>
                  </a:lnTo>
                  <a:lnTo>
                    <a:pt x="223266" y="301244"/>
                  </a:lnTo>
                  <a:lnTo>
                    <a:pt x="225298" y="303911"/>
                  </a:lnTo>
                  <a:lnTo>
                    <a:pt x="228600" y="305435"/>
                  </a:lnTo>
                  <a:lnTo>
                    <a:pt x="233045" y="307848"/>
                  </a:lnTo>
                  <a:lnTo>
                    <a:pt x="237744" y="310896"/>
                  </a:lnTo>
                  <a:lnTo>
                    <a:pt x="240410" y="312927"/>
                  </a:lnTo>
                  <a:lnTo>
                    <a:pt x="242950" y="315087"/>
                  </a:lnTo>
                  <a:lnTo>
                    <a:pt x="245491" y="317753"/>
                  </a:lnTo>
                  <a:lnTo>
                    <a:pt x="247776" y="321056"/>
                  </a:lnTo>
                  <a:lnTo>
                    <a:pt x="249935" y="324103"/>
                  </a:lnTo>
                  <a:lnTo>
                    <a:pt x="251332" y="327025"/>
                  </a:lnTo>
                  <a:lnTo>
                    <a:pt x="252095" y="329564"/>
                  </a:lnTo>
                  <a:lnTo>
                    <a:pt x="252856" y="332232"/>
                  </a:lnTo>
                  <a:lnTo>
                    <a:pt x="252983" y="334772"/>
                  </a:lnTo>
                  <a:lnTo>
                    <a:pt x="251841" y="339344"/>
                  </a:lnTo>
                  <a:lnTo>
                    <a:pt x="249047" y="343662"/>
                  </a:lnTo>
                  <a:lnTo>
                    <a:pt x="244982" y="347852"/>
                  </a:lnTo>
                  <a:lnTo>
                    <a:pt x="242188" y="349758"/>
                  </a:lnTo>
                  <a:lnTo>
                    <a:pt x="236474" y="353695"/>
                  </a:lnTo>
                  <a:lnTo>
                    <a:pt x="229488" y="343662"/>
                  </a:lnTo>
                  <a:lnTo>
                    <a:pt x="225551" y="337947"/>
                  </a:lnTo>
                  <a:lnTo>
                    <a:pt x="221487" y="333121"/>
                  </a:lnTo>
                  <a:lnTo>
                    <a:pt x="217297" y="329311"/>
                  </a:lnTo>
                  <a:lnTo>
                    <a:pt x="213105" y="325500"/>
                  </a:lnTo>
                  <a:lnTo>
                    <a:pt x="208915" y="322707"/>
                  </a:lnTo>
                  <a:lnTo>
                    <a:pt x="204724" y="320928"/>
                  </a:lnTo>
                  <a:lnTo>
                    <a:pt x="200532" y="319150"/>
                  </a:lnTo>
                  <a:lnTo>
                    <a:pt x="196342" y="318515"/>
                  </a:lnTo>
                  <a:lnTo>
                    <a:pt x="192150" y="318897"/>
                  </a:lnTo>
                  <a:lnTo>
                    <a:pt x="187959" y="319277"/>
                  </a:lnTo>
                  <a:lnTo>
                    <a:pt x="183769" y="320928"/>
                  </a:lnTo>
                  <a:lnTo>
                    <a:pt x="179704" y="323850"/>
                  </a:lnTo>
                  <a:lnTo>
                    <a:pt x="176149" y="326263"/>
                  </a:lnTo>
                  <a:lnTo>
                    <a:pt x="173481" y="329057"/>
                  </a:lnTo>
                  <a:lnTo>
                    <a:pt x="171576" y="332232"/>
                  </a:lnTo>
                  <a:lnTo>
                    <a:pt x="169672" y="335407"/>
                  </a:lnTo>
                  <a:lnTo>
                    <a:pt x="168528" y="338709"/>
                  </a:lnTo>
                  <a:lnTo>
                    <a:pt x="168148" y="342138"/>
                  </a:lnTo>
                  <a:lnTo>
                    <a:pt x="167767" y="345694"/>
                  </a:lnTo>
                  <a:lnTo>
                    <a:pt x="168148" y="349376"/>
                  </a:lnTo>
                  <a:lnTo>
                    <a:pt x="169291" y="353187"/>
                  </a:lnTo>
                  <a:lnTo>
                    <a:pt x="170433" y="356997"/>
                  </a:lnTo>
                  <a:lnTo>
                    <a:pt x="172338" y="360807"/>
                  </a:lnTo>
                  <a:lnTo>
                    <a:pt x="175005" y="364616"/>
                  </a:lnTo>
                  <a:lnTo>
                    <a:pt x="178053" y="369062"/>
                  </a:lnTo>
                  <a:lnTo>
                    <a:pt x="181863" y="372617"/>
                  </a:lnTo>
                  <a:lnTo>
                    <a:pt x="182752" y="351027"/>
                  </a:lnTo>
                  <a:lnTo>
                    <a:pt x="183387" y="347090"/>
                  </a:lnTo>
                  <a:lnTo>
                    <a:pt x="183896" y="343026"/>
                  </a:lnTo>
                  <a:lnTo>
                    <a:pt x="186054" y="339725"/>
                  </a:lnTo>
                  <a:lnTo>
                    <a:pt x="189865" y="337185"/>
                  </a:lnTo>
                  <a:lnTo>
                    <a:pt x="194309" y="334645"/>
                  </a:lnTo>
                  <a:lnTo>
                    <a:pt x="198881" y="333883"/>
                  </a:lnTo>
                  <a:lnTo>
                    <a:pt x="203834" y="335152"/>
                  </a:lnTo>
                  <a:lnTo>
                    <a:pt x="208660" y="337692"/>
                  </a:lnTo>
                  <a:lnTo>
                    <a:pt x="211200" y="339978"/>
                  </a:lnTo>
                  <a:lnTo>
                    <a:pt x="213741" y="342264"/>
                  </a:lnTo>
                  <a:lnTo>
                    <a:pt x="216280" y="345313"/>
                  </a:lnTo>
                  <a:lnTo>
                    <a:pt x="218821" y="348996"/>
                  </a:lnTo>
                  <a:lnTo>
                    <a:pt x="226822" y="360425"/>
                  </a:lnTo>
                  <a:lnTo>
                    <a:pt x="211200" y="371221"/>
                  </a:lnTo>
                  <a:lnTo>
                    <a:pt x="205231" y="370459"/>
                  </a:lnTo>
                  <a:lnTo>
                    <a:pt x="200278" y="369188"/>
                  </a:lnTo>
                  <a:lnTo>
                    <a:pt x="196469" y="367411"/>
                  </a:lnTo>
                  <a:lnTo>
                    <a:pt x="192531" y="365633"/>
                  </a:lnTo>
                  <a:lnTo>
                    <a:pt x="189483" y="362965"/>
                  </a:lnTo>
                  <a:lnTo>
                    <a:pt x="186944" y="359537"/>
                  </a:lnTo>
                  <a:lnTo>
                    <a:pt x="191134" y="377825"/>
                  </a:lnTo>
                  <a:lnTo>
                    <a:pt x="196342" y="379475"/>
                  </a:lnTo>
                  <a:lnTo>
                    <a:pt x="201929" y="380364"/>
                  </a:lnTo>
                  <a:close/>
                </a:path>
                <a:path w="486918" h="699897">
                  <a:moveTo>
                    <a:pt x="297306" y="441706"/>
                  </a:moveTo>
                  <a:lnTo>
                    <a:pt x="254507" y="471550"/>
                  </a:lnTo>
                  <a:lnTo>
                    <a:pt x="253492" y="472948"/>
                  </a:lnTo>
                  <a:lnTo>
                    <a:pt x="254000" y="475614"/>
                  </a:lnTo>
                  <a:lnTo>
                    <a:pt x="255650" y="478663"/>
                  </a:lnTo>
                  <a:lnTo>
                    <a:pt x="258318" y="482345"/>
                  </a:lnTo>
                  <a:lnTo>
                    <a:pt x="260984" y="484886"/>
                  </a:lnTo>
                  <a:lnTo>
                    <a:pt x="263778" y="484886"/>
                  </a:lnTo>
                  <a:lnTo>
                    <a:pt x="308482" y="453898"/>
                  </a:lnTo>
                  <a:lnTo>
                    <a:pt x="313690" y="450342"/>
                  </a:lnTo>
                  <a:lnTo>
                    <a:pt x="317753" y="446786"/>
                  </a:lnTo>
                  <a:lnTo>
                    <a:pt x="320928" y="443356"/>
                  </a:lnTo>
                  <a:lnTo>
                    <a:pt x="323976" y="439800"/>
                  </a:lnTo>
                  <a:lnTo>
                    <a:pt x="326135" y="436118"/>
                  </a:lnTo>
                  <a:lnTo>
                    <a:pt x="327532" y="432181"/>
                  </a:lnTo>
                  <a:lnTo>
                    <a:pt x="328802" y="428117"/>
                  </a:lnTo>
                  <a:lnTo>
                    <a:pt x="329183" y="423925"/>
                  </a:lnTo>
                  <a:lnTo>
                    <a:pt x="328549" y="419481"/>
                  </a:lnTo>
                  <a:lnTo>
                    <a:pt x="327913" y="414909"/>
                  </a:lnTo>
                  <a:lnTo>
                    <a:pt x="325881" y="410337"/>
                  </a:lnTo>
                  <a:lnTo>
                    <a:pt x="322452" y="405384"/>
                  </a:lnTo>
                  <a:lnTo>
                    <a:pt x="319531" y="401193"/>
                  </a:lnTo>
                  <a:lnTo>
                    <a:pt x="315595" y="397890"/>
                  </a:lnTo>
                  <a:lnTo>
                    <a:pt x="310642" y="395224"/>
                  </a:lnTo>
                  <a:lnTo>
                    <a:pt x="305688" y="392684"/>
                  </a:lnTo>
                  <a:lnTo>
                    <a:pt x="299466" y="390906"/>
                  </a:lnTo>
                  <a:lnTo>
                    <a:pt x="291973" y="389889"/>
                  </a:lnTo>
                  <a:lnTo>
                    <a:pt x="301625" y="383159"/>
                  </a:lnTo>
                  <a:lnTo>
                    <a:pt x="302641" y="380619"/>
                  </a:lnTo>
                  <a:lnTo>
                    <a:pt x="301498" y="377698"/>
                  </a:lnTo>
                  <a:lnTo>
                    <a:pt x="299084" y="374269"/>
                  </a:lnTo>
                  <a:lnTo>
                    <a:pt x="296036" y="370966"/>
                  </a:lnTo>
                  <a:lnTo>
                    <a:pt x="293243" y="371094"/>
                  </a:lnTo>
                  <a:lnTo>
                    <a:pt x="220091" y="421894"/>
                  </a:lnTo>
                  <a:lnTo>
                    <a:pt x="218948" y="423291"/>
                  </a:lnTo>
                  <a:lnTo>
                    <a:pt x="219582" y="425957"/>
                  </a:lnTo>
                  <a:lnTo>
                    <a:pt x="221233" y="429006"/>
                  </a:lnTo>
                  <a:lnTo>
                    <a:pt x="223900" y="432688"/>
                  </a:lnTo>
                  <a:lnTo>
                    <a:pt x="226568" y="435229"/>
                  </a:lnTo>
                  <a:lnTo>
                    <a:pt x="229361" y="435356"/>
                  </a:lnTo>
                  <a:lnTo>
                    <a:pt x="280543" y="399796"/>
                  </a:lnTo>
                  <a:lnTo>
                    <a:pt x="287654" y="400303"/>
                  </a:lnTo>
                  <a:lnTo>
                    <a:pt x="293624" y="401447"/>
                  </a:lnTo>
                  <a:lnTo>
                    <a:pt x="298323" y="403098"/>
                  </a:lnTo>
                  <a:lnTo>
                    <a:pt x="303022" y="404749"/>
                  </a:lnTo>
                  <a:lnTo>
                    <a:pt x="306577" y="407288"/>
                  </a:lnTo>
                  <a:lnTo>
                    <a:pt x="308863" y="410718"/>
                  </a:lnTo>
                  <a:lnTo>
                    <a:pt x="310769" y="413257"/>
                  </a:lnTo>
                  <a:lnTo>
                    <a:pt x="311784" y="415925"/>
                  </a:lnTo>
                  <a:lnTo>
                    <a:pt x="312166" y="418592"/>
                  </a:lnTo>
                  <a:lnTo>
                    <a:pt x="312547" y="421259"/>
                  </a:lnTo>
                  <a:lnTo>
                    <a:pt x="311276" y="426338"/>
                  </a:lnTo>
                  <a:lnTo>
                    <a:pt x="310387" y="428879"/>
                  </a:lnTo>
                  <a:lnTo>
                    <a:pt x="308863" y="431419"/>
                  </a:lnTo>
                  <a:lnTo>
                    <a:pt x="304673" y="436244"/>
                  </a:lnTo>
                  <a:lnTo>
                    <a:pt x="301498" y="438912"/>
                  </a:lnTo>
                  <a:lnTo>
                    <a:pt x="297306" y="441706"/>
                  </a:lnTo>
                  <a:close/>
                </a:path>
                <a:path w="486918" h="699897">
                  <a:moveTo>
                    <a:pt x="447040" y="661035"/>
                  </a:moveTo>
                  <a:lnTo>
                    <a:pt x="446404" y="658113"/>
                  </a:lnTo>
                  <a:lnTo>
                    <a:pt x="445643" y="655193"/>
                  </a:lnTo>
                  <a:lnTo>
                    <a:pt x="445007" y="652399"/>
                  </a:lnTo>
                  <a:lnTo>
                    <a:pt x="444373" y="649605"/>
                  </a:lnTo>
                  <a:lnTo>
                    <a:pt x="443865" y="646938"/>
                  </a:lnTo>
                  <a:lnTo>
                    <a:pt x="443737" y="641985"/>
                  </a:lnTo>
                  <a:lnTo>
                    <a:pt x="444626" y="637667"/>
                  </a:lnTo>
                  <a:lnTo>
                    <a:pt x="446785" y="633730"/>
                  </a:lnTo>
                  <a:lnTo>
                    <a:pt x="450342" y="631189"/>
                  </a:lnTo>
                  <a:lnTo>
                    <a:pt x="453644" y="630174"/>
                  </a:lnTo>
                  <a:lnTo>
                    <a:pt x="457073" y="629919"/>
                  </a:lnTo>
                  <a:lnTo>
                    <a:pt x="460501" y="630809"/>
                  </a:lnTo>
                  <a:lnTo>
                    <a:pt x="463930" y="633094"/>
                  </a:lnTo>
                  <a:lnTo>
                    <a:pt x="467359" y="636269"/>
                  </a:lnTo>
                  <a:lnTo>
                    <a:pt x="470661" y="641095"/>
                  </a:lnTo>
                  <a:lnTo>
                    <a:pt x="471931" y="643636"/>
                  </a:lnTo>
                  <a:lnTo>
                    <a:pt x="472694" y="646049"/>
                  </a:lnTo>
                  <a:lnTo>
                    <a:pt x="474091" y="650620"/>
                  </a:lnTo>
                  <a:lnTo>
                    <a:pt x="474725" y="654431"/>
                  </a:lnTo>
                  <a:lnTo>
                    <a:pt x="474979" y="657351"/>
                  </a:lnTo>
                  <a:lnTo>
                    <a:pt x="476757" y="661035"/>
                  </a:lnTo>
                  <a:lnTo>
                    <a:pt x="479805" y="660145"/>
                  </a:lnTo>
                  <a:lnTo>
                    <a:pt x="482346" y="658622"/>
                  </a:lnTo>
                  <a:lnTo>
                    <a:pt x="485394" y="656082"/>
                  </a:lnTo>
                  <a:lnTo>
                    <a:pt x="486918" y="653414"/>
                  </a:lnTo>
                  <a:lnTo>
                    <a:pt x="486918" y="650494"/>
                  </a:lnTo>
                  <a:lnTo>
                    <a:pt x="486409" y="647445"/>
                  </a:lnTo>
                  <a:lnTo>
                    <a:pt x="485394" y="643889"/>
                  </a:lnTo>
                  <a:lnTo>
                    <a:pt x="483997" y="639953"/>
                  </a:lnTo>
                  <a:lnTo>
                    <a:pt x="481965" y="635507"/>
                  </a:lnTo>
                  <a:lnTo>
                    <a:pt x="479425" y="631570"/>
                  </a:lnTo>
                  <a:lnTo>
                    <a:pt x="476376" y="627126"/>
                  </a:lnTo>
                  <a:lnTo>
                    <a:pt x="473075" y="623569"/>
                  </a:lnTo>
                  <a:lnTo>
                    <a:pt x="469519" y="621157"/>
                  </a:lnTo>
                  <a:lnTo>
                    <a:pt x="466090" y="618617"/>
                  </a:lnTo>
                  <a:lnTo>
                    <a:pt x="462533" y="616966"/>
                  </a:lnTo>
                  <a:lnTo>
                    <a:pt x="458977" y="616076"/>
                  </a:lnTo>
                  <a:lnTo>
                    <a:pt x="455422" y="615188"/>
                  </a:lnTo>
                  <a:lnTo>
                    <a:pt x="451993" y="615188"/>
                  </a:lnTo>
                  <a:lnTo>
                    <a:pt x="448563" y="615950"/>
                  </a:lnTo>
                  <a:lnTo>
                    <a:pt x="445261" y="616585"/>
                  </a:lnTo>
                  <a:lnTo>
                    <a:pt x="442086" y="617982"/>
                  </a:lnTo>
                  <a:lnTo>
                    <a:pt x="439166" y="619887"/>
                  </a:lnTo>
                  <a:lnTo>
                    <a:pt x="435991" y="622173"/>
                  </a:lnTo>
                  <a:lnTo>
                    <a:pt x="433577" y="624713"/>
                  </a:lnTo>
                  <a:lnTo>
                    <a:pt x="431926" y="627380"/>
                  </a:lnTo>
                  <a:lnTo>
                    <a:pt x="430275" y="630047"/>
                  </a:lnTo>
                  <a:lnTo>
                    <a:pt x="429259" y="632841"/>
                  </a:lnTo>
                  <a:lnTo>
                    <a:pt x="428878" y="635762"/>
                  </a:lnTo>
                  <a:lnTo>
                    <a:pt x="428371" y="638556"/>
                  </a:lnTo>
                  <a:lnTo>
                    <a:pt x="428244" y="641604"/>
                  </a:lnTo>
                  <a:lnTo>
                    <a:pt x="428625" y="644525"/>
                  </a:lnTo>
                  <a:lnTo>
                    <a:pt x="429005" y="647573"/>
                  </a:lnTo>
                  <a:lnTo>
                    <a:pt x="429513" y="650494"/>
                  </a:lnTo>
                  <a:lnTo>
                    <a:pt x="430149" y="653542"/>
                  </a:lnTo>
                  <a:lnTo>
                    <a:pt x="430910" y="656463"/>
                  </a:lnTo>
                  <a:lnTo>
                    <a:pt x="431546" y="659257"/>
                  </a:lnTo>
                  <a:lnTo>
                    <a:pt x="432180" y="662051"/>
                  </a:lnTo>
                  <a:lnTo>
                    <a:pt x="432816" y="664718"/>
                  </a:lnTo>
                  <a:lnTo>
                    <a:pt x="433324" y="667385"/>
                  </a:lnTo>
                  <a:lnTo>
                    <a:pt x="433197" y="674624"/>
                  </a:lnTo>
                  <a:lnTo>
                    <a:pt x="431926" y="678688"/>
                  </a:lnTo>
                  <a:lnTo>
                    <a:pt x="428498" y="681863"/>
                  </a:lnTo>
                  <a:lnTo>
                    <a:pt x="424433" y="684149"/>
                  </a:lnTo>
                  <a:lnTo>
                    <a:pt x="420497" y="684657"/>
                  </a:lnTo>
                  <a:lnTo>
                    <a:pt x="416686" y="683768"/>
                  </a:lnTo>
                  <a:lnTo>
                    <a:pt x="413003" y="681989"/>
                  </a:lnTo>
                  <a:lnTo>
                    <a:pt x="409448" y="678942"/>
                  </a:lnTo>
                  <a:lnTo>
                    <a:pt x="406146" y="674751"/>
                  </a:lnTo>
                  <a:lnTo>
                    <a:pt x="404113" y="671703"/>
                  </a:lnTo>
                  <a:lnTo>
                    <a:pt x="402590" y="668782"/>
                  </a:lnTo>
                  <a:lnTo>
                    <a:pt x="401700" y="665988"/>
                  </a:lnTo>
                  <a:lnTo>
                    <a:pt x="400811" y="663194"/>
                  </a:lnTo>
                  <a:lnTo>
                    <a:pt x="400176" y="660526"/>
                  </a:lnTo>
                  <a:lnTo>
                    <a:pt x="399923" y="658241"/>
                  </a:lnTo>
                  <a:lnTo>
                    <a:pt x="399415" y="653923"/>
                  </a:lnTo>
                  <a:lnTo>
                    <a:pt x="399160" y="650620"/>
                  </a:lnTo>
                  <a:lnTo>
                    <a:pt x="396748" y="647826"/>
                  </a:lnTo>
                  <a:lnTo>
                    <a:pt x="394207" y="648843"/>
                  </a:lnTo>
                  <a:lnTo>
                    <a:pt x="391413" y="650494"/>
                  </a:lnTo>
                  <a:lnTo>
                    <a:pt x="388493" y="652653"/>
                  </a:lnTo>
                  <a:lnTo>
                    <a:pt x="386460" y="655574"/>
                  </a:lnTo>
                  <a:lnTo>
                    <a:pt x="386333" y="658876"/>
                  </a:lnTo>
                  <a:lnTo>
                    <a:pt x="386715" y="662432"/>
                  </a:lnTo>
                  <a:lnTo>
                    <a:pt x="387857" y="666750"/>
                  </a:lnTo>
                  <a:lnTo>
                    <a:pt x="389508" y="671449"/>
                  </a:lnTo>
                  <a:lnTo>
                    <a:pt x="390778" y="674116"/>
                  </a:lnTo>
                  <a:lnTo>
                    <a:pt x="391922" y="676782"/>
                  </a:lnTo>
                  <a:lnTo>
                    <a:pt x="393446" y="679450"/>
                  </a:lnTo>
                  <a:lnTo>
                    <a:pt x="395224" y="681989"/>
                  </a:lnTo>
                  <a:lnTo>
                    <a:pt x="398272" y="686181"/>
                  </a:lnTo>
                  <a:lnTo>
                    <a:pt x="401447" y="689737"/>
                  </a:lnTo>
                  <a:lnTo>
                    <a:pt x="404875" y="692531"/>
                  </a:lnTo>
                  <a:lnTo>
                    <a:pt x="408431" y="695325"/>
                  </a:lnTo>
                  <a:lnTo>
                    <a:pt x="411987" y="697357"/>
                  </a:lnTo>
                  <a:lnTo>
                    <a:pt x="415798" y="698500"/>
                  </a:lnTo>
                  <a:lnTo>
                    <a:pt x="419607" y="699643"/>
                  </a:lnTo>
                  <a:lnTo>
                    <a:pt x="423418" y="699897"/>
                  </a:lnTo>
                  <a:lnTo>
                    <a:pt x="427227" y="699262"/>
                  </a:lnTo>
                  <a:lnTo>
                    <a:pt x="431165" y="698626"/>
                  </a:lnTo>
                  <a:lnTo>
                    <a:pt x="434975" y="696976"/>
                  </a:lnTo>
                  <a:lnTo>
                    <a:pt x="438657" y="694436"/>
                  </a:lnTo>
                  <a:lnTo>
                    <a:pt x="441832" y="692150"/>
                  </a:lnTo>
                  <a:lnTo>
                    <a:pt x="445770" y="687197"/>
                  </a:lnTo>
                  <a:lnTo>
                    <a:pt x="447294" y="684530"/>
                  </a:lnTo>
                  <a:lnTo>
                    <a:pt x="448309" y="681736"/>
                  </a:lnTo>
                  <a:lnTo>
                    <a:pt x="448691" y="678942"/>
                  </a:lnTo>
                  <a:lnTo>
                    <a:pt x="449072" y="676020"/>
                  </a:lnTo>
                  <a:lnTo>
                    <a:pt x="449072" y="673100"/>
                  </a:lnTo>
                  <a:lnTo>
                    <a:pt x="448691" y="670051"/>
                  </a:lnTo>
                  <a:lnTo>
                    <a:pt x="448309" y="667004"/>
                  </a:lnTo>
                  <a:lnTo>
                    <a:pt x="447675" y="664082"/>
                  </a:lnTo>
                  <a:lnTo>
                    <a:pt x="447040" y="661035"/>
                  </a:lnTo>
                  <a:close/>
                </a:path>
                <a:path w="486918" h="699897">
                  <a:moveTo>
                    <a:pt x="423925" y="605789"/>
                  </a:moveTo>
                  <a:lnTo>
                    <a:pt x="427227" y="601599"/>
                  </a:lnTo>
                  <a:lnTo>
                    <a:pt x="430656" y="597535"/>
                  </a:lnTo>
                  <a:lnTo>
                    <a:pt x="432943" y="593089"/>
                  </a:lnTo>
                  <a:lnTo>
                    <a:pt x="434212" y="588263"/>
                  </a:lnTo>
                  <a:lnTo>
                    <a:pt x="435609" y="583564"/>
                  </a:lnTo>
                  <a:lnTo>
                    <a:pt x="435736" y="578485"/>
                  </a:lnTo>
                  <a:lnTo>
                    <a:pt x="434848" y="573151"/>
                  </a:lnTo>
                  <a:lnTo>
                    <a:pt x="433831" y="567817"/>
                  </a:lnTo>
                  <a:lnTo>
                    <a:pt x="431419" y="562356"/>
                  </a:lnTo>
                  <a:lnTo>
                    <a:pt x="427354" y="556513"/>
                  </a:lnTo>
                  <a:lnTo>
                    <a:pt x="423672" y="551180"/>
                  </a:lnTo>
                  <a:lnTo>
                    <a:pt x="419353" y="546988"/>
                  </a:lnTo>
                  <a:lnTo>
                    <a:pt x="414527" y="543941"/>
                  </a:lnTo>
                  <a:lnTo>
                    <a:pt x="409575" y="540893"/>
                  </a:lnTo>
                  <a:lnTo>
                    <a:pt x="404368" y="539114"/>
                  </a:lnTo>
                  <a:lnTo>
                    <a:pt x="398652" y="538480"/>
                  </a:lnTo>
                  <a:lnTo>
                    <a:pt x="393065" y="537844"/>
                  </a:lnTo>
                  <a:lnTo>
                    <a:pt x="387223" y="538480"/>
                  </a:lnTo>
                  <a:lnTo>
                    <a:pt x="381126" y="540257"/>
                  </a:lnTo>
                  <a:lnTo>
                    <a:pt x="382650" y="556387"/>
                  </a:lnTo>
                  <a:lnTo>
                    <a:pt x="385825" y="554863"/>
                  </a:lnTo>
                  <a:lnTo>
                    <a:pt x="389254" y="553847"/>
                  </a:lnTo>
                  <a:lnTo>
                    <a:pt x="392556" y="552957"/>
                  </a:lnTo>
                  <a:lnTo>
                    <a:pt x="395858" y="552576"/>
                  </a:lnTo>
                  <a:lnTo>
                    <a:pt x="399160" y="552831"/>
                  </a:lnTo>
                  <a:lnTo>
                    <a:pt x="402335" y="553085"/>
                  </a:lnTo>
                  <a:lnTo>
                    <a:pt x="405510" y="554101"/>
                  </a:lnTo>
                  <a:lnTo>
                    <a:pt x="408431" y="555751"/>
                  </a:lnTo>
                  <a:lnTo>
                    <a:pt x="411479" y="557403"/>
                  </a:lnTo>
                  <a:lnTo>
                    <a:pt x="414147" y="559816"/>
                  </a:lnTo>
                  <a:lnTo>
                    <a:pt x="416432" y="563118"/>
                  </a:lnTo>
                  <a:lnTo>
                    <a:pt x="420877" y="569594"/>
                  </a:lnTo>
                  <a:lnTo>
                    <a:pt x="422275" y="575944"/>
                  </a:lnTo>
                  <a:lnTo>
                    <a:pt x="420624" y="582041"/>
                  </a:lnTo>
                  <a:lnTo>
                    <a:pt x="418846" y="588137"/>
                  </a:lnTo>
                  <a:lnTo>
                    <a:pt x="414400" y="593470"/>
                  </a:lnTo>
                  <a:lnTo>
                    <a:pt x="407288" y="598169"/>
                  </a:lnTo>
                  <a:lnTo>
                    <a:pt x="379602" y="558292"/>
                  </a:lnTo>
                  <a:lnTo>
                    <a:pt x="403225" y="613282"/>
                  </a:lnTo>
                  <a:lnTo>
                    <a:pt x="405383" y="615569"/>
                  </a:lnTo>
                  <a:lnTo>
                    <a:pt x="408685" y="616457"/>
                  </a:lnTo>
                  <a:lnTo>
                    <a:pt x="412623" y="614553"/>
                  </a:lnTo>
                  <a:lnTo>
                    <a:pt x="415035" y="612775"/>
                  </a:lnTo>
                  <a:lnTo>
                    <a:pt x="419861" y="609473"/>
                  </a:lnTo>
                  <a:lnTo>
                    <a:pt x="423925" y="605789"/>
                  </a:lnTo>
                  <a:close/>
                </a:path>
                <a:path w="486918" h="699897">
                  <a:moveTo>
                    <a:pt x="337947" y="585088"/>
                  </a:moveTo>
                  <a:lnTo>
                    <a:pt x="338074" y="590550"/>
                  </a:lnTo>
                  <a:lnTo>
                    <a:pt x="339471" y="596264"/>
                  </a:lnTo>
                  <a:lnTo>
                    <a:pt x="340995" y="601980"/>
                  </a:lnTo>
                  <a:lnTo>
                    <a:pt x="343788" y="607822"/>
                  </a:lnTo>
                  <a:lnTo>
                    <a:pt x="347979" y="613791"/>
                  </a:lnTo>
                  <a:lnTo>
                    <a:pt x="350393" y="617347"/>
                  </a:lnTo>
                  <a:lnTo>
                    <a:pt x="352932" y="620394"/>
                  </a:lnTo>
                  <a:lnTo>
                    <a:pt x="355600" y="623062"/>
                  </a:lnTo>
                  <a:lnTo>
                    <a:pt x="358140" y="625856"/>
                  </a:lnTo>
                  <a:lnTo>
                    <a:pt x="360679" y="628142"/>
                  </a:lnTo>
                  <a:lnTo>
                    <a:pt x="365125" y="631825"/>
                  </a:lnTo>
                  <a:lnTo>
                    <a:pt x="368807" y="634238"/>
                  </a:lnTo>
                  <a:lnTo>
                    <a:pt x="372109" y="635888"/>
                  </a:lnTo>
                  <a:lnTo>
                    <a:pt x="375030" y="635635"/>
                  </a:lnTo>
                  <a:lnTo>
                    <a:pt x="377698" y="634238"/>
                  </a:lnTo>
                  <a:lnTo>
                    <a:pt x="380746" y="631825"/>
                  </a:lnTo>
                  <a:lnTo>
                    <a:pt x="382524" y="629157"/>
                  </a:lnTo>
                  <a:lnTo>
                    <a:pt x="380619" y="626491"/>
                  </a:lnTo>
                  <a:lnTo>
                    <a:pt x="377698" y="624713"/>
                  </a:lnTo>
                  <a:lnTo>
                    <a:pt x="373887" y="622045"/>
                  </a:lnTo>
                  <a:lnTo>
                    <a:pt x="369570" y="618617"/>
                  </a:lnTo>
                  <a:lnTo>
                    <a:pt x="367029" y="616204"/>
                  </a:lnTo>
                  <a:lnTo>
                    <a:pt x="364617" y="613918"/>
                  </a:lnTo>
                  <a:lnTo>
                    <a:pt x="362203" y="610997"/>
                  </a:lnTo>
                  <a:lnTo>
                    <a:pt x="359791" y="607568"/>
                  </a:lnTo>
                  <a:lnTo>
                    <a:pt x="356743" y="603123"/>
                  </a:lnTo>
                  <a:lnTo>
                    <a:pt x="354710" y="598932"/>
                  </a:lnTo>
                  <a:lnTo>
                    <a:pt x="353822" y="594994"/>
                  </a:lnTo>
                  <a:lnTo>
                    <a:pt x="352932" y="591185"/>
                  </a:lnTo>
                  <a:lnTo>
                    <a:pt x="353059" y="587375"/>
                  </a:lnTo>
                  <a:lnTo>
                    <a:pt x="354075" y="583819"/>
                  </a:lnTo>
                  <a:lnTo>
                    <a:pt x="355092" y="580389"/>
                  </a:lnTo>
                  <a:lnTo>
                    <a:pt x="356870" y="577088"/>
                  </a:lnTo>
                  <a:lnTo>
                    <a:pt x="359536" y="574039"/>
                  </a:lnTo>
                  <a:lnTo>
                    <a:pt x="362330" y="570864"/>
                  </a:lnTo>
                  <a:lnTo>
                    <a:pt x="365632" y="567944"/>
                  </a:lnTo>
                  <a:lnTo>
                    <a:pt x="369697" y="565150"/>
                  </a:lnTo>
                  <a:lnTo>
                    <a:pt x="403225" y="613282"/>
                  </a:lnTo>
                  <a:lnTo>
                    <a:pt x="379602" y="558292"/>
                  </a:lnTo>
                  <a:lnTo>
                    <a:pt x="382650" y="556387"/>
                  </a:lnTo>
                  <a:lnTo>
                    <a:pt x="381126" y="540257"/>
                  </a:lnTo>
                  <a:lnTo>
                    <a:pt x="374903" y="542163"/>
                  </a:lnTo>
                  <a:lnTo>
                    <a:pt x="368680" y="545211"/>
                  </a:lnTo>
                  <a:lnTo>
                    <a:pt x="362457" y="549656"/>
                  </a:lnTo>
                  <a:lnTo>
                    <a:pt x="355853" y="554228"/>
                  </a:lnTo>
                  <a:lnTo>
                    <a:pt x="350520" y="559054"/>
                  </a:lnTo>
                  <a:lnTo>
                    <a:pt x="346709" y="564007"/>
                  </a:lnTo>
                  <a:lnTo>
                    <a:pt x="342773" y="569087"/>
                  </a:lnTo>
                  <a:lnTo>
                    <a:pt x="340232" y="574294"/>
                  </a:lnTo>
                  <a:lnTo>
                    <a:pt x="339090" y="579628"/>
                  </a:lnTo>
                  <a:lnTo>
                    <a:pt x="337947" y="585088"/>
                  </a:lnTo>
                  <a:close/>
                </a:path>
                <a:path w="486918" h="699897">
                  <a:moveTo>
                    <a:pt x="372236" y="519811"/>
                  </a:moveTo>
                  <a:lnTo>
                    <a:pt x="374776" y="520700"/>
                  </a:lnTo>
                  <a:lnTo>
                    <a:pt x="377571" y="519938"/>
                  </a:lnTo>
                  <a:lnTo>
                    <a:pt x="382016" y="516636"/>
                  </a:lnTo>
                  <a:lnTo>
                    <a:pt x="384301" y="514095"/>
                  </a:lnTo>
                  <a:lnTo>
                    <a:pt x="385191" y="511175"/>
                  </a:lnTo>
                  <a:lnTo>
                    <a:pt x="385445" y="508507"/>
                  </a:lnTo>
                  <a:lnTo>
                    <a:pt x="385191" y="504317"/>
                  </a:lnTo>
                  <a:lnTo>
                    <a:pt x="384301" y="499744"/>
                  </a:lnTo>
                  <a:lnTo>
                    <a:pt x="382904" y="495045"/>
                  </a:lnTo>
                  <a:lnTo>
                    <a:pt x="380746" y="490093"/>
                  </a:lnTo>
                  <a:lnTo>
                    <a:pt x="377825" y="485267"/>
                  </a:lnTo>
                  <a:lnTo>
                    <a:pt x="374396" y="480441"/>
                  </a:lnTo>
                  <a:lnTo>
                    <a:pt x="370458" y="476504"/>
                  </a:lnTo>
                  <a:lnTo>
                    <a:pt x="366013" y="473456"/>
                  </a:lnTo>
                  <a:lnTo>
                    <a:pt x="361569" y="470407"/>
                  </a:lnTo>
                  <a:lnTo>
                    <a:pt x="356616" y="468503"/>
                  </a:lnTo>
                  <a:lnTo>
                    <a:pt x="351154" y="467741"/>
                  </a:lnTo>
                  <a:lnTo>
                    <a:pt x="345694" y="466979"/>
                  </a:lnTo>
                  <a:lnTo>
                    <a:pt x="339851" y="467613"/>
                  </a:lnTo>
                  <a:lnTo>
                    <a:pt x="333375" y="469392"/>
                  </a:lnTo>
                  <a:lnTo>
                    <a:pt x="327025" y="471169"/>
                  </a:lnTo>
                  <a:lnTo>
                    <a:pt x="320167" y="474599"/>
                  </a:lnTo>
                  <a:lnTo>
                    <a:pt x="313054" y="479679"/>
                  </a:lnTo>
                  <a:lnTo>
                    <a:pt x="306704" y="483997"/>
                  </a:lnTo>
                  <a:lnTo>
                    <a:pt x="301625" y="488695"/>
                  </a:lnTo>
                  <a:lnTo>
                    <a:pt x="297687" y="493394"/>
                  </a:lnTo>
                  <a:lnTo>
                    <a:pt x="293877" y="498220"/>
                  </a:lnTo>
                  <a:lnTo>
                    <a:pt x="291210" y="503174"/>
                  </a:lnTo>
                  <a:lnTo>
                    <a:pt x="289813" y="508254"/>
                  </a:lnTo>
                  <a:lnTo>
                    <a:pt x="288417" y="513334"/>
                  </a:lnTo>
                  <a:lnTo>
                    <a:pt x="288162" y="518413"/>
                  </a:lnTo>
                  <a:lnTo>
                    <a:pt x="289305" y="523748"/>
                  </a:lnTo>
                  <a:lnTo>
                    <a:pt x="290322" y="528955"/>
                  </a:lnTo>
                  <a:lnTo>
                    <a:pt x="292734" y="534288"/>
                  </a:lnTo>
                  <a:lnTo>
                    <a:pt x="296418" y="539495"/>
                  </a:lnTo>
                  <a:lnTo>
                    <a:pt x="298196" y="542036"/>
                  </a:lnTo>
                  <a:lnTo>
                    <a:pt x="302259" y="546354"/>
                  </a:lnTo>
                  <a:lnTo>
                    <a:pt x="306577" y="550163"/>
                  </a:lnTo>
                  <a:lnTo>
                    <a:pt x="310896" y="553212"/>
                  </a:lnTo>
                  <a:lnTo>
                    <a:pt x="315213" y="555370"/>
                  </a:lnTo>
                  <a:lnTo>
                    <a:pt x="319024" y="556768"/>
                  </a:lnTo>
                  <a:lnTo>
                    <a:pt x="322579" y="557276"/>
                  </a:lnTo>
                  <a:lnTo>
                    <a:pt x="325374" y="556387"/>
                  </a:lnTo>
                  <a:lnTo>
                    <a:pt x="328549" y="554355"/>
                  </a:lnTo>
                  <a:lnTo>
                    <a:pt x="331216" y="552323"/>
                  </a:lnTo>
                  <a:lnTo>
                    <a:pt x="333501" y="549529"/>
                  </a:lnTo>
                  <a:lnTo>
                    <a:pt x="331597" y="546735"/>
                  </a:lnTo>
                  <a:lnTo>
                    <a:pt x="328168" y="545719"/>
                  </a:lnTo>
                  <a:lnTo>
                    <a:pt x="323723" y="544068"/>
                  </a:lnTo>
                  <a:lnTo>
                    <a:pt x="318897" y="541909"/>
                  </a:lnTo>
                  <a:lnTo>
                    <a:pt x="316356" y="540257"/>
                  </a:lnTo>
                  <a:lnTo>
                    <a:pt x="313690" y="538607"/>
                  </a:lnTo>
                  <a:lnTo>
                    <a:pt x="311276" y="536194"/>
                  </a:lnTo>
                  <a:lnTo>
                    <a:pt x="309245" y="533145"/>
                  </a:lnTo>
                  <a:lnTo>
                    <a:pt x="306958" y="529844"/>
                  </a:lnTo>
                  <a:lnTo>
                    <a:pt x="305561" y="526542"/>
                  </a:lnTo>
                  <a:lnTo>
                    <a:pt x="304926" y="523239"/>
                  </a:lnTo>
                  <a:lnTo>
                    <a:pt x="304292" y="519938"/>
                  </a:lnTo>
                  <a:lnTo>
                    <a:pt x="304673" y="516636"/>
                  </a:lnTo>
                  <a:lnTo>
                    <a:pt x="305816" y="513206"/>
                  </a:lnTo>
                  <a:lnTo>
                    <a:pt x="306958" y="509778"/>
                  </a:lnTo>
                  <a:lnTo>
                    <a:pt x="309118" y="506475"/>
                  </a:lnTo>
                  <a:lnTo>
                    <a:pt x="312038" y="503047"/>
                  </a:lnTo>
                  <a:lnTo>
                    <a:pt x="314959" y="499744"/>
                  </a:lnTo>
                  <a:lnTo>
                    <a:pt x="318770" y="496443"/>
                  </a:lnTo>
                  <a:lnTo>
                    <a:pt x="323469" y="493141"/>
                  </a:lnTo>
                  <a:lnTo>
                    <a:pt x="325155" y="491984"/>
                  </a:lnTo>
                  <a:lnTo>
                    <a:pt x="337558" y="485422"/>
                  </a:lnTo>
                  <a:lnTo>
                    <a:pt x="348615" y="483235"/>
                  </a:lnTo>
                  <a:lnTo>
                    <a:pt x="355980" y="483235"/>
                  </a:lnTo>
                  <a:lnTo>
                    <a:pt x="361950" y="486537"/>
                  </a:lnTo>
                  <a:lnTo>
                    <a:pt x="366395" y="493013"/>
                  </a:lnTo>
                  <a:lnTo>
                    <a:pt x="368553" y="496062"/>
                  </a:lnTo>
                  <a:lnTo>
                    <a:pt x="369950" y="499110"/>
                  </a:lnTo>
                  <a:lnTo>
                    <a:pt x="370712" y="502031"/>
                  </a:lnTo>
                  <a:lnTo>
                    <a:pt x="371348" y="504951"/>
                  </a:lnTo>
                  <a:lnTo>
                    <a:pt x="371728" y="507619"/>
                  </a:lnTo>
                  <a:lnTo>
                    <a:pt x="371855" y="512444"/>
                  </a:lnTo>
                  <a:lnTo>
                    <a:pt x="371601" y="516128"/>
                  </a:lnTo>
                  <a:lnTo>
                    <a:pt x="372236" y="519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33"/>
            <p:cNvSpPr/>
            <p:nvPr/>
          </p:nvSpPr>
          <p:spPr>
            <a:xfrm>
              <a:off x="6786372" y="1356614"/>
              <a:ext cx="132714" cy="151891"/>
            </a:xfrm>
            <a:custGeom>
              <a:avLst/>
              <a:gdLst/>
              <a:ahLst/>
              <a:cxnLst/>
              <a:rect l="l" t="t" r="r" b="b"/>
              <a:pathLst>
                <a:path w="132714" h="151891">
                  <a:moveTo>
                    <a:pt x="1650" y="123316"/>
                  </a:moveTo>
                  <a:lnTo>
                    <a:pt x="0" y="136398"/>
                  </a:lnTo>
                  <a:lnTo>
                    <a:pt x="120903" y="151891"/>
                  </a:lnTo>
                  <a:lnTo>
                    <a:pt x="122681" y="138811"/>
                  </a:lnTo>
                  <a:lnTo>
                    <a:pt x="1650" y="123316"/>
                  </a:lnTo>
                  <a:close/>
                </a:path>
                <a:path w="132714" h="151891">
                  <a:moveTo>
                    <a:pt x="115697" y="67563"/>
                  </a:moveTo>
                  <a:lnTo>
                    <a:pt x="5460" y="93472"/>
                  </a:lnTo>
                  <a:lnTo>
                    <a:pt x="3682" y="108203"/>
                  </a:lnTo>
                  <a:lnTo>
                    <a:pt x="130936" y="76453"/>
                  </a:lnTo>
                  <a:lnTo>
                    <a:pt x="132714" y="62737"/>
                  </a:lnTo>
                  <a:lnTo>
                    <a:pt x="17399" y="0"/>
                  </a:lnTo>
                  <a:lnTo>
                    <a:pt x="15621" y="14732"/>
                  </a:lnTo>
                  <a:lnTo>
                    <a:pt x="115697" y="67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32"/>
            <p:cNvSpPr/>
            <p:nvPr/>
          </p:nvSpPr>
          <p:spPr>
            <a:xfrm>
              <a:off x="256204" y="4735322"/>
              <a:ext cx="94103" cy="114973"/>
            </a:xfrm>
            <a:custGeom>
              <a:avLst/>
              <a:gdLst/>
              <a:ahLst/>
              <a:cxnLst/>
              <a:rect l="l" t="t" r="r" b="b"/>
              <a:pathLst>
                <a:path w="94103" h="114973">
                  <a:moveTo>
                    <a:pt x="37508" y="114807"/>
                  </a:moveTo>
                  <a:lnTo>
                    <a:pt x="51818" y="114618"/>
                  </a:lnTo>
                  <a:lnTo>
                    <a:pt x="63680" y="111100"/>
                  </a:lnTo>
                  <a:lnTo>
                    <a:pt x="74656" y="104393"/>
                  </a:lnTo>
                  <a:lnTo>
                    <a:pt x="84585" y="94018"/>
                  </a:lnTo>
                  <a:lnTo>
                    <a:pt x="90554" y="82818"/>
                  </a:lnTo>
                  <a:lnTo>
                    <a:pt x="93655" y="69850"/>
                  </a:lnTo>
                  <a:lnTo>
                    <a:pt x="94103" y="58882"/>
                  </a:lnTo>
                  <a:lnTo>
                    <a:pt x="91959" y="46528"/>
                  </a:lnTo>
                  <a:lnTo>
                    <a:pt x="86772" y="35940"/>
                  </a:lnTo>
                  <a:lnTo>
                    <a:pt x="84427" y="32839"/>
                  </a:lnTo>
                  <a:lnTo>
                    <a:pt x="76091" y="42798"/>
                  </a:lnTo>
                  <a:lnTo>
                    <a:pt x="81031" y="48513"/>
                  </a:lnTo>
                  <a:lnTo>
                    <a:pt x="85959" y="54101"/>
                  </a:lnTo>
                  <a:lnTo>
                    <a:pt x="87965" y="60832"/>
                  </a:lnTo>
                  <a:lnTo>
                    <a:pt x="87038" y="68579"/>
                  </a:lnTo>
                  <a:lnTo>
                    <a:pt x="82268" y="81732"/>
                  </a:lnTo>
                  <a:lnTo>
                    <a:pt x="72751" y="91185"/>
                  </a:lnTo>
                  <a:lnTo>
                    <a:pt x="66749" y="94576"/>
                  </a:lnTo>
                  <a:lnTo>
                    <a:pt x="54981" y="97776"/>
                  </a:lnTo>
                  <a:lnTo>
                    <a:pt x="41369" y="97662"/>
                  </a:lnTo>
                  <a:lnTo>
                    <a:pt x="31806" y="96519"/>
                  </a:lnTo>
                  <a:lnTo>
                    <a:pt x="24745" y="92836"/>
                  </a:lnTo>
                  <a:lnTo>
                    <a:pt x="29190" y="113791"/>
                  </a:lnTo>
                  <a:lnTo>
                    <a:pt x="37508" y="114807"/>
                  </a:lnTo>
                  <a:close/>
                </a:path>
                <a:path w="94103" h="114973">
                  <a:moveTo>
                    <a:pt x="24745" y="92836"/>
                  </a:moveTo>
                  <a:lnTo>
                    <a:pt x="20185" y="86486"/>
                  </a:lnTo>
                  <a:lnTo>
                    <a:pt x="18960" y="84593"/>
                  </a:lnTo>
                  <a:lnTo>
                    <a:pt x="15380" y="73651"/>
                  </a:lnTo>
                  <a:lnTo>
                    <a:pt x="15461" y="59435"/>
                  </a:lnTo>
                  <a:lnTo>
                    <a:pt x="15918" y="55879"/>
                  </a:lnTo>
                  <a:lnTo>
                    <a:pt x="16312" y="53212"/>
                  </a:lnTo>
                  <a:lnTo>
                    <a:pt x="22737" y="47894"/>
                  </a:lnTo>
                  <a:lnTo>
                    <a:pt x="33947" y="41475"/>
                  </a:lnTo>
                  <a:lnTo>
                    <a:pt x="45699" y="38204"/>
                  </a:lnTo>
                  <a:lnTo>
                    <a:pt x="57993" y="38100"/>
                  </a:lnTo>
                  <a:lnTo>
                    <a:pt x="68407" y="39369"/>
                  </a:lnTo>
                  <a:lnTo>
                    <a:pt x="76091" y="42798"/>
                  </a:lnTo>
                  <a:lnTo>
                    <a:pt x="84427" y="32839"/>
                  </a:lnTo>
                  <a:lnTo>
                    <a:pt x="74480" y="24466"/>
                  </a:lnTo>
                  <a:lnTo>
                    <a:pt x="62299" y="20573"/>
                  </a:lnTo>
                  <a:lnTo>
                    <a:pt x="53523" y="19557"/>
                  </a:lnTo>
                  <a:lnTo>
                    <a:pt x="45484" y="21208"/>
                  </a:lnTo>
                  <a:lnTo>
                    <a:pt x="38181" y="25526"/>
                  </a:lnTo>
                  <a:lnTo>
                    <a:pt x="35345" y="27338"/>
                  </a:lnTo>
                  <a:lnTo>
                    <a:pt x="26103" y="35183"/>
                  </a:lnTo>
                  <a:lnTo>
                    <a:pt x="17201" y="45846"/>
                  </a:lnTo>
                  <a:lnTo>
                    <a:pt x="22497" y="1777"/>
                  </a:lnTo>
                  <a:lnTo>
                    <a:pt x="7663" y="0"/>
                  </a:lnTo>
                  <a:lnTo>
                    <a:pt x="589" y="58800"/>
                  </a:lnTo>
                  <a:lnTo>
                    <a:pt x="22" y="64519"/>
                  </a:lnTo>
                  <a:lnTo>
                    <a:pt x="0" y="78136"/>
                  </a:lnTo>
                  <a:lnTo>
                    <a:pt x="2253" y="88391"/>
                  </a:lnTo>
                  <a:lnTo>
                    <a:pt x="4933" y="95122"/>
                  </a:lnTo>
                  <a:lnTo>
                    <a:pt x="9403" y="100964"/>
                  </a:lnTo>
                  <a:lnTo>
                    <a:pt x="15652" y="105917"/>
                  </a:lnTo>
                  <a:lnTo>
                    <a:pt x="21900" y="110870"/>
                  </a:lnTo>
                  <a:lnTo>
                    <a:pt x="29190" y="113791"/>
                  </a:lnTo>
                  <a:lnTo>
                    <a:pt x="24745" y="92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0" name="object 27"/>
            <p:cNvSpPr txBox="1"/>
            <p:nvPr/>
          </p:nvSpPr>
          <p:spPr>
            <a:xfrm>
              <a:off x="1802130" y="1011808"/>
              <a:ext cx="1740964" cy="471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marR="564">
                <a:lnSpc>
                  <a:spcPts val="1725"/>
                </a:lnSpc>
                <a:spcBef>
                  <a:spcPts val="86"/>
                </a:spcBef>
              </a:pPr>
              <a:r>
                <a:rPr sz="2400" spc="0" baseline="3413" dirty="0" smtClean="0">
                  <a:latin typeface="Calibri"/>
                  <a:cs typeface="Calibri"/>
                </a:rPr>
                <a:t>Co</a:t>
              </a:r>
              <a:r>
                <a:rPr sz="2400" spc="-9" baseline="3413" dirty="0" smtClean="0">
                  <a:latin typeface="Calibri"/>
                  <a:cs typeface="Calibri"/>
                </a:rPr>
                <a:t>n</a:t>
              </a:r>
              <a:r>
                <a:rPr sz="2400" spc="4" baseline="3413" dirty="0" smtClean="0">
                  <a:latin typeface="Calibri"/>
                  <a:cs typeface="Calibri"/>
                </a:rPr>
                <a:t>fi</a:t>
              </a:r>
              <a:r>
                <a:rPr sz="2400" spc="0" baseline="3413" dirty="0" smtClean="0">
                  <a:latin typeface="Calibri"/>
                  <a:cs typeface="Calibri"/>
                </a:rPr>
                <a:t>dence</a:t>
              </a:r>
              <a:r>
                <a:rPr sz="2400" spc="-68" baseline="3413" dirty="0" smtClean="0">
                  <a:latin typeface="Calibri"/>
                  <a:cs typeface="Calibri"/>
                </a:rPr>
                <a:t> </a:t>
              </a:r>
              <a:r>
                <a:rPr sz="2400" spc="4" baseline="3413" dirty="0" smtClean="0">
                  <a:latin typeface="Calibri"/>
                  <a:cs typeface="Calibri"/>
                </a:rPr>
                <a:t>I</a:t>
              </a:r>
              <a:r>
                <a:rPr sz="2400" spc="-9" baseline="3413" dirty="0" smtClean="0">
                  <a:latin typeface="Calibri"/>
                  <a:cs typeface="Calibri"/>
                </a:rPr>
                <a:t>n</a:t>
              </a:r>
              <a:r>
                <a:rPr sz="2400" spc="-4" baseline="3413" dirty="0" smtClean="0">
                  <a:latin typeface="Calibri"/>
                  <a:cs typeface="Calibri"/>
                </a:rPr>
                <a:t>t</a:t>
              </a:r>
              <a:r>
                <a:rPr sz="2400" spc="0" baseline="3413" dirty="0" smtClean="0">
                  <a:latin typeface="Calibri"/>
                  <a:cs typeface="Calibri"/>
                </a:rPr>
                <a:t>er</a:t>
              </a:r>
              <a:r>
                <a:rPr sz="2400" spc="-19" baseline="3413" dirty="0" smtClean="0">
                  <a:latin typeface="Calibri"/>
                  <a:cs typeface="Calibri"/>
                </a:rPr>
                <a:t>v</a:t>
              </a:r>
              <a:r>
                <a:rPr sz="2400" spc="0" baseline="3413" dirty="0" smtClean="0">
                  <a:latin typeface="Calibri"/>
                  <a:cs typeface="Calibri"/>
                </a:rPr>
                <a:t>a</a:t>
              </a:r>
              <a:r>
                <a:rPr sz="2400" spc="4" baseline="3413" dirty="0" smtClean="0">
                  <a:latin typeface="Calibri"/>
                  <a:cs typeface="Calibri"/>
                </a:rPr>
                <a:t>l</a:t>
              </a:r>
              <a:r>
                <a:rPr sz="2400" spc="0" baseline="3413" dirty="0" smtClean="0">
                  <a:latin typeface="Calibri"/>
                  <a:cs typeface="Calibri"/>
                </a:rPr>
                <a:t>s</a:t>
              </a:r>
              <a:endParaRPr sz="1600">
                <a:latin typeface="Calibri"/>
                <a:cs typeface="Calibri"/>
              </a:endParaRPr>
            </a:p>
            <a:p>
              <a:pPr marL="696976">
                <a:lnSpc>
                  <a:spcPts val="1920"/>
                </a:lnSpc>
                <a:spcBef>
                  <a:spcPts val="9"/>
                </a:spcBef>
              </a:pPr>
              <a:r>
                <a:rPr sz="2400" spc="0" baseline="1706" dirty="0" smtClean="0">
                  <a:latin typeface="Calibri"/>
                  <a:cs typeface="Calibri"/>
                </a:rPr>
                <a:t>(E</a:t>
              </a:r>
              <a:r>
                <a:rPr sz="2400" spc="-14" baseline="1706" dirty="0" smtClean="0">
                  <a:latin typeface="Calibri"/>
                  <a:cs typeface="Calibri"/>
                </a:rPr>
                <a:t>s</a:t>
              </a:r>
              <a:r>
                <a:rPr sz="2400" spc="4" baseline="1706" dirty="0" smtClean="0">
                  <a:latin typeface="Calibri"/>
                  <a:cs typeface="Calibri"/>
                </a:rPr>
                <a:t>ti</a:t>
              </a:r>
              <a:r>
                <a:rPr sz="2400" spc="0" baseline="1706" dirty="0" smtClean="0">
                  <a:latin typeface="Calibri"/>
                  <a:cs typeface="Calibri"/>
                </a:rPr>
                <a:t>m</a:t>
              </a:r>
              <a:r>
                <a:rPr sz="2400" spc="-9" baseline="1706" dirty="0" smtClean="0">
                  <a:latin typeface="Calibri"/>
                  <a:cs typeface="Calibri"/>
                </a:rPr>
                <a:t>a</a:t>
              </a:r>
              <a:r>
                <a:rPr sz="2400" spc="4" baseline="1706" dirty="0" smtClean="0">
                  <a:latin typeface="Calibri"/>
                  <a:cs typeface="Calibri"/>
                </a:rPr>
                <a:t>ti</a:t>
              </a:r>
              <a:r>
                <a:rPr sz="2400" spc="0" baseline="1706" dirty="0" smtClean="0">
                  <a:latin typeface="Calibri"/>
                  <a:cs typeface="Calibri"/>
                </a:rPr>
                <a:t>on)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61" name="object 26"/>
            <p:cNvSpPr txBox="1"/>
            <p:nvPr/>
          </p:nvSpPr>
          <p:spPr>
            <a:xfrm>
              <a:off x="9427591" y="2812948"/>
              <a:ext cx="787778" cy="47241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0"/>
                </a:lnSpc>
                <a:spcBef>
                  <a:spcPts val="86"/>
                </a:spcBef>
              </a:pPr>
              <a:r>
                <a:rPr sz="2400" spc="-69" baseline="3413" dirty="0" smtClean="0">
                  <a:latin typeface="Calibri"/>
                  <a:cs typeface="Calibri"/>
                </a:rPr>
                <a:t>T</a:t>
              </a:r>
              <a:r>
                <a:rPr sz="2400" spc="-14" baseline="3413" dirty="0" smtClean="0">
                  <a:latin typeface="Calibri"/>
                  <a:cs typeface="Calibri"/>
                </a:rPr>
                <a:t>w</a:t>
              </a:r>
              <a:r>
                <a:rPr sz="2400" spc="-4" baseline="3413" dirty="0" smtClean="0">
                  <a:latin typeface="Calibri"/>
                  <a:cs typeface="Calibri"/>
                </a:rPr>
                <a:t>o</a:t>
              </a:r>
              <a:r>
                <a:rPr sz="2400" spc="4" baseline="3413" dirty="0" smtClean="0">
                  <a:latin typeface="Calibri"/>
                  <a:cs typeface="Calibri"/>
                </a:rPr>
                <a:t>-</a:t>
              </a:r>
              <a:r>
                <a:rPr sz="2400" spc="-14" baseline="3413" dirty="0" smtClean="0">
                  <a:latin typeface="Calibri"/>
                  <a:cs typeface="Calibri"/>
                </a:rPr>
                <a:t>w</a:t>
              </a:r>
              <a:r>
                <a:rPr sz="2400" spc="-19" baseline="3413" dirty="0" smtClean="0">
                  <a:latin typeface="Calibri"/>
                  <a:cs typeface="Calibri"/>
                </a:rPr>
                <a:t>a</a:t>
              </a:r>
              <a:r>
                <a:rPr sz="2400" spc="0" baseline="3413" dirty="0" smtClean="0">
                  <a:latin typeface="Calibri"/>
                  <a:cs typeface="Calibri"/>
                </a:rPr>
                <a:t>y</a:t>
              </a:r>
              <a:endParaRPr sz="1600">
                <a:latin typeface="Calibri"/>
                <a:cs typeface="Calibri"/>
              </a:endParaRPr>
            </a:p>
            <a:p>
              <a:pPr marL="142239" marR="517">
                <a:lnSpc>
                  <a:spcPts val="1920"/>
                </a:lnSpc>
                <a:spcBef>
                  <a:spcPts val="9"/>
                </a:spcBef>
              </a:pPr>
              <a:r>
                <a:rPr sz="2400" spc="0" baseline="1706" dirty="0" smtClean="0">
                  <a:latin typeface="Calibri"/>
                  <a:cs typeface="Calibri"/>
                </a:rPr>
                <a:t>AN</a:t>
              </a:r>
              <a:r>
                <a:rPr sz="2400" spc="-25" baseline="1706" dirty="0" smtClean="0">
                  <a:latin typeface="Calibri"/>
                  <a:cs typeface="Calibri"/>
                </a:rPr>
                <a:t>O</a:t>
              </a:r>
              <a:r>
                <a:rPr sz="2400" spc="-75" baseline="1706" dirty="0" smtClean="0">
                  <a:latin typeface="Calibri"/>
                  <a:cs typeface="Calibri"/>
                </a:rPr>
                <a:t>V</a:t>
              </a:r>
              <a:r>
                <a:rPr sz="2400" spc="0" baseline="1706" dirty="0" smtClean="0">
                  <a:latin typeface="Calibri"/>
                  <a:cs typeface="Calibri"/>
                </a:rPr>
                <a:t>A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62" name="object 25"/>
            <p:cNvSpPr txBox="1"/>
            <p:nvPr/>
          </p:nvSpPr>
          <p:spPr>
            <a:xfrm>
              <a:off x="8017509" y="3484372"/>
              <a:ext cx="789167" cy="22809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spc="0" baseline="3413" dirty="0" smtClean="0">
                  <a:latin typeface="Calibri"/>
                  <a:cs typeface="Calibri"/>
                </a:rPr>
                <a:t>One</a:t>
              </a:r>
              <a:r>
                <a:rPr sz="2400" spc="4" baseline="3413" dirty="0" smtClean="0">
                  <a:latin typeface="Calibri"/>
                  <a:cs typeface="Calibri"/>
                </a:rPr>
                <a:t>-</a:t>
              </a:r>
              <a:r>
                <a:rPr sz="2400" spc="-14" baseline="3413" dirty="0" smtClean="0">
                  <a:latin typeface="Calibri"/>
                  <a:cs typeface="Calibri"/>
                </a:rPr>
                <a:t>w</a:t>
              </a:r>
              <a:r>
                <a:rPr sz="2400" spc="-19" baseline="3413" dirty="0" smtClean="0">
                  <a:latin typeface="Calibri"/>
                  <a:cs typeface="Calibri"/>
                </a:rPr>
                <a:t>a</a:t>
              </a:r>
              <a:r>
                <a:rPr sz="2400" spc="0" baseline="3413" dirty="0" smtClean="0">
                  <a:latin typeface="Calibri"/>
                  <a:cs typeface="Calibri"/>
                </a:rPr>
                <a:t>y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63" name="object 24"/>
            <p:cNvSpPr txBox="1"/>
            <p:nvPr/>
          </p:nvSpPr>
          <p:spPr>
            <a:xfrm>
              <a:off x="8148574" y="3728212"/>
              <a:ext cx="657720" cy="22809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spc="0" baseline="3413" dirty="0" smtClean="0">
                  <a:latin typeface="Calibri"/>
                  <a:cs typeface="Calibri"/>
                </a:rPr>
                <a:t>AN</a:t>
              </a:r>
              <a:r>
                <a:rPr sz="2400" spc="-25" baseline="3413" dirty="0" smtClean="0">
                  <a:latin typeface="Calibri"/>
                  <a:cs typeface="Calibri"/>
                </a:rPr>
                <a:t>O</a:t>
              </a:r>
              <a:r>
                <a:rPr sz="2400" spc="-75" baseline="3413" dirty="0" smtClean="0">
                  <a:latin typeface="Calibri"/>
                  <a:cs typeface="Calibri"/>
                </a:rPr>
                <a:t>V</a:t>
              </a:r>
              <a:r>
                <a:rPr sz="2400" spc="0" baseline="3413" dirty="0" smtClean="0">
                  <a:latin typeface="Calibri"/>
                  <a:cs typeface="Calibri"/>
                </a:rPr>
                <a:t>A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64" name="object 23"/>
            <p:cNvSpPr txBox="1"/>
            <p:nvPr/>
          </p:nvSpPr>
          <p:spPr>
            <a:xfrm>
              <a:off x="3058414" y="3883914"/>
              <a:ext cx="883729" cy="26009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80"/>
                </a:lnSpc>
                <a:spcBef>
                  <a:spcPts val="99"/>
                </a:spcBef>
              </a:pPr>
              <a:r>
                <a:rPr sz="2400" i="1" spc="0" baseline="10240" dirty="0" smtClean="0">
                  <a:latin typeface="Calibri"/>
                  <a:cs typeface="Calibri"/>
                </a:rPr>
                <a:t>z</a:t>
              </a:r>
              <a:r>
                <a:rPr sz="2400" i="1" spc="-1" baseline="10240" dirty="0" smtClean="0">
                  <a:latin typeface="Calibri"/>
                  <a:cs typeface="Calibri"/>
                </a:rPr>
                <a:t> </a:t>
              </a:r>
              <a:r>
                <a:rPr sz="2400" spc="-29" baseline="10240" dirty="0" smtClean="0">
                  <a:latin typeface="Calibri"/>
                  <a:cs typeface="Calibri"/>
                </a:rPr>
                <a:t>f</a:t>
              </a:r>
              <a:r>
                <a:rPr sz="2400" spc="0" baseline="10240" dirty="0" smtClean="0">
                  <a:latin typeface="Calibri"/>
                  <a:cs typeface="Calibri"/>
                </a:rPr>
                <a:t>or</a:t>
              </a:r>
              <a:r>
                <a:rPr sz="2400" spc="-3" baseline="10240" dirty="0" smtClean="0">
                  <a:latin typeface="Calibri"/>
                  <a:cs typeface="Calibri"/>
                </a:rPr>
                <a:t> </a:t>
              </a:r>
              <a:r>
                <a:rPr sz="2400" spc="0" baseline="10240" dirty="0" smtClean="0">
                  <a:latin typeface="Calibri"/>
                  <a:cs typeface="Calibri"/>
                </a:rPr>
                <a:t>p</a:t>
              </a:r>
              <a:r>
                <a:rPr sz="1575" spc="0" baseline="-5201" dirty="0" smtClean="0">
                  <a:latin typeface="Calibri"/>
                  <a:cs typeface="Calibri"/>
                </a:rPr>
                <a:t>1</a:t>
              </a:r>
              <a:r>
                <a:rPr sz="2400" spc="4" baseline="10240" dirty="0" smtClean="0">
                  <a:latin typeface="Calibri"/>
                  <a:cs typeface="Calibri"/>
                </a:rPr>
                <a:t>-</a:t>
              </a:r>
              <a:r>
                <a:rPr sz="2400" spc="0" baseline="10240" dirty="0" smtClean="0">
                  <a:latin typeface="Calibri"/>
                  <a:cs typeface="Calibri"/>
                </a:rPr>
                <a:t>p</a:t>
              </a:r>
              <a:r>
                <a:rPr sz="1575" spc="0" baseline="-5201" dirty="0" smtClean="0">
                  <a:latin typeface="Calibri"/>
                  <a:cs typeface="Calibri"/>
                </a:rPr>
                <a:t>2</a:t>
              </a:r>
              <a:endParaRPr sz="1050">
                <a:latin typeface="Calibri"/>
                <a:cs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object 22"/>
                <p:cNvSpPr txBox="1"/>
                <p:nvPr/>
              </p:nvSpPr>
              <p:spPr>
                <a:xfrm>
                  <a:off x="6056122" y="3886498"/>
                  <a:ext cx="271162" cy="260081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12700">
                    <a:lnSpc>
                      <a:spcPts val="2050"/>
                    </a:lnSpc>
                    <a:spcBef>
                      <a:spcPts val="102"/>
                    </a:spcBef>
                  </a:pPr>
                  <a14:m>
                    <m:oMath xmlns:m="http://schemas.openxmlformats.org/officeDocument/2006/math">
                      <m:r>
                        <a:rPr lang="en-US" sz="1725" b="0" i="1" spc="0" baseline="6752" smtClean="0">
                          <a:latin typeface="Cambria Math" panose="02040503050406030204" pitchFamily="18" charset="0"/>
                          <a:cs typeface="Cambria Math"/>
                        </a:rPr>
                        <m:t>𝜒</m:t>
                      </m:r>
                    </m:oMath>
                  </a14:m>
                  <a:r>
                    <a:rPr lang="en-US" sz="1725" spc="0" baseline="6752" dirty="0" smtClean="0">
                      <a:latin typeface="Cambria Math"/>
                      <a:cs typeface="Cambria Math"/>
                    </a:rPr>
                    <a:t>2</a:t>
                  </a:r>
                  <a:endParaRPr sz="1150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65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122" y="3886498"/>
                  <a:ext cx="271162" cy="2600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953" t="-2222" r="-232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bject 21"/>
            <p:cNvSpPr txBox="1"/>
            <p:nvPr/>
          </p:nvSpPr>
          <p:spPr>
            <a:xfrm>
              <a:off x="1749298" y="3988352"/>
              <a:ext cx="133166" cy="1732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65"/>
                </a:lnSpc>
                <a:spcBef>
                  <a:spcPts val="68"/>
                </a:spcBef>
              </a:pPr>
              <a:r>
                <a:rPr sz="1725" spc="0" baseline="1038" dirty="0" smtClean="0">
                  <a:latin typeface="Cambria Math"/>
                  <a:cs typeface="Cambria Math"/>
                </a:rPr>
                <a:t>2</a:t>
              </a:r>
              <a:endParaRPr sz="1150">
                <a:latin typeface="Cambria Math"/>
                <a:cs typeface="Cambria Math"/>
              </a:endParaRPr>
            </a:p>
          </p:txBody>
        </p:sp>
        <p:sp>
          <p:nvSpPr>
            <p:cNvPr id="167" name="object 20"/>
            <p:cNvSpPr txBox="1"/>
            <p:nvPr/>
          </p:nvSpPr>
          <p:spPr>
            <a:xfrm>
              <a:off x="1624076" y="4020341"/>
              <a:ext cx="173567" cy="22809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95"/>
                </a:lnSpc>
                <a:spcBef>
                  <a:spcPts val="89"/>
                </a:spcBef>
              </a:pPr>
              <a:r>
                <a:rPr sz="1600" dirty="0" smtClean="0">
                  <a:latin typeface="Cambria Math"/>
                  <a:cs typeface="Cambria Math"/>
                </a:rPr>
                <a:t>𝜒</a:t>
              </a:r>
              <a:endParaRPr sz="1600">
                <a:latin typeface="Cambria Math"/>
                <a:cs typeface="Cambria Math"/>
              </a:endParaRPr>
            </a:p>
          </p:txBody>
        </p:sp>
        <p:sp>
          <p:nvSpPr>
            <p:cNvPr id="168" name="object 19"/>
            <p:cNvSpPr txBox="1"/>
            <p:nvPr/>
          </p:nvSpPr>
          <p:spPr>
            <a:xfrm>
              <a:off x="7018401" y="4074160"/>
              <a:ext cx="1972355" cy="59605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marR="39547">
                <a:lnSpc>
                  <a:spcPts val="1980"/>
                </a:lnSpc>
                <a:spcBef>
                  <a:spcPts val="99"/>
                </a:spcBef>
              </a:pPr>
              <a:r>
                <a:rPr sz="2400" i="1" spc="0" baseline="10240" dirty="0" smtClean="0">
                  <a:latin typeface="Calibri"/>
                  <a:cs typeface="Calibri"/>
                </a:rPr>
                <a:t>z</a:t>
              </a:r>
              <a:r>
                <a:rPr sz="2400" i="1" spc="-1" baseline="10240" dirty="0" smtClean="0">
                  <a:latin typeface="Calibri"/>
                  <a:cs typeface="Calibri"/>
                </a:rPr>
                <a:t> </a:t>
              </a:r>
              <a:r>
                <a:rPr sz="2400" spc="-29" baseline="10240" dirty="0" smtClean="0">
                  <a:latin typeface="Calibri"/>
                  <a:cs typeface="Calibri"/>
                </a:rPr>
                <a:t>f</a:t>
              </a:r>
              <a:r>
                <a:rPr sz="2400" spc="0" baseline="10240" dirty="0" smtClean="0">
                  <a:latin typeface="Calibri"/>
                  <a:cs typeface="Calibri"/>
                </a:rPr>
                <a:t>or</a:t>
              </a:r>
              <a:r>
                <a:rPr sz="2400" spc="-3" baseline="10240" dirty="0" smtClean="0">
                  <a:latin typeface="Calibri"/>
                  <a:cs typeface="Calibri"/>
                </a:rPr>
                <a:t> </a:t>
              </a:r>
              <a:r>
                <a:rPr sz="2400" spc="4" baseline="10240" dirty="0" smtClean="0">
                  <a:latin typeface="Calibri"/>
                  <a:cs typeface="Calibri"/>
                </a:rPr>
                <a:t>p</a:t>
              </a:r>
              <a:r>
                <a:rPr sz="1575" spc="0" baseline="-5201" dirty="0" smtClean="0">
                  <a:latin typeface="Calibri"/>
                  <a:cs typeface="Calibri"/>
                </a:rPr>
                <a:t>1</a:t>
              </a:r>
              <a:r>
                <a:rPr sz="2400" spc="4" baseline="10240" dirty="0" smtClean="0">
                  <a:latin typeface="Calibri"/>
                  <a:cs typeface="Calibri"/>
                </a:rPr>
                <a:t>-</a:t>
              </a:r>
              <a:r>
                <a:rPr sz="2400" spc="0" baseline="10240" dirty="0" smtClean="0">
                  <a:latin typeface="Calibri"/>
                  <a:cs typeface="Calibri"/>
                </a:rPr>
                <a:t>p</a:t>
              </a:r>
              <a:r>
                <a:rPr sz="1575" spc="0" baseline="-5201" dirty="0" smtClean="0">
                  <a:latin typeface="Calibri"/>
                  <a:cs typeface="Calibri"/>
                </a:rPr>
                <a:t>2</a:t>
              </a:r>
              <a:endParaRPr sz="1050">
                <a:latin typeface="Calibri"/>
                <a:cs typeface="Calibri"/>
              </a:endParaRPr>
            </a:p>
            <a:p>
              <a:pPr marL="680593">
                <a:lnSpc>
                  <a:spcPts val="2715"/>
                </a:lnSpc>
                <a:spcBef>
                  <a:spcPts val="36"/>
                </a:spcBef>
              </a:pPr>
              <a:r>
                <a:rPr sz="2400" spc="0" baseline="5120" dirty="0" smtClean="0">
                  <a:latin typeface="Calibri"/>
                  <a:cs typeface="Calibri"/>
                </a:rPr>
                <a:t>F</a:t>
              </a:r>
              <a:r>
                <a:rPr sz="2400" spc="2" baseline="5120" dirty="0" smtClean="0">
                  <a:latin typeface="Calibri"/>
                  <a:cs typeface="Calibri"/>
                </a:rPr>
                <a:t> </a:t>
              </a:r>
              <a:r>
                <a:rPr sz="2400" spc="-29" baseline="5120" dirty="0" smtClean="0">
                  <a:latin typeface="Calibri"/>
                  <a:cs typeface="Calibri"/>
                </a:rPr>
                <a:t>f</a:t>
              </a:r>
              <a:r>
                <a:rPr sz="2400" spc="0" baseline="5120" dirty="0" smtClean="0">
                  <a:latin typeface="Calibri"/>
                  <a:cs typeface="Calibri"/>
                </a:rPr>
                <a:t>or</a:t>
              </a:r>
              <a:r>
                <a:rPr sz="2400" spc="-13" baseline="5120" dirty="0" smtClean="0">
                  <a:latin typeface="Calibri"/>
                  <a:cs typeface="Calibri"/>
                </a:rPr>
                <a:t> </a:t>
              </a:r>
              <a:r>
                <a:rPr sz="2400" spc="-139" baseline="1120" dirty="0" smtClean="0">
                  <a:latin typeface="Cambria Math"/>
                  <a:cs typeface="Cambria Math"/>
                </a:rPr>
                <a:t>𝜎</a:t>
              </a:r>
              <a:r>
                <a:rPr sz="1725" spc="0" baseline="-2077" dirty="0" smtClean="0">
                  <a:latin typeface="Cambria Math"/>
                  <a:cs typeface="Cambria Math"/>
                </a:rPr>
                <a:t>1</a:t>
              </a:r>
              <a:r>
                <a:rPr sz="1725" spc="-184" baseline="-2077" dirty="0" smtClean="0">
                  <a:latin typeface="Cambria Math"/>
                  <a:cs typeface="Cambria Math"/>
                </a:rPr>
                <a:t> </a:t>
              </a:r>
              <a:r>
                <a:rPr sz="1725" spc="0" baseline="7791" dirty="0" smtClean="0">
                  <a:latin typeface="Cambria Math"/>
                  <a:cs typeface="Cambria Math"/>
                </a:rPr>
                <a:t>2</a:t>
              </a:r>
              <a:r>
                <a:rPr sz="1725" spc="209" baseline="7791" dirty="0" smtClean="0">
                  <a:latin typeface="Cambria Math"/>
                  <a:cs typeface="Cambria Math"/>
                </a:rPr>
                <a:t> </a:t>
              </a:r>
              <a:r>
                <a:rPr sz="2400" spc="0" baseline="1120" dirty="0" smtClean="0">
                  <a:latin typeface="Cambria Math"/>
                  <a:cs typeface="Cambria Math"/>
                </a:rPr>
                <a:t>−</a:t>
              </a:r>
              <a:r>
                <a:rPr sz="2400" spc="-6" baseline="1120" dirty="0" smtClean="0">
                  <a:latin typeface="Cambria Math"/>
                  <a:cs typeface="Cambria Math"/>
                </a:rPr>
                <a:t> </a:t>
              </a:r>
              <a:r>
                <a:rPr sz="2400" spc="-104" baseline="1120" dirty="0" smtClean="0">
                  <a:latin typeface="Cambria Math"/>
                  <a:cs typeface="Cambria Math"/>
                </a:rPr>
                <a:t>𝜎</a:t>
              </a:r>
              <a:r>
                <a:rPr sz="1725" spc="0" baseline="-2077" dirty="0" smtClean="0">
                  <a:latin typeface="Cambria Math"/>
                  <a:cs typeface="Cambria Math"/>
                </a:rPr>
                <a:t>2</a:t>
              </a:r>
              <a:r>
                <a:rPr sz="1725" spc="-184" baseline="-2077" dirty="0" smtClean="0">
                  <a:latin typeface="Cambria Math"/>
                  <a:cs typeface="Cambria Math"/>
                </a:rPr>
                <a:t> </a:t>
              </a:r>
              <a:r>
                <a:rPr sz="1725" spc="0" baseline="7791" dirty="0" smtClean="0">
                  <a:latin typeface="Cambria Math"/>
                  <a:cs typeface="Cambria Math"/>
                </a:rPr>
                <a:t>2</a:t>
              </a:r>
              <a:endParaRPr sz="1150">
                <a:latin typeface="Cambria Math"/>
                <a:cs typeface="Cambria Math"/>
              </a:endParaRPr>
            </a:p>
          </p:txBody>
        </p:sp>
        <p:sp>
          <p:nvSpPr>
            <p:cNvPr id="169" name="object 18"/>
            <p:cNvSpPr txBox="1"/>
            <p:nvPr/>
          </p:nvSpPr>
          <p:spPr>
            <a:xfrm>
              <a:off x="5494401" y="4135374"/>
              <a:ext cx="135871" cy="22809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i="1" spc="0" baseline="3413" dirty="0" smtClean="0">
                  <a:latin typeface="Calibri"/>
                  <a:cs typeface="Calibri"/>
                </a:rPr>
                <a:t>z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0" name="object 17"/>
            <p:cNvSpPr txBox="1"/>
            <p:nvPr/>
          </p:nvSpPr>
          <p:spPr>
            <a:xfrm>
              <a:off x="1185468" y="4209796"/>
              <a:ext cx="135871" cy="22809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i="1" spc="0" baseline="3413" dirty="0" smtClean="0">
                  <a:latin typeface="Calibri"/>
                  <a:cs typeface="Calibri"/>
                </a:rPr>
                <a:t>z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1" name="object 16"/>
            <p:cNvSpPr txBox="1"/>
            <p:nvPr/>
          </p:nvSpPr>
          <p:spPr>
            <a:xfrm>
              <a:off x="5294122" y="5025390"/>
              <a:ext cx="123697" cy="228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i="1" spc="0" baseline="3413" dirty="0" smtClean="0">
                  <a:latin typeface="Calibri"/>
                  <a:cs typeface="Calibri"/>
                </a:rPr>
                <a:t>t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2" name="object 15"/>
            <p:cNvSpPr txBox="1"/>
            <p:nvPr/>
          </p:nvSpPr>
          <p:spPr>
            <a:xfrm>
              <a:off x="4629658" y="5049139"/>
              <a:ext cx="135871" cy="228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i="1" spc="0" baseline="3413" dirty="0" smtClean="0">
                  <a:latin typeface="Calibri"/>
                  <a:cs typeface="Calibri"/>
                </a:rPr>
                <a:t>z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3" name="object 14"/>
            <p:cNvSpPr txBox="1"/>
            <p:nvPr/>
          </p:nvSpPr>
          <p:spPr>
            <a:xfrm>
              <a:off x="3252342" y="5130546"/>
              <a:ext cx="1065625" cy="22809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spc="-34" baseline="3413" dirty="0" smtClean="0">
                  <a:latin typeface="Calibri"/>
                  <a:cs typeface="Calibri"/>
                </a:rPr>
                <a:t>P</a:t>
              </a:r>
              <a:r>
                <a:rPr sz="2400" spc="0" baseline="3413" dirty="0" smtClean="0">
                  <a:latin typeface="Calibri"/>
                  <a:cs typeface="Calibri"/>
                </a:rPr>
                <a:t>a</a:t>
              </a:r>
              <a:r>
                <a:rPr sz="2400" spc="4" baseline="3413" dirty="0" smtClean="0">
                  <a:latin typeface="Calibri"/>
                  <a:cs typeface="Calibri"/>
                </a:rPr>
                <a:t>i</a:t>
              </a:r>
              <a:r>
                <a:rPr sz="2400" spc="-29" baseline="3413" dirty="0" smtClean="0">
                  <a:latin typeface="Calibri"/>
                  <a:cs typeface="Calibri"/>
                </a:rPr>
                <a:t>r</a:t>
              </a:r>
              <a:r>
                <a:rPr sz="2400" spc="0" baseline="3413" dirty="0" smtClean="0">
                  <a:latin typeface="Calibri"/>
                  <a:cs typeface="Calibri"/>
                </a:rPr>
                <a:t>ed</a:t>
              </a:r>
              <a:r>
                <a:rPr sz="2400" spc="-41" baseline="3413" dirty="0" smtClean="0">
                  <a:latin typeface="Calibri"/>
                  <a:cs typeface="Calibri"/>
                </a:rPr>
                <a:t> </a:t>
              </a:r>
              <a:r>
                <a:rPr sz="2400" i="1" spc="4" baseline="3413" dirty="0" smtClean="0">
                  <a:latin typeface="Calibri"/>
                  <a:cs typeface="Calibri"/>
                </a:rPr>
                <a:t>t</a:t>
              </a:r>
              <a:r>
                <a:rPr sz="2400" spc="4" baseline="3413" dirty="0" smtClean="0">
                  <a:latin typeface="Calibri"/>
                  <a:cs typeface="Calibri"/>
                </a:rPr>
                <a:t>-</a:t>
              </a:r>
              <a:r>
                <a:rPr sz="2400" spc="-4" baseline="3413" dirty="0" smtClean="0">
                  <a:latin typeface="Calibri"/>
                  <a:cs typeface="Calibri"/>
                </a:rPr>
                <a:t>t</a:t>
              </a:r>
              <a:r>
                <a:rPr sz="2400" spc="0" baseline="3413" dirty="0" smtClean="0">
                  <a:latin typeface="Calibri"/>
                  <a:cs typeface="Calibri"/>
                </a:rPr>
                <a:t>e</a:t>
              </a:r>
              <a:r>
                <a:rPr sz="2400" spc="-14" baseline="3413" dirty="0" smtClean="0">
                  <a:latin typeface="Calibri"/>
                  <a:cs typeface="Calibri"/>
                </a:rPr>
                <a:t>s</a:t>
              </a:r>
              <a:r>
                <a:rPr sz="2400" spc="0" baseline="3413" dirty="0" smtClean="0">
                  <a:latin typeface="Calibri"/>
                  <a:cs typeface="Calibri"/>
                </a:rPr>
                <a:t>t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4" name="object 13"/>
            <p:cNvSpPr txBox="1"/>
            <p:nvPr/>
          </p:nvSpPr>
          <p:spPr>
            <a:xfrm>
              <a:off x="397560" y="5139055"/>
              <a:ext cx="135871" cy="228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i="1" spc="0" baseline="3413" dirty="0" smtClean="0">
                  <a:latin typeface="Calibri"/>
                  <a:cs typeface="Calibri"/>
                </a:rPr>
                <a:t>z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5" name="object 12"/>
            <p:cNvSpPr txBox="1"/>
            <p:nvPr/>
          </p:nvSpPr>
          <p:spPr>
            <a:xfrm>
              <a:off x="1061720" y="5185791"/>
              <a:ext cx="123697" cy="22809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i="1" spc="0" baseline="3413" dirty="0" smtClean="0">
                  <a:latin typeface="Calibri"/>
                  <a:cs typeface="Calibri"/>
                </a:rPr>
                <a:t>t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6" name="object 11"/>
            <p:cNvSpPr txBox="1"/>
            <p:nvPr/>
          </p:nvSpPr>
          <p:spPr>
            <a:xfrm>
              <a:off x="7979791" y="5346319"/>
              <a:ext cx="748673" cy="228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i="1" spc="0" baseline="3413" dirty="0" smtClean="0">
                  <a:latin typeface="Calibri"/>
                  <a:cs typeface="Calibri"/>
                </a:rPr>
                <a:t>t</a:t>
              </a:r>
              <a:r>
                <a:rPr sz="2400" i="1" spc="4" baseline="3413" dirty="0" smtClean="0">
                  <a:latin typeface="Calibri"/>
                  <a:cs typeface="Calibri"/>
                </a:rPr>
                <a:t> </a:t>
              </a:r>
              <a:r>
                <a:rPr sz="2400" spc="-29" baseline="3413" dirty="0" smtClean="0">
                  <a:latin typeface="Calibri"/>
                  <a:cs typeface="Calibri"/>
                </a:rPr>
                <a:t>f</a:t>
              </a:r>
              <a:r>
                <a:rPr sz="2400" spc="0" baseline="3413" dirty="0" smtClean="0">
                  <a:latin typeface="Calibri"/>
                  <a:cs typeface="Calibri"/>
                </a:rPr>
                <a:t>or</a:t>
              </a:r>
              <a:r>
                <a:rPr sz="2400" spc="-3" baseline="3413" dirty="0" smtClean="0">
                  <a:latin typeface="Calibri"/>
                  <a:cs typeface="Calibri"/>
                </a:rPr>
                <a:t> </a:t>
              </a:r>
              <a:r>
                <a:rPr sz="2400" spc="0" baseline="3413" dirty="0" smtClean="0">
                  <a:latin typeface="Calibri"/>
                  <a:cs typeface="Calibri"/>
                </a:rPr>
                <a:t>D</a:t>
              </a:r>
              <a:r>
                <a:rPr sz="2400" spc="4" baseline="3413" dirty="0" smtClean="0">
                  <a:latin typeface="Calibri"/>
                  <a:cs typeface="Calibri"/>
                </a:rPr>
                <a:t>i</a:t>
              </a:r>
              <a:r>
                <a:rPr sz="2400" spc="-4" baseline="3413" dirty="0" smtClean="0">
                  <a:latin typeface="Calibri"/>
                  <a:cs typeface="Calibri"/>
                </a:rPr>
                <a:t>f</a:t>
              </a:r>
              <a:r>
                <a:rPr sz="2400" spc="0" baseline="3413" dirty="0" smtClean="0">
                  <a:latin typeface="Calibri"/>
                  <a:cs typeface="Calibri"/>
                </a:rPr>
                <a:t>f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7" name="object 10"/>
            <p:cNvSpPr txBox="1"/>
            <p:nvPr/>
          </p:nvSpPr>
          <p:spPr>
            <a:xfrm>
              <a:off x="238150" y="6158661"/>
              <a:ext cx="893178" cy="26009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80"/>
                </a:lnSpc>
                <a:spcBef>
                  <a:spcPts val="99"/>
                </a:spcBef>
              </a:pPr>
              <a:r>
                <a:rPr sz="2400" i="1" spc="0" baseline="10240" dirty="0" smtClean="0">
                  <a:latin typeface="Calibri"/>
                  <a:cs typeface="Calibri"/>
                </a:rPr>
                <a:t>z</a:t>
              </a:r>
              <a:r>
                <a:rPr sz="2400" i="1" spc="-1" baseline="10240" dirty="0" smtClean="0">
                  <a:latin typeface="Calibri"/>
                  <a:cs typeface="Calibri"/>
                </a:rPr>
                <a:t> </a:t>
              </a:r>
              <a:r>
                <a:rPr sz="2400" spc="-29" baseline="10240" dirty="0" smtClean="0">
                  <a:latin typeface="Calibri"/>
                  <a:cs typeface="Calibri"/>
                </a:rPr>
                <a:t>f</a:t>
              </a:r>
              <a:r>
                <a:rPr sz="2400" spc="0" baseline="10240" dirty="0" smtClean="0">
                  <a:latin typeface="Calibri"/>
                  <a:cs typeface="Calibri"/>
                </a:rPr>
                <a:t>or</a:t>
              </a:r>
              <a:r>
                <a:rPr sz="2400" spc="-3" baseline="10240" dirty="0" smtClean="0">
                  <a:latin typeface="Calibri"/>
                  <a:cs typeface="Calibri"/>
                </a:rPr>
                <a:t> </a:t>
              </a:r>
              <a:r>
                <a:rPr sz="2400" spc="0" baseline="10240" dirty="0" smtClean="0">
                  <a:latin typeface="Calibri"/>
                  <a:cs typeface="Calibri"/>
                </a:rPr>
                <a:t>µ</a:t>
              </a:r>
              <a:r>
                <a:rPr sz="1575" spc="0" baseline="-5201" dirty="0" smtClean="0">
                  <a:latin typeface="Calibri"/>
                  <a:cs typeface="Calibri"/>
                </a:rPr>
                <a:t>1</a:t>
              </a:r>
              <a:r>
                <a:rPr sz="2400" spc="4" baseline="10240" dirty="0" smtClean="0">
                  <a:latin typeface="Calibri"/>
                  <a:cs typeface="Calibri"/>
                </a:rPr>
                <a:t>-</a:t>
              </a:r>
              <a:r>
                <a:rPr sz="2400" spc="0" baseline="10240" dirty="0" smtClean="0">
                  <a:latin typeface="Calibri"/>
                  <a:cs typeface="Calibri"/>
                </a:rPr>
                <a:t>µ</a:t>
              </a:r>
              <a:r>
                <a:rPr sz="1575" spc="0" baseline="-5201" dirty="0" smtClean="0">
                  <a:latin typeface="Calibri"/>
                  <a:cs typeface="Calibri"/>
                </a:rPr>
                <a:t>2</a:t>
              </a:r>
              <a:endParaRPr sz="1050">
                <a:latin typeface="Calibri"/>
                <a:cs typeface="Calibri"/>
              </a:endParaRPr>
            </a:p>
          </p:txBody>
        </p:sp>
        <p:sp>
          <p:nvSpPr>
            <p:cNvPr id="178" name="object 9"/>
            <p:cNvSpPr txBox="1"/>
            <p:nvPr/>
          </p:nvSpPr>
          <p:spPr>
            <a:xfrm>
              <a:off x="4802886" y="6185560"/>
              <a:ext cx="892907" cy="26032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80"/>
                </a:lnSpc>
                <a:spcBef>
                  <a:spcPts val="99"/>
                </a:spcBef>
              </a:pPr>
              <a:r>
                <a:rPr sz="2400" i="1" spc="0" baseline="10240" dirty="0" smtClean="0">
                  <a:latin typeface="Calibri"/>
                  <a:cs typeface="Calibri"/>
                </a:rPr>
                <a:t>z</a:t>
              </a:r>
              <a:r>
                <a:rPr sz="2400" i="1" spc="-6" baseline="10240" dirty="0" smtClean="0">
                  <a:latin typeface="Calibri"/>
                  <a:cs typeface="Calibri"/>
                </a:rPr>
                <a:t> </a:t>
              </a:r>
              <a:r>
                <a:rPr sz="2400" spc="-29" baseline="10240" dirty="0" smtClean="0">
                  <a:latin typeface="Calibri"/>
                  <a:cs typeface="Calibri"/>
                </a:rPr>
                <a:t>f</a:t>
              </a:r>
              <a:r>
                <a:rPr sz="2400" spc="0" baseline="10240" dirty="0" smtClean="0">
                  <a:latin typeface="Calibri"/>
                  <a:cs typeface="Calibri"/>
                </a:rPr>
                <a:t>or</a:t>
              </a:r>
              <a:r>
                <a:rPr sz="2400" spc="5" baseline="10240" dirty="0" smtClean="0">
                  <a:latin typeface="Calibri"/>
                  <a:cs typeface="Calibri"/>
                </a:rPr>
                <a:t> </a:t>
              </a:r>
              <a:r>
                <a:rPr sz="2400" spc="0" baseline="10240" dirty="0" smtClean="0">
                  <a:latin typeface="Calibri"/>
                  <a:cs typeface="Calibri"/>
                </a:rPr>
                <a:t>µ</a:t>
              </a:r>
              <a:r>
                <a:rPr sz="1575" spc="0" baseline="-5201" dirty="0" smtClean="0">
                  <a:latin typeface="Calibri"/>
                  <a:cs typeface="Calibri"/>
                </a:rPr>
                <a:t>1</a:t>
              </a:r>
              <a:r>
                <a:rPr sz="2400" spc="4" baseline="10240" dirty="0" smtClean="0">
                  <a:latin typeface="Calibri"/>
                  <a:cs typeface="Calibri"/>
                </a:rPr>
                <a:t>-</a:t>
              </a:r>
              <a:r>
                <a:rPr sz="2400" spc="-4" baseline="10240" dirty="0" smtClean="0">
                  <a:latin typeface="Calibri"/>
                  <a:cs typeface="Calibri"/>
                </a:rPr>
                <a:t>µ</a:t>
              </a:r>
              <a:r>
                <a:rPr sz="1575" spc="0" baseline="-5201" dirty="0" smtClean="0">
                  <a:latin typeface="Calibri"/>
                  <a:cs typeface="Calibri"/>
                </a:rPr>
                <a:t>2</a:t>
              </a:r>
              <a:endParaRPr sz="1050">
                <a:latin typeface="Calibri"/>
                <a:cs typeface="Calibri"/>
              </a:endParaRPr>
            </a:p>
          </p:txBody>
        </p:sp>
        <p:sp>
          <p:nvSpPr>
            <p:cNvPr id="179" name="object 8"/>
            <p:cNvSpPr txBox="1"/>
            <p:nvPr/>
          </p:nvSpPr>
          <p:spPr>
            <a:xfrm>
              <a:off x="3398266" y="6219926"/>
              <a:ext cx="880681" cy="26009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80"/>
                </a:lnSpc>
                <a:spcBef>
                  <a:spcPts val="99"/>
                </a:spcBef>
              </a:pPr>
              <a:r>
                <a:rPr sz="2400" i="1" spc="0" baseline="10240" dirty="0" smtClean="0">
                  <a:latin typeface="Calibri"/>
                  <a:cs typeface="Calibri"/>
                </a:rPr>
                <a:t>t</a:t>
              </a:r>
              <a:r>
                <a:rPr sz="2400" i="1" spc="4" baseline="10240" dirty="0" smtClean="0">
                  <a:latin typeface="Calibri"/>
                  <a:cs typeface="Calibri"/>
                </a:rPr>
                <a:t> </a:t>
              </a:r>
              <a:r>
                <a:rPr sz="2400" spc="-29" baseline="10240" dirty="0" smtClean="0">
                  <a:latin typeface="Calibri"/>
                  <a:cs typeface="Calibri"/>
                </a:rPr>
                <a:t>f</a:t>
              </a:r>
              <a:r>
                <a:rPr sz="2400" spc="0" baseline="10240" dirty="0" smtClean="0">
                  <a:latin typeface="Calibri"/>
                  <a:cs typeface="Calibri"/>
                </a:rPr>
                <a:t>or</a:t>
              </a:r>
              <a:r>
                <a:rPr sz="2400" spc="-3" baseline="10240" dirty="0" smtClean="0">
                  <a:latin typeface="Calibri"/>
                  <a:cs typeface="Calibri"/>
                </a:rPr>
                <a:t> </a:t>
              </a:r>
              <a:r>
                <a:rPr sz="2400" spc="0" baseline="10240" dirty="0" smtClean="0">
                  <a:latin typeface="Calibri"/>
                  <a:cs typeface="Calibri"/>
                </a:rPr>
                <a:t>µ</a:t>
              </a:r>
              <a:r>
                <a:rPr sz="1575" spc="0" baseline="-5201" dirty="0" smtClean="0">
                  <a:latin typeface="Calibri"/>
                  <a:cs typeface="Calibri"/>
                </a:rPr>
                <a:t>1</a:t>
              </a:r>
              <a:r>
                <a:rPr sz="2400" spc="4" baseline="10240" dirty="0" smtClean="0">
                  <a:latin typeface="Calibri"/>
                  <a:cs typeface="Calibri"/>
                </a:rPr>
                <a:t>-</a:t>
              </a:r>
              <a:r>
                <a:rPr sz="2400" spc="0" baseline="10240" dirty="0" smtClean="0">
                  <a:latin typeface="Calibri"/>
                  <a:cs typeface="Calibri"/>
                </a:rPr>
                <a:t>µ</a:t>
              </a:r>
              <a:r>
                <a:rPr sz="1575" spc="0" baseline="-5201" dirty="0" smtClean="0">
                  <a:latin typeface="Calibri"/>
                  <a:cs typeface="Calibri"/>
                </a:rPr>
                <a:t>2</a:t>
              </a:r>
              <a:endParaRPr sz="1050">
                <a:latin typeface="Calibri"/>
                <a:cs typeface="Calibri"/>
              </a:endParaRPr>
            </a:p>
          </p:txBody>
        </p:sp>
        <p:sp>
          <p:nvSpPr>
            <p:cNvPr id="180" name="object 7"/>
            <p:cNvSpPr txBox="1"/>
            <p:nvPr/>
          </p:nvSpPr>
          <p:spPr>
            <a:xfrm>
              <a:off x="7962646" y="6247053"/>
              <a:ext cx="880681" cy="2600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80"/>
                </a:lnSpc>
                <a:spcBef>
                  <a:spcPts val="99"/>
                </a:spcBef>
              </a:pPr>
              <a:r>
                <a:rPr sz="2400" i="1" spc="0" baseline="10240" dirty="0" smtClean="0">
                  <a:latin typeface="Calibri"/>
                  <a:cs typeface="Calibri"/>
                </a:rPr>
                <a:t>t</a:t>
              </a:r>
              <a:r>
                <a:rPr sz="2400" i="1" spc="4" baseline="10240" dirty="0" smtClean="0">
                  <a:latin typeface="Calibri"/>
                  <a:cs typeface="Calibri"/>
                </a:rPr>
                <a:t> </a:t>
              </a:r>
              <a:r>
                <a:rPr sz="2400" spc="-29" baseline="10240" dirty="0" smtClean="0">
                  <a:latin typeface="Calibri"/>
                  <a:cs typeface="Calibri"/>
                </a:rPr>
                <a:t>f</a:t>
              </a:r>
              <a:r>
                <a:rPr sz="2400" spc="0" baseline="10240" dirty="0" smtClean="0">
                  <a:latin typeface="Calibri"/>
                  <a:cs typeface="Calibri"/>
                </a:rPr>
                <a:t>or</a:t>
              </a:r>
              <a:r>
                <a:rPr sz="2400" spc="-3" baseline="10240" dirty="0" smtClean="0">
                  <a:latin typeface="Calibri"/>
                  <a:cs typeface="Calibri"/>
                </a:rPr>
                <a:t> </a:t>
              </a:r>
              <a:r>
                <a:rPr sz="2400" spc="0" baseline="10240" dirty="0" smtClean="0">
                  <a:latin typeface="Calibri"/>
                  <a:cs typeface="Calibri"/>
                </a:rPr>
                <a:t>µ</a:t>
              </a:r>
              <a:r>
                <a:rPr sz="1575" spc="0" baseline="-5201" dirty="0" smtClean="0">
                  <a:latin typeface="Calibri"/>
                  <a:cs typeface="Calibri"/>
                </a:rPr>
                <a:t>1</a:t>
              </a:r>
              <a:r>
                <a:rPr sz="2400" spc="4" baseline="10240" dirty="0" smtClean="0">
                  <a:latin typeface="Calibri"/>
                  <a:cs typeface="Calibri"/>
                </a:rPr>
                <a:t>-</a:t>
              </a:r>
              <a:r>
                <a:rPr sz="2400" spc="0" baseline="10240" dirty="0" smtClean="0">
                  <a:latin typeface="Calibri"/>
                  <a:cs typeface="Calibri"/>
                </a:rPr>
                <a:t>µ</a:t>
              </a:r>
              <a:r>
                <a:rPr sz="1575" spc="0" baseline="-5201" dirty="0" smtClean="0">
                  <a:latin typeface="Calibri"/>
                  <a:cs typeface="Calibri"/>
                </a:rPr>
                <a:t>2</a:t>
              </a:r>
              <a:endParaRPr sz="1050">
                <a:latin typeface="Calibri"/>
                <a:cs typeface="Calibri"/>
              </a:endParaRPr>
            </a:p>
          </p:txBody>
        </p:sp>
        <p:sp>
          <p:nvSpPr>
            <p:cNvPr id="181" name="object 3"/>
            <p:cNvSpPr txBox="1"/>
            <p:nvPr/>
          </p:nvSpPr>
          <p:spPr>
            <a:xfrm rot="16200000">
              <a:off x="1903961" y="3296934"/>
              <a:ext cx="637763" cy="2190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25"/>
                </a:lnSpc>
                <a:spcBef>
                  <a:spcPts val="86"/>
                </a:spcBef>
              </a:pPr>
              <a:r>
                <a:rPr sz="2400" spc="0" baseline="3413" dirty="0" smtClean="0">
                  <a:latin typeface="Calibri"/>
                  <a:cs typeface="Calibri"/>
                </a:rPr>
                <a:t>Mea</a:t>
              </a:r>
              <a:r>
                <a:rPr sz="2400" spc="4" baseline="3413" dirty="0" smtClean="0">
                  <a:latin typeface="Calibri"/>
                  <a:cs typeface="Calibri"/>
                </a:rPr>
                <a:t>n</a:t>
              </a:r>
              <a:r>
                <a:rPr sz="2400" spc="0" baseline="3413" dirty="0" smtClean="0">
                  <a:latin typeface="Calibri"/>
                  <a:cs typeface="Calibri"/>
                </a:rPr>
                <a:t>s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82" name="object 2"/>
            <p:cNvSpPr txBox="1"/>
            <p:nvPr/>
          </p:nvSpPr>
          <p:spPr>
            <a:xfrm rot="16200000">
              <a:off x="7461568" y="2605959"/>
              <a:ext cx="1333803" cy="2190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marR="1242">
                <a:lnSpc>
                  <a:spcPts val="1725"/>
                </a:lnSpc>
                <a:spcBef>
                  <a:spcPts val="86"/>
                </a:spcBef>
              </a:pPr>
              <a:r>
                <a:rPr sz="2400" spc="0" baseline="3413" dirty="0" smtClean="0">
                  <a:latin typeface="Calibri"/>
                  <a:cs typeface="Calibri"/>
                </a:rPr>
                <a:t>1</a:t>
              </a:r>
              <a:r>
                <a:rPr sz="2400" spc="-3" baseline="3413" dirty="0" smtClean="0">
                  <a:latin typeface="Calibri"/>
                  <a:cs typeface="Calibri"/>
                </a:rPr>
                <a:t> </a:t>
              </a:r>
              <a:r>
                <a:rPr sz="2400" spc="4" baseline="3413" dirty="0" smtClean="0">
                  <a:latin typeface="Calibri"/>
                  <a:cs typeface="Calibri"/>
                </a:rPr>
                <a:t>I</a:t>
              </a:r>
              <a:r>
                <a:rPr sz="2400" spc="0" baseline="3413" dirty="0" smtClean="0">
                  <a:latin typeface="Calibri"/>
                  <a:cs typeface="Calibri"/>
                </a:rPr>
                <a:t>ndepende</a:t>
              </a:r>
              <a:r>
                <a:rPr sz="2400" spc="-14" baseline="3413" dirty="0" smtClean="0">
                  <a:latin typeface="Calibri"/>
                  <a:cs typeface="Calibri"/>
                </a:rPr>
                <a:t>n</a:t>
              </a:r>
              <a:r>
                <a:rPr sz="2400" spc="0" baseline="3413" dirty="0" smtClean="0">
                  <a:latin typeface="Calibri"/>
                  <a:cs typeface="Calibri"/>
                </a:rPr>
                <a:t>t</a:t>
              </a:r>
              <a:endParaRPr sz="1600">
                <a:latin typeface="Calibri"/>
                <a:cs typeface="Calibri"/>
              </a:endParaRPr>
            </a:p>
            <a:p>
              <a:pPr marL="552576">
                <a:lnSpc>
                  <a:spcPts val="1920"/>
                </a:lnSpc>
                <a:spcBef>
                  <a:spcPts val="9"/>
                </a:spcBef>
              </a:pPr>
              <a:r>
                <a:rPr sz="2400" spc="-89" baseline="1706" dirty="0" smtClean="0">
                  <a:latin typeface="Calibri"/>
                  <a:cs typeface="Calibri"/>
                </a:rPr>
                <a:t>V</a:t>
              </a:r>
              <a:r>
                <a:rPr sz="2400" spc="0" baseline="1706" dirty="0" smtClean="0">
                  <a:latin typeface="Calibri"/>
                  <a:cs typeface="Calibri"/>
                </a:rPr>
                <a:t>ari</a:t>
              </a:r>
              <a:r>
                <a:rPr sz="2400" spc="4" baseline="1706" dirty="0" smtClean="0">
                  <a:latin typeface="Calibri"/>
                  <a:cs typeface="Calibri"/>
                </a:rPr>
                <a:t>a</a:t>
              </a:r>
              <a:r>
                <a:rPr sz="2400" spc="0" baseline="1706" dirty="0" smtClean="0">
                  <a:latin typeface="Calibri"/>
                  <a:cs typeface="Calibri"/>
                </a:rPr>
                <a:t>b</a:t>
              </a:r>
              <a:r>
                <a:rPr sz="2400" spc="4" baseline="1706" dirty="0" smtClean="0">
                  <a:latin typeface="Calibri"/>
                  <a:cs typeface="Calibri"/>
                </a:rPr>
                <a:t>l</a:t>
              </a:r>
              <a:r>
                <a:rPr sz="2400" spc="0" baseline="1706" dirty="0" smtClean="0">
                  <a:latin typeface="Calibri"/>
                  <a:cs typeface="Calibri"/>
                </a:rPr>
                <a:t>e</a:t>
              </a:r>
              <a:endParaRPr sz="1600">
                <a:latin typeface="Calibri"/>
                <a:cs typeface="Calibri"/>
              </a:endParaRP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3794131" y="30819"/>
            <a:ext cx="5425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Tree Diagram Taxonomy of Inferential Techniques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23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021" y="1648711"/>
            <a:ext cx="7416351" cy="250020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Statistics for Decision Modelling</a:t>
            </a:r>
            <a:br>
              <a:rPr lang="en-US" sz="6000" b="1" dirty="0" smtClean="0">
                <a:latin typeface="+mn-lt"/>
              </a:rPr>
            </a:br>
            <a:r>
              <a:rPr lang="en-US" i="1" dirty="0" smtClean="0">
                <a:latin typeface="Book Antiqua" panose="02040602050305030304" pitchFamily="18" charset="0"/>
              </a:rPr>
              <a:t>(Machine Learning)</a:t>
            </a:r>
            <a:endParaRPr lang="en-US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13" y="0"/>
            <a:ext cx="4033082" cy="2690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182" y="4558351"/>
            <a:ext cx="8655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• The band makes a loss if less than 3500 people attend.</a:t>
            </a:r>
          </a:p>
          <a:p>
            <a:r>
              <a:rPr lang="en-US" sz="2400" dirty="0"/>
              <a:t>• Based on predicted hours of sunshine, can we predict ticket sales?</a:t>
            </a:r>
          </a:p>
          <a:p>
            <a:r>
              <a:rPr lang="en-US" sz="2400" dirty="0"/>
              <a:t>• Are sunshine and concert attendance correlated?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71530"/>
              </p:ext>
            </p:extLst>
          </p:nvPr>
        </p:nvGraphicFramePr>
        <p:xfrm>
          <a:off x="127648" y="2937847"/>
          <a:ext cx="8655065" cy="13734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5077"/>
                <a:gridCol w="609600"/>
                <a:gridCol w="681317"/>
                <a:gridCol w="717177"/>
                <a:gridCol w="770965"/>
                <a:gridCol w="896470"/>
                <a:gridCol w="824753"/>
                <a:gridCol w="828032"/>
                <a:gridCol w="961674"/>
              </a:tblGrid>
              <a:tr h="686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Sunshine (hours)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686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Concert</a:t>
                      </a:r>
                      <a:r>
                        <a:rPr lang="en-US" baseline="0" dirty="0" smtClean="0"/>
                        <a:t> attendance (100s)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8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61581"/>
              </p:ext>
            </p:extLst>
          </p:nvPr>
        </p:nvGraphicFramePr>
        <p:xfrm>
          <a:off x="271083" y="158788"/>
          <a:ext cx="8655065" cy="13734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5077"/>
                <a:gridCol w="609600"/>
                <a:gridCol w="681317"/>
                <a:gridCol w="717177"/>
                <a:gridCol w="770965"/>
                <a:gridCol w="896470"/>
                <a:gridCol w="824753"/>
                <a:gridCol w="828032"/>
                <a:gridCol w="961674"/>
              </a:tblGrid>
              <a:tr h="686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Sunshine (hours)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686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Concert</a:t>
                      </a:r>
                      <a:r>
                        <a:rPr lang="en-US" baseline="0" dirty="0" smtClean="0"/>
                        <a:t> attendance (100s)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9294" y="1806859"/>
            <a:ext cx="8597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• Independent variable (explanatory) – Sunshine – Plotted on X-axis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• Dependent variable (response) – Concert attendance – Plotted on Y-axis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02" y="2837427"/>
            <a:ext cx="5260757" cy="32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" y="318719"/>
            <a:ext cx="88302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• Hours of sunshine and concert attendance are correlated, i.e.,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general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longer sunshine hours indicate higher attendance.</a:t>
            </a:r>
            <a:endParaRPr lang="en-US" sz="2800" dirty="0"/>
          </a:p>
        </p:txBody>
      </p:sp>
      <p:sp>
        <p:nvSpPr>
          <p:cNvPr id="3" name="object 79"/>
          <p:cNvSpPr/>
          <p:nvPr/>
        </p:nvSpPr>
        <p:spPr>
          <a:xfrm>
            <a:off x="548999" y="1909841"/>
            <a:ext cx="310959" cy="2101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80"/>
          <p:cNvSpPr/>
          <p:nvPr/>
        </p:nvSpPr>
        <p:spPr>
          <a:xfrm>
            <a:off x="649583" y="2044715"/>
            <a:ext cx="114300" cy="1905000"/>
          </a:xfrm>
          <a:custGeom>
            <a:avLst/>
            <a:gdLst/>
            <a:ahLst/>
            <a:cxnLst/>
            <a:rect l="l" t="t" r="r" b="b"/>
            <a:pathLst>
              <a:path w="114300" h="1905000">
                <a:moveTo>
                  <a:pt x="38100" y="1905000"/>
                </a:moveTo>
                <a:lnTo>
                  <a:pt x="76200" y="190500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905000"/>
                </a:lnTo>
                <a:close/>
              </a:path>
              <a:path w="114300" h="190500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90500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81"/>
          <p:cNvSpPr/>
          <p:nvPr/>
        </p:nvSpPr>
        <p:spPr>
          <a:xfrm>
            <a:off x="651107" y="3802712"/>
            <a:ext cx="2482596" cy="310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82"/>
          <p:cNvSpPr/>
          <p:nvPr/>
        </p:nvSpPr>
        <p:spPr>
          <a:xfrm>
            <a:off x="694541" y="3880373"/>
            <a:ext cx="2286000" cy="114300"/>
          </a:xfrm>
          <a:custGeom>
            <a:avLst/>
            <a:gdLst/>
            <a:ahLst/>
            <a:cxnLst/>
            <a:rect l="l" t="t" r="r" b="b"/>
            <a:pathLst>
              <a:path w="2286000" h="114300">
                <a:moveTo>
                  <a:pt x="2190750" y="76199"/>
                </a:moveTo>
                <a:lnTo>
                  <a:pt x="2171700" y="76199"/>
                </a:lnTo>
                <a:lnTo>
                  <a:pt x="2171700" y="114299"/>
                </a:lnTo>
                <a:lnTo>
                  <a:pt x="2286000" y="57149"/>
                </a:lnTo>
                <a:lnTo>
                  <a:pt x="2190750" y="76199"/>
                </a:lnTo>
                <a:close/>
              </a:path>
              <a:path w="2286000" h="114300">
                <a:moveTo>
                  <a:pt x="2190750" y="38099"/>
                </a:moveTo>
                <a:lnTo>
                  <a:pt x="2171700" y="0"/>
                </a:lnTo>
                <a:lnTo>
                  <a:pt x="2171699" y="38100"/>
                </a:lnTo>
                <a:lnTo>
                  <a:pt x="2190750" y="38099"/>
                </a:lnTo>
                <a:close/>
              </a:path>
              <a:path w="2286000" h="114300">
                <a:moveTo>
                  <a:pt x="0" y="38099"/>
                </a:moveTo>
                <a:lnTo>
                  <a:pt x="0" y="76199"/>
                </a:lnTo>
                <a:lnTo>
                  <a:pt x="2190750" y="76199"/>
                </a:lnTo>
                <a:lnTo>
                  <a:pt x="2286000" y="57149"/>
                </a:lnTo>
                <a:lnTo>
                  <a:pt x="2171700" y="0"/>
                </a:lnTo>
                <a:lnTo>
                  <a:pt x="2190750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3"/>
          <p:cNvSpPr/>
          <p:nvPr/>
        </p:nvSpPr>
        <p:spPr>
          <a:xfrm>
            <a:off x="838152" y="3645677"/>
            <a:ext cx="109016" cy="138683"/>
          </a:xfrm>
          <a:custGeom>
            <a:avLst/>
            <a:gdLst/>
            <a:ahLst/>
            <a:cxnLst/>
            <a:rect l="l" t="t" r="r" b="b"/>
            <a:pathLst>
              <a:path w="109016" h="138683">
                <a:moveTo>
                  <a:pt x="0" y="118744"/>
                </a:moveTo>
                <a:lnTo>
                  <a:pt x="29819" y="138683"/>
                </a:lnTo>
                <a:lnTo>
                  <a:pt x="54508" y="101600"/>
                </a:lnTo>
                <a:lnTo>
                  <a:pt x="79197" y="138683"/>
                </a:lnTo>
                <a:lnTo>
                  <a:pt x="109016" y="118744"/>
                </a:lnTo>
                <a:lnTo>
                  <a:pt x="76047" y="69342"/>
                </a:lnTo>
                <a:lnTo>
                  <a:pt x="109016" y="19938"/>
                </a:lnTo>
                <a:lnTo>
                  <a:pt x="79197" y="0"/>
                </a:lnTo>
                <a:lnTo>
                  <a:pt x="54508" y="37083"/>
                </a:lnTo>
                <a:lnTo>
                  <a:pt x="29819" y="0"/>
                </a:lnTo>
                <a:lnTo>
                  <a:pt x="0" y="19938"/>
                </a:lnTo>
                <a:lnTo>
                  <a:pt x="32969" y="69342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4"/>
          <p:cNvSpPr/>
          <p:nvPr/>
        </p:nvSpPr>
        <p:spPr>
          <a:xfrm>
            <a:off x="838152" y="3645677"/>
            <a:ext cx="109016" cy="138683"/>
          </a:xfrm>
          <a:custGeom>
            <a:avLst/>
            <a:gdLst/>
            <a:ahLst/>
            <a:cxnLst/>
            <a:rect l="l" t="t" r="r" b="b"/>
            <a:pathLst>
              <a:path w="109016" h="138683">
                <a:moveTo>
                  <a:pt x="0" y="19938"/>
                </a:moveTo>
                <a:lnTo>
                  <a:pt x="29819" y="0"/>
                </a:lnTo>
                <a:lnTo>
                  <a:pt x="54508" y="37083"/>
                </a:lnTo>
                <a:lnTo>
                  <a:pt x="79197" y="0"/>
                </a:lnTo>
                <a:lnTo>
                  <a:pt x="109016" y="19938"/>
                </a:lnTo>
                <a:lnTo>
                  <a:pt x="76047" y="69342"/>
                </a:lnTo>
                <a:lnTo>
                  <a:pt x="109016" y="118744"/>
                </a:lnTo>
                <a:lnTo>
                  <a:pt x="79197" y="138683"/>
                </a:lnTo>
                <a:lnTo>
                  <a:pt x="54508" y="101600"/>
                </a:lnTo>
                <a:lnTo>
                  <a:pt x="29819" y="138683"/>
                </a:lnTo>
                <a:lnTo>
                  <a:pt x="0" y="118744"/>
                </a:lnTo>
                <a:lnTo>
                  <a:pt x="32969" y="69342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85"/>
          <p:cNvSpPr/>
          <p:nvPr/>
        </p:nvSpPr>
        <p:spPr>
          <a:xfrm>
            <a:off x="3151990" y="1922032"/>
            <a:ext cx="310959" cy="2101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86"/>
          <p:cNvSpPr/>
          <p:nvPr/>
        </p:nvSpPr>
        <p:spPr>
          <a:xfrm>
            <a:off x="3252575" y="2056907"/>
            <a:ext cx="114300" cy="1905000"/>
          </a:xfrm>
          <a:custGeom>
            <a:avLst/>
            <a:gdLst/>
            <a:ahLst/>
            <a:cxnLst/>
            <a:rect l="l" t="t" r="r" b="b"/>
            <a:pathLst>
              <a:path w="114300" h="1905000">
                <a:moveTo>
                  <a:pt x="38100" y="1905000"/>
                </a:moveTo>
                <a:lnTo>
                  <a:pt x="76200" y="1905000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905000"/>
                </a:lnTo>
                <a:close/>
              </a:path>
              <a:path w="114300" h="190500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90500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87"/>
          <p:cNvSpPr/>
          <p:nvPr/>
        </p:nvSpPr>
        <p:spPr>
          <a:xfrm>
            <a:off x="3254099" y="3814904"/>
            <a:ext cx="2482596" cy="310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88"/>
          <p:cNvSpPr/>
          <p:nvPr/>
        </p:nvSpPr>
        <p:spPr>
          <a:xfrm>
            <a:off x="3297533" y="3892565"/>
            <a:ext cx="2286000" cy="114300"/>
          </a:xfrm>
          <a:custGeom>
            <a:avLst/>
            <a:gdLst/>
            <a:ahLst/>
            <a:cxnLst/>
            <a:rect l="l" t="t" r="r" b="b"/>
            <a:pathLst>
              <a:path w="2286000" h="114300">
                <a:moveTo>
                  <a:pt x="2190750" y="76200"/>
                </a:moveTo>
                <a:lnTo>
                  <a:pt x="2171700" y="76199"/>
                </a:lnTo>
                <a:lnTo>
                  <a:pt x="2171700" y="114300"/>
                </a:lnTo>
                <a:lnTo>
                  <a:pt x="2286000" y="57150"/>
                </a:lnTo>
                <a:lnTo>
                  <a:pt x="2190750" y="76200"/>
                </a:lnTo>
                <a:close/>
              </a:path>
              <a:path w="2286000" h="114300">
                <a:moveTo>
                  <a:pt x="2190750" y="38100"/>
                </a:moveTo>
                <a:lnTo>
                  <a:pt x="2171700" y="0"/>
                </a:lnTo>
                <a:lnTo>
                  <a:pt x="2171699" y="38100"/>
                </a:lnTo>
                <a:lnTo>
                  <a:pt x="2190750" y="38100"/>
                </a:lnTo>
                <a:close/>
              </a:path>
              <a:path w="2286000" h="114300">
                <a:moveTo>
                  <a:pt x="0" y="38100"/>
                </a:moveTo>
                <a:lnTo>
                  <a:pt x="0" y="76200"/>
                </a:lnTo>
                <a:lnTo>
                  <a:pt x="2190750" y="76200"/>
                </a:lnTo>
                <a:lnTo>
                  <a:pt x="2286000" y="57150"/>
                </a:lnTo>
                <a:lnTo>
                  <a:pt x="2171700" y="0"/>
                </a:lnTo>
                <a:lnTo>
                  <a:pt x="219075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89"/>
          <p:cNvSpPr/>
          <p:nvPr/>
        </p:nvSpPr>
        <p:spPr>
          <a:xfrm>
            <a:off x="5767175" y="1937273"/>
            <a:ext cx="310959" cy="2101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90"/>
          <p:cNvSpPr/>
          <p:nvPr/>
        </p:nvSpPr>
        <p:spPr>
          <a:xfrm>
            <a:off x="5867759" y="2072147"/>
            <a:ext cx="114300" cy="1904999"/>
          </a:xfrm>
          <a:custGeom>
            <a:avLst/>
            <a:gdLst/>
            <a:ahLst/>
            <a:cxnLst/>
            <a:rect l="l" t="t" r="r" b="b"/>
            <a:pathLst>
              <a:path w="114300" h="1905000">
                <a:moveTo>
                  <a:pt x="38100" y="1904999"/>
                </a:moveTo>
                <a:lnTo>
                  <a:pt x="76200" y="1904999"/>
                </a:lnTo>
                <a:lnTo>
                  <a:pt x="76200" y="95250"/>
                </a:lnTo>
                <a:lnTo>
                  <a:pt x="114300" y="114300"/>
                </a:lnTo>
                <a:lnTo>
                  <a:pt x="57150" y="0"/>
                </a:lnTo>
                <a:lnTo>
                  <a:pt x="38100" y="95250"/>
                </a:lnTo>
                <a:lnTo>
                  <a:pt x="38100" y="1904999"/>
                </a:lnTo>
                <a:close/>
              </a:path>
              <a:path w="114300" h="1905000">
                <a:moveTo>
                  <a:pt x="38100" y="9525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299"/>
                </a:lnTo>
                <a:lnTo>
                  <a:pt x="38100" y="95250"/>
                </a:lnTo>
                <a:close/>
              </a:path>
              <a:path w="114300" h="1905000">
                <a:moveTo>
                  <a:pt x="114300" y="114300"/>
                </a:moveTo>
                <a:lnTo>
                  <a:pt x="76200" y="95250"/>
                </a:lnTo>
                <a:lnTo>
                  <a:pt x="76200" y="11429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91"/>
          <p:cNvSpPr/>
          <p:nvPr/>
        </p:nvSpPr>
        <p:spPr>
          <a:xfrm>
            <a:off x="5869283" y="3831668"/>
            <a:ext cx="2482595" cy="310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92"/>
          <p:cNvSpPr/>
          <p:nvPr/>
        </p:nvSpPr>
        <p:spPr>
          <a:xfrm>
            <a:off x="5912717" y="3909329"/>
            <a:ext cx="2286000" cy="114300"/>
          </a:xfrm>
          <a:custGeom>
            <a:avLst/>
            <a:gdLst/>
            <a:ahLst/>
            <a:cxnLst/>
            <a:rect l="l" t="t" r="r" b="b"/>
            <a:pathLst>
              <a:path w="2286000" h="114300">
                <a:moveTo>
                  <a:pt x="2190750" y="76200"/>
                </a:moveTo>
                <a:lnTo>
                  <a:pt x="2171700" y="76199"/>
                </a:lnTo>
                <a:lnTo>
                  <a:pt x="2171700" y="114300"/>
                </a:lnTo>
                <a:lnTo>
                  <a:pt x="2286000" y="57150"/>
                </a:lnTo>
                <a:lnTo>
                  <a:pt x="2190750" y="76200"/>
                </a:lnTo>
                <a:close/>
              </a:path>
              <a:path w="2286000" h="114300">
                <a:moveTo>
                  <a:pt x="2190750" y="38100"/>
                </a:moveTo>
                <a:lnTo>
                  <a:pt x="2171700" y="0"/>
                </a:lnTo>
                <a:lnTo>
                  <a:pt x="2171699" y="38100"/>
                </a:lnTo>
                <a:lnTo>
                  <a:pt x="2190750" y="38100"/>
                </a:lnTo>
                <a:close/>
              </a:path>
              <a:path w="2286000" h="114300">
                <a:moveTo>
                  <a:pt x="0" y="38100"/>
                </a:moveTo>
                <a:lnTo>
                  <a:pt x="0" y="76200"/>
                </a:lnTo>
                <a:lnTo>
                  <a:pt x="2190750" y="76200"/>
                </a:lnTo>
                <a:lnTo>
                  <a:pt x="2286000" y="57150"/>
                </a:lnTo>
                <a:lnTo>
                  <a:pt x="2171700" y="0"/>
                </a:lnTo>
                <a:lnTo>
                  <a:pt x="219075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77"/>
          <p:cNvSpPr/>
          <p:nvPr/>
        </p:nvSpPr>
        <p:spPr>
          <a:xfrm>
            <a:off x="957024" y="3461273"/>
            <a:ext cx="109016" cy="138683"/>
          </a:xfrm>
          <a:custGeom>
            <a:avLst/>
            <a:gdLst/>
            <a:ahLst/>
            <a:cxnLst/>
            <a:rect l="l" t="t" r="r" b="b"/>
            <a:pathLst>
              <a:path w="109016" h="138683">
                <a:moveTo>
                  <a:pt x="0" y="118744"/>
                </a:moveTo>
                <a:lnTo>
                  <a:pt x="29819" y="138683"/>
                </a:lnTo>
                <a:lnTo>
                  <a:pt x="54508" y="101599"/>
                </a:lnTo>
                <a:lnTo>
                  <a:pt x="79197" y="138683"/>
                </a:lnTo>
                <a:lnTo>
                  <a:pt x="109016" y="118744"/>
                </a:lnTo>
                <a:lnTo>
                  <a:pt x="76047" y="69341"/>
                </a:lnTo>
                <a:lnTo>
                  <a:pt x="109016" y="19938"/>
                </a:lnTo>
                <a:lnTo>
                  <a:pt x="79197" y="0"/>
                </a:lnTo>
                <a:lnTo>
                  <a:pt x="54508" y="37083"/>
                </a:lnTo>
                <a:lnTo>
                  <a:pt x="29819" y="0"/>
                </a:lnTo>
                <a:lnTo>
                  <a:pt x="0" y="19938"/>
                </a:lnTo>
                <a:lnTo>
                  <a:pt x="32969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78"/>
          <p:cNvSpPr/>
          <p:nvPr/>
        </p:nvSpPr>
        <p:spPr>
          <a:xfrm>
            <a:off x="957024" y="3461273"/>
            <a:ext cx="109016" cy="138683"/>
          </a:xfrm>
          <a:custGeom>
            <a:avLst/>
            <a:gdLst/>
            <a:ahLst/>
            <a:cxnLst/>
            <a:rect l="l" t="t" r="r" b="b"/>
            <a:pathLst>
              <a:path w="109016" h="138683">
                <a:moveTo>
                  <a:pt x="0" y="19938"/>
                </a:moveTo>
                <a:lnTo>
                  <a:pt x="29819" y="0"/>
                </a:lnTo>
                <a:lnTo>
                  <a:pt x="54508" y="37083"/>
                </a:lnTo>
                <a:lnTo>
                  <a:pt x="79197" y="0"/>
                </a:lnTo>
                <a:lnTo>
                  <a:pt x="109016" y="19938"/>
                </a:lnTo>
                <a:lnTo>
                  <a:pt x="76047" y="69341"/>
                </a:lnTo>
                <a:lnTo>
                  <a:pt x="109016" y="118744"/>
                </a:lnTo>
                <a:lnTo>
                  <a:pt x="79197" y="138683"/>
                </a:lnTo>
                <a:lnTo>
                  <a:pt x="54508" y="101599"/>
                </a:lnTo>
                <a:lnTo>
                  <a:pt x="29819" y="138683"/>
                </a:lnTo>
                <a:lnTo>
                  <a:pt x="0" y="118744"/>
                </a:lnTo>
                <a:lnTo>
                  <a:pt x="32969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75"/>
          <p:cNvSpPr/>
          <p:nvPr/>
        </p:nvSpPr>
        <p:spPr>
          <a:xfrm>
            <a:off x="1101804" y="3290585"/>
            <a:ext cx="109016" cy="138683"/>
          </a:xfrm>
          <a:custGeom>
            <a:avLst/>
            <a:gdLst/>
            <a:ahLst/>
            <a:cxnLst/>
            <a:rect l="l" t="t" r="r" b="b"/>
            <a:pathLst>
              <a:path w="109016" h="138683">
                <a:moveTo>
                  <a:pt x="0" y="118744"/>
                </a:moveTo>
                <a:lnTo>
                  <a:pt x="29819" y="138683"/>
                </a:lnTo>
                <a:lnTo>
                  <a:pt x="54508" y="101600"/>
                </a:lnTo>
                <a:lnTo>
                  <a:pt x="79197" y="138683"/>
                </a:lnTo>
                <a:lnTo>
                  <a:pt x="109016" y="118744"/>
                </a:lnTo>
                <a:lnTo>
                  <a:pt x="76047" y="69341"/>
                </a:lnTo>
                <a:lnTo>
                  <a:pt x="109016" y="19938"/>
                </a:lnTo>
                <a:lnTo>
                  <a:pt x="79197" y="0"/>
                </a:lnTo>
                <a:lnTo>
                  <a:pt x="54508" y="37083"/>
                </a:lnTo>
                <a:lnTo>
                  <a:pt x="29819" y="0"/>
                </a:lnTo>
                <a:lnTo>
                  <a:pt x="0" y="19938"/>
                </a:lnTo>
                <a:lnTo>
                  <a:pt x="32969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76"/>
          <p:cNvSpPr/>
          <p:nvPr/>
        </p:nvSpPr>
        <p:spPr>
          <a:xfrm>
            <a:off x="1101804" y="3290585"/>
            <a:ext cx="109016" cy="138683"/>
          </a:xfrm>
          <a:custGeom>
            <a:avLst/>
            <a:gdLst/>
            <a:ahLst/>
            <a:cxnLst/>
            <a:rect l="l" t="t" r="r" b="b"/>
            <a:pathLst>
              <a:path w="109016" h="138683">
                <a:moveTo>
                  <a:pt x="0" y="19938"/>
                </a:moveTo>
                <a:lnTo>
                  <a:pt x="29819" y="0"/>
                </a:lnTo>
                <a:lnTo>
                  <a:pt x="54508" y="37083"/>
                </a:lnTo>
                <a:lnTo>
                  <a:pt x="79197" y="0"/>
                </a:lnTo>
                <a:lnTo>
                  <a:pt x="109016" y="19938"/>
                </a:lnTo>
                <a:lnTo>
                  <a:pt x="76047" y="69341"/>
                </a:lnTo>
                <a:lnTo>
                  <a:pt x="109016" y="118744"/>
                </a:lnTo>
                <a:lnTo>
                  <a:pt x="79197" y="138683"/>
                </a:lnTo>
                <a:lnTo>
                  <a:pt x="54508" y="101600"/>
                </a:lnTo>
                <a:lnTo>
                  <a:pt x="29819" y="138683"/>
                </a:lnTo>
                <a:lnTo>
                  <a:pt x="0" y="118744"/>
                </a:lnTo>
                <a:lnTo>
                  <a:pt x="32969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73"/>
          <p:cNvSpPr/>
          <p:nvPr/>
        </p:nvSpPr>
        <p:spPr>
          <a:xfrm>
            <a:off x="1254230" y="3104657"/>
            <a:ext cx="108965" cy="138684"/>
          </a:xfrm>
          <a:custGeom>
            <a:avLst/>
            <a:gdLst/>
            <a:ahLst/>
            <a:cxnLst/>
            <a:rect l="l" t="t" r="r" b="b"/>
            <a:pathLst>
              <a:path w="108965" h="138684">
                <a:moveTo>
                  <a:pt x="0" y="118745"/>
                </a:moveTo>
                <a:lnTo>
                  <a:pt x="29844" y="138684"/>
                </a:lnTo>
                <a:lnTo>
                  <a:pt x="54482" y="101600"/>
                </a:lnTo>
                <a:lnTo>
                  <a:pt x="79121" y="138684"/>
                </a:lnTo>
                <a:lnTo>
                  <a:pt x="108965" y="118745"/>
                </a:lnTo>
                <a:lnTo>
                  <a:pt x="76072" y="69342"/>
                </a:lnTo>
                <a:lnTo>
                  <a:pt x="108965" y="19938"/>
                </a:lnTo>
                <a:lnTo>
                  <a:pt x="79121" y="0"/>
                </a:lnTo>
                <a:lnTo>
                  <a:pt x="54482" y="37084"/>
                </a:lnTo>
                <a:lnTo>
                  <a:pt x="29844" y="0"/>
                </a:lnTo>
                <a:lnTo>
                  <a:pt x="0" y="19938"/>
                </a:lnTo>
                <a:lnTo>
                  <a:pt x="32893" y="69342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74"/>
          <p:cNvSpPr/>
          <p:nvPr/>
        </p:nvSpPr>
        <p:spPr>
          <a:xfrm>
            <a:off x="1254230" y="3104657"/>
            <a:ext cx="108965" cy="138684"/>
          </a:xfrm>
          <a:custGeom>
            <a:avLst/>
            <a:gdLst/>
            <a:ahLst/>
            <a:cxnLst/>
            <a:rect l="l" t="t" r="r" b="b"/>
            <a:pathLst>
              <a:path w="108965" h="138684">
                <a:moveTo>
                  <a:pt x="0" y="19938"/>
                </a:moveTo>
                <a:lnTo>
                  <a:pt x="29844" y="0"/>
                </a:lnTo>
                <a:lnTo>
                  <a:pt x="54482" y="37084"/>
                </a:lnTo>
                <a:lnTo>
                  <a:pt x="79121" y="0"/>
                </a:lnTo>
                <a:lnTo>
                  <a:pt x="108965" y="19938"/>
                </a:lnTo>
                <a:lnTo>
                  <a:pt x="76072" y="69342"/>
                </a:lnTo>
                <a:lnTo>
                  <a:pt x="108965" y="118745"/>
                </a:lnTo>
                <a:lnTo>
                  <a:pt x="79121" y="138684"/>
                </a:lnTo>
                <a:lnTo>
                  <a:pt x="54482" y="101600"/>
                </a:lnTo>
                <a:lnTo>
                  <a:pt x="29844" y="138684"/>
                </a:lnTo>
                <a:lnTo>
                  <a:pt x="0" y="118745"/>
                </a:lnTo>
                <a:lnTo>
                  <a:pt x="32893" y="69342"/>
                </a:lnTo>
                <a:lnTo>
                  <a:pt x="0" y="1993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71"/>
          <p:cNvSpPr/>
          <p:nvPr/>
        </p:nvSpPr>
        <p:spPr>
          <a:xfrm>
            <a:off x="1473686" y="2882153"/>
            <a:ext cx="108965" cy="138684"/>
          </a:xfrm>
          <a:custGeom>
            <a:avLst/>
            <a:gdLst/>
            <a:ahLst/>
            <a:cxnLst/>
            <a:rect l="l" t="t" r="r" b="b"/>
            <a:pathLst>
              <a:path w="108965" h="138684">
                <a:moveTo>
                  <a:pt x="0" y="118745"/>
                </a:moveTo>
                <a:lnTo>
                  <a:pt x="29844" y="138684"/>
                </a:lnTo>
                <a:lnTo>
                  <a:pt x="54482" y="101600"/>
                </a:lnTo>
                <a:lnTo>
                  <a:pt x="79121" y="138684"/>
                </a:lnTo>
                <a:lnTo>
                  <a:pt x="108965" y="118745"/>
                </a:lnTo>
                <a:lnTo>
                  <a:pt x="76072" y="69341"/>
                </a:lnTo>
                <a:lnTo>
                  <a:pt x="108965" y="19938"/>
                </a:lnTo>
                <a:lnTo>
                  <a:pt x="79121" y="0"/>
                </a:lnTo>
                <a:lnTo>
                  <a:pt x="54482" y="37084"/>
                </a:lnTo>
                <a:lnTo>
                  <a:pt x="29844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72"/>
          <p:cNvSpPr/>
          <p:nvPr/>
        </p:nvSpPr>
        <p:spPr>
          <a:xfrm>
            <a:off x="1473686" y="2882153"/>
            <a:ext cx="108965" cy="138684"/>
          </a:xfrm>
          <a:custGeom>
            <a:avLst/>
            <a:gdLst/>
            <a:ahLst/>
            <a:cxnLst/>
            <a:rect l="l" t="t" r="r" b="b"/>
            <a:pathLst>
              <a:path w="108965" h="138684">
                <a:moveTo>
                  <a:pt x="0" y="19938"/>
                </a:moveTo>
                <a:lnTo>
                  <a:pt x="29844" y="0"/>
                </a:lnTo>
                <a:lnTo>
                  <a:pt x="54482" y="37084"/>
                </a:lnTo>
                <a:lnTo>
                  <a:pt x="79121" y="0"/>
                </a:lnTo>
                <a:lnTo>
                  <a:pt x="108965" y="19938"/>
                </a:lnTo>
                <a:lnTo>
                  <a:pt x="76072" y="69341"/>
                </a:lnTo>
                <a:lnTo>
                  <a:pt x="108965" y="118745"/>
                </a:lnTo>
                <a:lnTo>
                  <a:pt x="79121" y="138684"/>
                </a:lnTo>
                <a:lnTo>
                  <a:pt x="54482" y="101600"/>
                </a:lnTo>
                <a:lnTo>
                  <a:pt x="29844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69"/>
          <p:cNvSpPr/>
          <p:nvPr/>
        </p:nvSpPr>
        <p:spPr>
          <a:xfrm>
            <a:off x="1636754" y="2655077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4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4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70"/>
          <p:cNvSpPr/>
          <p:nvPr/>
        </p:nvSpPr>
        <p:spPr>
          <a:xfrm>
            <a:off x="1636754" y="2655077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4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4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67"/>
          <p:cNvSpPr/>
          <p:nvPr/>
        </p:nvSpPr>
        <p:spPr>
          <a:xfrm>
            <a:off x="1813538" y="2467625"/>
            <a:ext cx="108965" cy="138683"/>
          </a:xfrm>
          <a:custGeom>
            <a:avLst/>
            <a:gdLst/>
            <a:ahLst/>
            <a:cxnLst/>
            <a:rect l="l" t="t" r="r" b="b"/>
            <a:pathLst>
              <a:path w="108965" h="138683">
                <a:moveTo>
                  <a:pt x="0" y="118744"/>
                </a:moveTo>
                <a:lnTo>
                  <a:pt x="29844" y="138683"/>
                </a:lnTo>
                <a:lnTo>
                  <a:pt x="54482" y="101600"/>
                </a:lnTo>
                <a:lnTo>
                  <a:pt x="79120" y="138683"/>
                </a:lnTo>
                <a:lnTo>
                  <a:pt x="108965" y="118744"/>
                </a:lnTo>
                <a:lnTo>
                  <a:pt x="76072" y="69341"/>
                </a:lnTo>
                <a:lnTo>
                  <a:pt x="108965" y="19938"/>
                </a:lnTo>
                <a:lnTo>
                  <a:pt x="79120" y="0"/>
                </a:lnTo>
                <a:lnTo>
                  <a:pt x="54482" y="37083"/>
                </a:lnTo>
                <a:lnTo>
                  <a:pt x="29844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68"/>
          <p:cNvSpPr/>
          <p:nvPr/>
        </p:nvSpPr>
        <p:spPr>
          <a:xfrm>
            <a:off x="1813538" y="2467625"/>
            <a:ext cx="108965" cy="138683"/>
          </a:xfrm>
          <a:custGeom>
            <a:avLst/>
            <a:gdLst/>
            <a:ahLst/>
            <a:cxnLst/>
            <a:rect l="l" t="t" r="r" b="b"/>
            <a:pathLst>
              <a:path w="108965" h="138683">
                <a:moveTo>
                  <a:pt x="0" y="19938"/>
                </a:moveTo>
                <a:lnTo>
                  <a:pt x="29844" y="0"/>
                </a:lnTo>
                <a:lnTo>
                  <a:pt x="54482" y="37083"/>
                </a:lnTo>
                <a:lnTo>
                  <a:pt x="79120" y="0"/>
                </a:lnTo>
                <a:lnTo>
                  <a:pt x="108965" y="19938"/>
                </a:lnTo>
                <a:lnTo>
                  <a:pt x="76072" y="69341"/>
                </a:lnTo>
                <a:lnTo>
                  <a:pt x="108965" y="118744"/>
                </a:lnTo>
                <a:lnTo>
                  <a:pt x="79120" y="138683"/>
                </a:lnTo>
                <a:lnTo>
                  <a:pt x="54482" y="101600"/>
                </a:lnTo>
                <a:lnTo>
                  <a:pt x="29844" y="138683"/>
                </a:lnTo>
                <a:lnTo>
                  <a:pt x="0" y="118744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65"/>
          <p:cNvSpPr/>
          <p:nvPr/>
        </p:nvSpPr>
        <p:spPr>
          <a:xfrm>
            <a:off x="1965938" y="2258837"/>
            <a:ext cx="108965" cy="138683"/>
          </a:xfrm>
          <a:custGeom>
            <a:avLst/>
            <a:gdLst/>
            <a:ahLst/>
            <a:cxnLst/>
            <a:rect l="l" t="t" r="r" b="b"/>
            <a:pathLst>
              <a:path w="108965" h="138683">
                <a:moveTo>
                  <a:pt x="0" y="118744"/>
                </a:moveTo>
                <a:lnTo>
                  <a:pt x="29844" y="138683"/>
                </a:lnTo>
                <a:lnTo>
                  <a:pt x="54482" y="101600"/>
                </a:lnTo>
                <a:lnTo>
                  <a:pt x="79120" y="138683"/>
                </a:lnTo>
                <a:lnTo>
                  <a:pt x="108965" y="118744"/>
                </a:lnTo>
                <a:lnTo>
                  <a:pt x="76072" y="69341"/>
                </a:lnTo>
                <a:lnTo>
                  <a:pt x="108965" y="19938"/>
                </a:lnTo>
                <a:lnTo>
                  <a:pt x="79120" y="0"/>
                </a:lnTo>
                <a:lnTo>
                  <a:pt x="54482" y="37083"/>
                </a:lnTo>
                <a:lnTo>
                  <a:pt x="29844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66"/>
          <p:cNvSpPr/>
          <p:nvPr/>
        </p:nvSpPr>
        <p:spPr>
          <a:xfrm>
            <a:off x="1965938" y="2258837"/>
            <a:ext cx="108965" cy="138683"/>
          </a:xfrm>
          <a:custGeom>
            <a:avLst/>
            <a:gdLst/>
            <a:ahLst/>
            <a:cxnLst/>
            <a:rect l="l" t="t" r="r" b="b"/>
            <a:pathLst>
              <a:path w="108965" h="138683">
                <a:moveTo>
                  <a:pt x="0" y="19938"/>
                </a:moveTo>
                <a:lnTo>
                  <a:pt x="29844" y="0"/>
                </a:lnTo>
                <a:lnTo>
                  <a:pt x="54482" y="37083"/>
                </a:lnTo>
                <a:lnTo>
                  <a:pt x="79120" y="0"/>
                </a:lnTo>
                <a:lnTo>
                  <a:pt x="108965" y="19938"/>
                </a:lnTo>
                <a:lnTo>
                  <a:pt x="76072" y="69341"/>
                </a:lnTo>
                <a:lnTo>
                  <a:pt x="108965" y="118744"/>
                </a:lnTo>
                <a:lnTo>
                  <a:pt x="79120" y="138683"/>
                </a:lnTo>
                <a:lnTo>
                  <a:pt x="54482" y="101600"/>
                </a:lnTo>
                <a:lnTo>
                  <a:pt x="29844" y="138683"/>
                </a:lnTo>
                <a:lnTo>
                  <a:pt x="0" y="118744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63"/>
          <p:cNvSpPr/>
          <p:nvPr/>
        </p:nvSpPr>
        <p:spPr>
          <a:xfrm>
            <a:off x="2118338" y="2089673"/>
            <a:ext cx="108965" cy="138683"/>
          </a:xfrm>
          <a:custGeom>
            <a:avLst/>
            <a:gdLst/>
            <a:ahLst/>
            <a:cxnLst/>
            <a:rect l="l" t="t" r="r" b="b"/>
            <a:pathLst>
              <a:path w="108965" h="138683">
                <a:moveTo>
                  <a:pt x="0" y="118744"/>
                </a:moveTo>
                <a:lnTo>
                  <a:pt x="29844" y="138683"/>
                </a:lnTo>
                <a:lnTo>
                  <a:pt x="54482" y="101600"/>
                </a:lnTo>
                <a:lnTo>
                  <a:pt x="79120" y="138683"/>
                </a:lnTo>
                <a:lnTo>
                  <a:pt x="108965" y="118744"/>
                </a:lnTo>
                <a:lnTo>
                  <a:pt x="76072" y="69341"/>
                </a:lnTo>
                <a:lnTo>
                  <a:pt x="108965" y="19938"/>
                </a:lnTo>
                <a:lnTo>
                  <a:pt x="79120" y="0"/>
                </a:lnTo>
                <a:lnTo>
                  <a:pt x="54482" y="37083"/>
                </a:lnTo>
                <a:lnTo>
                  <a:pt x="29844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64"/>
          <p:cNvSpPr/>
          <p:nvPr/>
        </p:nvSpPr>
        <p:spPr>
          <a:xfrm>
            <a:off x="2118338" y="2089673"/>
            <a:ext cx="108965" cy="138683"/>
          </a:xfrm>
          <a:custGeom>
            <a:avLst/>
            <a:gdLst/>
            <a:ahLst/>
            <a:cxnLst/>
            <a:rect l="l" t="t" r="r" b="b"/>
            <a:pathLst>
              <a:path w="108965" h="138683">
                <a:moveTo>
                  <a:pt x="0" y="19938"/>
                </a:moveTo>
                <a:lnTo>
                  <a:pt x="29844" y="0"/>
                </a:lnTo>
                <a:lnTo>
                  <a:pt x="54482" y="37083"/>
                </a:lnTo>
                <a:lnTo>
                  <a:pt x="79120" y="0"/>
                </a:lnTo>
                <a:lnTo>
                  <a:pt x="108965" y="19938"/>
                </a:lnTo>
                <a:lnTo>
                  <a:pt x="76072" y="69341"/>
                </a:lnTo>
                <a:lnTo>
                  <a:pt x="108965" y="118744"/>
                </a:lnTo>
                <a:lnTo>
                  <a:pt x="79120" y="138683"/>
                </a:lnTo>
                <a:lnTo>
                  <a:pt x="54482" y="101600"/>
                </a:lnTo>
                <a:lnTo>
                  <a:pt x="29844" y="138683"/>
                </a:lnTo>
                <a:lnTo>
                  <a:pt x="0" y="118744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61"/>
          <p:cNvSpPr/>
          <p:nvPr/>
        </p:nvSpPr>
        <p:spPr>
          <a:xfrm>
            <a:off x="3547850" y="21018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62"/>
          <p:cNvSpPr/>
          <p:nvPr/>
        </p:nvSpPr>
        <p:spPr>
          <a:xfrm>
            <a:off x="3547850" y="21018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59"/>
          <p:cNvSpPr/>
          <p:nvPr/>
        </p:nvSpPr>
        <p:spPr>
          <a:xfrm>
            <a:off x="3700250" y="22542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60"/>
          <p:cNvSpPr/>
          <p:nvPr/>
        </p:nvSpPr>
        <p:spPr>
          <a:xfrm>
            <a:off x="3700250" y="22542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57"/>
          <p:cNvSpPr/>
          <p:nvPr/>
        </p:nvSpPr>
        <p:spPr>
          <a:xfrm>
            <a:off x="3852650" y="24066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58"/>
          <p:cNvSpPr/>
          <p:nvPr/>
        </p:nvSpPr>
        <p:spPr>
          <a:xfrm>
            <a:off x="3852650" y="24066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55"/>
          <p:cNvSpPr/>
          <p:nvPr/>
        </p:nvSpPr>
        <p:spPr>
          <a:xfrm>
            <a:off x="4005050" y="25590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56"/>
          <p:cNvSpPr/>
          <p:nvPr/>
        </p:nvSpPr>
        <p:spPr>
          <a:xfrm>
            <a:off x="4005050" y="25590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3"/>
          <p:cNvSpPr/>
          <p:nvPr/>
        </p:nvSpPr>
        <p:spPr>
          <a:xfrm>
            <a:off x="4157450" y="27114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54"/>
          <p:cNvSpPr/>
          <p:nvPr/>
        </p:nvSpPr>
        <p:spPr>
          <a:xfrm>
            <a:off x="4157450" y="27114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51"/>
          <p:cNvSpPr/>
          <p:nvPr/>
        </p:nvSpPr>
        <p:spPr>
          <a:xfrm>
            <a:off x="4309850" y="28638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52"/>
          <p:cNvSpPr/>
          <p:nvPr/>
        </p:nvSpPr>
        <p:spPr>
          <a:xfrm>
            <a:off x="4309850" y="28638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9"/>
          <p:cNvSpPr/>
          <p:nvPr/>
        </p:nvSpPr>
        <p:spPr>
          <a:xfrm>
            <a:off x="4462250" y="30162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50"/>
          <p:cNvSpPr/>
          <p:nvPr/>
        </p:nvSpPr>
        <p:spPr>
          <a:xfrm>
            <a:off x="4462250" y="30162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14650" y="31686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4650" y="31686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5"/>
          <p:cNvSpPr/>
          <p:nvPr/>
        </p:nvSpPr>
        <p:spPr>
          <a:xfrm>
            <a:off x="4767050" y="33210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6"/>
          <p:cNvSpPr/>
          <p:nvPr/>
        </p:nvSpPr>
        <p:spPr>
          <a:xfrm>
            <a:off x="4767050" y="33210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3"/>
          <p:cNvSpPr/>
          <p:nvPr/>
        </p:nvSpPr>
        <p:spPr>
          <a:xfrm>
            <a:off x="4919450" y="3473465"/>
            <a:ext cx="108966" cy="138683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4"/>
                </a:moveTo>
                <a:lnTo>
                  <a:pt x="29845" y="138683"/>
                </a:lnTo>
                <a:lnTo>
                  <a:pt x="54483" y="101600"/>
                </a:lnTo>
                <a:lnTo>
                  <a:pt x="79121" y="138683"/>
                </a:lnTo>
                <a:lnTo>
                  <a:pt x="108966" y="118744"/>
                </a:lnTo>
                <a:lnTo>
                  <a:pt x="76073" y="69342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2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4"/>
          <p:cNvSpPr/>
          <p:nvPr/>
        </p:nvSpPr>
        <p:spPr>
          <a:xfrm>
            <a:off x="4919450" y="3473465"/>
            <a:ext cx="108966" cy="138683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2"/>
                </a:lnTo>
                <a:lnTo>
                  <a:pt x="108966" y="118744"/>
                </a:lnTo>
                <a:lnTo>
                  <a:pt x="79121" y="138683"/>
                </a:lnTo>
                <a:lnTo>
                  <a:pt x="54483" y="101600"/>
                </a:lnTo>
                <a:lnTo>
                  <a:pt x="29845" y="138683"/>
                </a:lnTo>
                <a:lnTo>
                  <a:pt x="0" y="118744"/>
                </a:lnTo>
                <a:lnTo>
                  <a:pt x="32893" y="69342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41"/>
          <p:cNvSpPr/>
          <p:nvPr/>
        </p:nvSpPr>
        <p:spPr>
          <a:xfrm>
            <a:off x="5071850" y="3625865"/>
            <a:ext cx="108966" cy="138683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4"/>
                </a:moveTo>
                <a:lnTo>
                  <a:pt x="29845" y="138683"/>
                </a:lnTo>
                <a:lnTo>
                  <a:pt x="54483" y="101600"/>
                </a:lnTo>
                <a:lnTo>
                  <a:pt x="79121" y="138683"/>
                </a:lnTo>
                <a:lnTo>
                  <a:pt x="108966" y="118744"/>
                </a:lnTo>
                <a:lnTo>
                  <a:pt x="76073" y="69342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3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2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42"/>
          <p:cNvSpPr/>
          <p:nvPr/>
        </p:nvSpPr>
        <p:spPr>
          <a:xfrm>
            <a:off x="5071850" y="3625865"/>
            <a:ext cx="108966" cy="138683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3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2"/>
                </a:lnTo>
                <a:lnTo>
                  <a:pt x="108966" y="118744"/>
                </a:lnTo>
                <a:lnTo>
                  <a:pt x="79121" y="138683"/>
                </a:lnTo>
                <a:lnTo>
                  <a:pt x="54483" y="101600"/>
                </a:lnTo>
                <a:lnTo>
                  <a:pt x="29845" y="138683"/>
                </a:lnTo>
                <a:lnTo>
                  <a:pt x="0" y="118744"/>
                </a:lnTo>
                <a:lnTo>
                  <a:pt x="32893" y="69342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39"/>
          <p:cNvSpPr/>
          <p:nvPr/>
        </p:nvSpPr>
        <p:spPr>
          <a:xfrm>
            <a:off x="7687034" y="3641105"/>
            <a:ext cx="108965" cy="138684"/>
          </a:xfrm>
          <a:custGeom>
            <a:avLst/>
            <a:gdLst/>
            <a:ahLst/>
            <a:cxnLst/>
            <a:rect l="l" t="t" r="r" b="b"/>
            <a:pathLst>
              <a:path w="108965" h="138684">
                <a:moveTo>
                  <a:pt x="0" y="118745"/>
                </a:moveTo>
                <a:lnTo>
                  <a:pt x="29844" y="138684"/>
                </a:lnTo>
                <a:lnTo>
                  <a:pt x="54482" y="101600"/>
                </a:lnTo>
                <a:lnTo>
                  <a:pt x="79120" y="138684"/>
                </a:lnTo>
                <a:lnTo>
                  <a:pt x="108965" y="118745"/>
                </a:lnTo>
                <a:lnTo>
                  <a:pt x="76072" y="69342"/>
                </a:lnTo>
                <a:lnTo>
                  <a:pt x="108965" y="19939"/>
                </a:lnTo>
                <a:lnTo>
                  <a:pt x="79120" y="0"/>
                </a:lnTo>
                <a:lnTo>
                  <a:pt x="54482" y="37084"/>
                </a:lnTo>
                <a:lnTo>
                  <a:pt x="29844" y="0"/>
                </a:lnTo>
                <a:lnTo>
                  <a:pt x="0" y="19939"/>
                </a:lnTo>
                <a:lnTo>
                  <a:pt x="32892" y="69342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40"/>
          <p:cNvSpPr/>
          <p:nvPr/>
        </p:nvSpPr>
        <p:spPr>
          <a:xfrm>
            <a:off x="7687034" y="3641105"/>
            <a:ext cx="108965" cy="138684"/>
          </a:xfrm>
          <a:custGeom>
            <a:avLst/>
            <a:gdLst/>
            <a:ahLst/>
            <a:cxnLst/>
            <a:rect l="l" t="t" r="r" b="b"/>
            <a:pathLst>
              <a:path w="108965" h="138684">
                <a:moveTo>
                  <a:pt x="0" y="19939"/>
                </a:moveTo>
                <a:lnTo>
                  <a:pt x="29844" y="0"/>
                </a:lnTo>
                <a:lnTo>
                  <a:pt x="54482" y="37084"/>
                </a:lnTo>
                <a:lnTo>
                  <a:pt x="79120" y="0"/>
                </a:lnTo>
                <a:lnTo>
                  <a:pt x="108965" y="19939"/>
                </a:lnTo>
                <a:lnTo>
                  <a:pt x="76072" y="69342"/>
                </a:lnTo>
                <a:lnTo>
                  <a:pt x="108965" y="118745"/>
                </a:lnTo>
                <a:lnTo>
                  <a:pt x="79120" y="138684"/>
                </a:lnTo>
                <a:lnTo>
                  <a:pt x="54482" y="101600"/>
                </a:lnTo>
                <a:lnTo>
                  <a:pt x="29844" y="138684"/>
                </a:lnTo>
                <a:lnTo>
                  <a:pt x="0" y="118745"/>
                </a:lnTo>
                <a:lnTo>
                  <a:pt x="32892" y="69342"/>
                </a:lnTo>
                <a:lnTo>
                  <a:pt x="0" y="199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37"/>
          <p:cNvSpPr/>
          <p:nvPr/>
        </p:nvSpPr>
        <p:spPr>
          <a:xfrm>
            <a:off x="6882362" y="3456701"/>
            <a:ext cx="108965" cy="138683"/>
          </a:xfrm>
          <a:custGeom>
            <a:avLst/>
            <a:gdLst/>
            <a:ahLst/>
            <a:cxnLst/>
            <a:rect l="l" t="t" r="r" b="b"/>
            <a:pathLst>
              <a:path w="108965" h="138683">
                <a:moveTo>
                  <a:pt x="0" y="118744"/>
                </a:moveTo>
                <a:lnTo>
                  <a:pt x="29844" y="138683"/>
                </a:lnTo>
                <a:lnTo>
                  <a:pt x="54482" y="101600"/>
                </a:lnTo>
                <a:lnTo>
                  <a:pt x="79120" y="138683"/>
                </a:lnTo>
                <a:lnTo>
                  <a:pt x="108965" y="118744"/>
                </a:lnTo>
                <a:lnTo>
                  <a:pt x="76073" y="69341"/>
                </a:lnTo>
                <a:lnTo>
                  <a:pt x="108965" y="19938"/>
                </a:lnTo>
                <a:lnTo>
                  <a:pt x="79120" y="0"/>
                </a:lnTo>
                <a:lnTo>
                  <a:pt x="54482" y="37084"/>
                </a:lnTo>
                <a:lnTo>
                  <a:pt x="29844" y="0"/>
                </a:lnTo>
                <a:lnTo>
                  <a:pt x="0" y="19938"/>
                </a:lnTo>
                <a:lnTo>
                  <a:pt x="32892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38"/>
          <p:cNvSpPr/>
          <p:nvPr/>
        </p:nvSpPr>
        <p:spPr>
          <a:xfrm>
            <a:off x="6882362" y="3456701"/>
            <a:ext cx="108965" cy="138683"/>
          </a:xfrm>
          <a:custGeom>
            <a:avLst/>
            <a:gdLst/>
            <a:ahLst/>
            <a:cxnLst/>
            <a:rect l="l" t="t" r="r" b="b"/>
            <a:pathLst>
              <a:path w="108965" h="138683">
                <a:moveTo>
                  <a:pt x="0" y="19938"/>
                </a:moveTo>
                <a:lnTo>
                  <a:pt x="29844" y="0"/>
                </a:lnTo>
                <a:lnTo>
                  <a:pt x="54482" y="37084"/>
                </a:lnTo>
                <a:lnTo>
                  <a:pt x="79120" y="0"/>
                </a:lnTo>
                <a:lnTo>
                  <a:pt x="108965" y="19938"/>
                </a:lnTo>
                <a:lnTo>
                  <a:pt x="76073" y="69341"/>
                </a:lnTo>
                <a:lnTo>
                  <a:pt x="108965" y="118744"/>
                </a:lnTo>
                <a:lnTo>
                  <a:pt x="79120" y="138683"/>
                </a:lnTo>
                <a:lnTo>
                  <a:pt x="54482" y="101600"/>
                </a:lnTo>
                <a:lnTo>
                  <a:pt x="29844" y="138683"/>
                </a:lnTo>
                <a:lnTo>
                  <a:pt x="0" y="118744"/>
                </a:lnTo>
                <a:lnTo>
                  <a:pt x="32892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35"/>
          <p:cNvSpPr/>
          <p:nvPr/>
        </p:nvSpPr>
        <p:spPr>
          <a:xfrm>
            <a:off x="7124678" y="3228101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4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4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36"/>
          <p:cNvSpPr/>
          <p:nvPr/>
        </p:nvSpPr>
        <p:spPr>
          <a:xfrm>
            <a:off x="7124678" y="3228101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4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4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33"/>
          <p:cNvSpPr/>
          <p:nvPr/>
        </p:nvSpPr>
        <p:spPr>
          <a:xfrm>
            <a:off x="7766281" y="3228101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4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4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34"/>
          <p:cNvSpPr/>
          <p:nvPr/>
        </p:nvSpPr>
        <p:spPr>
          <a:xfrm>
            <a:off x="7766281" y="3228101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4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4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31"/>
          <p:cNvSpPr/>
          <p:nvPr/>
        </p:nvSpPr>
        <p:spPr>
          <a:xfrm>
            <a:off x="6251426" y="2952257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2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2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32"/>
          <p:cNvSpPr/>
          <p:nvPr/>
        </p:nvSpPr>
        <p:spPr>
          <a:xfrm>
            <a:off x="6251426" y="2952257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2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2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29"/>
          <p:cNvSpPr/>
          <p:nvPr/>
        </p:nvSpPr>
        <p:spPr>
          <a:xfrm>
            <a:off x="7287746" y="2613929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2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2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30"/>
          <p:cNvSpPr/>
          <p:nvPr/>
        </p:nvSpPr>
        <p:spPr>
          <a:xfrm>
            <a:off x="7287746" y="2613929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2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2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27"/>
          <p:cNvSpPr/>
          <p:nvPr/>
        </p:nvSpPr>
        <p:spPr>
          <a:xfrm>
            <a:off x="6377918" y="3589289"/>
            <a:ext cx="108966" cy="138683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4"/>
                </a:moveTo>
                <a:lnTo>
                  <a:pt x="29844" y="138683"/>
                </a:lnTo>
                <a:lnTo>
                  <a:pt x="54482" y="101600"/>
                </a:lnTo>
                <a:lnTo>
                  <a:pt x="79120" y="138683"/>
                </a:lnTo>
                <a:lnTo>
                  <a:pt x="108966" y="118744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0" y="0"/>
                </a:lnTo>
                <a:lnTo>
                  <a:pt x="54482" y="37083"/>
                </a:lnTo>
                <a:lnTo>
                  <a:pt x="29844" y="0"/>
                </a:lnTo>
                <a:lnTo>
                  <a:pt x="0" y="19938"/>
                </a:lnTo>
                <a:lnTo>
                  <a:pt x="32892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28"/>
          <p:cNvSpPr/>
          <p:nvPr/>
        </p:nvSpPr>
        <p:spPr>
          <a:xfrm>
            <a:off x="6377918" y="3589289"/>
            <a:ext cx="108966" cy="138683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4" y="0"/>
                </a:lnTo>
                <a:lnTo>
                  <a:pt x="54482" y="37083"/>
                </a:lnTo>
                <a:lnTo>
                  <a:pt x="79120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4"/>
                </a:lnTo>
                <a:lnTo>
                  <a:pt x="79120" y="138683"/>
                </a:lnTo>
                <a:lnTo>
                  <a:pt x="54482" y="101600"/>
                </a:lnTo>
                <a:lnTo>
                  <a:pt x="29844" y="138683"/>
                </a:lnTo>
                <a:lnTo>
                  <a:pt x="0" y="118744"/>
                </a:lnTo>
                <a:lnTo>
                  <a:pt x="32892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25"/>
          <p:cNvSpPr/>
          <p:nvPr/>
        </p:nvSpPr>
        <p:spPr>
          <a:xfrm>
            <a:off x="6530318" y="2528585"/>
            <a:ext cx="108966" cy="138683"/>
          </a:xfrm>
          <a:custGeom>
            <a:avLst/>
            <a:gdLst/>
            <a:ahLst/>
            <a:cxnLst/>
            <a:rect l="l" t="t" r="r" b="b"/>
            <a:pathLst>
              <a:path w="108966" h="138683">
                <a:moveTo>
                  <a:pt x="0" y="118744"/>
                </a:moveTo>
                <a:lnTo>
                  <a:pt x="29845" y="138683"/>
                </a:lnTo>
                <a:lnTo>
                  <a:pt x="54482" y="101600"/>
                </a:lnTo>
                <a:lnTo>
                  <a:pt x="79121" y="138683"/>
                </a:lnTo>
                <a:lnTo>
                  <a:pt x="108966" y="118744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2" y="37083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26"/>
          <p:cNvSpPr/>
          <p:nvPr/>
        </p:nvSpPr>
        <p:spPr>
          <a:xfrm>
            <a:off x="6530318" y="2528585"/>
            <a:ext cx="108966" cy="138683"/>
          </a:xfrm>
          <a:custGeom>
            <a:avLst/>
            <a:gdLst/>
            <a:ahLst/>
            <a:cxnLst/>
            <a:rect l="l" t="t" r="r" b="b"/>
            <a:pathLst>
              <a:path w="108966" h="138683">
                <a:moveTo>
                  <a:pt x="0" y="19938"/>
                </a:moveTo>
                <a:lnTo>
                  <a:pt x="29845" y="0"/>
                </a:lnTo>
                <a:lnTo>
                  <a:pt x="54482" y="37083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4"/>
                </a:lnTo>
                <a:lnTo>
                  <a:pt x="79121" y="138683"/>
                </a:lnTo>
                <a:lnTo>
                  <a:pt x="54482" y="101600"/>
                </a:lnTo>
                <a:lnTo>
                  <a:pt x="29845" y="138683"/>
                </a:lnTo>
                <a:lnTo>
                  <a:pt x="0" y="118744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23"/>
          <p:cNvSpPr/>
          <p:nvPr/>
        </p:nvSpPr>
        <p:spPr>
          <a:xfrm>
            <a:off x="6704054" y="3034553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24"/>
          <p:cNvSpPr/>
          <p:nvPr/>
        </p:nvSpPr>
        <p:spPr>
          <a:xfrm>
            <a:off x="6704054" y="3034553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21"/>
          <p:cNvSpPr/>
          <p:nvPr/>
        </p:nvSpPr>
        <p:spPr>
          <a:xfrm>
            <a:off x="7886678" y="26733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18745"/>
                </a:moveTo>
                <a:lnTo>
                  <a:pt x="29845" y="138684"/>
                </a:lnTo>
                <a:lnTo>
                  <a:pt x="54483" y="101600"/>
                </a:lnTo>
                <a:lnTo>
                  <a:pt x="79121" y="138684"/>
                </a:lnTo>
                <a:lnTo>
                  <a:pt x="108966" y="118745"/>
                </a:lnTo>
                <a:lnTo>
                  <a:pt x="76073" y="69341"/>
                </a:lnTo>
                <a:lnTo>
                  <a:pt x="108966" y="19938"/>
                </a:lnTo>
                <a:lnTo>
                  <a:pt x="79121" y="0"/>
                </a:lnTo>
                <a:lnTo>
                  <a:pt x="54483" y="37084"/>
                </a:lnTo>
                <a:lnTo>
                  <a:pt x="29845" y="0"/>
                </a:lnTo>
                <a:lnTo>
                  <a:pt x="0" y="19938"/>
                </a:lnTo>
                <a:lnTo>
                  <a:pt x="32893" y="69341"/>
                </a:lnTo>
                <a:lnTo>
                  <a:pt x="0" y="118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22"/>
          <p:cNvSpPr/>
          <p:nvPr/>
        </p:nvSpPr>
        <p:spPr>
          <a:xfrm>
            <a:off x="7886678" y="2673365"/>
            <a:ext cx="108966" cy="138684"/>
          </a:xfrm>
          <a:custGeom>
            <a:avLst/>
            <a:gdLst/>
            <a:ahLst/>
            <a:cxnLst/>
            <a:rect l="l" t="t" r="r" b="b"/>
            <a:pathLst>
              <a:path w="108966" h="138684">
                <a:moveTo>
                  <a:pt x="0" y="19938"/>
                </a:moveTo>
                <a:lnTo>
                  <a:pt x="29845" y="0"/>
                </a:lnTo>
                <a:lnTo>
                  <a:pt x="54483" y="37084"/>
                </a:lnTo>
                <a:lnTo>
                  <a:pt x="79121" y="0"/>
                </a:lnTo>
                <a:lnTo>
                  <a:pt x="108966" y="19938"/>
                </a:lnTo>
                <a:lnTo>
                  <a:pt x="76073" y="69341"/>
                </a:lnTo>
                <a:lnTo>
                  <a:pt x="108966" y="118745"/>
                </a:lnTo>
                <a:lnTo>
                  <a:pt x="79121" y="138684"/>
                </a:lnTo>
                <a:lnTo>
                  <a:pt x="54483" y="101600"/>
                </a:lnTo>
                <a:lnTo>
                  <a:pt x="29845" y="138684"/>
                </a:lnTo>
                <a:lnTo>
                  <a:pt x="0" y="118745"/>
                </a:lnTo>
                <a:lnTo>
                  <a:pt x="32893" y="69341"/>
                </a:lnTo>
                <a:lnTo>
                  <a:pt x="0" y="199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10"/>
          <p:cNvSpPr txBox="1"/>
          <p:nvPr/>
        </p:nvSpPr>
        <p:spPr>
          <a:xfrm>
            <a:off x="3377924" y="4171203"/>
            <a:ext cx="199033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Ne</a:t>
            </a:r>
            <a:r>
              <a:rPr sz="3600" spc="-44" baseline="3413" dirty="0" smtClean="0">
                <a:latin typeface="Calibri"/>
                <a:cs typeface="Calibri"/>
              </a:rPr>
              <a:t>g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</a:t>
            </a:r>
            <a:r>
              <a:rPr sz="3600" spc="-25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 Lin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latin typeface="Calibri"/>
                <a:cs typeface="Calibri"/>
              </a:rPr>
              <a:t>Cor</a:t>
            </a:r>
            <a:r>
              <a:rPr sz="3600" spc="-29" baseline="1137" dirty="0" smtClean="0">
                <a:latin typeface="Calibri"/>
                <a:cs typeface="Calibri"/>
              </a:rPr>
              <a:t>r</a:t>
            </a:r>
            <a:r>
              <a:rPr sz="3600" spc="0" baseline="1137" dirty="0" smtClean="0">
                <a:latin typeface="Calibri"/>
                <a:cs typeface="Calibri"/>
              </a:rPr>
              <a:t>el</a:t>
            </a:r>
            <a:r>
              <a:rPr sz="3600" spc="-14" baseline="1137" dirty="0" smtClean="0">
                <a:latin typeface="Calibri"/>
                <a:cs typeface="Calibri"/>
              </a:rPr>
              <a:t>a</a:t>
            </a:r>
            <a:r>
              <a:rPr sz="3600" spc="0" baseline="1137" dirty="0" smtClean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9"/>
          <p:cNvSpPr txBox="1"/>
          <p:nvPr/>
        </p:nvSpPr>
        <p:spPr>
          <a:xfrm>
            <a:off x="5991330" y="4171203"/>
            <a:ext cx="4286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8"/>
          <p:cNvSpPr txBox="1"/>
          <p:nvPr/>
        </p:nvSpPr>
        <p:spPr>
          <a:xfrm>
            <a:off x="6416830" y="4171203"/>
            <a:ext cx="146136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Cor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el</a:t>
            </a:r>
            <a:r>
              <a:rPr sz="3600" spc="-1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"/>
          <p:cNvSpPr txBox="1"/>
          <p:nvPr/>
        </p:nvSpPr>
        <p:spPr>
          <a:xfrm>
            <a:off x="689308" y="4191396"/>
            <a:ext cx="10289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50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9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iti</a:t>
            </a:r>
            <a:r>
              <a:rPr sz="3600" spc="-25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6"/>
          <p:cNvSpPr txBox="1"/>
          <p:nvPr/>
        </p:nvSpPr>
        <p:spPr>
          <a:xfrm>
            <a:off x="1716179" y="4191396"/>
            <a:ext cx="8339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Lin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5"/>
          <p:cNvSpPr txBox="1"/>
          <p:nvPr/>
        </p:nvSpPr>
        <p:spPr>
          <a:xfrm>
            <a:off x="689308" y="4557156"/>
            <a:ext cx="14616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Cor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el</a:t>
            </a:r>
            <a:r>
              <a:rPr sz="3600" spc="-14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3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/>
          <p:cNvSpPr/>
          <p:nvPr/>
        </p:nvSpPr>
        <p:spPr>
          <a:xfrm>
            <a:off x="1181100" y="1676400"/>
            <a:ext cx="5917692" cy="3630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3"/>
          <p:cNvSpPr/>
          <p:nvPr/>
        </p:nvSpPr>
        <p:spPr>
          <a:xfrm>
            <a:off x="2054934" y="2256064"/>
            <a:ext cx="4952999" cy="1688464"/>
          </a:xfrm>
          <a:custGeom>
            <a:avLst/>
            <a:gdLst/>
            <a:ahLst/>
            <a:cxnLst/>
            <a:rect l="l" t="t" r="r" b="b"/>
            <a:pathLst>
              <a:path w="4952999" h="1688464">
                <a:moveTo>
                  <a:pt x="0" y="1688464"/>
                </a:moveTo>
                <a:lnTo>
                  <a:pt x="49529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5"/>
          <p:cNvSpPr/>
          <p:nvPr/>
        </p:nvSpPr>
        <p:spPr>
          <a:xfrm>
            <a:off x="5220462" y="2820162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7"/>
          <p:cNvSpPr/>
          <p:nvPr/>
        </p:nvSpPr>
        <p:spPr>
          <a:xfrm>
            <a:off x="3086862" y="3582162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0"/>
          <p:cNvSpPr txBox="1"/>
          <p:nvPr/>
        </p:nvSpPr>
        <p:spPr>
          <a:xfrm>
            <a:off x="130860" y="1165986"/>
            <a:ext cx="57124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We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9"/>
          <p:cNvSpPr txBox="1"/>
          <p:nvPr/>
        </p:nvSpPr>
        <p:spPr>
          <a:xfrm>
            <a:off x="703979" y="1165986"/>
            <a:ext cx="80514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need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8"/>
          <p:cNvSpPr txBox="1"/>
          <p:nvPr/>
        </p:nvSpPr>
        <p:spPr>
          <a:xfrm>
            <a:off x="1511458" y="1165986"/>
            <a:ext cx="38486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7"/>
          <p:cNvSpPr txBox="1"/>
          <p:nvPr/>
        </p:nvSpPr>
        <p:spPr>
          <a:xfrm>
            <a:off x="1897798" y="1165986"/>
            <a:ext cx="64164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find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2543000" y="1165986"/>
            <a:ext cx="5608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3106531" y="1165986"/>
            <a:ext cx="137145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equat</a:t>
            </a:r>
            <a:r>
              <a:rPr sz="4200" spc="-9" baseline="2925" dirty="0" smtClean="0">
                <a:latin typeface="Calibri"/>
                <a:cs typeface="Calibri"/>
              </a:rPr>
              <a:t>i</a:t>
            </a:r>
            <a:r>
              <a:rPr sz="4200" spc="0" baseline="2925" dirty="0" smtClean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4482513" y="1165986"/>
            <a:ext cx="37428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4858200" y="1165986"/>
            <a:ext cx="5608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5422441" y="1165986"/>
            <a:ext cx="69311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l</a:t>
            </a:r>
            <a:r>
              <a:rPr sz="4200" spc="-9" baseline="2925" dirty="0" smtClean="0">
                <a:latin typeface="Calibri"/>
                <a:cs typeface="Calibri"/>
              </a:rPr>
              <a:t>i</a:t>
            </a:r>
            <a:r>
              <a:rPr sz="4200" spc="0" baseline="2925" dirty="0" smtClean="0">
                <a:latin typeface="Calibri"/>
                <a:cs typeface="Calibri"/>
              </a:rPr>
              <a:t>ne.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7357109" y="1669694"/>
            <a:ext cx="23957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598424" y="1669694"/>
            <a:ext cx="25571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7856982" y="1669694"/>
            <a:ext cx="26144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8120633" y="1669694"/>
            <a:ext cx="25571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 smtClean="0">
                <a:latin typeface="Calibri"/>
                <a:cs typeface="Calibri"/>
              </a:rPr>
              <a:t>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8379714" y="1669694"/>
            <a:ext cx="41551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b</a:t>
            </a:r>
            <a:r>
              <a:rPr sz="4200" spc="0" baseline="2925" dirty="0" smtClean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1793494" y="3801135"/>
            <a:ext cx="26144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i="1" spc="0" baseline="2925" dirty="0" smtClean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"/>
          <p:cNvSpPr txBox="1"/>
          <p:nvPr/>
        </p:nvSpPr>
        <p:spPr>
          <a:xfrm>
            <a:off x="3086862" y="2820162"/>
            <a:ext cx="21336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000" smtClean="0"/>
              <a:t>s</a:t>
            </a:r>
            <a:endParaRPr sz="1000" dirty="0"/>
          </a:p>
          <a:p>
            <a:pPr marL="1310132">
              <a:lnSpc>
                <a:spcPct val="101725"/>
              </a:lnSpc>
              <a:spcBef>
                <a:spcPts val="1002"/>
              </a:spcBef>
            </a:pPr>
            <a:r>
              <a:rPr sz="2800" i="1" spc="0" dirty="0" smtClean="0">
                <a:latin typeface="Calibri"/>
                <a:cs typeface="Calibri"/>
              </a:rPr>
              <a:t>b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76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25248"/>
              </p:ext>
            </p:extLst>
          </p:nvPr>
        </p:nvGraphicFramePr>
        <p:xfrm>
          <a:off x="271083" y="158788"/>
          <a:ext cx="8655065" cy="13734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5077"/>
                <a:gridCol w="609600"/>
                <a:gridCol w="681317"/>
                <a:gridCol w="717177"/>
                <a:gridCol w="770965"/>
                <a:gridCol w="896470"/>
                <a:gridCol w="824753"/>
                <a:gridCol w="828032"/>
                <a:gridCol w="961674"/>
              </a:tblGrid>
              <a:tr h="686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Sunshine (hours)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686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Concert</a:t>
                      </a:r>
                      <a:r>
                        <a:rPr lang="en-US" baseline="0" dirty="0" smtClean="0"/>
                        <a:t> attendance (100s)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bject 40"/>
          <p:cNvSpPr/>
          <p:nvPr/>
        </p:nvSpPr>
        <p:spPr>
          <a:xfrm>
            <a:off x="325421" y="2490716"/>
            <a:ext cx="3729228" cy="28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1"/>
          <p:cNvSpPr/>
          <p:nvPr/>
        </p:nvSpPr>
        <p:spPr>
          <a:xfrm>
            <a:off x="3121690" y="2740152"/>
            <a:ext cx="166115" cy="332232"/>
          </a:xfrm>
          <a:custGeom>
            <a:avLst/>
            <a:gdLst/>
            <a:ahLst/>
            <a:cxnLst/>
            <a:rect l="l" t="t" r="r" b="b"/>
            <a:pathLst>
              <a:path w="166115" h="332232">
                <a:moveTo>
                  <a:pt x="0" y="332232"/>
                </a:moveTo>
                <a:lnTo>
                  <a:pt x="166115" y="332232"/>
                </a:lnTo>
                <a:lnTo>
                  <a:pt x="166115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4"/>
          <p:cNvSpPr/>
          <p:nvPr/>
        </p:nvSpPr>
        <p:spPr>
          <a:xfrm>
            <a:off x="4510811" y="2490716"/>
            <a:ext cx="4604012" cy="2818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6"/>
          <p:cNvSpPr/>
          <p:nvPr/>
        </p:nvSpPr>
        <p:spPr>
          <a:xfrm>
            <a:off x="5566666" y="3072384"/>
            <a:ext cx="3058720" cy="1128131"/>
          </a:xfrm>
          <a:custGeom>
            <a:avLst/>
            <a:gdLst/>
            <a:ahLst/>
            <a:cxnLst/>
            <a:rect l="l" t="t" r="r" b="b"/>
            <a:pathLst>
              <a:path w="3962399" h="1371600">
                <a:moveTo>
                  <a:pt x="0" y="1371599"/>
                </a:moveTo>
                <a:lnTo>
                  <a:pt x="3962399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325421" y="1937983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Line of the best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7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9"/>
          <p:cNvSpPr/>
          <p:nvPr/>
        </p:nvSpPr>
        <p:spPr>
          <a:xfrm>
            <a:off x="359875" y="1098198"/>
            <a:ext cx="8007096" cy="2945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37394" y="341194"/>
            <a:ext cx="431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We need to minimize errors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394" y="4823011"/>
                <a:ext cx="87063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We could do that by minimizing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is the actual 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its estimate.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also know as residual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94" y="4823011"/>
                <a:ext cx="870635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2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8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513034"/>
                <a:ext cx="8946776" cy="4949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We need to minimize errors.</a:t>
                </a:r>
              </a:p>
              <a:p>
                <a:endParaRPr lang="en-US" sz="2800" b="1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Just as we did when finding variance, we find the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sum of squared </a:t>
                </a:r>
                <a:r>
                  <a:rPr lang="en-US" sz="28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errors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or SSE.  </a:t>
                </a:r>
                <a:r>
                  <a:rPr lang="en-US" sz="2800" i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Note in variance calculations, we subtract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value of b, the slope, that minimizes the SSE is given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3034"/>
                <a:ext cx="8946776" cy="4949047"/>
              </a:xfrm>
              <a:prstGeom prst="rect">
                <a:avLst/>
              </a:prstGeom>
              <a:blipFill rotWithShape="0">
                <a:blip r:embed="rId2"/>
                <a:stretch>
                  <a:fillRect l="-136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236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513034"/>
                <a:ext cx="8946776" cy="4017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The value of </a:t>
                </a:r>
                <a:r>
                  <a:rPr lang="en-US" sz="2800" i="1" dirty="0" smtClean="0">
                    <a:solidFill>
                      <a:srgbClr val="000000"/>
                    </a:solidFill>
                  </a:rPr>
                  <a:t>b, 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the slope, that minimizes the SSE is given by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How do you calculate a ? The line of best fit must pass through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Substituting in the equation y = a+ b x, we can find a.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8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This method of fitting the line of best fit is called </a:t>
                </a:r>
                <a:r>
                  <a:rPr lang="en-US" sz="28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least squares regression.</a:t>
                </a:r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3034"/>
                <a:ext cx="8946776" cy="4017318"/>
              </a:xfrm>
              <a:prstGeom prst="rect">
                <a:avLst/>
              </a:prstGeom>
              <a:blipFill rotWithShape="0">
                <a:blip r:embed="rId2"/>
                <a:stretch>
                  <a:fillRect l="-1362" t="-1366" b="-3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08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13140" y="1587112"/>
            <a:ext cx="8161000" cy="2977514"/>
            <a:chOff x="513140" y="1587112"/>
            <a:chExt cx="8161000" cy="2977514"/>
          </a:xfrm>
        </p:grpSpPr>
        <p:sp>
          <p:nvSpPr>
            <p:cNvPr id="2" name="object 48"/>
            <p:cNvSpPr/>
            <p:nvPr/>
          </p:nvSpPr>
          <p:spPr>
            <a:xfrm>
              <a:off x="513140" y="1587112"/>
              <a:ext cx="310959" cy="2101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" name="object 49"/>
            <p:cNvSpPr/>
            <p:nvPr/>
          </p:nvSpPr>
          <p:spPr>
            <a:xfrm>
              <a:off x="613724" y="1721986"/>
              <a:ext cx="114300" cy="1905000"/>
            </a:xfrm>
            <a:custGeom>
              <a:avLst/>
              <a:gdLst/>
              <a:ahLst/>
              <a:cxnLst/>
              <a:rect l="l" t="t" r="r" b="b"/>
              <a:pathLst>
                <a:path w="114300" h="1905000">
                  <a:moveTo>
                    <a:pt x="38100" y="1905000"/>
                  </a:moveTo>
                  <a:lnTo>
                    <a:pt x="76200" y="1905000"/>
                  </a:lnTo>
                  <a:lnTo>
                    <a:pt x="76200" y="95250"/>
                  </a:lnTo>
                  <a:lnTo>
                    <a:pt x="114300" y="114300"/>
                  </a:lnTo>
                  <a:lnTo>
                    <a:pt x="57150" y="0"/>
                  </a:lnTo>
                  <a:lnTo>
                    <a:pt x="38100" y="95250"/>
                  </a:lnTo>
                  <a:lnTo>
                    <a:pt x="38100" y="1905000"/>
                  </a:lnTo>
                  <a:close/>
                </a:path>
                <a:path w="114300" h="1905000">
                  <a:moveTo>
                    <a:pt x="38100" y="9525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299"/>
                  </a:lnTo>
                  <a:lnTo>
                    <a:pt x="38100" y="95250"/>
                  </a:lnTo>
                  <a:close/>
                </a:path>
                <a:path w="114300" h="1905000">
                  <a:moveTo>
                    <a:pt x="114300" y="114300"/>
                  </a:moveTo>
                  <a:lnTo>
                    <a:pt x="76200" y="95250"/>
                  </a:lnTo>
                  <a:lnTo>
                    <a:pt x="76200" y="114299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50"/>
            <p:cNvSpPr/>
            <p:nvPr/>
          </p:nvSpPr>
          <p:spPr>
            <a:xfrm>
              <a:off x="615248" y="3479983"/>
              <a:ext cx="2482596" cy="310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51"/>
            <p:cNvSpPr/>
            <p:nvPr/>
          </p:nvSpPr>
          <p:spPr>
            <a:xfrm>
              <a:off x="658682" y="3557644"/>
              <a:ext cx="2286000" cy="114300"/>
            </a:xfrm>
            <a:custGeom>
              <a:avLst/>
              <a:gdLst/>
              <a:ahLst/>
              <a:cxnLst/>
              <a:rect l="l" t="t" r="r" b="b"/>
              <a:pathLst>
                <a:path w="2286000" h="114300">
                  <a:moveTo>
                    <a:pt x="2190750" y="76199"/>
                  </a:moveTo>
                  <a:lnTo>
                    <a:pt x="2171700" y="76199"/>
                  </a:lnTo>
                  <a:lnTo>
                    <a:pt x="2171700" y="114299"/>
                  </a:lnTo>
                  <a:lnTo>
                    <a:pt x="2286000" y="57149"/>
                  </a:lnTo>
                  <a:lnTo>
                    <a:pt x="2190750" y="76199"/>
                  </a:lnTo>
                  <a:close/>
                </a:path>
                <a:path w="2286000" h="114300">
                  <a:moveTo>
                    <a:pt x="2190750" y="38099"/>
                  </a:moveTo>
                  <a:lnTo>
                    <a:pt x="2171700" y="0"/>
                  </a:lnTo>
                  <a:lnTo>
                    <a:pt x="2171699" y="38100"/>
                  </a:lnTo>
                  <a:lnTo>
                    <a:pt x="2190750" y="38099"/>
                  </a:lnTo>
                  <a:close/>
                </a:path>
                <a:path w="2286000" h="114300">
                  <a:moveTo>
                    <a:pt x="0" y="38099"/>
                  </a:moveTo>
                  <a:lnTo>
                    <a:pt x="0" y="76199"/>
                  </a:lnTo>
                  <a:lnTo>
                    <a:pt x="2190750" y="76199"/>
                  </a:lnTo>
                  <a:lnTo>
                    <a:pt x="2286000" y="57149"/>
                  </a:lnTo>
                  <a:lnTo>
                    <a:pt x="2171700" y="0"/>
                  </a:lnTo>
                  <a:lnTo>
                    <a:pt x="2190750" y="38099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52"/>
            <p:cNvSpPr/>
            <p:nvPr/>
          </p:nvSpPr>
          <p:spPr>
            <a:xfrm>
              <a:off x="802293" y="3322948"/>
              <a:ext cx="109016" cy="138683"/>
            </a:xfrm>
            <a:custGeom>
              <a:avLst/>
              <a:gdLst/>
              <a:ahLst/>
              <a:cxnLst/>
              <a:rect l="l" t="t" r="r" b="b"/>
              <a:pathLst>
                <a:path w="109016" h="138683">
                  <a:moveTo>
                    <a:pt x="0" y="118744"/>
                  </a:moveTo>
                  <a:lnTo>
                    <a:pt x="29819" y="138683"/>
                  </a:lnTo>
                  <a:lnTo>
                    <a:pt x="54508" y="101600"/>
                  </a:lnTo>
                  <a:lnTo>
                    <a:pt x="79197" y="138683"/>
                  </a:lnTo>
                  <a:lnTo>
                    <a:pt x="109016" y="118744"/>
                  </a:lnTo>
                  <a:lnTo>
                    <a:pt x="76047" y="69342"/>
                  </a:lnTo>
                  <a:lnTo>
                    <a:pt x="109016" y="19938"/>
                  </a:lnTo>
                  <a:lnTo>
                    <a:pt x="79197" y="0"/>
                  </a:lnTo>
                  <a:lnTo>
                    <a:pt x="54508" y="37083"/>
                  </a:lnTo>
                  <a:lnTo>
                    <a:pt x="29819" y="0"/>
                  </a:lnTo>
                  <a:lnTo>
                    <a:pt x="0" y="19938"/>
                  </a:lnTo>
                  <a:lnTo>
                    <a:pt x="32969" y="69342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3"/>
            <p:cNvSpPr/>
            <p:nvPr/>
          </p:nvSpPr>
          <p:spPr>
            <a:xfrm>
              <a:off x="802293" y="3322948"/>
              <a:ext cx="109016" cy="138683"/>
            </a:xfrm>
            <a:custGeom>
              <a:avLst/>
              <a:gdLst/>
              <a:ahLst/>
              <a:cxnLst/>
              <a:rect l="l" t="t" r="r" b="b"/>
              <a:pathLst>
                <a:path w="109016" h="138683">
                  <a:moveTo>
                    <a:pt x="0" y="19938"/>
                  </a:moveTo>
                  <a:lnTo>
                    <a:pt x="29819" y="0"/>
                  </a:lnTo>
                  <a:lnTo>
                    <a:pt x="54508" y="37083"/>
                  </a:lnTo>
                  <a:lnTo>
                    <a:pt x="79197" y="0"/>
                  </a:lnTo>
                  <a:lnTo>
                    <a:pt x="109016" y="19938"/>
                  </a:lnTo>
                  <a:lnTo>
                    <a:pt x="76047" y="69342"/>
                  </a:lnTo>
                  <a:lnTo>
                    <a:pt x="109016" y="118744"/>
                  </a:lnTo>
                  <a:lnTo>
                    <a:pt x="79197" y="138683"/>
                  </a:lnTo>
                  <a:lnTo>
                    <a:pt x="54508" y="101600"/>
                  </a:lnTo>
                  <a:lnTo>
                    <a:pt x="29819" y="138683"/>
                  </a:lnTo>
                  <a:lnTo>
                    <a:pt x="0" y="118744"/>
                  </a:lnTo>
                  <a:lnTo>
                    <a:pt x="32969" y="69342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54"/>
            <p:cNvSpPr/>
            <p:nvPr/>
          </p:nvSpPr>
          <p:spPr>
            <a:xfrm>
              <a:off x="921165" y="3138544"/>
              <a:ext cx="109016" cy="138683"/>
            </a:xfrm>
            <a:custGeom>
              <a:avLst/>
              <a:gdLst/>
              <a:ahLst/>
              <a:cxnLst/>
              <a:rect l="l" t="t" r="r" b="b"/>
              <a:pathLst>
                <a:path w="109016" h="138683">
                  <a:moveTo>
                    <a:pt x="0" y="118744"/>
                  </a:moveTo>
                  <a:lnTo>
                    <a:pt x="29819" y="138683"/>
                  </a:lnTo>
                  <a:lnTo>
                    <a:pt x="54508" y="101599"/>
                  </a:lnTo>
                  <a:lnTo>
                    <a:pt x="79197" y="138683"/>
                  </a:lnTo>
                  <a:lnTo>
                    <a:pt x="109016" y="118744"/>
                  </a:lnTo>
                  <a:lnTo>
                    <a:pt x="76047" y="69341"/>
                  </a:lnTo>
                  <a:lnTo>
                    <a:pt x="109016" y="19938"/>
                  </a:lnTo>
                  <a:lnTo>
                    <a:pt x="79197" y="0"/>
                  </a:lnTo>
                  <a:lnTo>
                    <a:pt x="54508" y="37083"/>
                  </a:lnTo>
                  <a:lnTo>
                    <a:pt x="29819" y="0"/>
                  </a:lnTo>
                  <a:lnTo>
                    <a:pt x="0" y="19938"/>
                  </a:lnTo>
                  <a:lnTo>
                    <a:pt x="32969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55"/>
            <p:cNvSpPr/>
            <p:nvPr/>
          </p:nvSpPr>
          <p:spPr>
            <a:xfrm>
              <a:off x="921165" y="3138544"/>
              <a:ext cx="109016" cy="138683"/>
            </a:xfrm>
            <a:custGeom>
              <a:avLst/>
              <a:gdLst/>
              <a:ahLst/>
              <a:cxnLst/>
              <a:rect l="l" t="t" r="r" b="b"/>
              <a:pathLst>
                <a:path w="109016" h="138683">
                  <a:moveTo>
                    <a:pt x="0" y="19938"/>
                  </a:moveTo>
                  <a:lnTo>
                    <a:pt x="29819" y="0"/>
                  </a:lnTo>
                  <a:lnTo>
                    <a:pt x="54508" y="37083"/>
                  </a:lnTo>
                  <a:lnTo>
                    <a:pt x="79197" y="0"/>
                  </a:lnTo>
                  <a:lnTo>
                    <a:pt x="109016" y="19938"/>
                  </a:lnTo>
                  <a:lnTo>
                    <a:pt x="76047" y="69341"/>
                  </a:lnTo>
                  <a:lnTo>
                    <a:pt x="109016" y="118744"/>
                  </a:lnTo>
                  <a:lnTo>
                    <a:pt x="79197" y="138683"/>
                  </a:lnTo>
                  <a:lnTo>
                    <a:pt x="54508" y="101599"/>
                  </a:lnTo>
                  <a:lnTo>
                    <a:pt x="29819" y="138683"/>
                  </a:lnTo>
                  <a:lnTo>
                    <a:pt x="0" y="118744"/>
                  </a:lnTo>
                  <a:lnTo>
                    <a:pt x="32969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56"/>
            <p:cNvSpPr/>
            <p:nvPr/>
          </p:nvSpPr>
          <p:spPr>
            <a:xfrm>
              <a:off x="1065945" y="2967856"/>
              <a:ext cx="109016" cy="138683"/>
            </a:xfrm>
            <a:custGeom>
              <a:avLst/>
              <a:gdLst/>
              <a:ahLst/>
              <a:cxnLst/>
              <a:rect l="l" t="t" r="r" b="b"/>
              <a:pathLst>
                <a:path w="109016" h="138683">
                  <a:moveTo>
                    <a:pt x="0" y="118744"/>
                  </a:moveTo>
                  <a:lnTo>
                    <a:pt x="29819" y="138683"/>
                  </a:lnTo>
                  <a:lnTo>
                    <a:pt x="54508" y="101600"/>
                  </a:lnTo>
                  <a:lnTo>
                    <a:pt x="79197" y="138683"/>
                  </a:lnTo>
                  <a:lnTo>
                    <a:pt x="109016" y="118744"/>
                  </a:lnTo>
                  <a:lnTo>
                    <a:pt x="76047" y="69341"/>
                  </a:lnTo>
                  <a:lnTo>
                    <a:pt x="109016" y="19938"/>
                  </a:lnTo>
                  <a:lnTo>
                    <a:pt x="79197" y="0"/>
                  </a:lnTo>
                  <a:lnTo>
                    <a:pt x="54508" y="37083"/>
                  </a:lnTo>
                  <a:lnTo>
                    <a:pt x="29819" y="0"/>
                  </a:lnTo>
                  <a:lnTo>
                    <a:pt x="0" y="19938"/>
                  </a:lnTo>
                  <a:lnTo>
                    <a:pt x="32969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57"/>
            <p:cNvSpPr/>
            <p:nvPr/>
          </p:nvSpPr>
          <p:spPr>
            <a:xfrm>
              <a:off x="1065945" y="2967856"/>
              <a:ext cx="109016" cy="138683"/>
            </a:xfrm>
            <a:custGeom>
              <a:avLst/>
              <a:gdLst/>
              <a:ahLst/>
              <a:cxnLst/>
              <a:rect l="l" t="t" r="r" b="b"/>
              <a:pathLst>
                <a:path w="109016" h="138683">
                  <a:moveTo>
                    <a:pt x="0" y="19938"/>
                  </a:moveTo>
                  <a:lnTo>
                    <a:pt x="29819" y="0"/>
                  </a:lnTo>
                  <a:lnTo>
                    <a:pt x="54508" y="37083"/>
                  </a:lnTo>
                  <a:lnTo>
                    <a:pt x="79197" y="0"/>
                  </a:lnTo>
                  <a:lnTo>
                    <a:pt x="109016" y="19938"/>
                  </a:lnTo>
                  <a:lnTo>
                    <a:pt x="76047" y="69341"/>
                  </a:lnTo>
                  <a:lnTo>
                    <a:pt x="109016" y="118744"/>
                  </a:lnTo>
                  <a:lnTo>
                    <a:pt x="79197" y="138683"/>
                  </a:lnTo>
                  <a:lnTo>
                    <a:pt x="54508" y="101600"/>
                  </a:lnTo>
                  <a:lnTo>
                    <a:pt x="29819" y="138683"/>
                  </a:lnTo>
                  <a:lnTo>
                    <a:pt x="0" y="118744"/>
                  </a:lnTo>
                  <a:lnTo>
                    <a:pt x="32969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58"/>
            <p:cNvSpPr/>
            <p:nvPr/>
          </p:nvSpPr>
          <p:spPr>
            <a:xfrm>
              <a:off x="1218371" y="2781928"/>
              <a:ext cx="108965" cy="138684"/>
            </a:xfrm>
            <a:custGeom>
              <a:avLst/>
              <a:gdLst/>
              <a:ahLst/>
              <a:cxnLst/>
              <a:rect l="l" t="t" r="r" b="b"/>
              <a:pathLst>
                <a:path w="108965" h="138684">
                  <a:moveTo>
                    <a:pt x="0" y="118745"/>
                  </a:moveTo>
                  <a:lnTo>
                    <a:pt x="29844" y="138684"/>
                  </a:lnTo>
                  <a:lnTo>
                    <a:pt x="54482" y="101600"/>
                  </a:lnTo>
                  <a:lnTo>
                    <a:pt x="79121" y="138684"/>
                  </a:lnTo>
                  <a:lnTo>
                    <a:pt x="108965" y="118745"/>
                  </a:lnTo>
                  <a:lnTo>
                    <a:pt x="76072" y="69342"/>
                  </a:lnTo>
                  <a:lnTo>
                    <a:pt x="108965" y="19938"/>
                  </a:lnTo>
                  <a:lnTo>
                    <a:pt x="79121" y="0"/>
                  </a:lnTo>
                  <a:lnTo>
                    <a:pt x="54482" y="37084"/>
                  </a:lnTo>
                  <a:lnTo>
                    <a:pt x="29844" y="0"/>
                  </a:lnTo>
                  <a:lnTo>
                    <a:pt x="0" y="19938"/>
                  </a:lnTo>
                  <a:lnTo>
                    <a:pt x="32893" y="69342"/>
                  </a:lnTo>
                  <a:lnTo>
                    <a:pt x="0" y="1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59"/>
            <p:cNvSpPr/>
            <p:nvPr/>
          </p:nvSpPr>
          <p:spPr>
            <a:xfrm>
              <a:off x="1218371" y="2781928"/>
              <a:ext cx="108965" cy="138684"/>
            </a:xfrm>
            <a:custGeom>
              <a:avLst/>
              <a:gdLst/>
              <a:ahLst/>
              <a:cxnLst/>
              <a:rect l="l" t="t" r="r" b="b"/>
              <a:pathLst>
                <a:path w="108965" h="138684">
                  <a:moveTo>
                    <a:pt x="0" y="19938"/>
                  </a:moveTo>
                  <a:lnTo>
                    <a:pt x="29844" y="0"/>
                  </a:lnTo>
                  <a:lnTo>
                    <a:pt x="54482" y="37084"/>
                  </a:lnTo>
                  <a:lnTo>
                    <a:pt x="79121" y="0"/>
                  </a:lnTo>
                  <a:lnTo>
                    <a:pt x="108965" y="19938"/>
                  </a:lnTo>
                  <a:lnTo>
                    <a:pt x="76072" y="69342"/>
                  </a:lnTo>
                  <a:lnTo>
                    <a:pt x="108965" y="118745"/>
                  </a:lnTo>
                  <a:lnTo>
                    <a:pt x="79121" y="138684"/>
                  </a:lnTo>
                  <a:lnTo>
                    <a:pt x="54482" y="101600"/>
                  </a:lnTo>
                  <a:lnTo>
                    <a:pt x="29844" y="138684"/>
                  </a:lnTo>
                  <a:lnTo>
                    <a:pt x="0" y="118745"/>
                  </a:lnTo>
                  <a:lnTo>
                    <a:pt x="32893" y="69342"/>
                  </a:lnTo>
                  <a:lnTo>
                    <a:pt x="0" y="1993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60"/>
            <p:cNvSpPr/>
            <p:nvPr/>
          </p:nvSpPr>
          <p:spPr>
            <a:xfrm>
              <a:off x="1437827" y="2559424"/>
              <a:ext cx="108965" cy="138684"/>
            </a:xfrm>
            <a:custGeom>
              <a:avLst/>
              <a:gdLst/>
              <a:ahLst/>
              <a:cxnLst/>
              <a:rect l="l" t="t" r="r" b="b"/>
              <a:pathLst>
                <a:path w="108965" h="138684">
                  <a:moveTo>
                    <a:pt x="0" y="118745"/>
                  </a:moveTo>
                  <a:lnTo>
                    <a:pt x="29844" y="138684"/>
                  </a:lnTo>
                  <a:lnTo>
                    <a:pt x="54482" y="101600"/>
                  </a:lnTo>
                  <a:lnTo>
                    <a:pt x="79121" y="138684"/>
                  </a:lnTo>
                  <a:lnTo>
                    <a:pt x="108965" y="118745"/>
                  </a:lnTo>
                  <a:lnTo>
                    <a:pt x="76072" y="69341"/>
                  </a:lnTo>
                  <a:lnTo>
                    <a:pt x="108965" y="19938"/>
                  </a:lnTo>
                  <a:lnTo>
                    <a:pt x="79121" y="0"/>
                  </a:lnTo>
                  <a:lnTo>
                    <a:pt x="54482" y="37084"/>
                  </a:lnTo>
                  <a:lnTo>
                    <a:pt x="29844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61"/>
            <p:cNvSpPr/>
            <p:nvPr/>
          </p:nvSpPr>
          <p:spPr>
            <a:xfrm>
              <a:off x="1437827" y="2559424"/>
              <a:ext cx="108965" cy="138684"/>
            </a:xfrm>
            <a:custGeom>
              <a:avLst/>
              <a:gdLst/>
              <a:ahLst/>
              <a:cxnLst/>
              <a:rect l="l" t="t" r="r" b="b"/>
              <a:pathLst>
                <a:path w="108965" h="138684">
                  <a:moveTo>
                    <a:pt x="0" y="19938"/>
                  </a:moveTo>
                  <a:lnTo>
                    <a:pt x="29844" y="0"/>
                  </a:lnTo>
                  <a:lnTo>
                    <a:pt x="54482" y="37084"/>
                  </a:lnTo>
                  <a:lnTo>
                    <a:pt x="79121" y="0"/>
                  </a:lnTo>
                  <a:lnTo>
                    <a:pt x="108965" y="19938"/>
                  </a:lnTo>
                  <a:lnTo>
                    <a:pt x="76072" y="69341"/>
                  </a:lnTo>
                  <a:lnTo>
                    <a:pt x="108965" y="118745"/>
                  </a:lnTo>
                  <a:lnTo>
                    <a:pt x="79121" y="138684"/>
                  </a:lnTo>
                  <a:lnTo>
                    <a:pt x="54482" y="101600"/>
                  </a:lnTo>
                  <a:lnTo>
                    <a:pt x="29844" y="138684"/>
                  </a:lnTo>
                  <a:lnTo>
                    <a:pt x="0" y="118745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62"/>
            <p:cNvSpPr/>
            <p:nvPr/>
          </p:nvSpPr>
          <p:spPr>
            <a:xfrm>
              <a:off x="1600895" y="2332348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18745"/>
                  </a:moveTo>
                  <a:lnTo>
                    <a:pt x="29844" y="138684"/>
                  </a:lnTo>
                  <a:lnTo>
                    <a:pt x="54483" y="101600"/>
                  </a:lnTo>
                  <a:lnTo>
                    <a:pt x="79121" y="138684"/>
                  </a:lnTo>
                  <a:lnTo>
                    <a:pt x="108966" y="118745"/>
                  </a:lnTo>
                  <a:lnTo>
                    <a:pt x="76073" y="69341"/>
                  </a:lnTo>
                  <a:lnTo>
                    <a:pt x="108966" y="19938"/>
                  </a:lnTo>
                  <a:lnTo>
                    <a:pt x="79121" y="0"/>
                  </a:lnTo>
                  <a:lnTo>
                    <a:pt x="54483" y="37084"/>
                  </a:lnTo>
                  <a:lnTo>
                    <a:pt x="29844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63"/>
            <p:cNvSpPr/>
            <p:nvPr/>
          </p:nvSpPr>
          <p:spPr>
            <a:xfrm>
              <a:off x="1600895" y="2332348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9938"/>
                  </a:moveTo>
                  <a:lnTo>
                    <a:pt x="29844" y="0"/>
                  </a:lnTo>
                  <a:lnTo>
                    <a:pt x="54483" y="37084"/>
                  </a:lnTo>
                  <a:lnTo>
                    <a:pt x="79121" y="0"/>
                  </a:lnTo>
                  <a:lnTo>
                    <a:pt x="108966" y="19938"/>
                  </a:lnTo>
                  <a:lnTo>
                    <a:pt x="76073" y="69341"/>
                  </a:lnTo>
                  <a:lnTo>
                    <a:pt x="108966" y="118745"/>
                  </a:lnTo>
                  <a:lnTo>
                    <a:pt x="79121" y="138684"/>
                  </a:lnTo>
                  <a:lnTo>
                    <a:pt x="54483" y="101600"/>
                  </a:lnTo>
                  <a:lnTo>
                    <a:pt x="29844" y="138684"/>
                  </a:lnTo>
                  <a:lnTo>
                    <a:pt x="0" y="118745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64"/>
            <p:cNvSpPr/>
            <p:nvPr/>
          </p:nvSpPr>
          <p:spPr>
            <a:xfrm>
              <a:off x="1777679" y="2144896"/>
              <a:ext cx="108965" cy="138683"/>
            </a:xfrm>
            <a:custGeom>
              <a:avLst/>
              <a:gdLst/>
              <a:ahLst/>
              <a:cxnLst/>
              <a:rect l="l" t="t" r="r" b="b"/>
              <a:pathLst>
                <a:path w="108965" h="138683">
                  <a:moveTo>
                    <a:pt x="0" y="118744"/>
                  </a:moveTo>
                  <a:lnTo>
                    <a:pt x="29844" y="138683"/>
                  </a:lnTo>
                  <a:lnTo>
                    <a:pt x="54482" y="101600"/>
                  </a:lnTo>
                  <a:lnTo>
                    <a:pt x="79120" y="138683"/>
                  </a:lnTo>
                  <a:lnTo>
                    <a:pt x="108965" y="118744"/>
                  </a:lnTo>
                  <a:lnTo>
                    <a:pt x="76072" y="69341"/>
                  </a:lnTo>
                  <a:lnTo>
                    <a:pt x="108965" y="19938"/>
                  </a:lnTo>
                  <a:lnTo>
                    <a:pt x="79120" y="0"/>
                  </a:lnTo>
                  <a:lnTo>
                    <a:pt x="54482" y="37083"/>
                  </a:lnTo>
                  <a:lnTo>
                    <a:pt x="29844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65"/>
            <p:cNvSpPr/>
            <p:nvPr/>
          </p:nvSpPr>
          <p:spPr>
            <a:xfrm>
              <a:off x="1777679" y="2144896"/>
              <a:ext cx="108965" cy="138683"/>
            </a:xfrm>
            <a:custGeom>
              <a:avLst/>
              <a:gdLst/>
              <a:ahLst/>
              <a:cxnLst/>
              <a:rect l="l" t="t" r="r" b="b"/>
              <a:pathLst>
                <a:path w="108965" h="138683">
                  <a:moveTo>
                    <a:pt x="0" y="19938"/>
                  </a:moveTo>
                  <a:lnTo>
                    <a:pt x="29844" y="0"/>
                  </a:lnTo>
                  <a:lnTo>
                    <a:pt x="54482" y="37083"/>
                  </a:lnTo>
                  <a:lnTo>
                    <a:pt x="79120" y="0"/>
                  </a:lnTo>
                  <a:lnTo>
                    <a:pt x="108965" y="19938"/>
                  </a:lnTo>
                  <a:lnTo>
                    <a:pt x="76072" y="69341"/>
                  </a:lnTo>
                  <a:lnTo>
                    <a:pt x="108965" y="118744"/>
                  </a:lnTo>
                  <a:lnTo>
                    <a:pt x="79120" y="138683"/>
                  </a:lnTo>
                  <a:lnTo>
                    <a:pt x="54482" y="101600"/>
                  </a:lnTo>
                  <a:lnTo>
                    <a:pt x="29844" y="138683"/>
                  </a:lnTo>
                  <a:lnTo>
                    <a:pt x="0" y="118744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66"/>
            <p:cNvSpPr/>
            <p:nvPr/>
          </p:nvSpPr>
          <p:spPr>
            <a:xfrm>
              <a:off x="1930079" y="1936108"/>
              <a:ext cx="108965" cy="138683"/>
            </a:xfrm>
            <a:custGeom>
              <a:avLst/>
              <a:gdLst/>
              <a:ahLst/>
              <a:cxnLst/>
              <a:rect l="l" t="t" r="r" b="b"/>
              <a:pathLst>
                <a:path w="108965" h="138683">
                  <a:moveTo>
                    <a:pt x="0" y="118744"/>
                  </a:moveTo>
                  <a:lnTo>
                    <a:pt x="29844" y="138683"/>
                  </a:lnTo>
                  <a:lnTo>
                    <a:pt x="54482" y="101600"/>
                  </a:lnTo>
                  <a:lnTo>
                    <a:pt x="79120" y="138683"/>
                  </a:lnTo>
                  <a:lnTo>
                    <a:pt x="108965" y="118744"/>
                  </a:lnTo>
                  <a:lnTo>
                    <a:pt x="76072" y="69341"/>
                  </a:lnTo>
                  <a:lnTo>
                    <a:pt x="108965" y="19938"/>
                  </a:lnTo>
                  <a:lnTo>
                    <a:pt x="79120" y="0"/>
                  </a:lnTo>
                  <a:lnTo>
                    <a:pt x="54482" y="37083"/>
                  </a:lnTo>
                  <a:lnTo>
                    <a:pt x="29844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67"/>
            <p:cNvSpPr/>
            <p:nvPr/>
          </p:nvSpPr>
          <p:spPr>
            <a:xfrm>
              <a:off x="1930079" y="1936108"/>
              <a:ext cx="108965" cy="138683"/>
            </a:xfrm>
            <a:custGeom>
              <a:avLst/>
              <a:gdLst/>
              <a:ahLst/>
              <a:cxnLst/>
              <a:rect l="l" t="t" r="r" b="b"/>
              <a:pathLst>
                <a:path w="108965" h="138683">
                  <a:moveTo>
                    <a:pt x="0" y="19938"/>
                  </a:moveTo>
                  <a:lnTo>
                    <a:pt x="29844" y="0"/>
                  </a:lnTo>
                  <a:lnTo>
                    <a:pt x="54482" y="37083"/>
                  </a:lnTo>
                  <a:lnTo>
                    <a:pt x="79120" y="0"/>
                  </a:lnTo>
                  <a:lnTo>
                    <a:pt x="108965" y="19938"/>
                  </a:lnTo>
                  <a:lnTo>
                    <a:pt x="76072" y="69341"/>
                  </a:lnTo>
                  <a:lnTo>
                    <a:pt x="108965" y="118744"/>
                  </a:lnTo>
                  <a:lnTo>
                    <a:pt x="79120" y="138683"/>
                  </a:lnTo>
                  <a:lnTo>
                    <a:pt x="54482" y="101600"/>
                  </a:lnTo>
                  <a:lnTo>
                    <a:pt x="29844" y="138683"/>
                  </a:lnTo>
                  <a:lnTo>
                    <a:pt x="0" y="118744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68"/>
            <p:cNvSpPr/>
            <p:nvPr/>
          </p:nvSpPr>
          <p:spPr>
            <a:xfrm>
              <a:off x="2082479" y="1766944"/>
              <a:ext cx="108965" cy="138683"/>
            </a:xfrm>
            <a:custGeom>
              <a:avLst/>
              <a:gdLst/>
              <a:ahLst/>
              <a:cxnLst/>
              <a:rect l="l" t="t" r="r" b="b"/>
              <a:pathLst>
                <a:path w="108965" h="138683">
                  <a:moveTo>
                    <a:pt x="0" y="118744"/>
                  </a:moveTo>
                  <a:lnTo>
                    <a:pt x="29844" y="138683"/>
                  </a:lnTo>
                  <a:lnTo>
                    <a:pt x="54482" y="101600"/>
                  </a:lnTo>
                  <a:lnTo>
                    <a:pt x="79120" y="138683"/>
                  </a:lnTo>
                  <a:lnTo>
                    <a:pt x="108965" y="118744"/>
                  </a:lnTo>
                  <a:lnTo>
                    <a:pt x="76072" y="69341"/>
                  </a:lnTo>
                  <a:lnTo>
                    <a:pt x="108965" y="19938"/>
                  </a:lnTo>
                  <a:lnTo>
                    <a:pt x="79120" y="0"/>
                  </a:lnTo>
                  <a:lnTo>
                    <a:pt x="54482" y="37083"/>
                  </a:lnTo>
                  <a:lnTo>
                    <a:pt x="29844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69"/>
            <p:cNvSpPr/>
            <p:nvPr/>
          </p:nvSpPr>
          <p:spPr>
            <a:xfrm>
              <a:off x="2082479" y="1766944"/>
              <a:ext cx="108965" cy="138683"/>
            </a:xfrm>
            <a:custGeom>
              <a:avLst/>
              <a:gdLst/>
              <a:ahLst/>
              <a:cxnLst/>
              <a:rect l="l" t="t" r="r" b="b"/>
              <a:pathLst>
                <a:path w="108965" h="138683">
                  <a:moveTo>
                    <a:pt x="0" y="19938"/>
                  </a:moveTo>
                  <a:lnTo>
                    <a:pt x="29844" y="0"/>
                  </a:lnTo>
                  <a:lnTo>
                    <a:pt x="54482" y="37083"/>
                  </a:lnTo>
                  <a:lnTo>
                    <a:pt x="79120" y="0"/>
                  </a:lnTo>
                  <a:lnTo>
                    <a:pt x="108965" y="19938"/>
                  </a:lnTo>
                  <a:lnTo>
                    <a:pt x="76072" y="69341"/>
                  </a:lnTo>
                  <a:lnTo>
                    <a:pt x="108965" y="118744"/>
                  </a:lnTo>
                  <a:lnTo>
                    <a:pt x="79120" y="138683"/>
                  </a:lnTo>
                  <a:lnTo>
                    <a:pt x="54482" y="101600"/>
                  </a:lnTo>
                  <a:lnTo>
                    <a:pt x="29844" y="138683"/>
                  </a:lnTo>
                  <a:lnTo>
                    <a:pt x="0" y="118744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70"/>
            <p:cNvSpPr/>
            <p:nvPr/>
          </p:nvSpPr>
          <p:spPr>
            <a:xfrm>
              <a:off x="764600" y="1741036"/>
              <a:ext cx="1461515" cy="1776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71"/>
            <p:cNvSpPr/>
            <p:nvPr/>
          </p:nvSpPr>
          <p:spPr>
            <a:xfrm>
              <a:off x="817178" y="1776850"/>
              <a:ext cx="1358519" cy="1674876"/>
            </a:xfrm>
            <a:custGeom>
              <a:avLst/>
              <a:gdLst/>
              <a:ahLst/>
              <a:cxnLst/>
              <a:rect l="l" t="t" r="r" b="b"/>
              <a:pathLst>
                <a:path w="1358519" h="1674876">
                  <a:moveTo>
                    <a:pt x="0" y="1674876"/>
                  </a:moveTo>
                  <a:lnTo>
                    <a:pt x="135851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44"/>
            <p:cNvSpPr/>
            <p:nvPr/>
          </p:nvSpPr>
          <p:spPr>
            <a:xfrm>
              <a:off x="5731316" y="1614544"/>
              <a:ext cx="310959" cy="2101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45"/>
            <p:cNvSpPr/>
            <p:nvPr/>
          </p:nvSpPr>
          <p:spPr>
            <a:xfrm>
              <a:off x="5831900" y="1749418"/>
              <a:ext cx="114300" cy="1904999"/>
            </a:xfrm>
            <a:custGeom>
              <a:avLst/>
              <a:gdLst/>
              <a:ahLst/>
              <a:cxnLst/>
              <a:rect l="l" t="t" r="r" b="b"/>
              <a:pathLst>
                <a:path w="114300" h="1905000">
                  <a:moveTo>
                    <a:pt x="38100" y="1904999"/>
                  </a:moveTo>
                  <a:lnTo>
                    <a:pt x="76200" y="1904999"/>
                  </a:lnTo>
                  <a:lnTo>
                    <a:pt x="76200" y="95250"/>
                  </a:lnTo>
                  <a:lnTo>
                    <a:pt x="114300" y="114300"/>
                  </a:lnTo>
                  <a:lnTo>
                    <a:pt x="57150" y="0"/>
                  </a:lnTo>
                  <a:lnTo>
                    <a:pt x="38100" y="95250"/>
                  </a:lnTo>
                  <a:lnTo>
                    <a:pt x="38100" y="1904999"/>
                  </a:lnTo>
                  <a:close/>
                </a:path>
                <a:path w="114300" h="1905000">
                  <a:moveTo>
                    <a:pt x="38100" y="95250"/>
                  </a:moveTo>
                  <a:lnTo>
                    <a:pt x="57150" y="0"/>
                  </a:lnTo>
                  <a:lnTo>
                    <a:pt x="0" y="114300"/>
                  </a:lnTo>
                  <a:lnTo>
                    <a:pt x="38100" y="114299"/>
                  </a:lnTo>
                  <a:lnTo>
                    <a:pt x="38100" y="95250"/>
                  </a:lnTo>
                  <a:close/>
                </a:path>
                <a:path w="114300" h="1905000">
                  <a:moveTo>
                    <a:pt x="114300" y="114300"/>
                  </a:moveTo>
                  <a:lnTo>
                    <a:pt x="76200" y="95250"/>
                  </a:lnTo>
                  <a:lnTo>
                    <a:pt x="76200" y="114299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46"/>
            <p:cNvSpPr/>
            <p:nvPr/>
          </p:nvSpPr>
          <p:spPr>
            <a:xfrm>
              <a:off x="5833424" y="3508939"/>
              <a:ext cx="2482595" cy="310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47"/>
            <p:cNvSpPr/>
            <p:nvPr/>
          </p:nvSpPr>
          <p:spPr>
            <a:xfrm>
              <a:off x="5876858" y="3586600"/>
              <a:ext cx="2286000" cy="114300"/>
            </a:xfrm>
            <a:custGeom>
              <a:avLst/>
              <a:gdLst/>
              <a:ahLst/>
              <a:cxnLst/>
              <a:rect l="l" t="t" r="r" b="b"/>
              <a:pathLst>
                <a:path w="2286000" h="114300">
                  <a:moveTo>
                    <a:pt x="2190750" y="76200"/>
                  </a:moveTo>
                  <a:lnTo>
                    <a:pt x="2171700" y="76199"/>
                  </a:lnTo>
                  <a:lnTo>
                    <a:pt x="2171700" y="114300"/>
                  </a:lnTo>
                  <a:lnTo>
                    <a:pt x="2286000" y="57150"/>
                  </a:lnTo>
                  <a:lnTo>
                    <a:pt x="2190750" y="76200"/>
                  </a:lnTo>
                  <a:close/>
                </a:path>
                <a:path w="2286000" h="114300">
                  <a:moveTo>
                    <a:pt x="2190750" y="38100"/>
                  </a:moveTo>
                  <a:lnTo>
                    <a:pt x="2171700" y="0"/>
                  </a:lnTo>
                  <a:lnTo>
                    <a:pt x="2171699" y="38100"/>
                  </a:lnTo>
                  <a:lnTo>
                    <a:pt x="2190750" y="38100"/>
                  </a:lnTo>
                  <a:close/>
                </a:path>
                <a:path w="2286000" h="114300">
                  <a:moveTo>
                    <a:pt x="0" y="38100"/>
                  </a:moveTo>
                  <a:lnTo>
                    <a:pt x="0" y="76200"/>
                  </a:lnTo>
                  <a:lnTo>
                    <a:pt x="2190750" y="76200"/>
                  </a:lnTo>
                  <a:lnTo>
                    <a:pt x="2286000" y="57150"/>
                  </a:lnTo>
                  <a:lnTo>
                    <a:pt x="2171700" y="0"/>
                  </a:lnTo>
                  <a:lnTo>
                    <a:pt x="21907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42"/>
            <p:cNvSpPr/>
            <p:nvPr/>
          </p:nvSpPr>
          <p:spPr>
            <a:xfrm>
              <a:off x="7651175" y="3318376"/>
              <a:ext cx="108965" cy="138684"/>
            </a:xfrm>
            <a:custGeom>
              <a:avLst/>
              <a:gdLst/>
              <a:ahLst/>
              <a:cxnLst/>
              <a:rect l="l" t="t" r="r" b="b"/>
              <a:pathLst>
                <a:path w="108965" h="138684">
                  <a:moveTo>
                    <a:pt x="0" y="118745"/>
                  </a:moveTo>
                  <a:lnTo>
                    <a:pt x="29844" y="138684"/>
                  </a:lnTo>
                  <a:lnTo>
                    <a:pt x="54482" y="101600"/>
                  </a:lnTo>
                  <a:lnTo>
                    <a:pt x="79120" y="138684"/>
                  </a:lnTo>
                  <a:lnTo>
                    <a:pt x="108965" y="118745"/>
                  </a:lnTo>
                  <a:lnTo>
                    <a:pt x="76072" y="69342"/>
                  </a:lnTo>
                  <a:lnTo>
                    <a:pt x="108965" y="19939"/>
                  </a:lnTo>
                  <a:lnTo>
                    <a:pt x="79120" y="0"/>
                  </a:lnTo>
                  <a:lnTo>
                    <a:pt x="54482" y="37084"/>
                  </a:lnTo>
                  <a:lnTo>
                    <a:pt x="29844" y="0"/>
                  </a:lnTo>
                  <a:lnTo>
                    <a:pt x="0" y="19939"/>
                  </a:lnTo>
                  <a:lnTo>
                    <a:pt x="32892" y="69342"/>
                  </a:lnTo>
                  <a:lnTo>
                    <a:pt x="0" y="1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43"/>
            <p:cNvSpPr/>
            <p:nvPr/>
          </p:nvSpPr>
          <p:spPr>
            <a:xfrm>
              <a:off x="7651175" y="3318376"/>
              <a:ext cx="108965" cy="138684"/>
            </a:xfrm>
            <a:custGeom>
              <a:avLst/>
              <a:gdLst/>
              <a:ahLst/>
              <a:cxnLst/>
              <a:rect l="l" t="t" r="r" b="b"/>
              <a:pathLst>
                <a:path w="108965" h="138684">
                  <a:moveTo>
                    <a:pt x="0" y="19939"/>
                  </a:moveTo>
                  <a:lnTo>
                    <a:pt x="29844" y="0"/>
                  </a:lnTo>
                  <a:lnTo>
                    <a:pt x="54482" y="37084"/>
                  </a:lnTo>
                  <a:lnTo>
                    <a:pt x="79120" y="0"/>
                  </a:lnTo>
                  <a:lnTo>
                    <a:pt x="108965" y="19939"/>
                  </a:lnTo>
                  <a:lnTo>
                    <a:pt x="76072" y="69342"/>
                  </a:lnTo>
                  <a:lnTo>
                    <a:pt x="108965" y="118745"/>
                  </a:lnTo>
                  <a:lnTo>
                    <a:pt x="79120" y="138684"/>
                  </a:lnTo>
                  <a:lnTo>
                    <a:pt x="54482" y="101600"/>
                  </a:lnTo>
                  <a:lnTo>
                    <a:pt x="29844" y="138684"/>
                  </a:lnTo>
                  <a:lnTo>
                    <a:pt x="0" y="118745"/>
                  </a:lnTo>
                  <a:lnTo>
                    <a:pt x="32892" y="69342"/>
                  </a:lnTo>
                  <a:lnTo>
                    <a:pt x="0" y="199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40"/>
            <p:cNvSpPr/>
            <p:nvPr/>
          </p:nvSpPr>
          <p:spPr>
            <a:xfrm>
              <a:off x="6846503" y="3133972"/>
              <a:ext cx="108965" cy="138683"/>
            </a:xfrm>
            <a:custGeom>
              <a:avLst/>
              <a:gdLst/>
              <a:ahLst/>
              <a:cxnLst/>
              <a:rect l="l" t="t" r="r" b="b"/>
              <a:pathLst>
                <a:path w="108965" h="138683">
                  <a:moveTo>
                    <a:pt x="0" y="118744"/>
                  </a:moveTo>
                  <a:lnTo>
                    <a:pt x="29844" y="138683"/>
                  </a:lnTo>
                  <a:lnTo>
                    <a:pt x="54482" y="101600"/>
                  </a:lnTo>
                  <a:lnTo>
                    <a:pt x="79120" y="138683"/>
                  </a:lnTo>
                  <a:lnTo>
                    <a:pt x="108965" y="118744"/>
                  </a:lnTo>
                  <a:lnTo>
                    <a:pt x="76073" y="69341"/>
                  </a:lnTo>
                  <a:lnTo>
                    <a:pt x="108965" y="19938"/>
                  </a:lnTo>
                  <a:lnTo>
                    <a:pt x="79120" y="0"/>
                  </a:lnTo>
                  <a:lnTo>
                    <a:pt x="54482" y="37084"/>
                  </a:lnTo>
                  <a:lnTo>
                    <a:pt x="29844" y="0"/>
                  </a:lnTo>
                  <a:lnTo>
                    <a:pt x="0" y="19938"/>
                  </a:lnTo>
                  <a:lnTo>
                    <a:pt x="32892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41"/>
            <p:cNvSpPr/>
            <p:nvPr/>
          </p:nvSpPr>
          <p:spPr>
            <a:xfrm>
              <a:off x="6846503" y="3133972"/>
              <a:ext cx="108965" cy="138683"/>
            </a:xfrm>
            <a:custGeom>
              <a:avLst/>
              <a:gdLst/>
              <a:ahLst/>
              <a:cxnLst/>
              <a:rect l="l" t="t" r="r" b="b"/>
              <a:pathLst>
                <a:path w="108965" h="138683">
                  <a:moveTo>
                    <a:pt x="0" y="19938"/>
                  </a:moveTo>
                  <a:lnTo>
                    <a:pt x="29844" y="0"/>
                  </a:lnTo>
                  <a:lnTo>
                    <a:pt x="54482" y="37084"/>
                  </a:lnTo>
                  <a:lnTo>
                    <a:pt x="79120" y="0"/>
                  </a:lnTo>
                  <a:lnTo>
                    <a:pt x="108965" y="19938"/>
                  </a:lnTo>
                  <a:lnTo>
                    <a:pt x="76073" y="69341"/>
                  </a:lnTo>
                  <a:lnTo>
                    <a:pt x="108965" y="118744"/>
                  </a:lnTo>
                  <a:lnTo>
                    <a:pt x="79120" y="138683"/>
                  </a:lnTo>
                  <a:lnTo>
                    <a:pt x="54482" y="101600"/>
                  </a:lnTo>
                  <a:lnTo>
                    <a:pt x="29844" y="138683"/>
                  </a:lnTo>
                  <a:lnTo>
                    <a:pt x="0" y="118744"/>
                  </a:lnTo>
                  <a:lnTo>
                    <a:pt x="32892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8"/>
            <p:cNvSpPr/>
            <p:nvPr/>
          </p:nvSpPr>
          <p:spPr>
            <a:xfrm>
              <a:off x="7088819" y="2905372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18744"/>
                  </a:moveTo>
                  <a:lnTo>
                    <a:pt x="29845" y="138684"/>
                  </a:lnTo>
                  <a:lnTo>
                    <a:pt x="54483" y="101600"/>
                  </a:lnTo>
                  <a:lnTo>
                    <a:pt x="79121" y="138684"/>
                  </a:lnTo>
                  <a:lnTo>
                    <a:pt x="108966" y="118744"/>
                  </a:lnTo>
                  <a:lnTo>
                    <a:pt x="76073" y="69341"/>
                  </a:lnTo>
                  <a:lnTo>
                    <a:pt x="108966" y="19938"/>
                  </a:lnTo>
                  <a:lnTo>
                    <a:pt x="79121" y="0"/>
                  </a:lnTo>
                  <a:lnTo>
                    <a:pt x="54483" y="37084"/>
                  </a:lnTo>
                  <a:lnTo>
                    <a:pt x="29845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39"/>
            <p:cNvSpPr/>
            <p:nvPr/>
          </p:nvSpPr>
          <p:spPr>
            <a:xfrm>
              <a:off x="7088819" y="2905372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9938"/>
                  </a:moveTo>
                  <a:lnTo>
                    <a:pt x="29845" y="0"/>
                  </a:lnTo>
                  <a:lnTo>
                    <a:pt x="54483" y="37084"/>
                  </a:lnTo>
                  <a:lnTo>
                    <a:pt x="79121" y="0"/>
                  </a:lnTo>
                  <a:lnTo>
                    <a:pt x="108966" y="19938"/>
                  </a:lnTo>
                  <a:lnTo>
                    <a:pt x="76073" y="69341"/>
                  </a:lnTo>
                  <a:lnTo>
                    <a:pt x="108966" y="118744"/>
                  </a:lnTo>
                  <a:lnTo>
                    <a:pt x="79121" y="138684"/>
                  </a:lnTo>
                  <a:lnTo>
                    <a:pt x="54483" y="101600"/>
                  </a:lnTo>
                  <a:lnTo>
                    <a:pt x="29845" y="138684"/>
                  </a:lnTo>
                  <a:lnTo>
                    <a:pt x="0" y="118744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0422" y="2905372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18744"/>
                  </a:moveTo>
                  <a:lnTo>
                    <a:pt x="29845" y="138684"/>
                  </a:lnTo>
                  <a:lnTo>
                    <a:pt x="54483" y="101600"/>
                  </a:lnTo>
                  <a:lnTo>
                    <a:pt x="79121" y="138684"/>
                  </a:lnTo>
                  <a:lnTo>
                    <a:pt x="108966" y="118744"/>
                  </a:lnTo>
                  <a:lnTo>
                    <a:pt x="76073" y="69341"/>
                  </a:lnTo>
                  <a:lnTo>
                    <a:pt x="108966" y="19938"/>
                  </a:lnTo>
                  <a:lnTo>
                    <a:pt x="79121" y="0"/>
                  </a:lnTo>
                  <a:lnTo>
                    <a:pt x="54483" y="37084"/>
                  </a:lnTo>
                  <a:lnTo>
                    <a:pt x="29845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0422" y="2905372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9938"/>
                  </a:moveTo>
                  <a:lnTo>
                    <a:pt x="29845" y="0"/>
                  </a:lnTo>
                  <a:lnTo>
                    <a:pt x="54483" y="37084"/>
                  </a:lnTo>
                  <a:lnTo>
                    <a:pt x="79121" y="0"/>
                  </a:lnTo>
                  <a:lnTo>
                    <a:pt x="108966" y="19938"/>
                  </a:lnTo>
                  <a:lnTo>
                    <a:pt x="76073" y="69341"/>
                  </a:lnTo>
                  <a:lnTo>
                    <a:pt x="108966" y="118744"/>
                  </a:lnTo>
                  <a:lnTo>
                    <a:pt x="79121" y="138684"/>
                  </a:lnTo>
                  <a:lnTo>
                    <a:pt x="54483" y="101600"/>
                  </a:lnTo>
                  <a:lnTo>
                    <a:pt x="29845" y="138684"/>
                  </a:lnTo>
                  <a:lnTo>
                    <a:pt x="0" y="118744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6215567" y="2629528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18745"/>
                  </a:moveTo>
                  <a:lnTo>
                    <a:pt x="29845" y="138684"/>
                  </a:lnTo>
                  <a:lnTo>
                    <a:pt x="54483" y="101600"/>
                  </a:lnTo>
                  <a:lnTo>
                    <a:pt x="79121" y="138684"/>
                  </a:lnTo>
                  <a:lnTo>
                    <a:pt x="108966" y="118745"/>
                  </a:lnTo>
                  <a:lnTo>
                    <a:pt x="76073" y="69342"/>
                  </a:lnTo>
                  <a:lnTo>
                    <a:pt x="108966" y="19938"/>
                  </a:lnTo>
                  <a:lnTo>
                    <a:pt x="79121" y="0"/>
                  </a:lnTo>
                  <a:lnTo>
                    <a:pt x="54483" y="37084"/>
                  </a:lnTo>
                  <a:lnTo>
                    <a:pt x="29845" y="0"/>
                  </a:lnTo>
                  <a:lnTo>
                    <a:pt x="0" y="19938"/>
                  </a:lnTo>
                  <a:lnTo>
                    <a:pt x="32893" y="69342"/>
                  </a:lnTo>
                  <a:lnTo>
                    <a:pt x="0" y="1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6215567" y="2629528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9938"/>
                  </a:moveTo>
                  <a:lnTo>
                    <a:pt x="29845" y="0"/>
                  </a:lnTo>
                  <a:lnTo>
                    <a:pt x="54483" y="37084"/>
                  </a:lnTo>
                  <a:lnTo>
                    <a:pt x="79121" y="0"/>
                  </a:lnTo>
                  <a:lnTo>
                    <a:pt x="108966" y="19938"/>
                  </a:lnTo>
                  <a:lnTo>
                    <a:pt x="76073" y="69342"/>
                  </a:lnTo>
                  <a:lnTo>
                    <a:pt x="108966" y="118745"/>
                  </a:lnTo>
                  <a:lnTo>
                    <a:pt x="79121" y="138684"/>
                  </a:lnTo>
                  <a:lnTo>
                    <a:pt x="54483" y="101600"/>
                  </a:lnTo>
                  <a:lnTo>
                    <a:pt x="29845" y="138684"/>
                  </a:lnTo>
                  <a:lnTo>
                    <a:pt x="0" y="118745"/>
                  </a:lnTo>
                  <a:lnTo>
                    <a:pt x="32893" y="69342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32"/>
            <p:cNvSpPr/>
            <p:nvPr/>
          </p:nvSpPr>
          <p:spPr>
            <a:xfrm>
              <a:off x="7251887" y="2291200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18745"/>
                  </a:moveTo>
                  <a:lnTo>
                    <a:pt x="29845" y="138684"/>
                  </a:lnTo>
                  <a:lnTo>
                    <a:pt x="54482" y="101600"/>
                  </a:lnTo>
                  <a:lnTo>
                    <a:pt x="79121" y="138684"/>
                  </a:lnTo>
                  <a:lnTo>
                    <a:pt x="108966" y="118745"/>
                  </a:lnTo>
                  <a:lnTo>
                    <a:pt x="76073" y="69341"/>
                  </a:lnTo>
                  <a:lnTo>
                    <a:pt x="108966" y="19938"/>
                  </a:lnTo>
                  <a:lnTo>
                    <a:pt x="79121" y="0"/>
                  </a:lnTo>
                  <a:lnTo>
                    <a:pt x="54482" y="37084"/>
                  </a:lnTo>
                  <a:lnTo>
                    <a:pt x="29845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33"/>
            <p:cNvSpPr/>
            <p:nvPr/>
          </p:nvSpPr>
          <p:spPr>
            <a:xfrm>
              <a:off x="7251887" y="2291200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9938"/>
                  </a:moveTo>
                  <a:lnTo>
                    <a:pt x="29845" y="0"/>
                  </a:lnTo>
                  <a:lnTo>
                    <a:pt x="54482" y="37084"/>
                  </a:lnTo>
                  <a:lnTo>
                    <a:pt x="79121" y="0"/>
                  </a:lnTo>
                  <a:lnTo>
                    <a:pt x="108966" y="19938"/>
                  </a:lnTo>
                  <a:lnTo>
                    <a:pt x="76073" y="69341"/>
                  </a:lnTo>
                  <a:lnTo>
                    <a:pt x="108966" y="118745"/>
                  </a:lnTo>
                  <a:lnTo>
                    <a:pt x="79121" y="138684"/>
                  </a:lnTo>
                  <a:lnTo>
                    <a:pt x="54482" y="101600"/>
                  </a:lnTo>
                  <a:lnTo>
                    <a:pt x="29845" y="138684"/>
                  </a:lnTo>
                  <a:lnTo>
                    <a:pt x="0" y="118745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30"/>
            <p:cNvSpPr/>
            <p:nvPr/>
          </p:nvSpPr>
          <p:spPr>
            <a:xfrm>
              <a:off x="6342059" y="3266560"/>
              <a:ext cx="108966" cy="138683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18744"/>
                  </a:moveTo>
                  <a:lnTo>
                    <a:pt x="29844" y="138683"/>
                  </a:lnTo>
                  <a:lnTo>
                    <a:pt x="54482" y="101600"/>
                  </a:lnTo>
                  <a:lnTo>
                    <a:pt x="79120" y="138683"/>
                  </a:lnTo>
                  <a:lnTo>
                    <a:pt x="108966" y="118744"/>
                  </a:lnTo>
                  <a:lnTo>
                    <a:pt x="76073" y="69341"/>
                  </a:lnTo>
                  <a:lnTo>
                    <a:pt x="108966" y="19938"/>
                  </a:lnTo>
                  <a:lnTo>
                    <a:pt x="79120" y="0"/>
                  </a:lnTo>
                  <a:lnTo>
                    <a:pt x="54482" y="37083"/>
                  </a:lnTo>
                  <a:lnTo>
                    <a:pt x="29844" y="0"/>
                  </a:lnTo>
                  <a:lnTo>
                    <a:pt x="0" y="19938"/>
                  </a:lnTo>
                  <a:lnTo>
                    <a:pt x="32892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31"/>
            <p:cNvSpPr/>
            <p:nvPr/>
          </p:nvSpPr>
          <p:spPr>
            <a:xfrm>
              <a:off x="6342059" y="3266560"/>
              <a:ext cx="108966" cy="138683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9938"/>
                  </a:moveTo>
                  <a:lnTo>
                    <a:pt x="29844" y="0"/>
                  </a:lnTo>
                  <a:lnTo>
                    <a:pt x="54482" y="37083"/>
                  </a:lnTo>
                  <a:lnTo>
                    <a:pt x="79120" y="0"/>
                  </a:lnTo>
                  <a:lnTo>
                    <a:pt x="108966" y="19938"/>
                  </a:lnTo>
                  <a:lnTo>
                    <a:pt x="76073" y="69341"/>
                  </a:lnTo>
                  <a:lnTo>
                    <a:pt x="108966" y="118744"/>
                  </a:lnTo>
                  <a:lnTo>
                    <a:pt x="79120" y="138683"/>
                  </a:lnTo>
                  <a:lnTo>
                    <a:pt x="54482" y="101600"/>
                  </a:lnTo>
                  <a:lnTo>
                    <a:pt x="29844" y="138683"/>
                  </a:lnTo>
                  <a:lnTo>
                    <a:pt x="0" y="118744"/>
                  </a:lnTo>
                  <a:lnTo>
                    <a:pt x="32892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28"/>
            <p:cNvSpPr/>
            <p:nvPr/>
          </p:nvSpPr>
          <p:spPr>
            <a:xfrm>
              <a:off x="6494459" y="2205856"/>
              <a:ext cx="108966" cy="138683"/>
            </a:xfrm>
            <a:custGeom>
              <a:avLst/>
              <a:gdLst/>
              <a:ahLst/>
              <a:cxnLst/>
              <a:rect l="l" t="t" r="r" b="b"/>
              <a:pathLst>
                <a:path w="108966" h="138683">
                  <a:moveTo>
                    <a:pt x="0" y="118744"/>
                  </a:moveTo>
                  <a:lnTo>
                    <a:pt x="29845" y="138683"/>
                  </a:lnTo>
                  <a:lnTo>
                    <a:pt x="54482" y="101600"/>
                  </a:lnTo>
                  <a:lnTo>
                    <a:pt x="79121" y="138683"/>
                  </a:lnTo>
                  <a:lnTo>
                    <a:pt x="108966" y="118744"/>
                  </a:lnTo>
                  <a:lnTo>
                    <a:pt x="76073" y="69341"/>
                  </a:lnTo>
                  <a:lnTo>
                    <a:pt x="108966" y="19938"/>
                  </a:lnTo>
                  <a:lnTo>
                    <a:pt x="79121" y="0"/>
                  </a:lnTo>
                  <a:lnTo>
                    <a:pt x="54482" y="37083"/>
                  </a:lnTo>
                  <a:lnTo>
                    <a:pt x="29845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29"/>
            <p:cNvSpPr/>
            <p:nvPr/>
          </p:nvSpPr>
          <p:spPr>
            <a:xfrm>
              <a:off x="6494459" y="2205856"/>
              <a:ext cx="108966" cy="138683"/>
            </a:xfrm>
            <a:custGeom>
              <a:avLst/>
              <a:gdLst/>
              <a:ahLst/>
              <a:cxnLst/>
              <a:rect l="l" t="t" r="r" b="b"/>
              <a:pathLst>
                <a:path w="108966" h="138683">
                  <a:moveTo>
                    <a:pt x="0" y="19938"/>
                  </a:moveTo>
                  <a:lnTo>
                    <a:pt x="29845" y="0"/>
                  </a:lnTo>
                  <a:lnTo>
                    <a:pt x="54482" y="37083"/>
                  </a:lnTo>
                  <a:lnTo>
                    <a:pt x="79121" y="0"/>
                  </a:lnTo>
                  <a:lnTo>
                    <a:pt x="108966" y="19938"/>
                  </a:lnTo>
                  <a:lnTo>
                    <a:pt x="76073" y="69341"/>
                  </a:lnTo>
                  <a:lnTo>
                    <a:pt x="108966" y="118744"/>
                  </a:lnTo>
                  <a:lnTo>
                    <a:pt x="79121" y="138683"/>
                  </a:lnTo>
                  <a:lnTo>
                    <a:pt x="54482" y="101600"/>
                  </a:lnTo>
                  <a:lnTo>
                    <a:pt x="29845" y="138683"/>
                  </a:lnTo>
                  <a:lnTo>
                    <a:pt x="0" y="118744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26"/>
            <p:cNvSpPr/>
            <p:nvPr/>
          </p:nvSpPr>
          <p:spPr>
            <a:xfrm>
              <a:off x="6668195" y="2711824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18745"/>
                  </a:moveTo>
                  <a:lnTo>
                    <a:pt x="29845" y="138684"/>
                  </a:lnTo>
                  <a:lnTo>
                    <a:pt x="54483" y="101600"/>
                  </a:lnTo>
                  <a:lnTo>
                    <a:pt x="79121" y="138684"/>
                  </a:lnTo>
                  <a:lnTo>
                    <a:pt x="108966" y="118745"/>
                  </a:lnTo>
                  <a:lnTo>
                    <a:pt x="76073" y="69341"/>
                  </a:lnTo>
                  <a:lnTo>
                    <a:pt x="108966" y="19938"/>
                  </a:lnTo>
                  <a:lnTo>
                    <a:pt x="79121" y="0"/>
                  </a:lnTo>
                  <a:lnTo>
                    <a:pt x="54483" y="37084"/>
                  </a:lnTo>
                  <a:lnTo>
                    <a:pt x="29845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27"/>
            <p:cNvSpPr/>
            <p:nvPr/>
          </p:nvSpPr>
          <p:spPr>
            <a:xfrm>
              <a:off x="6668195" y="2711824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9938"/>
                  </a:moveTo>
                  <a:lnTo>
                    <a:pt x="29845" y="0"/>
                  </a:lnTo>
                  <a:lnTo>
                    <a:pt x="54483" y="37084"/>
                  </a:lnTo>
                  <a:lnTo>
                    <a:pt x="79121" y="0"/>
                  </a:lnTo>
                  <a:lnTo>
                    <a:pt x="108966" y="19938"/>
                  </a:lnTo>
                  <a:lnTo>
                    <a:pt x="76073" y="69341"/>
                  </a:lnTo>
                  <a:lnTo>
                    <a:pt x="108966" y="118745"/>
                  </a:lnTo>
                  <a:lnTo>
                    <a:pt x="79121" y="138684"/>
                  </a:lnTo>
                  <a:lnTo>
                    <a:pt x="54483" y="101600"/>
                  </a:lnTo>
                  <a:lnTo>
                    <a:pt x="29845" y="138684"/>
                  </a:lnTo>
                  <a:lnTo>
                    <a:pt x="0" y="118745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24"/>
            <p:cNvSpPr/>
            <p:nvPr/>
          </p:nvSpPr>
          <p:spPr>
            <a:xfrm>
              <a:off x="7850819" y="2350636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18745"/>
                  </a:moveTo>
                  <a:lnTo>
                    <a:pt x="29845" y="138684"/>
                  </a:lnTo>
                  <a:lnTo>
                    <a:pt x="54483" y="101600"/>
                  </a:lnTo>
                  <a:lnTo>
                    <a:pt x="79121" y="138684"/>
                  </a:lnTo>
                  <a:lnTo>
                    <a:pt x="108966" y="118745"/>
                  </a:lnTo>
                  <a:lnTo>
                    <a:pt x="76073" y="69341"/>
                  </a:lnTo>
                  <a:lnTo>
                    <a:pt x="108966" y="19938"/>
                  </a:lnTo>
                  <a:lnTo>
                    <a:pt x="79121" y="0"/>
                  </a:lnTo>
                  <a:lnTo>
                    <a:pt x="54483" y="37084"/>
                  </a:lnTo>
                  <a:lnTo>
                    <a:pt x="29845" y="0"/>
                  </a:lnTo>
                  <a:lnTo>
                    <a:pt x="0" y="19938"/>
                  </a:lnTo>
                  <a:lnTo>
                    <a:pt x="32893" y="69341"/>
                  </a:lnTo>
                  <a:lnTo>
                    <a:pt x="0" y="1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25"/>
            <p:cNvSpPr/>
            <p:nvPr/>
          </p:nvSpPr>
          <p:spPr>
            <a:xfrm>
              <a:off x="7850819" y="2350636"/>
              <a:ext cx="108966" cy="138684"/>
            </a:xfrm>
            <a:custGeom>
              <a:avLst/>
              <a:gdLst/>
              <a:ahLst/>
              <a:cxnLst/>
              <a:rect l="l" t="t" r="r" b="b"/>
              <a:pathLst>
                <a:path w="108966" h="138684">
                  <a:moveTo>
                    <a:pt x="0" y="19938"/>
                  </a:moveTo>
                  <a:lnTo>
                    <a:pt x="29845" y="0"/>
                  </a:lnTo>
                  <a:lnTo>
                    <a:pt x="54483" y="37084"/>
                  </a:lnTo>
                  <a:lnTo>
                    <a:pt x="79121" y="0"/>
                  </a:lnTo>
                  <a:lnTo>
                    <a:pt x="108966" y="19938"/>
                  </a:lnTo>
                  <a:lnTo>
                    <a:pt x="76073" y="69341"/>
                  </a:lnTo>
                  <a:lnTo>
                    <a:pt x="108966" y="118745"/>
                  </a:lnTo>
                  <a:lnTo>
                    <a:pt x="79121" y="138684"/>
                  </a:lnTo>
                  <a:lnTo>
                    <a:pt x="54483" y="101600"/>
                  </a:lnTo>
                  <a:lnTo>
                    <a:pt x="29845" y="138684"/>
                  </a:lnTo>
                  <a:lnTo>
                    <a:pt x="0" y="118745"/>
                  </a:lnTo>
                  <a:lnTo>
                    <a:pt x="32893" y="69341"/>
                  </a:lnTo>
                  <a:lnTo>
                    <a:pt x="0" y="1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12"/>
            <p:cNvSpPr txBox="1"/>
            <p:nvPr/>
          </p:nvSpPr>
          <p:spPr>
            <a:xfrm>
              <a:off x="5955471" y="3848474"/>
              <a:ext cx="2718669" cy="3302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45"/>
                </a:lnSpc>
                <a:spcBef>
                  <a:spcPts val="127"/>
                </a:spcBef>
              </a:pPr>
              <a:r>
                <a:rPr sz="3600" spc="0" baseline="3413" dirty="0" smtClean="0">
                  <a:latin typeface="Calibri"/>
                  <a:cs typeface="Calibri"/>
                </a:rPr>
                <a:t>No</a:t>
              </a:r>
              <a:r>
                <a:rPr sz="3600" spc="-4" baseline="3413" dirty="0" smtClean="0">
                  <a:latin typeface="Calibri"/>
                  <a:cs typeface="Calibri"/>
                </a:rPr>
                <a:t> </a:t>
              </a:r>
              <a:r>
                <a:rPr sz="3600" spc="0" baseline="3413" dirty="0" smtClean="0">
                  <a:latin typeface="Calibri"/>
                  <a:cs typeface="Calibri"/>
                </a:rPr>
                <a:t>Linear </a:t>
              </a:r>
              <a:r>
                <a:rPr sz="3600" spc="4" baseline="3413" dirty="0" smtClean="0">
                  <a:latin typeface="Calibri"/>
                  <a:cs typeface="Calibri"/>
                </a:rPr>
                <a:t>C</a:t>
              </a:r>
              <a:r>
                <a:rPr sz="3600" spc="0" baseline="3413" dirty="0" smtClean="0">
                  <a:latin typeface="Calibri"/>
                  <a:cs typeface="Calibri"/>
                </a:rPr>
                <a:t>or</a:t>
              </a:r>
              <a:r>
                <a:rPr sz="3600" spc="-34" baseline="3413" dirty="0" smtClean="0">
                  <a:latin typeface="Calibri"/>
                  <a:cs typeface="Calibri"/>
                </a:rPr>
                <a:t>r</a:t>
              </a:r>
              <a:r>
                <a:rPr sz="3600" spc="0" baseline="3413" dirty="0" smtClean="0">
                  <a:latin typeface="Calibri"/>
                  <a:cs typeface="Calibri"/>
                </a:rPr>
                <a:t>el</a:t>
              </a:r>
              <a:r>
                <a:rPr sz="3600" spc="-14" baseline="3413" dirty="0" smtClean="0">
                  <a:latin typeface="Calibri"/>
                  <a:cs typeface="Calibri"/>
                </a:rPr>
                <a:t>a</a:t>
              </a:r>
              <a:r>
                <a:rPr sz="3600" spc="0" baseline="3413" dirty="0" smtClean="0">
                  <a:latin typeface="Calibri"/>
                  <a:cs typeface="Calibri"/>
                </a:rPr>
                <a:t>tion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51" name="object 11"/>
            <p:cNvSpPr txBox="1"/>
            <p:nvPr/>
          </p:nvSpPr>
          <p:spPr>
            <a:xfrm>
              <a:off x="653449" y="3868667"/>
              <a:ext cx="1779716" cy="69595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2545"/>
                </a:lnSpc>
                <a:spcBef>
                  <a:spcPts val="127"/>
                </a:spcBef>
              </a:pPr>
              <a:r>
                <a:rPr sz="3600" spc="-50" baseline="3413" dirty="0" smtClean="0">
                  <a:latin typeface="Calibri"/>
                  <a:cs typeface="Calibri"/>
                </a:rPr>
                <a:t>P</a:t>
              </a:r>
              <a:r>
                <a:rPr sz="3600" spc="0" baseline="3413" dirty="0" smtClean="0">
                  <a:latin typeface="Calibri"/>
                  <a:cs typeface="Calibri"/>
                </a:rPr>
                <a:t>e</a:t>
              </a:r>
              <a:r>
                <a:rPr sz="3600" spc="4" baseline="3413" dirty="0" smtClean="0">
                  <a:latin typeface="Calibri"/>
                  <a:cs typeface="Calibri"/>
                </a:rPr>
                <a:t>r</a:t>
              </a:r>
              <a:r>
                <a:rPr sz="3600" spc="-59" baseline="3413" dirty="0" smtClean="0">
                  <a:latin typeface="Calibri"/>
                  <a:cs typeface="Calibri"/>
                </a:rPr>
                <a:t>f</a:t>
              </a:r>
              <a:r>
                <a:rPr sz="3600" spc="0" baseline="3413" dirty="0" smtClean="0">
                  <a:latin typeface="Calibri"/>
                  <a:cs typeface="Calibri"/>
                </a:rPr>
                <a:t>e</a:t>
              </a:r>
              <a:r>
                <a:rPr sz="3600" spc="9" baseline="3413" dirty="0" smtClean="0">
                  <a:latin typeface="Calibri"/>
                  <a:cs typeface="Calibri"/>
                </a:rPr>
                <a:t>c</a:t>
              </a:r>
              <a:r>
                <a:rPr sz="3600" spc="0" baseline="3413" dirty="0" smtClean="0">
                  <a:latin typeface="Calibri"/>
                  <a:cs typeface="Calibri"/>
                </a:rPr>
                <a:t>t</a:t>
              </a:r>
              <a:r>
                <a:rPr sz="3600" spc="-14" baseline="3413" dirty="0" smtClean="0">
                  <a:latin typeface="Calibri"/>
                  <a:cs typeface="Calibri"/>
                </a:rPr>
                <a:t> </a:t>
              </a:r>
              <a:r>
                <a:rPr sz="3600" spc="0" baseline="3413" dirty="0" smtClean="0">
                  <a:latin typeface="Calibri"/>
                  <a:cs typeface="Calibri"/>
                </a:rPr>
                <a:t>Line</a:t>
              </a:r>
              <a:r>
                <a:rPr sz="3600" spc="4" baseline="3413" dirty="0" smtClean="0">
                  <a:latin typeface="Calibri"/>
                  <a:cs typeface="Calibri"/>
                </a:rPr>
                <a:t>a</a:t>
              </a:r>
              <a:r>
                <a:rPr sz="3600" spc="0" baseline="3413" dirty="0" smtClean="0">
                  <a:latin typeface="Calibri"/>
                  <a:cs typeface="Calibri"/>
                </a:rPr>
                <a:t>r</a:t>
              </a:r>
              <a:endParaRPr sz="2400">
                <a:latin typeface="Calibri"/>
                <a:cs typeface="Calibri"/>
              </a:endParaRPr>
            </a:p>
            <a:p>
              <a:pPr marL="12700" marR="45719">
                <a:lnSpc>
                  <a:spcPts val="2880"/>
                </a:lnSpc>
                <a:spcBef>
                  <a:spcPts val="16"/>
                </a:spcBef>
              </a:pPr>
              <a:r>
                <a:rPr sz="3600" spc="0" baseline="1137" dirty="0" smtClean="0">
                  <a:latin typeface="Calibri"/>
                  <a:cs typeface="Calibri"/>
                </a:rPr>
                <a:t>Cor</a:t>
              </a:r>
              <a:r>
                <a:rPr sz="3600" spc="-29" baseline="1137" dirty="0" smtClean="0">
                  <a:latin typeface="Calibri"/>
                  <a:cs typeface="Calibri"/>
                </a:rPr>
                <a:t>r</a:t>
              </a:r>
              <a:r>
                <a:rPr sz="3600" spc="0" baseline="1137" dirty="0" smtClean="0">
                  <a:latin typeface="Calibri"/>
                  <a:cs typeface="Calibri"/>
                </a:rPr>
                <a:t>el</a:t>
              </a:r>
              <a:r>
                <a:rPr sz="3600" spc="-14" baseline="1137" dirty="0" smtClean="0">
                  <a:latin typeface="Calibri"/>
                  <a:cs typeface="Calibri"/>
                </a:rPr>
                <a:t>a</a:t>
              </a:r>
              <a:r>
                <a:rPr sz="3600" spc="0" baseline="1137" dirty="0" smtClean="0">
                  <a:latin typeface="Calibri"/>
                  <a:cs typeface="Calibri"/>
                </a:rPr>
                <a:t>tion</a:t>
              </a:r>
              <a:endParaRPr sz="2400">
                <a:latin typeface="Calibri"/>
                <a:cs typeface="Calibri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27998" y="718105"/>
            <a:ext cx="663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But how do you know how good this fitted line is ?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7570" y="4689056"/>
                <a:ext cx="6810262" cy="163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The fit of the line is given by </a:t>
                </a:r>
                <a:r>
                  <a:rPr lang="en-US" sz="2400" b="1" dirty="0" smtClean="0"/>
                  <a:t>correlation coefficient </a:t>
                </a:r>
                <a:r>
                  <a:rPr lang="en-US" sz="2400" b="1" i="1" dirty="0" smtClean="0"/>
                  <a:t>r.</a:t>
                </a:r>
              </a:p>
              <a:p>
                <a:endParaRPr lang="en-US" sz="24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0" y="4689056"/>
                <a:ext cx="6810262" cy="1635897"/>
              </a:xfrm>
              <a:prstGeom prst="rect">
                <a:avLst/>
              </a:prstGeom>
              <a:blipFill rotWithShape="0">
                <a:blip r:embed="rId5"/>
                <a:stretch>
                  <a:fillRect l="-1343" t="-2974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24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 coefficient, </a:t>
            </a:r>
            <a:r>
              <a:rPr lang="en-US" i="1" dirty="0"/>
              <a:t>r, is a </a:t>
            </a:r>
            <a:r>
              <a:rPr lang="en-US" dirty="0"/>
              <a:t>number between </a:t>
            </a:r>
            <a:r>
              <a:rPr lang="en-US" i="1" dirty="0"/>
              <a:t>-1 </a:t>
            </a:r>
            <a:r>
              <a:rPr lang="en-US" dirty="0"/>
              <a:t>and </a:t>
            </a:r>
            <a:r>
              <a:rPr lang="en-US" i="1" dirty="0"/>
              <a:t>1 </a:t>
            </a:r>
            <a:r>
              <a:rPr lang="en-US" dirty="0"/>
              <a:t>and tells </a:t>
            </a:r>
            <a:r>
              <a:rPr lang="en-US" dirty="0" smtClean="0"/>
              <a:t>us how </a:t>
            </a:r>
            <a:r>
              <a:rPr lang="en-US" dirty="0"/>
              <a:t>well a regression line fits the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gives the strength and direction of the relationship between </a:t>
            </a:r>
            <a:r>
              <a:rPr lang="en-US" dirty="0" smtClean="0"/>
              <a:t>two variables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" y="2316032"/>
            <a:ext cx="9120320" cy="22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5828" y="1798836"/>
                <a:ext cx="8207921" cy="2677629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6000" b="1" dirty="0" smtClean="0">
                    <a:latin typeface="+mn-lt"/>
                  </a:rPr>
                  <a:t>Supervised Models</a:t>
                </a:r>
                <a:br>
                  <a:rPr lang="en-US" sz="6000" b="1" dirty="0" smtClean="0">
                    <a:latin typeface="+mn-lt"/>
                  </a:rPr>
                </a:br>
                <a:r>
                  <a:rPr lang="en-US" sz="6000" b="1" dirty="0" smtClean="0">
                    <a:latin typeface="+mn-lt"/>
                  </a:rPr>
                  <a:t/>
                </a:r>
                <a:br>
                  <a:rPr lang="en-US" sz="6000" b="1" dirty="0" smtClean="0">
                    <a:latin typeface="+mn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solidFill>
                            <a:srgbClr val="C82004"/>
                          </a:solidFill>
                          <a:latin typeface="Cambria Math" panose="02040503050406030204" pitchFamily="18" charset="0"/>
                        </a:rPr>
                        <m:t>𝐋𝐢𝐧𝐞𝐚𝐫</m:t>
                      </m:r>
                      <m:r>
                        <a:rPr lang="en-US" sz="4800" b="1" i="0" smtClean="0">
                          <a:solidFill>
                            <a:srgbClr val="C8200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1" i="0" smtClean="0">
                          <a:solidFill>
                            <a:srgbClr val="C82004"/>
                          </a:solidFill>
                          <a:latin typeface="Cambria Math" panose="02040503050406030204" pitchFamily="18" charset="0"/>
                        </a:rPr>
                        <m:t>𝐑𝐞𝐠𝐫𝐞𝐬𝐬𝐢𝐨𝐧</m:t>
                      </m:r>
                    </m:oMath>
                  </m:oMathPara>
                </a14:m>
                <a:endParaRPr lang="en-US" sz="6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5828" y="1798836"/>
                <a:ext cx="8207921" cy="2677629"/>
              </a:xfrm>
              <a:blipFill rotWithShape="0">
                <a:blip r:embed="rId2"/>
                <a:stretch>
                  <a:fillRect t="-5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5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225" y="1281111"/>
                <a:ext cx="8799423" cy="52631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where </a:t>
                </a:r>
                <a:r>
                  <a:rPr lang="en-US" i="1" dirty="0"/>
                  <a:t>b</a:t>
                </a:r>
                <a:r>
                  <a:rPr lang="en-US" dirty="0"/>
                  <a:t> is the slope of the line of best fit,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the standard </a:t>
                </a:r>
                <a:r>
                  <a:rPr lang="en-US" dirty="0" smtClean="0"/>
                  <a:t>deviation </a:t>
                </a:r>
                <a:r>
                  <a:rPr lang="en-US" dirty="0"/>
                  <a:t>of the </a:t>
                </a:r>
                <a:r>
                  <a:rPr lang="en-US" i="1" dirty="0"/>
                  <a:t>x</a:t>
                </a:r>
                <a:r>
                  <a:rPr lang="en-US" dirty="0"/>
                  <a:t> values in the sample,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the standard </a:t>
                </a:r>
                <a:r>
                  <a:rPr lang="en-US" dirty="0" smtClean="0"/>
                  <a:t>deviation </a:t>
                </a:r>
                <a:r>
                  <a:rPr lang="en-US" dirty="0"/>
                  <a:t>of the y values in the sample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for this data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25" y="1281111"/>
                <a:ext cx="8799423" cy="5263123"/>
              </a:xfrm>
              <a:blipFill rotWithShape="0">
                <a:blip r:embed="rId2"/>
                <a:stretch>
                  <a:fillRect l="-1385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49826"/>
              </p:ext>
            </p:extLst>
          </p:nvPr>
        </p:nvGraphicFramePr>
        <p:xfrm>
          <a:off x="159225" y="4246693"/>
          <a:ext cx="8655065" cy="13734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5077"/>
                <a:gridCol w="609600"/>
                <a:gridCol w="681317"/>
                <a:gridCol w="717177"/>
                <a:gridCol w="770965"/>
                <a:gridCol w="896470"/>
                <a:gridCol w="824753"/>
                <a:gridCol w="828032"/>
                <a:gridCol w="961674"/>
              </a:tblGrid>
              <a:tr h="686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Sunshine (hours)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686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Concert</a:t>
                      </a:r>
                      <a:r>
                        <a:rPr lang="en-US" baseline="0" dirty="0" smtClean="0"/>
                        <a:t> attendance (100s)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29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Coefficient and Covariance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sample variance of the x values,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sample variance of the y values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 smtClean="0"/>
                  <a:t> is the covariance.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 and 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r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86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and 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• The value of covariance itself doesn’t say much.  It only </a:t>
                </a:r>
                <a:r>
                  <a:rPr lang="en-US" dirty="0" smtClean="0"/>
                  <a:t>shows whether </a:t>
                </a:r>
                <a:r>
                  <a:rPr lang="en-US" dirty="0"/>
                  <a:t>the variables are moving together (positive value) or </a:t>
                </a:r>
                <a:r>
                  <a:rPr lang="en-US" dirty="0" smtClean="0"/>
                  <a:t> opposite </a:t>
                </a:r>
                <a:r>
                  <a:rPr lang="en-US" dirty="0"/>
                  <a:t>to each other (negative value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• To know the strength of how the variables move </a:t>
                </a:r>
                <a:r>
                  <a:rPr lang="en-US" dirty="0" smtClean="0"/>
                  <a:t>together, covariance </a:t>
                </a:r>
                <a:r>
                  <a:rPr lang="en-US" dirty="0"/>
                  <a:t>is standardized to the dimensionless </a:t>
                </a:r>
                <a:r>
                  <a:rPr lang="en-US" dirty="0" smtClean="0"/>
                  <a:t>quantity, correlation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247" r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53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Determination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coefficient of determination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 </a:t>
                </a:r>
                <a:r>
                  <a:rPr lang="en-US" dirty="0"/>
                  <a:t>It is the percentage </a:t>
                </a:r>
                <a:r>
                  <a:rPr lang="en-US" dirty="0" smtClean="0"/>
                  <a:t>of variation </a:t>
                </a:r>
                <a:r>
                  <a:rPr lang="en-US" dirty="0"/>
                  <a:t>in the </a:t>
                </a:r>
                <a:r>
                  <a:rPr lang="en-US" i="1" dirty="0"/>
                  <a:t>y </a:t>
                </a:r>
                <a:r>
                  <a:rPr lang="en-US" dirty="0"/>
                  <a:t>variable that is explainable by the x variable.  For </a:t>
                </a:r>
                <a:r>
                  <a:rPr lang="en-US" dirty="0" smtClean="0"/>
                  <a:t>example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what </a:t>
                </a:r>
                <a:r>
                  <a:rPr lang="en-US" dirty="0"/>
                  <a:t>percentage of the variation in open-air concert attendance is </a:t>
                </a:r>
                <a:r>
                  <a:rPr lang="en-US" dirty="0" smtClean="0"/>
                  <a:t>explainable by </a:t>
                </a:r>
                <a:r>
                  <a:rPr lang="en-US" dirty="0"/>
                  <a:t>the number of hours of predicted </a:t>
                </a:r>
                <a:r>
                  <a:rPr lang="en-US" dirty="0" smtClean="0"/>
                  <a:t>sunshine.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0, it means you can’t predict the </a:t>
                </a:r>
                <a:r>
                  <a:rPr lang="en-US" i="1" dirty="0"/>
                  <a:t>y </a:t>
                </a:r>
                <a:r>
                  <a:rPr lang="en-US" dirty="0"/>
                  <a:t>value from the x value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1, it means you can predict the </a:t>
                </a:r>
                <a:r>
                  <a:rPr lang="en-US" i="1" dirty="0"/>
                  <a:t>y </a:t>
                </a:r>
                <a:r>
                  <a:rPr lang="en-US" dirty="0"/>
                  <a:t>value from the x value without any </a:t>
                </a:r>
                <a:r>
                  <a:rPr lang="en-US" dirty="0" smtClean="0"/>
                  <a:t> errors.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Usually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between these two extremes.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5" t="-2713"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323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Covariance, Correlation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the interest rates of federal funds and </a:t>
            </a:r>
            <a:r>
              <a:rPr lang="en-US" dirty="0" smtClean="0"/>
              <a:t>the commodities futures </a:t>
            </a:r>
            <a:r>
              <a:rPr lang="en-US" dirty="0"/>
              <a:t>index co-vary and correlate?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99268"/>
              </p:ext>
            </p:extLst>
          </p:nvPr>
        </p:nvGraphicFramePr>
        <p:xfrm>
          <a:off x="1510936" y="2037080"/>
          <a:ext cx="6096000" cy="482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Interest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Futures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Covariance, Correlation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" name="Table 1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3568"/>
                  </p:ext>
                </p:extLst>
              </p:nvPr>
            </p:nvGraphicFramePr>
            <p:xfrm>
              <a:off x="136057" y="1281112"/>
              <a:ext cx="6201089" cy="534465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37134"/>
                    <a:gridCol w="1116229"/>
                    <a:gridCol w="935535"/>
                    <a:gridCol w="771842"/>
                    <a:gridCol w="842931"/>
                    <a:gridCol w="1697418"/>
                  </a:tblGrid>
                  <a:tr h="5315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Month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Interest Rate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Futures</a:t>
                          </a:r>
                          <a:r>
                            <a:rPr lang="en-US" sz="1600" baseline="0" dirty="0" smtClean="0"/>
                            <a:t> Index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7.43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7.48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8.00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7.75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7.63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7.68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7.67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7.59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8.07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235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8.03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8.00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241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Mean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7.74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227.08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StDev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0.22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6.07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8" name="Table 1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3568"/>
                  </p:ext>
                </p:extLst>
              </p:nvPr>
            </p:nvGraphicFramePr>
            <p:xfrm>
              <a:off x="136057" y="1281112"/>
              <a:ext cx="6201089" cy="534465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837134"/>
                    <a:gridCol w="1116229"/>
                    <a:gridCol w="935535"/>
                    <a:gridCol w="771842"/>
                    <a:gridCol w="842931"/>
                    <a:gridCol w="1697418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Month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Interest Rate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Futures</a:t>
                          </a:r>
                          <a:r>
                            <a:rPr lang="en-US" sz="1600" baseline="0" dirty="0" smtClean="0"/>
                            <a:t> Index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4016" t="-3158" r="-331496" b="-8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6232" t="-3158" r="-205072" b="-8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5233" t="-3158" r="-1434" b="-835789"/>
                          </a:stretch>
                        </a:blipFill>
                      </a:tcPr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7.43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7.48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8.00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7.75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7.60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7.63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7.68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7.67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7.59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8.07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235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8.03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233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8.00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241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Mean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7.74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227.08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  <a:tr h="340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StDev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0.22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6.07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457752" y="2067502"/>
                <a:ext cx="2686248" cy="250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12.216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=1.11 </m:t>
                    </m:r>
                  </m:oMath>
                </a14:m>
                <a:r>
                  <a:rPr lang="en-US" sz="2000" b="0" dirty="0" smtClean="0"/>
                  <a:t> </a:t>
                </a:r>
              </a:p>
              <a:p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0.22∗6.07 </m:t>
                          </m:r>
                        </m:den>
                      </m:f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=0.815  </m:t>
                    </m:r>
                  </m:oMath>
                </a14:m>
                <a:r>
                  <a:rPr lang="en-US" sz="2000" b="0" dirty="0" smtClean="0"/>
                  <a:t> </a:t>
                </a:r>
              </a:p>
              <a:p>
                <a:endParaRPr lang="en-US" sz="2000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0.815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=0.665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52" y="2067502"/>
                <a:ext cx="2686248" cy="25055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121"/>
          <p:cNvSpPr txBox="1"/>
          <p:nvPr/>
        </p:nvSpPr>
        <p:spPr>
          <a:xfrm>
            <a:off x="269240" y="153187"/>
            <a:ext cx="3169459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spcBef>
                <a:spcPts val="249"/>
              </a:spcBef>
            </a:pPr>
            <a:r>
              <a:rPr sz="7200" b="1" spc="0" baseline="3413" dirty="0" smtClean="0">
                <a:latin typeface="Calibri"/>
                <a:cs typeface="Calibri"/>
              </a:rPr>
              <a:t>Anscomb</a:t>
            </a:r>
            <a:r>
              <a:rPr sz="7200" b="1" spc="-14" baseline="3413" dirty="0" smtClean="0">
                <a:latin typeface="Calibri"/>
                <a:cs typeface="Calibri"/>
              </a:rPr>
              <a:t>e</a:t>
            </a:r>
            <a:r>
              <a:rPr sz="7200" b="1" spc="0" baseline="3413" dirty="0" smtClean="0">
                <a:latin typeface="Calibri"/>
                <a:cs typeface="Calibri"/>
              </a:rPr>
              <a:t>’s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86" name="object 120"/>
          <p:cNvSpPr txBox="1"/>
          <p:nvPr/>
        </p:nvSpPr>
        <p:spPr>
          <a:xfrm>
            <a:off x="3459607" y="153187"/>
            <a:ext cx="2108698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spcBef>
                <a:spcPts val="249"/>
              </a:spcBef>
            </a:pPr>
            <a:r>
              <a:rPr sz="7200" b="1" spc="0" baseline="3413" dirty="0" smtClean="0">
                <a:latin typeface="Calibri"/>
                <a:cs typeface="Calibri"/>
              </a:rPr>
              <a:t>Qua</a:t>
            </a:r>
            <a:r>
              <a:rPr sz="7200" b="1" spc="-14" baseline="3413" dirty="0" smtClean="0">
                <a:latin typeface="Calibri"/>
                <a:cs typeface="Calibri"/>
              </a:rPr>
              <a:t>r</a:t>
            </a:r>
            <a:r>
              <a:rPr sz="7200" b="1" spc="0" baseline="3413" dirty="0" smtClean="0">
                <a:latin typeface="Calibri"/>
                <a:cs typeface="Calibri"/>
              </a:rPr>
              <a:t>tet</a:t>
            </a:r>
            <a:endParaRPr sz="4800" dirty="0">
              <a:latin typeface="Calibri"/>
              <a:cs typeface="Calibri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-4025" y="1108227"/>
            <a:ext cx="9548557" cy="3859558"/>
            <a:chOff x="-4025" y="1108227"/>
            <a:chExt cx="9548557" cy="3859558"/>
          </a:xfrm>
        </p:grpSpPr>
        <p:sp>
          <p:nvSpPr>
            <p:cNvPr id="197" name="object 211"/>
            <p:cNvSpPr/>
            <p:nvPr/>
          </p:nvSpPr>
          <p:spPr>
            <a:xfrm>
              <a:off x="2979787" y="1108227"/>
              <a:ext cx="6560984" cy="267899"/>
            </a:xfrm>
            <a:custGeom>
              <a:avLst/>
              <a:gdLst/>
              <a:ahLst/>
              <a:cxnLst/>
              <a:rect l="l" t="t" r="r" b="b"/>
              <a:pathLst>
                <a:path w="6560984" h="267899">
                  <a:moveTo>
                    <a:pt x="6560984" y="7405"/>
                  </a:moveTo>
                  <a:lnTo>
                    <a:pt x="7421" y="7405"/>
                  </a:lnTo>
                  <a:lnTo>
                    <a:pt x="7421" y="267899"/>
                  </a:lnTo>
                  <a:lnTo>
                    <a:pt x="6560984" y="267899"/>
                  </a:lnTo>
                  <a:lnTo>
                    <a:pt x="6560984" y="740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198" name="object 212"/>
            <p:cNvSpPr/>
            <p:nvPr/>
          </p:nvSpPr>
          <p:spPr>
            <a:xfrm>
              <a:off x="2990920" y="1111884"/>
              <a:ext cx="6546189" cy="0"/>
            </a:xfrm>
            <a:custGeom>
              <a:avLst/>
              <a:gdLst/>
              <a:ahLst/>
              <a:cxnLst/>
              <a:rect l="l" t="t" r="r" b="b"/>
              <a:pathLst>
                <a:path w="6546189">
                  <a:moveTo>
                    <a:pt x="0" y="0"/>
                  </a:moveTo>
                  <a:lnTo>
                    <a:pt x="6546189" y="0"/>
                  </a:lnTo>
                </a:path>
              </a:pathLst>
            </a:custGeom>
            <a:ln w="74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199" name="object 213"/>
            <p:cNvSpPr/>
            <p:nvPr/>
          </p:nvSpPr>
          <p:spPr>
            <a:xfrm>
              <a:off x="2987209" y="1111934"/>
              <a:ext cx="6553562" cy="0"/>
            </a:xfrm>
            <a:custGeom>
              <a:avLst/>
              <a:gdLst/>
              <a:ahLst/>
              <a:cxnLst/>
              <a:rect l="l" t="t" r="r" b="b"/>
              <a:pathLst>
                <a:path w="6553562">
                  <a:moveTo>
                    <a:pt x="0" y="0"/>
                  </a:moveTo>
                  <a:lnTo>
                    <a:pt x="6553562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0" name="object 214"/>
            <p:cNvSpPr/>
            <p:nvPr/>
          </p:nvSpPr>
          <p:spPr>
            <a:xfrm>
              <a:off x="2990920" y="1372370"/>
              <a:ext cx="6546189" cy="0"/>
            </a:xfrm>
            <a:custGeom>
              <a:avLst/>
              <a:gdLst/>
              <a:ahLst/>
              <a:cxnLst/>
              <a:rect l="l" t="t" r="r" b="b"/>
              <a:pathLst>
                <a:path w="6546189">
                  <a:moveTo>
                    <a:pt x="0" y="0"/>
                  </a:moveTo>
                  <a:lnTo>
                    <a:pt x="6546189" y="0"/>
                  </a:lnTo>
                </a:path>
              </a:pathLst>
            </a:custGeom>
            <a:ln w="74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1" name="object 215"/>
            <p:cNvSpPr/>
            <p:nvPr/>
          </p:nvSpPr>
          <p:spPr>
            <a:xfrm>
              <a:off x="2987209" y="1372419"/>
              <a:ext cx="6553562" cy="0"/>
            </a:xfrm>
            <a:custGeom>
              <a:avLst/>
              <a:gdLst/>
              <a:ahLst/>
              <a:cxnLst/>
              <a:rect l="l" t="t" r="r" b="b"/>
              <a:pathLst>
                <a:path w="6553562">
                  <a:moveTo>
                    <a:pt x="0" y="0"/>
                  </a:moveTo>
                  <a:lnTo>
                    <a:pt x="6553562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2" name="object 216"/>
            <p:cNvSpPr/>
            <p:nvPr/>
          </p:nvSpPr>
          <p:spPr>
            <a:xfrm>
              <a:off x="2990920" y="1632855"/>
              <a:ext cx="6546189" cy="0"/>
            </a:xfrm>
            <a:custGeom>
              <a:avLst/>
              <a:gdLst/>
              <a:ahLst/>
              <a:cxnLst/>
              <a:rect l="l" t="t" r="r" b="b"/>
              <a:pathLst>
                <a:path w="6546189">
                  <a:moveTo>
                    <a:pt x="0" y="0"/>
                  </a:moveTo>
                  <a:lnTo>
                    <a:pt x="6546189" y="0"/>
                  </a:lnTo>
                </a:path>
              </a:pathLst>
            </a:custGeom>
            <a:ln w="74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3" name="object 217"/>
            <p:cNvSpPr/>
            <p:nvPr/>
          </p:nvSpPr>
          <p:spPr>
            <a:xfrm>
              <a:off x="2987209" y="1632904"/>
              <a:ext cx="6553562" cy="0"/>
            </a:xfrm>
            <a:custGeom>
              <a:avLst/>
              <a:gdLst/>
              <a:ahLst/>
              <a:cxnLst/>
              <a:rect l="l" t="t" r="r" b="b"/>
              <a:pathLst>
                <a:path w="6553562">
                  <a:moveTo>
                    <a:pt x="0" y="0"/>
                  </a:moveTo>
                  <a:lnTo>
                    <a:pt x="6553562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4" name="object 218"/>
            <p:cNvSpPr/>
            <p:nvPr/>
          </p:nvSpPr>
          <p:spPr>
            <a:xfrm>
              <a:off x="2990920" y="1893142"/>
              <a:ext cx="6546189" cy="0"/>
            </a:xfrm>
            <a:custGeom>
              <a:avLst/>
              <a:gdLst/>
              <a:ahLst/>
              <a:cxnLst/>
              <a:rect l="l" t="t" r="r" b="b"/>
              <a:pathLst>
                <a:path w="6546189">
                  <a:moveTo>
                    <a:pt x="0" y="0"/>
                  </a:moveTo>
                  <a:lnTo>
                    <a:pt x="6546189" y="0"/>
                  </a:lnTo>
                </a:path>
              </a:pathLst>
            </a:custGeom>
            <a:ln w="74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5" name="object 219"/>
            <p:cNvSpPr/>
            <p:nvPr/>
          </p:nvSpPr>
          <p:spPr>
            <a:xfrm>
              <a:off x="2987209" y="1893093"/>
              <a:ext cx="6553562" cy="0"/>
            </a:xfrm>
            <a:custGeom>
              <a:avLst/>
              <a:gdLst/>
              <a:ahLst/>
              <a:cxnLst/>
              <a:rect l="l" t="t" r="r" b="b"/>
              <a:pathLst>
                <a:path w="6553562">
                  <a:moveTo>
                    <a:pt x="0" y="0"/>
                  </a:moveTo>
                  <a:lnTo>
                    <a:pt x="6553562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6" name="object 220"/>
            <p:cNvSpPr/>
            <p:nvPr/>
          </p:nvSpPr>
          <p:spPr>
            <a:xfrm>
              <a:off x="2990920" y="2153628"/>
              <a:ext cx="6546189" cy="0"/>
            </a:xfrm>
            <a:custGeom>
              <a:avLst/>
              <a:gdLst/>
              <a:ahLst/>
              <a:cxnLst/>
              <a:rect l="l" t="t" r="r" b="b"/>
              <a:pathLst>
                <a:path w="6546189">
                  <a:moveTo>
                    <a:pt x="0" y="0"/>
                  </a:moveTo>
                  <a:lnTo>
                    <a:pt x="6546189" y="0"/>
                  </a:lnTo>
                </a:path>
              </a:pathLst>
            </a:custGeom>
            <a:ln w="74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7" name="object 221"/>
            <p:cNvSpPr/>
            <p:nvPr/>
          </p:nvSpPr>
          <p:spPr>
            <a:xfrm>
              <a:off x="2987209" y="2153578"/>
              <a:ext cx="6553562" cy="0"/>
            </a:xfrm>
            <a:custGeom>
              <a:avLst/>
              <a:gdLst/>
              <a:ahLst/>
              <a:cxnLst/>
              <a:rect l="l" t="t" r="r" b="b"/>
              <a:pathLst>
                <a:path w="6553562">
                  <a:moveTo>
                    <a:pt x="0" y="0"/>
                  </a:moveTo>
                  <a:lnTo>
                    <a:pt x="6553562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8" name="object 222"/>
            <p:cNvSpPr/>
            <p:nvPr/>
          </p:nvSpPr>
          <p:spPr>
            <a:xfrm>
              <a:off x="2990920" y="2414103"/>
              <a:ext cx="6546189" cy="0"/>
            </a:xfrm>
            <a:custGeom>
              <a:avLst/>
              <a:gdLst/>
              <a:ahLst/>
              <a:cxnLst/>
              <a:rect l="l" t="t" r="r" b="b"/>
              <a:pathLst>
                <a:path w="6546189">
                  <a:moveTo>
                    <a:pt x="0" y="0"/>
                  </a:moveTo>
                  <a:lnTo>
                    <a:pt x="6546189" y="0"/>
                  </a:lnTo>
                </a:path>
              </a:pathLst>
            </a:custGeom>
            <a:ln w="74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09" name="object 223"/>
            <p:cNvSpPr/>
            <p:nvPr/>
          </p:nvSpPr>
          <p:spPr>
            <a:xfrm>
              <a:off x="2987209" y="2414103"/>
              <a:ext cx="6553562" cy="0"/>
            </a:xfrm>
            <a:custGeom>
              <a:avLst/>
              <a:gdLst/>
              <a:ahLst/>
              <a:cxnLst/>
              <a:rect l="l" t="t" r="r" b="b"/>
              <a:pathLst>
                <a:path w="6553562">
                  <a:moveTo>
                    <a:pt x="0" y="0"/>
                  </a:moveTo>
                  <a:lnTo>
                    <a:pt x="6553562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10" name="object 224"/>
            <p:cNvSpPr/>
            <p:nvPr/>
          </p:nvSpPr>
          <p:spPr>
            <a:xfrm>
              <a:off x="2990920" y="2674588"/>
              <a:ext cx="6546189" cy="0"/>
            </a:xfrm>
            <a:custGeom>
              <a:avLst/>
              <a:gdLst/>
              <a:ahLst/>
              <a:cxnLst/>
              <a:rect l="l" t="t" r="r" b="b"/>
              <a:pathLst>
                <a:path w="6546189">
                  <a:moveTo>
                    <a:pt x="0" y="0"/>
                  </a:moveTo>
                  <a:lnTo>
                    <a:pt x="6546189" y="0"/>
                  </a:lnTo>
                </a:path>
              </a:pathLst>
            </a:custGeom>
            <a:ln w="74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11" name="object 225"/>
            <p:cNvSpPr/>
            <p:nvPr/>
          </p:nvSpPr>
          <p:spPr>
            <a:xfrm>
              <a:off x="2987209" y="2674588"/>
              <a:ext cx="6553562" cy="0"/>
            </a:xfrm>
            <a:custGeom>
              <a:avLst/>
              <a:gdLst/>
              <a:ahLst/>
              <a:cxnLst/>
              <a:rect l="l" t="t" r="r" b="b"/>
              <a:pathLst>
                <a:path w="6553562">
                  <a:moveTo>
                    <a:pt x="0" y="0"/>
                  </a:moveTo>
                  <a:lnTo>
                    <a:pt x="6553562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14" name="object 228"/>
            <p:cNvSpPr/>
            <p:nvPr/>
          </p:nvSpPr>
          <p:spPr>
            <a:xfrm>
              <a:off x="6512823" y="1119299"/>
              <a:ext cx="0" cy="2076013"/>
            </a:xfrm>
            <a:custGeom>
              <a:avLst/>
              <a:gdLst/>
              <a:ahLst/>
              <a:cxnLst/>
              <a:rect l="l" t="t" r="r" b="b"/>
              <a:pathLst>
                <a:path h="2076013">
                  <a:moveTo>
                    <a:pt x="0" y="0"/>
                  </a:moveTo>
                  <a:lnTo>
                    <a:pt x="0" y="2076013"/>
                  </a:lnTo>
                </a:path>
              </a:pathLst>
            </a:custGeom>
            <a:ln w="74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15" name="object 229"/>
            <p:cNvSpPr/>
            <p:nvPr/>
          </p:nvSpPr>
          <p:spPr>
            <a:xfrm>
              <a:off x="6512872" y="1115632"/>
              <a:ext cx="0" cy="2083387"/>
            </a:xfrm>
            <a:custGeom>
              <a:avLst/>
              <a:gdLst/>
              <a:ahLst/>
              <a:cxnLst/>
              <a:rect l="l" t="t" r="r" b="b"/>
              <a:pathLst>
                <a:path h="2083387">
                  <a:moveTo>
                    <a:pt x="0" y="0"/>
                  </a:moveTo>
                  <a:lnTo>
                    <a:pt x="0" y="2083387"/>
                  </a:lnTo>
                </a:path>
              </a:pathLst>
            </a:custGeom>
            <a:ln w="869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16" name="object 230"/>
            <p:cNvSpPr/>
            <p:nvPr/>
          </p:nvSpPr>
          <p:spPr>
            <a:xfrm>
              <a:off x="2990920" y="3195312"/>
              <a:ext cx="6546189" cy="0"/>
            </a:xfrm>
            <a:custGeom>
              <a:avLst/>
              <a:gdLst/>
              <a:ahLst/>
              <a:cxnLst/>
              <a:rect l="l" t="t" r="r" b="b"/>
              <a:pathLst>
                <a:path w="6546189">
                  <a:moveTo>
                    <a:pt x="0" y="0"/>
                  </a:moveTo>
                  <a:lnTo>
                    <a:pt x="6546189" y="0"/>
                  </a:lnTo>
                </a:path>
              </a:pathLst>
            </a:custGeom>
            <a:ln w="741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17" name="object 231"/>
            <p:cNvSpPr/>
            <p:nvPr/>
          </p:nvSpPr>
          <p:spPr>
            <a:xfrm>
              <a:off x="2987209" y="3195312"/>
              <a:ext cx="6553562" cy="0"/>
            </a:xfrm>
            <a:custGeom>
              <a:avLst/>
              <a:gdLst/>
              <a:ahLst/>
              <a:cxnLst/>
              <a:rect l="l" t="t" r="r" b="b"/>
              <a:pathLst>
                <a:path w="6553562">
                  <a:moveTo>
                    <a:pt x="0" y="0"/>
                  </a:moveTo>
                  <a:lnTo>
                    <a:pt x="6553562" y="0"/>
                  </a:lnTo>
                </a:path>
              </a:pathLst>
            </a:custGeom>
            <a:ln w="8684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18" name="object 232"/>
            <p:cNvSpPr/>
            <p:nvPr/>
          </p:nvSpPr>
          <p:spPr>
            <a:xfrm>
              <a:off x="9537110" y="1119299"/>
              <a:ext cx="0" cy="2076013"/>
            </a:xfrm>
            <a:custGeom>
              <a:avLst/>
              <a:gdLst/>
              <a:ahLst/>
              <a:cxnLst/>
              <a:rect l="l" t="t" r="r" b="b"/>
              <a:pathLst>
                <a:path h="2076013">
                  <a:moveTo>
                    <a:pt x="0" y="0"/>
                  </a:moveTo>
                  <a:lnTo>
                    <a:pt x="0" y="2076013"/>
                  </a:lnTo>
                </a:path>
              </a:pathLst>
            </a:custGeom>
            <a:ln w="742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19" name="object 233"/>
            <p:cNvSpPr/>
            <p:nvPr/>
          </p:nvSpPr>
          <p:spPr>
            <a:xfrm>
              <a:off x="9537061" y="1115632"/>
              <a:ext cx="0" cy="2083387"/>
            </a:xfrm>
            <a:custGeom>
              <a:avLst/>
              <a:gdLst/>
              <a:ahLst/>
              <a:cxnLst/>
              <a:rect l="l" t="t" r="r" b="b"/>
              <a:pathLst>
                <a:path h="2083387">
                  <a:moveTo>
                    <a:pt x="0" y="0"/>
                  </a:moveTo>
                  <a:lnTo>
                    <a:pt x="0" y="2083387"/>
                  </a:lnTo>
                </a:path>
              </a:pathLst>
            </a:custGeom>
            <a:ln w="869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1" name="object 208"/>
            <p:cNvSpPr/>
            <p:nvPr/>
          </p:nvSpPr>
          <p:spPr>
            <a:xfrm>
              <a:off x="6512823" y="320272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2" name="object 207"/>
            <p:cNvSpPr/>
            <p:nvPr/>
          </p:nvSpPr>
          <p:spPr>
            <a:xfrm>
              <a:off x="9537110" y="320272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3" name="object 206"/>
            <p:cNvSpPr/>
            <p:nvPr/>
          </p:nvSpPr>
          <p:spPr>
            <a:xfrm>
              <a:off x="9544532" y="11118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4" name="object 205"/>
            <p:cNvSpPr/>
            <p:nvPr/>
          </p:nvSpPr>
          <p:spPr>
            <a:xfrm>
              <a:off x="9544532" y="137237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5" name="object 204"/>
            <p:cNvSpPr/>
            <p:nvPr/>
          </p:nvSpPr>
          <p:spPr>
            <a:xfrm>
              <a:off x="9544532" y="163285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6" name="object 203"/>
            <p:cNvSpPr/>
            <p:nvPr/>
          </p:nvSpPr>
          <p:spPr>
            <a:xfrm>
              <a:off x="9544532" y="18931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7" name="object 202"/>
            <p:cNvSpPr/>
            <p:nvPr/>
          </p:nvSpPr>
          <p:spPr>
            <a:xfrm>
              <a:off x="9544532" y="215362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8" name="object 201"/>
            <p:cNvSpPr/>
            <p:nvPr/>
          </p:nvSpPr>
          <p:spPr>
            <a:xfrm>
              <a:off x="9544532" y="241410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29" name="object 200"/>
            <p:cNvSpPr/>
            <p:nvPr/>
          </p:nvSpPr>
          <p:spPr>
            <a:xfrm>
              <a:off x="9544532" y="267458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sp>
          <p:nvSpPr>
            <p:cNvPr id="230" name="object 199"/>
            <p:cNvSpPr/>
            <p:nvPr/>
          </p:nvSpPr>
          <p:spPr>
            <a:xfrm>
              <a:off x="9544532" y="319531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414">
              <a:solidFill>
                <a:srgbClr val="D3D3D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1200"/>
            </a:p>
          </p:txBody>
        </p:sp>
        <p:grpSp>
          <p:nvGrpSpPr>
            <p:cNvPr id="261" name="Group 260"/>
            <p:cNvGrpSpPr/>
            <p:nvPr/>
          </p:nvGrpSpPr>
          <p:grpSpPr>
            <a:xfrm>
              <a:off x="-4025" y="1160890"/>
              <a:ext cx="2979237" cy="3806895"/>
              <a:chOff x="-4025" y="1160890"/>
              <a:chExt cx="3290978" cy="3960205"/>
            </a:xfrm>
          </p:grpSpPr>
          <p:sp>
            <p:nvSpPr>
              <p:cNvPr id="8" name="object 146"/>
              <p:cNvSpPr/>
              <p:nvPr/>
            </p:nvSpPr>
            <p:spPr>
              <a:xfrm>
                <a:off x="-4025" y="1161142"/>
                <a:ext cx="3139998" cy="854161"/>
              </a:xfrm>
              <a:custGeom>
                <a:avLst/>
                <a:gdLst/>
                <a:ahLst/>
                <a:cxnLst/>
                <a:rect l="l" t="t" r="r" b="b"/>
                <a:pathLst>
                  <a:path w="3139998" h="854161">
                    <a:moveTo>
                      <a:pt x="3139998" y="8083"/>
                    </a:moveTo>
                    <a:lnTo>
                      <a:pt x="8051" y="8083"/>
                    </a:lnTo>
                    <a:lnTo>
                      <a:pt x="8051" y="854161"/>
                    </a:lnTo>
                    <a:lnTo>
                      <a:pt x="3139998" y="854161"/>
                    </a:lnTo>
                    <a:lnTo>
                      <a:pt x="3139998" y="8083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9" name="object 147"/>
              <p:cNvSpPr/>
              <p:nvPr/>
            </p:nvSpPr>
            <p:spPr>
              <a:xfrm>
                <a:off x="8051" y="1165162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0" name="object 148"/>
              <p:cNvSpPr/>
              <p:nvPr/>
            </p:nvSpPr>
            <p:spPr>
              <a:xfrm>
                <a:off x="4026" y="1165216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1" name="object 149"/>
              <p:cNvSpPr/>
              <p:nvPr/>
            </p:nvSpPr>
            <p:spPr>
              <a:xfrm>
                <a:off x="0" y="1165162"/>
                <a:ext cx="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h="281950">
                    <a:moveTo>
                      <a:pt x="0" y="0"/>
                    </a:moveTo>
                    <a:lnTo>
                      <a:pt x="0" y="281950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2" name="object 150"/>
              <p:cNvSpPr/>
              <p:nvPr/>
            </p:nvSpPr>
            <p:spPr>
              <a:xfrm>
                <a:off x="0" y="1161195"/>
                <a:ext cx="0" cy="289991"/>
              </a:xfrm>
              <a:custGeom>
                <a:avLst/>
                <a:gdLst/>
                <a:ahLst/>
                <a:cxnLst/>
                <a:rect l="l" t="t" r="r" b="b"/>
                <a:pathLst>
                  <a:path h="289991">
                    <a:moveTo>
                      <a:pt x="0" y="0"/>
                    </a:moveTo>
                    <a:lnTo>
                      <a:pt x="0" y="289991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3" name="object 151"/>
              <p:cNvSpPr/>
              <p:nvPr/>
            </p:nvSpPr>
            <p:spPr>
              <a:xfrm>
                <a:off x="8051" y="1447113"/>
                <a:ext cx="3115898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15898">
                    <a:moveTo>
                      <a:pt x="0" y="0"/>
                    </a:moveTo>
                    <a:lnTo>
                      <a:pt x="3115898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4" name="object 152"/>
              <p:cNvSpPr/>
              <p:nvPr/>
            </p:nvSpPr>
            <p:spPr>
              <a:xfrm>
                <a:off x="4026" y="1447166"/>
                <a:ext cx="31238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895">
                    <a:moveTo>
                      <a:pt x="0" y="0"/>
                    </a:moveTo>
                    <a:lnTo>
                      <a:pt x="3123895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5" name="object 153"/>
              <p:cNvSpPr/>
              <p:nvPr/>
            </p:nvSpPr>
            <p:spPr>
              <a:xfrm>
                <a:off x="3132001" y="1173202"/>
                <a:ext cx="0" cy="265870"/>
              </a:xfrm>
              <a:custGeom>
                <a:avLst/>
                <a:gdLst/>
                <a:ahLst/>
                <a:cxnLst/>
                <a:rect l="l" t="t" r="r" b="b"/>
                <a:pathLst>
                  <a:path h="265870">
                    <a:moveTo>
                      <a:pt x="0" y="0"/>
                    </a:moveTo>
                    <a:lnTo>
                      <a:pt x="0" y="265870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6" name="object 154"/>
              <p:cNvSpPr/>
              <p:nvPr/>
            </p:nvSpPr>
            <p:spPr>
              <a:xfrm>
                <a:off x="3131947" y="1169236"/>
                <a:ext cx="0" cy="273910"/>
              </a:xfrm>
              <a:custGeom>
                <a:avLst/>
                <a:gdLst/>
                <a:ahLst/>
                <a:cxnLst/>
                <a:rect l="l" t="t" r="r" b="b"/>
                <a:pathLst>
                  <a:path h="273910">
                    <a:moveTo>
                      <a:pt x="0" y="0"/>
                    </a:moveTo>
                    <a:lnTo>
                      <a:pt x="0" y="273910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7" name="object 155"/>
              <p:cNvSpPr/>
              <p:nvPr/>
            </p:nvSpPr>
            <p:spPr>
              <a:xfrm>
                <a:off x="8051" y="1729064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8" name="object 156"/>
              <p:cNvSpPr/>
              <p:nvPr/>
            </p:nvSpPr>
            <p:spPr>
              <a:xfrm>
                <a:off x="4026" y="1729117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9" name="object 157"/>
              <p:cNvSpPr/>
              <p:nvPr/>
            </p:nvSpPr>
            <p:spPr>
              <a:xfrm>
                <a:off x="8051" y="2011015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0" name="object 158"/>
              <p:cNvSpPr/>
              <p:nvPr/>
            </p:nvSpPr>
            <p:spPr>
              <a:xfrm>
                <a:off x="4026" y="2011149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578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1" name="object 159"/>
              <p:cNvSpPr/>
              <p:nvPr/>
            </p:nvSpPr>
            <p:spPr>
              <a:xfrm>
                <a:off x="8051" y="2293287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2" name="object 160"/>
              <p:cNvSpPr/>
              <p:nvPr/>
            </p:nvSpPr>
            <p:spPr>
              <a:xfrm>
                <a:off x="4026" y="2293234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" name="object 161"/>
              <p:cNvSpPr/>
              <p:nvPr/>
            </p:nvSpPr>
            <p:spPr>
              <a:xfrm>
                <a:off x="8051" y="2575238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4" name="object 162"/>
              <p:cNvSpPr/>
              <p:nvPr/>
            </p:nvSpPr>
            <p:spPr>
              <a:xfrm>
                <a:off x="4026" y="2575185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5" name="object 163"/>
              <p:cNvSpPr/>
              <p:nvPr/>
            </p:nvSpPr>
            <p:spPr>
              <a:xfrm>
                <a:off x="8051" y="2857189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6" name="object 164"/>
              <p:cNvSpPr/>
              <p:nvPr/>
            </p:nvSpPr>
            <p:spPr>
              <a:xfrm>
                <a:off x="4026" y="2857135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7" name="object 165"/>
              <p:cNvSpPr/>
              <p:nvPr/>
            </p:nvSpPr>
            <p:spPr>
              <a:xfrm>
                <a:off x="8051" y="3139140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8" name="object 166"/>
              <p:cNvSpPr/>
              <p:nvPr/>
            </p:nvSpPr>
            <p:spPr>
              <a:xfrm>
                <a:off x="4026" y="3139086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9" name="object 167"/>
              <p:cNvSpPr/>
              <p:nvPr/>
            </p:nvSpPr>
            <p:spPr>
              <a:xfrm>
                <a:off x="8051" y="3421091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0" name="object 168"/>
              <p:cNvSpPr/>
              <p:nvPr/>
            </p:nvSpPr>
            <p:spPr>
              <a:xfrm>
                <a:off x="4026" y="3421037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1" name="object 169"/>
              <p:cNvSpPr/>
              <p:nvPr/>
            </p:nvSpPr>
            <p:spPr>
              <a:xfrm>
                <a:off x="8051" y="3703042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2" name="object 170"/>
              <p:cNvSpPr/>
              <p:nvPr/>
            </p:nvSpPr>
            <p:spPr>
              <a:xfrm>
                <a:off x="4026" y="3703176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578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3" name="object 171"/>
              <p:cNvSpPr/>
              <p:nvPr/>
            </p:nvSpPr>
            <p:spPr>
              <a:xfrm>
                <a:off x="8051" y="3985207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4" name="object 172"/>
              <p:cNvSpPr/>
              <p:nvPr/>
            </p:nvSpPr>
            <p:spPr>
              <a:xfrm>
                <a:off x="4026" y="3985261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5" name="object 173"/>
              <p:cNvSpPr/>
              <p:nvPr/>
            </p:nvSpPr>
            <p:spPr>
              <a:xfrm>
                <a:off x="8051" y="4267201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6" name="object 174"/>
              <p:cNvSpPr/>
              <p:nvPr/>
            </p:nvSpPr>
            <p:spPr>
              <a:xfrm>
                <a:off x="4026" y="4267201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7" name="object 175"/>
              <p:cNvSpPr/>
              <p:nvPr/>
            </p:nvSpPr>
            <p:spPr>
              <a:xfrm>
                <a:off x="8051" y="4549152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8" name="object 176"/>
              <p:cNvSpPr/>
              <p:nvPr/>
            </p:nvSpPr>
            <p:spPr>
              <a:xfrm>
                <a:off x="4026" y="4549152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9" name="object 177"/>
              <p:cNvSpPr/>
              <p:nvPr/>
            </p:nvSpPr>
            <p:spPr>
              <a:xfrm>
                <a:off x="8051" y="4831103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0" name="object 178"/>
              <p:cNvSpPr/>
              <p:nvPr/>
            </p:nvSpPr>
            <p:spPr>
              <a:xfrm>
                <a:off x="4026" y="4831103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1" name="object 179"/>
              <p:cNvSpPr/>
              <p:nvPr/>
            </p:nvSpPr>
            <p:spPr>
              <a:xfrm>
                <a:off x="0" y="1455153"/>
                <a:ext cx="0" cy="3657901"/>
              </a:xfrm>
              <a:custGeom>
                <a:avLst/>
                <a:gdLst/>
                <a:ahLst/>
                <a:cxnLst/>
                <a:rect l="l" t="t" r="r" b="b"/>
                <a:pathLst>
                  <a:path h="3657901">
                    <a:moveTo>
                      <a:pt x="0" y="0"/>
                    </a:moveTo>
                    <a:lnTo>
                      <a:pt x="0" y="3657901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2" name="object 180"/>
              <p:cNvSpPr/>
              <p:nvPr/>
            </p:nvSpPr>
            <p:spPr>
              <a:xfrm>
                <a:off x="0" y="1451177"/>
                <a:ext cx="0" cy="3665898"/>
              </a:xfrm>
              <a:custGeom>
                <a:avLst/>
                <a:gdLst/>
                <a:ahLst/>
                <a:cxnLst/>
                <a:rect l="l" t="t" r="r" b="b"/>
                <a:pathLst>
                  <a:path h="3665898">
                    <a:moveTo>
                      <a:pt x="0" y="0"/>
                    </a:moveTo>
                    <a:lnTo>
                      <a:pt x="0" y="3665898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3" name="object 181"/>
              <p:cNvSpPr/>
              <p:nvPr/>
            </p:nvSpPr>
            <p:spPr>
              <a:xfrm>
                <a:off x="282600" y="1737104"/>
                <a:ext cx="0" cy="3375950"/>
              </a:xfrm>
              <a:custGeom>
                <a:avLst/>
                <a:gdLst/>
                <a:ahLst/>
                <a:cxnLst/>
                <a:rect l="l" t="t" r="r" b="b"/>
                <a:pathLst>
                  <a:path h="3375950">
                    <a:moveTo>
                      <a:pt x="0" y="0"/>
                    </a:moveTo>
                    <a:lnTo>
                      <a:pt x="0" y="3375950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4" name="object 182"/>
              <p:cNvSpPr/>
              <p:nvPr/>
            </p:nvSpPr>
            <p:spPr>
              <a:xfrm>
                <a:off x="282600" y="1733128"/>
                <a:ext cx="0" cy="3383947"/>
              </a:xfrm>
              <a:custGeom>
                <a:avLst/>
                <a:gdLst/>
                <a:ahLst/>
                <a:cxnLst/>
                <a:rect l="l" t="t" r="r" b="b"/>
                <a:pathLst>
                  <a:path h="3383947">
                    <a:moveTo>
                      <a:pt x="0" y="0"/>
                    </a:moveTo>
                    <a:lnTo>
                      <a:pt x="0" y="3383947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5" name="object 183"/>
              <p:cNvSpPr/>
              <p:nvPr/>
            </p:nvSpPr>
            <p:spPr>
              <a:xfrm>
                <a:off x="823377" y="1455153"/>
                <a:ext cx="0" cy="3657901"/>
              </a:xfrm>
              <a:custGeom>
                <a:avLst/>
                <a:gdLst/>
                <a:ahLst/>
                <a:cxnLst/>
                <a:rect l="l" t="t" r="r" b="b"/>
                <a:pathLst>
                  <a:path h="3657901">
                    <a:moveTo>
                      <a:pt x="0" y="0"/>
                    </a:moveTo>
                    <a:lnTo>
                      <a:pt x="0" y="3657901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6" name="object 184"/>
              <p:cNvSpPr/>
              <p:nvPr/>
            </p:nvSpPr>
            <p:spPr>
              <a:xfrm>
                <a:off x="823377" y="1451177"/>
                <a:ext cx="0" cy="3665898"/>
              </a:xfrm>
              <a:custGeom>
                <a:avLst/>
                <a:gdLst/>
                <a:ahLst/>
                <a:cxnLst/>
                <a:rect l="l" t="t" r="r" b="b"/>
                <a:pathLst>
                  <a:path h="3665898">
                    <a:moveTo>
                      <a:pt x="0" y="0"/>
                    </a:moveTo>
                    <a:lnTo>
                      <a:pt x="0" y="3665898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7" name="object 185"/>
              <p:cNvSpPr/>
              <p:nvPr/>
            </p:nvSpPr>
            <p:spPr>
              <a:xfrm>
                <a:off x="1105977" y="1737104"/>
                <a:ext cx="0" cy="3375950"/>
              </a:xfrm>
              <a:custGeom>
                <a:avLst/>
                <a:gdLst/>
                <a:ahLst/>
                <a:cxnLst/>
                <a:rect l="l" t="t" r="r" b="b"/>
                <a:pathLst>
                  <a:path h="3375950">
                    <a:moveTo>
                      <a:pt x="0" y="0"/>
                    </a:moveTo>
                    <a:lnTo>
                      <a:pt x="0" y="3375950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8" name="object 186"/>
              <p:cNvSpPr/>
              <p:nvPr/>
            </p:nvSpPr>
            <p:spPr>
              <a:xfrm>
                <a:off x="1105924" y="1733128"/>
                <a:ext cx="0" cy="3383947"/>
              </a:xfrm>
              <a:custGeom>
                <a:avLst/>
                <a:gdLst/>
                <a:ahLst/>
                <a:cxnLst/>
                <a:rect l="l" t="t" r="r" b="b"/>
                <a:pathLst>
                  <a:path h="3383947">
                    <a:moveTo>
                      <a:pt x="0" y="0"/>
                    </a:moveTo>
                    <a:lnTo>
                      <a:pt x="0" y="3383947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49" name="object 187"/>
              <p:cNvSpPr/>
              <p:nvPr/>
            </p:nvSpPr>
            <p:spPr>
              <a:xfrm>
                <a:off x="1574025" y="1455153"/>
                <a:ext cx="0" cy="3657901"/>
              </a:xfrm>
              <a:custGeom>
                <a:avLst/>
                <a:gdLst/>
                <a:ahLst/>
                <a:cxnLst/>
                <a:rect l="l" t="t" r="r" b="b"/>
                <a:pathLst>
                  <a:path h="3657901">
                    <a:moveTo>
                      <a:pt x="0" y="0"/>
                    </a:moveTo>
                    <a:lnTo>
                      <a:pt x="0" y="3657901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0" name="object 188"/>
              <p:cNvSpPr/>
              <p:nvPr/>
            </p:nvSpPr>
            <p:spPr>
              <a:xfrm>
                <a:off x="1574079" y="1451177"/>
                <a:ext cx="0" cy="3665898"/>
              </a:xfrm>
              <a:custGeom>
                <a:avLst/>
                <a:gdLst/>
                <a:ahLst/>
                <a:cxnLst/>
                <a:rect l="l" t="t" r="r" b="b"/>
                <a:pathLst>
                  <a:path h="3665898">
                    <a:moveTo>
                      <a:pt x="0" y="0"/>
                    </a:moveTo>
                    <a:lnTo>
                      <a:pt x="0" y="3665898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1" name="object 189"/>
              <p:cNvSpPr/>
              <p:nvPr/>
            </p:nvSpPr>
            <p:spPr>
              <a:xfrm>
                <a:off x="1856678" y="1737104"/>
                <a:ext cx="0" cy="3375950"/>
              </a:xfrm>
              <a:custGeom>
                <a:avLst/>
                <a:gdLst/>
                <a:ahLst/>
                <a:cxnLst/>
                <a:rect l="l" t="t" r="r" b="b"/>
                <a:pathLst>
                  <a:path h="3375950">
                    <a:moveTo>
                      <a:pt x="0" y="0"/>
                    </a:moveTo>
                    <a:lnTo>
                      <a:pt x="0" y="3375950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2" name="object 190"/>
              <p:cNvSpPr/>
              <p:nvPr/>
            </p:nvSpPr>
            <p:spPr>
              <a:xfrm>
                <a:off x="1856625" y="1733128"/>
                <a:ext cx="0" cy="3383947"/>
              </a:xfrm>
              <a:custGeom>
                <a:avLst/>
                <a:gdLst/>
                <a:ahLst/>
                <a:cxnLst/>
                <a:rect l="l" t="t" r="r" b="b"/>
                <a:pathLst>
                  <a:path h="3383947">
                    <a:moveTo>
                      <a:pt x="0" y="0"/>
                    </a:moveTo>
                    <a:lnTo>
                      <a:pt x="0" y="3383947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3" name="object 191"/>
              <p:cNvSpPr/>
              <p:nvPr/>
            </p:nvSpPr>
            <p:spPr>
              <a:xfrm>
                <a:off x="2397402" y="1455153"/>
                <a:ext cx="0" cy="3657901"/>
              </a:xfrm>
              <a:custGeom>
                <a:avLst/>
                <a:gdLst/>
                <a:ahLst/>
                <a:cxnLst/>
                <a:rect l="l" t="t" r="r" b="b"/>
                <a:pathLst>
                  <a:path h="3657901">
                    <a:moveTo>
                      <a:pt x="0" y="0"/>
                    </a:moveTo>
                    <a:lnTo>
                      <a:pt x="0" y="3657901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4" name="object 192"/>
              <p:cNvSpPr/>
              <p:nvPr/>
            </p:nvSpPr>
            <p:spPr>
              <a:xfrm>
                <a:off x="2397456" y="1451177"/>
                <a:ext cx="0" cy="3665898"/>
              </a:xfrm>
              <a:custGeom>
                <a:avLst/>
                <a:gdLst/>
                <a:ahLst/>
                <a:cxnLst/>
                <a:rect l="l" t="t" r="r" b="b"/>
                <a:pathLst>
                  <a:path h="3665898">
                    <a:moveTo>
                      <a:pt x="0" y="0"/>
                    </a:moveTo>
                    <a:lnTo>
                      <a:pt x="0" y="3665898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5" name="object 193"/>
              <p:cNvSpPr/>
              <p:nvPr/>
            </p:nvSpPr>
            <p:spPr>
              <a:xfrm>
                <a:off x="2672004" y="1737104"/>
                <a:ext cx="0" cy="3375950"/>
              </a:xfrm>
              <a:custGeom>
                <a:avLst/>
                <a:gdLst/>
                <a:ahLst/>
                <a:cxnLst/>
                <a:rect l="l" t="t" r="r" b="b"/>
                <a:pathLst>
                  <a:path h="3375950">
                    <a:moveTo>
                      <a:pt x="0" y="0"/>
                    </a:moveTo>
                    <a:lnTo>
                      <a:pt x="0" y="3375950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6" name="object 194"/>
              <p:cNvSpPr/>
              <p:nvPr/>
            </p:nvSpPr>
            <p:spPr>
              <a:xfrm>
                <a:off x="2671951" y="1733128"/>
                <a:ext cx="0" cy="3383947"/>
              </a:xfrm>
              <a:custGeom>
                <a:avLst/>
                <a:gdLst/>
                <a:ahLst/>
                <a:cxnLst/>
                <a:rect l="l" t="t" r="r" b="b"/>
                <a:pathLst>
                  <a:path h="3383947">
                    <a:moveTo>
                      <a:pt x="0" y="0"/>
                    </a:moveTo>
                    <a:lnTo>
                      <a:pt x="0" y="3383947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7" name="object 195"/>
              <p:cNvSpPr/>
              <p:nvPr/>
            </p:nvSpPr>
            <p:spPr>
              <a:xfrm>
                <a:off x="8051" y="5113054"/>
                <a:ext cx="312394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23949">
                    <a:moveTo>
                      <a:pt x="0" y="0"/>
                    </a:moveTo>
                    <a:lnTo>
                      <a:pt x="3123949" y="0"/>
                    </a:lnTo>
                  </a:path>
                </a:pathLst>
              </a:custGeom>
              <a:ln w="804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8" name="object 196"/>
              <p:cNvSpPr/>
              <p:nvPr/>
            </p:nvSpPr>
            <p:spPr>
              <a:xfrm>
                <a:off x="4026" y="5113054"/>
                <a:ext cx="313194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31946">
                    <a:moveTo>
                      <a:pt x="0" y="0"/>
                    </a:moveTo>
                    <a:lnTo>
                      <a:pt x="3131946" y="0"/>
                    </a:lnTo>
                  </a:path>
                </a:pathLst>
              </a:custGeom>
              <a:ln w="9310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59" name="object 197"/>
              <p:cNvSpPr/>
              <p:nvPr/>
            </p:nvSpPr>
            <p:spPr>
              <a:xfrm>
                <a:off x="3132001" y="1447113"/>
                <a:ext cx="0" cy="3665941"/>
              </a:xfrm>
              <a:custGeom>
                <a:avLst/>
                <a:gdLst/>
                <a:ahLst/>
                <a:cxnLst/>
                <a:rect l="l" t="t" r="r" b="b"/>
                <a:pathLst>
                  <a:path h="3665941">
                    <a:moveTo>
                      <a:pt x="0" y="0"/>
                    </a:moveTo>
                    <a:lnTo>
                      <a:pt x="0" y="3665941"/>
                    </a:lnTo>
                  </a:path>
                </a:pathLst>
              </a:custGeom>
              <a:ln w="805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0" name="object 198"/>
              <p:cNvSpPr/>
              <p:nvPr/>
            </p:nvSpPr>
            <p:spPr>
              <a:xfrm>
                <a:off x="3131947" y="1443136"/>
                <a:ext cx="0" cy="3673938"/>
              </a:xfrm>
              <a:custGeom>
                <a:avLst/>
                <a:gdLst/>
                <a:ahLst/>
                <a:cxnLst/>
                <a:rect l="l" t="t" r="r" b="b"/>
                <a:pathLst>
                  <a:path h="3673938">
                    <a:moveTo>
                      <a:pt x="0" y="0"/>
                    </a:moveTo>
                    <a:lnTo>
                      <a:pt x="0" y="3673938"/>
                    </a:lnTo>
                  </a:path>
                </a:pathLst>
              </a:custGeom>
              <a:ln w="93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1" name="object 145"/>
              <p:cNvSpPr/>
              <p:nvPr/>
            </p:nvSpPr>
            <p:spPr>
              <a:xfrm>
                <a:off x="0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2" name="object 144"/>
              <p:cNvSpPr/>
              <p:nvPr/>
            </p:nvSpPr>
            <p:spPr>
              <a:xfrm>
                <a:off x="282600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3" name="object 143"/>
              <p:cNvSpPr/>
              <p:nvPr/>
            </p:nvSpPr>
            <p:spPr>
              <a:xfrm>
                <a:off x="823377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4" name="object 142"/>
              <p:cNvSpPr/>
              <p:nvPr/>
            </p:nvSpPr>
            <p:spPr>
              <a:xfrm>
                <a:off x="1105977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5" name="object 141"/>
              <p:cNvSpPr/>
              <p:nvPr/>
            </p:nvSpPr>
            <p:spPr>
              <a:xfrm>
                <a:off x="1574025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6" name="object 140"/>
              <p:cNvSpPr/>
              <p:nvPr/>
            </p:nvSpPr>
            <p:spPr>
              <a:xfrm>
                <a:off x="1856678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7" name="object 139"/>
              <p:cNvSpPr/>
              <p:nvPr/>
            </p:nvSpPr>
            <p:spPr>
              <a:xfrm>
                <a:off x="2397402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8" name="object 138"/>
              <p:cNvSpPr/>
              <p:nvPr/>
            </p:nvSpPr>
            <p:spPr>
              <a:xfrm>
                <a:off x="2672004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69" name="object 137"/>
              <p:cNvSpPr/>
              <p:nvPr/>
            </p:nvSpPr>
            <p:spPr>
              <a:xfrm>
                <a:off x="3132001" y="512109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0" name="object 136"/>
              <p:cNvSpPr/>
              <p:nvPr/>
            </p:nvSpPr>
            <p:spPr>
              <a:xfrm>
                <a:off x="3140052" y="116516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1" name="object 135"/>
              <p:cNvSpPr/>
              <p:nvPr/>
            </p:nvSpPr>
            <p:spPr>
              <a:xfrm>
                <a:off x="3140052" y="14471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2" name="object 134"/>
              <p:cNvSpPr/>
              <p:nvPr/>
            </p:nvSpPr>
            <p:spPr>
              <a:xfrm>
                <a:off x="3140052" y="172906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3" name="object 133"/>
              <p:cNvSpPr/>
              <p:nvPr/>
            </p:nvSpPr>
            <p:spPr>
              <a:xfrm>
                <a:off x="3140052" y="201101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4" name="object 132"/>
              <p:cNvSpPr/>
              <p:nvPr/>
            </p:nvSpPr>
            <p:spPr>
              <a:xfrm>
                <a:off x="3140052" y="229328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5" name="object 131"/>
              <p:cNvSpPr/>
              <p:nvPr/>
            </p:nvSpPr>
            <p:spPr>
              <a:xfrm>
                <a:off x="3140052" y="25752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6" name="object 130"/>
              <p:cNvSpPr/>
              <p:nvPr/>
            </p:nvSpPr>
            <p:spPr>
              <a:xfrm>
                <a:off x="3140052" y="285718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7" name="object 129"/>
              <p:cNvSpPr/>
              <p:nvPr/>
            </p:nvSpPr>
            <p:spPr>
              <a:xfrm>
                <a:off x="3140052" y="313914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8" name="object 128"/>
              <p:cNvSpPr/>
              <p:nvPr/>
            </p:nvSpPr>
            <p:spPr>
              <a:xfrm>
                <a:off x="3140052" y="342109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79" name="object 127"/>
              <p:cNvSpPr/>
              <p:nvPr/>
            </p:nvSpPr>
            <p:spPr>
              <a:xfrm>
                <a:off x="3140052" y="370304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0" name="object 126"/>
              <p:cNvSpPr/>
              <p:nvPr/>
            </p:nvSpPr>
            <p:spPr>
              <a:xfrm>
                <a:off x="3140052" y="398520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1" name="object 125"/>
              <p:cNvSpPr/>
              <p:nvPr/>
            </p:nvSpPr>
            <p:spPr>
              <a:xfrm>
                <a:off x="3140052" y="426720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2" name="object 124"/>
              <p:cNvSpPr/>
              <p:nvPr/>
            </p:nvSpPr>
            <p:spPr>
              <a:xfrm>
                <a:off x="3140052" y="454915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3" name="object 123"/>
              <p:cNvSpPr/>
              <p:nvPr/>
            </p:nvSpPr>
            <p:spPr>
              <a:xfrm>
                <a:off x="3140052" y="483110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4" name="object 122"/>
              <p:cNvSpPr/>
              <p:nvPr/>
            </p:nvSpPr>
            <p:spPr>
              <a:xfrm>
                <a:off x="3140052" y="511305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87" name="object 116"/>
              <p:cNvSpPr txBox="1"/>
              <p:nvPr/>
            </p:nvSpPr>
            <p:spPr>
              <a:xfrm>
                <a:off x="0" y="1165216"/>
                <a:ext cx="31319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90262">
                  <a:lnSpc>
                    <a:spcPct val="110839"/>
                  </a:lnSpc>
                </a:pPr>
                <a:r>
                  <a:rPr sz="1200" spc="-4" dirty="0" smtClean="0">
                    <a:latin typeface="Segoe UI Semibold"/>
                    <a:cs typeface="Segoe UI Semibold"/>
                  </a:rPr>
                  <a:t>A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n</a:t>
                </a:r>
                <a:r>
                  <a:rPr sz="1200" spc="-19" dirty="0" smtClean="0">
                    <a:latin typeface="Segoe UI Semibold"/>
                    <a:cs typeface="Segoe UI Semibold"/>
                  </a:rPr>
                  <a:t>s</a:t>
                </a:r>
                <a:r>
                  <a:rPr sz="1200" spc="-14" dirty="0" smtClean="0">
                    <a:latin typeface="Segoe UI Semibold"/>
                    <a:cs typeface="Segoe UI Semibold"/>
                  </a:rPr>
                  <a:t>c</a:t>
                </a:r>
                <a:r>
                  <a:rPr sz="1200" spc="-19" dirty="0" smtClean="0">
                    <a:latin typeface="Segoe UI Semibold"/>
                    <a:cs typeface="Segoe UI Semibold"/>
                  </a:rPr>
                  <a:t>o</a:t>
                </a:r>
                <a:r>
                  <a:rPr sz="1200" spc="-14" dirty="0" smtClean="0">
                    <a:latin typeface="Segoe UI Semibold"/>
                    <a:cs typeface="Segoe UI Semibold"/>
                  </a:rPr>
                  <a:t>m</a:t>
                </a:r>
                <a:r>
                  <a:rPr sz="1200" spc="-29" dirty="0" smtClean="0">
                    <a:latin typeface="Segoe UI Semibold"/>
                    <a:cs typeface="Segoe UI Semibold"/>
                  </a:rPr>
                  <a:t>b</a:t>
                </a:r>
                <a:r>
                  <a:rPr sz="1200" spc="14" dirty="0" smtClean="0">
                    <a:latin typeface="Segoe UI Semibold"/>
                    <a:cs typeface="Segoe UI Semibold"/>
                  </a:rPr>
                  <a:t>e</a:t>
                </a:r>
                <a:r>
                  <a:rPr sz="1200" spc="-14" dirty="0" smtClean="0">
                    <a:latin typeface="Segoe UI Semibold"/>
                    <a:cs typeface="Segoe UI Semibold"/>
                  </a:rPr>
                  <a:t>'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s</a:t>
                </a:r>
                <a:r>
                  <a:rPr sz="1200" spc="91" dirty="0" smtClean="0">
                    <a:latin typeface="Segoe UI Semibold"/>
                    <a:cs typeface="Segoe UI Semibold"/>
                  </a:rPr>
                  <a:t> </a:t>
                </a:r>
                <a:r>
                  <a:rPr sz="1200" spc="-30" dirty="0" smtClean="0">
                    <a:latin typeface="Segoe UI Semibold"/>
                    <a:cs typeface="Segoe UI Semibold"/>
                  </a:rPr>
                  <a:t>q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u</a:t>
                </a:r>
                <a:r>
                  <a:rPr sz="1200" spc="30" dirty="0" smtClean="0">
                    <a:latin typeface="Segoe UI Semibold"/>
                    <a:cs typeface="Segoe UI Semibold"/>
                  </a:rPr>
                  <a:t>a</a:t>
                </a:r>
                <a:r>
                  <a:rPr sz="1200" spc="4" dirty="0" smtClean="0">
                    <a:latin typeface="Segoe UI Semibold"/>
                    <a:cs typeface="Segoe UI Semibold"/>
                  </a:rPr>
                  <a:t>r</a:t>
                </a:r>
                <a:r>
                  <a:rPr sz="1200" spc="20" dirty="0" smtClean="0">
                    <a:latin typeface="Segoe UI Semibold"/>
                    <a:cs typeface="Segoe UI Semibold"/>
                  </a:rPr>
                  <a:t>t</a:t>
                </a:r>
                <a:r>
                  <a:rPr sz="1200" spc="15" dirty="0" smtClean="0">
                    <a:latin typeface="Segoe UI Semibold"/>
                    <a:cs typeface="Segoe UI Semibold"/>
                  </a:rPr>
                  <a:t>e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t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88" name="object 115"/>
              <p:cNvSpPr txBox="1"/>
              <p:nvPr/>
            </p:nvSpPr>
            <p:spPr>
              <a:xfrm>
                <a:off x="0" y="1447166"/>
                <a:ext cx="823377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356316" marR="356269" algn="ct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I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89" name="object 114"/>
              <p:cNvSpPr txBox="1"/>
              <p:nvPr/>
            </p:nvSpPr>
            <p:spPr>
              <a:xfrm>
                <a:off x="823377" y="1447166"/>
                <a:ext cx="750701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91584" marR="291668" algn="ct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II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0" name="object 113"/>
              <p:cNvSpPr txBox="1"/>
              <p:nvPr/>
            </p:nvSpPr>
            <p:spPr>
              <a:xfrm>
                <a:off x="1574079" y="1447166"/>
                <a:ext cx="823377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99635" marR="299762" algn="ct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III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1" name="object 112"/>
              <p:cNvSpPr txBox="1"/>
              <p:nvPr/>
            </p:nvSpPr>
            <p:spPr>
              <a:xfrm>
                <a:off x="2397456" y="1447166"/>
                <a:ext cx="734491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49324" marR="245968" algn="ct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IV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2" name="object 111"/>
              <p:cNvSpPr txBox="1"/>
              <p:nvPr/>
            </p:nvSpPr>
            <p:spPr>
              <a:xfrm>
                <a:off x="0" y="1729117"/>
                <a:ext cx="282599" cy="28203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858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x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3" name="object 110"/>
              <p:cNvSpPr txBox="1"/>
              <p:nvPr/>
            </p:nvSpPr>
            <p:spPr>
              <a:xfrm>
                <a:off x="282600" y="1729117"/>
                <a:ext cx="540777" cy="28203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94754" marR="193282" algn="ct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y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4" name="object 109"/>
              <p:cNvSpPr txBox="1"/>
              <p:nvPr/>
            </p:nvSpPr>
            <p:spPr>
              <a:xfrm>
                <a:off x="823377" y="1729117"/>
                <a:ext cx="282546" cy="28203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858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x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5" name="object 108"/>
              <p:cNvSpPr txBox="1"/>
              <p:nvPr/>
            </p:nvSpPr>
            <p:spPr>
              <a:xfrm>
                <a:off x="1105924" y="1729117"/>
                <a:ext cx="468154" cy="28203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54604" marR="160808" algn="ct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y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6" name="object 107"/>
              <p:cNvSpPr txBox="1"/>
              <p:nvPr/>
            </p:nvSpPr>
            <p:spPr>
              <a:xfrm>
                <a:off x="1574079" y="1729117"/>
                <a:ext cx="282546" cy="28203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9280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x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7" name="object 106"/>
              <p:cNvSpPr txBox="1"/>
              <p:nvPr/>
            </p:nvSpPr>
            <p:spPr>
              <a:xfrm>
                <a:off x="1856625" y="1729117"/>
                <a:ext cx="540831" cy="28203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94754" marR="193335" algn="ct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y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8" name="object 105"/>
              <p:cNvSpPr txBox="1"/>
              <p:nvPr/>
            </p:nvSpPr>
            <p:spPr>
              <a:xfrm>
                <a:off x="2397456" y="1729117"/>
                <a:ext cx="274494" cy="28203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75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x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99" name="object 104"/>
              <p:cNvSpPr txBox="1"/>
              <p:nvPr/>
            </p:nvSpPr>
            <p:spPr>
              <a:xfrm>
                <a:off x="2671951" y="1729117"/>
                <a:ext cx="459996" cy="28203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50869" marR="149129" algn="ct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y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0" name="object 103"/>
              <p:cNvSpPr txBox="1"/>
              <p:nvPr/>
            </p:nvSpPr>
            <p:spPr>
              <a:xfrm>
                <a:off x="0" y="2011149"/>
                <a:ext cx="282599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65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10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1" name="object 102"/>
              <p:cNvSpPr txBox="1"/>
              <p:nvPr/>
            </p:nvSpPr>
            <p:spPr>
              <a:xfrm>
                <a:off x="282600" y="2011149"/>
                <a:ext cx="540777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11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19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19" dirty="0" smtClean="0">
                    <a:latin typeface="Segoe UI Semibold"/>
                    <a:cs typeface="Segoe UI Semibold"/>
                  </a:rPr>
                  <a:t>0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2" name="object 101"/>
              <p:cNvSpPr txBox="1"/>
              <p:nvPr/>
            </p:nvSpPr>
            <p:spPr>
              <a:xfrm>
                <a:off x="823377" y="2011149"/>
                <a:ext cx="282546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65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10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3" name="object 100"/>
              <p:cNvSpPr txBox="1"/>
              <p:nvPr/>
            </p:nvSpPr>
            <p:spPr>
              <a:xfrm>
                <a:off x="1105924" y="2011149"/>
                <a:ext cx="468154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9779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9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4" name="object 99"/>
              <p:cNvSpPr txBox="1"/>
              <p:nvPr/>
            </p:nvSpPr>
            <p:spPr>
              <a:xfrm>
                <a:off x="1574079" y="2011149"/>
                <a:ext cx="282546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59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10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5" name="object 98"/>
              <p:cNvSpPr txBox="1"/>
              <p:nvPr/>
            </p:nvSpPr>
            <p:spPr>
              <a:xfrm>
                <a:off x="1856625" y="2011149"/>
                <a:ext cx="540831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060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.4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6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6" name="object 97"/>
              <p:cNvSpPr txBox="1"/>
              <p:nvPr/>
            </p:nvSpPr>
            <p:spPr>
              <a:xfrm>
                <a:off x="2397456" y="2011149"/>
                <a:ext cx="274494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7" name="object 96"/>
              <p:cNvSpPr txBox="1"/>
              <p:nvPr/>
            </p:nvSpPr>
            <p:spPr>
              <a:xfrm>
                <a:off x="2671951" y="2011149"/>
                <a:ext cx="479977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6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6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8" name="object 95"/>
              <p:cNvSpPr txBox="1"/>
              <p:nvPr/>
            </p:nvSpPr>
            <p:spPr>
              <a:xfrm>
                <a:off x="0" y="2293234"/>
                <a:ext cx="282599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09" name="object 94"/>
              <p:cNvSpPr txBox="1"/>
              <p:nvPr/>
            </p:nvSpPr>
            <p:spPr>
              <a:xfrm>
                <a:off x="282600" y="2293234"/>
                <a:ext cx="540777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6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25" dirty="0" smtClean="0">
                    <a:latin typeface="Segoe UI Semibold"/>
                    <a:cs typeface="Segoe UI Semibold"/>
                  </a:rPr>
                  <a:t>9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5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0" name="object 93"/>
              <p:cNvSpPr txBox="1"/>
              <p:nvPr/>
            </p:nvSpPr>
            <p:spPr>
              <a:xfrm>
                <a:off x="823377" y="2293234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1" name="object 92"/>
              <p:cNvSpPr txBox="1"/>
              <p:nvPr/>
            </p:nvSpPr>
            <p:spPr>
              <a:xfrm>
                <a:off x="1105924" y="2293234"/>
                <a:ext cx="46815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9779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2" name="object 91"/>
              <p:cNvSpPr txBox="1"/>
              <p:nvPr/>
            </p:nvSpPr>
            <p:spPr>
              <a:xfrm>
                <a:off x="1574079" y="2293234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43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3" name="object 90"/>
              <p:cNvSpPr txBox="1"/>
              <p:nvPr/>
            </p:nvSpPr>
            <p:spPr>
              <a:xfrm>
                <a:off x="1856625" y="2293234"/>
                <a:ext cx="540831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21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6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4" name="object 89"/>
              <p:cNvSpPr txBox="1"/>
              <p:nvPr/>
            </p:nvSpPr>
            <p:spPr>
              <a:xfrm>
                <a:off x="2397456" y="2293234"/>
                <a:ext cx="27449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5" name="object 88"/>
              <p:cNvSpPr txBox="1"/>
              <p:nvPr/>
            </p:nvSpPr>
            <p:spPr>
              <a:xfrm>
                <a:off x="2671951" y="2293234"/>
                <a:ext cx="482632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5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6" name="object 87"/>
              <p:cNvSpPr txBox="1"/>
              <p:nvPr/>
            </p:nvSpPr>
            <p:spPr>
              <a:xfrm>
                <a:off x="0" y="2575185"/>
                <a:ext cx="282599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65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7" name="object 86"/>
              <p:cNvSpPr txBox="1"/>
              <p:nvPr/>
            </p:nvSpPr>
            <p:spPr>
              <a:xfrm>
                <a:off x="282600" y="2575185"/>
                <a:ext cx="540777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20" dirty="0" smtClean="0">
                    <a:latin typeface="Segoe UI Semibold"/>
                    <a:cs typeface="Segoe UI Semibold"/>
                  </a:rPr>
                  <a:t>5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8" name="object 85"/>
              <p:cNvSpPr txBox="1"/>
              <p:nvPr/>
            </p:nvSpPr>
            <p:spPr>
              <a:xfrm>
                <a:off x="823377" y="2575185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65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19" name="object 84"/>
              <p:cNvSpPr txBox="1"/>
              <p:nvPr/>
            </p:nvSpPr>
            <p:spPr>
              <a:xfrm>
                <a:off x="1105924" y="2575185"/>
                <a:ext cx="46815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7342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0" name="object 83"/>
              <p:cNvSpPr txBox="1"/>
              <p:nvPr/>
            </p:nvSpPr>
            <p:spPr>
              <a:xfrm>
                <a:off x="1574079" y="2575185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59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1" name="object 82"/>
              <p:cNvSpPr txBox="1"/>
              <p:nvPr/>
            </p:nvSpPr>
            <p:spPr>
              <a:xfrm>
                <a:off x="1856625" y="2575185"/>
                <a:ext cx="540831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0" dirty="0" smtClean="0">
                    <a:latin typeface="Segoe UI Semibold"/>
                    <a:cs typeface="Segoe UI Semibold"/>
                  </a:rPr>
                  <a:t>1</a:t>
                </a:r>
                <a:r>
                  <a:rPr sz="1200" spc="-20" dirty="0" smtClean="0">
                    <a:latin typeface="Segoe UI Semibold"/>
                    <a:cs typeface="Segoe UI Semibold"/>
                  </a:rPr>
                  <a:t>2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2" name="object 81"/>
              <p:cNvSpPr txBox="1"/>
              <p:nvPr/>
            </p:nvSpPr>
            <p:spPr>
              <a:xfrm>
                <a:off x="2397456" y="2575185"/>
                <a:ext cx="27449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3" name="object 80"/>
              <p:cNvSpPr txBox="1"/>
              <p:nvPr/>
            </p:nvSpPr>
            <p:spPr>
              <a:xfrm>
                <a:off x="2671951" y="2575185"/>
                <a:ext cx="480795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4" name="object 79"/>
              <p:cNvSpPr txBox="1"/>
              <p:nvPr/>
            </p:nvSpPr>
            <p:spPr>
              <a:xfrm>
                <a:off x="0" y="2857135"/>
                <a:ext cx="282599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9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5" name="object 78"/>
              <p:cNvSpPr txBox="1"/>
              <p:nvPr/>
            </p:nvSpPr>
            <p:spPr>
              <a:xfrm>
                <a:off x="282600" y="2857135"/>
                <a:ext cx="540777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31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19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19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6" name="object 77"/>
              <p:cNvSpPr txBox="1"/>
              <p:nvPr/>
            </p:nvSpPr>
            <p:spPr>
              <a:xfrm>
                <a:off x="823377" y="2857135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9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7" name="object 76"/>
              <p:cNvSpPr txBox="1"/>
              <p:nvPr/>
            </p:nvSpPr>
            <p:spPr>
              <a:xfrm>
                <a:off x="1105924" y="2857135"/>
                <a:ext cx="46815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7342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8" name="object 75"/>
              <p:cNvSpPr txBox="1"/>
              <p:nvPr/>
            </p:nvSpPr>
            <p:spPr>
              <a:xfrm>
                <a:off x="1574079" y="2857135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43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9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29" name="object 74"/>
              <p:cNvSpPr txBox="1"/>
              <p:nvPr/>
            </p:nvSpPr>
            <p:spPr>
              <a:xfrm>
                <a:off x="1856625" y="2857135"/>
                <a:ext cx="540831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89741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19" dirty="0" smtClean="0">
                    <a:latin typeface="Segoe UI Semibold"/>
                    <a:cs typeface="Segoe UI Semibold"/>
                  </a:rPr>
                  <a:t>1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0" name="object 73"/>
              <p:cNvSpPr txBox="1"/>
              <p:nvPr/>
            </p:nvSpPr>
            <p:spPr>
              <a:xfrm>
                <a:off x="2397456" y="2857135"/>
                <a:ext cx="27449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1" name="object 72"/>
              <p:cNvSpPr txBox="1"/>
              <p:nvPr/>
            </p:nvSpPr>
            <p:spPr>
              <a:xfrm>
                <a:off x="2671951" y="2857135"/>
                <a:ext cx="45999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2" name="object 71"/>
              <p:cNvSpPr txBox="1"/>
              <p:nvPr/>
            </p:nvSpPr>
            <p:spPr>
              <a:xfrm>
                <a:off x="0" y="3139086"/>
                <a:ext cx="282599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806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3" name="object 70"/>
              <p:cNvSpPr txBox="1"/>
              <p:nvPr/>
            </p:nvSpPr>
            <p:spPr>
              <a:xfrm>
                <a:off x="282600" y="3139086"/>
                <a:ext cx="540777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19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19" dirty="0" smtClean="0">
                    <a:latin typeface="Segoe UI Semibold"/>
                    <a:cs typeface="Segoe UI Semibold"/>
                  </a:rPr>
                  <a:t>3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4" name="object 69"/>
              <p:cNvSpPr txBox="1"/>
              <p:nvPr/>
            </p:nvSpPr>
            <p:spPr>
              <a:xfrm>
                <a:off x="823377" y="3139086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806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5" name="object 68"/>
              <p:cNvSpPr txBox="1"/>
              <p:nvPr/>
            </p:nvSpPr>
            <p:spPr>
              <a:xfrm>
                <a:off x="1105924" y="3139086"/>
                <a:ext cx="46815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7342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9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6" name="object 67"/>
              <p:cNvSpPr txBox="1"/>
              <p:nvPr/>
            </p:nvSpPr>
            <p:spPr>
              <a:xfrm>
                <a:off x="1574079" y="3139086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75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7" name="object 66"/>
              <p:cNvSpPr txBox="1"/>
              <p:nvPr/>
            </p:nvSpPr>
            <p:spPr>
              <a:xfrm>
                <a:off x="1856625" y="3139086"/>
                <a:ext cx="540831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8" name="object 65"/>
              <p:cNvSpPr txBox="1"/>
              <p:nvPr/>
            </p:nvSpPr>
            <p:spPr>
              <a:xfrm>
                <a:off x="2397456" y="3139086"/>
                <a:ext cx="27449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39" name="object 64"/>
              <p:cNvSpPr txBox="1"/>
              <p:nvPr/>
            </p:nvSpPr>
            <p:spPr>
              <a:xfrm>
                <a:off x="2671951" y="3139086"/>
                <a:ext cx="45999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5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0" name="object 63"/>
              <p:cNvSpPr txBox="1"/>
              <p:nvPr/>
            </p:nvSpPr>
            <p:spPr>
              <a:xfrm>
                <a:off x="0" y="3421037"/>
                <a:ext cx="282599" cy="28213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52601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1" name="object 62"/>
              <p:cNvSpPr txBox="1"/>
              <p:nvPr/>
            </p:nvSpPr>
            <p:spPr>
              <a:xfrm>
                <a:off x="282600" y="3421037"/>
                <a:ext cx="540777" cy="28213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9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25" dirty="0" smtClean="0">
                    <a:latin typeface="Segoe UI Semibold"/>
                    <a:cs typeface="Segoe UI Semibold"/>
                  </a:rPr>
                  <a:t>9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6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2" name="object 61"/>
              <p:cNvSpPr txBox="1"/>
              <p:nvPr/>
            </p:nvSpPr>
            <p:spPr>
              <a:xfrm>
                <a:off x="823377" y="3421037"/>
                <a:ext cx="282546" cy="28213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52601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3" name="object 60"/>
              <p:cNvSpPr txBox="1"/>
              <p:nvPr/>
            </p:nvSpPr>
            <p:spPr>
              <a:xfrm>
                <a:off x="1105924" y="3421037"/>
                <a:ext cx="468154" cy="28213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9779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4" name="object 59"/>
              <p:cNvSpPr txBox="1"/>
              <p:nvPr/>
            </p:nvSpPr>
            <p:spPr>
              <a:xfrm>
                <a:off x="1574079" y="3421037"/>
                <a:ext cx="282546" cy="28213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52548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5" name="object 58"/>
              <p:cNvSpPr txBox="1"/>
              <p:nvPr/>
            </p:nvSpPr>
            <p:spPr>
              <a:xfrm>
                <a:off x="1856625" y="3421037"/>
                <a:ext cx="540831" cy="28213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060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19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19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6" name="object 57"/>
              <p:cNvSpPr txBox="1"/>
              <p:nvPr/>
            </p:nvSpPr>
            <p:spPr>
              <a:xfrm>
                <a:off x="2397456" y="3421037"/>
                <a:ext cx="274494" cy="28213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7" name="object 56"/>
              <p:cNvSpPr txBox="1"/>
              <p:nvPr/>
            </p:nvSpPr>
            <p:spPr>
              <a:xfrm>
                <a:off x="2671951" y="3421037"/>
                <a:ext cx="459996" cy="28213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37370" algn="r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8" name="object 55"/>
              <p:cNvSpPr txBox="1"/>
              <p:nvPr/>
            </p:nvSpPr>
            <p:spPr>
              <a:xfrm>
                <a:off x="0" y="3703176"/>
                <a:ext cx="282599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6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49" name="object 54"/>
              <p:cNvSpPr txBox="1"/>
              <p:nvPr/>
            </p:nvSpPr>
            <p:spPr>
              <a:xfrm>
                <a:off x="282600" y="3703176"/>
                <a:ext cx="540777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11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20" dirty="0" smtClean="0">
                    <a:latin typeface="Segoe UI Semibold"/>
                    <a:cs typeface="Segoe UI Semibold"/>
                  </a:rPr>
                  <a:t>2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0" name="object 53"/>
              <p:cNvSpPr txBox="1"/>
              <p:nvPr/>
            </p:nvSpPr>
            <p:spPr>
              <a:xfrm>
                <a:off x="823377" y="3703176"/>
                <a:ext cx="282546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6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1" name="object 52"/>
              <p:cNvSpPr txBox="1"/>
              <p:nvPr/>
            </p:nvSpPr>
            <p:spPr>
              <a:xfrm>
                <a:off x="1105924" y="3703176"/>
                <a:ext cx="468154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9779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6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2" name="object 51"/>
              <p:cNvSpPr txBox="1"/>
              <p:nvPr/>
            </p:nvSpPr>
            <p:spPr>
              <a:xfrm>
                <a:off x="1574079" y="3703176"/>
                <a:ext cx="282546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43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6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3" name="object 50"/>
              <p:cNvSpPr txBox="1"/>
              <p:nvPr/>
            </p:nvSpPr>
            <p:spPr>
              <a:xfrm>
                <a:off x="1856625" y="3703176"/>
                <a:ext cx="540831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21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6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19" dirty="0" smtClean="0">
                    <a:latin typeface="Segoe UI Semibold"/>
                    <a:cs typeface="Segoe UI Semibold"/>
                  </a:rPr>
                  <a:t>0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4" name="object 49"/>
              <p:cNvSpPr txBox="1"/>
              <p:nvPr/>
            </p:nvSpPr>
            <p:spPr>
              <a:xfrm>
                <a:off x="2397456" y="3703176"/>
                <a:ext cx="274494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5" name="object 48"/>
              <p:cNvSpPr txBox="1"/>
              <p:nvPr/>
            </p:nvSpPr>
            <p:spPr>
              <a:xfrm>
                <a:off x="2671951" y="3703176"/>
                <a:ext cx="459996" cy="282084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5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6" name="object 47"/>
              <p:cNvSpPr txBox="1"/>
              <p:nvPr/>
            </p:nvSpPr>
            <p:spPr>
              <a:xfrm>
                <a:off x="0" y="3985261"/>
                <a:ext cx="282599" cy="28194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11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7" name="object 46"/>
              <p:cNvSpPr txBox="1"/>
              <p:nvPr/>
            </p:nvSpPr>
            <p:spPr>
              <a:xfrm>
                <a:off x="282600" y="3985261"/>
                <a:ext cx="540777" cy="28194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11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10" dirty="0" smtClean="0">
                    <a:latin typeface="Segoe UI Semibold"/>
                    <a:cs typeface="Segoe UI Semibold"/>
                  </a:rPr>
                  <a:t>4.</a:t>
                </a:r>
                <a:r>
                  <a:rPr sz="1200" spc="-20" dirty="0" smtClean="0">
                    <a:latin typeface="Segoe UI Semibold"/>
                    <a:cs typeface="Segoe UI Semibold"/>
                  </a:rPr>
                  <a:t>2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6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8" name="object 45"/>
              <p:cNvSpPr txBox="1"/>
              <p:nvPr/>
            </p:nvSpPr>
            <p:spPr>
              <a:xfrm>
                <a:off x="823377" y="3985261"/>
                <a:ext cx="282546" cy="28194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11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59" name="object 44"/>
              <p:cNvSpPr txBox="1"/>
              <p:nvPr/>
            </p:nvSpPr>
            <p:spPr>
              <a:xfrm>
                <a:off x="1105924" y="3985261"/>
                <a:ext cx="468154" cy="28194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9779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3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0" name="object 43"/>
              <p:cNvSpPr txBox="1"/>
              <p:nvPr/>
            </p:nvSpPr>
            <p:spPr>
              <a:xfrm>
                <a:off x="1574079" y="3985261"/>
                <a:ext cx="282546" cy="28194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27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4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1" name="object 42"/>
              <p:cNvSpPr txBox="1"/>
              <p:nvPr/>
            </p:nvSpPr>
            <p:spPr>
              <a:xfrm>
                <a:off x="1856625" y="3985261"/>
                <a:ext cx="540831" cy="28194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21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19" dirty="0" smtClean="0">
                    <a:latin typeface="Segoe UI Semibold"/>
                    <a:cs typeface="Segoe UI Semibold"/>
                  </a:rPr>
                  <a:t>5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19" dirty="0" smtClean="0">
                    <a:latin typeface="Segoe UI Semibold"/>
                    <a:cs typeface="Segoe UI Semibold"/>
                  </a:rPr>
                  <a:t>3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9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2" name="object 41"/>
              <p:cNvSpPr txBox="1"/>
              <p:nvPr/>
            </p:nvSpPr>
            <p:spPr>
              <a:xfrm>
                <a:off x="2397456" y="3985261"/>
                <a:ext cx="274494" cy="28194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52548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19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3" name="object 40"/>
              <p:cNvSpPr txBox="1"/>
              <p:nvPr/>
            </p:nvSpPr>
            <p:spPr>
              <a:xfrm>
                <a:off x="2671951" y="3985261"/>
                <a:ext cx="459996" cy="28194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23804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4" name="object 39"/>
              <p:cNvSpPr txBox="1"/>
              <p:nvPr/>
            </p:nvSpPr>
            <p:spPr>
              <a:xfrm>
                <a:off x="0" y="4267201"/>
                <a:ext cx="282599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65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12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5" name="object 38"/>
              <p:cNvSpPr txBox="1"/>
              <p:nvPr/>
            </p:nvSpPr>
            <p:spPr>
              <a:xfrm>
                <a:off x="282600" y="4267201"/>
                <a:ext cx="540777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31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0" dirty="0" smtClean="0">
                    <a:latin typeface="Segoe UI Semibold"/>
                    <a:cs typeface="Segoe UI Semibold"/>
                  </a:rPr>
                  <a:t>1</a:t>
                </a:r>
                <a:r>
                  <a:rPr sz="1200" spc="-20" dirty="0" smtClean="0">
                    <a:latin typeface="Segoe UI Semibold"/>
                    <a:cs typeface="Segoe UI Semibold"/>
                  </a:rPr>
                  <a:t>0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6" name="object 37"/>
              <p:cNvSpPr txBox="1"/>
              <p:nvPr/>
            </p:nvSpPr>
            <p:spPr>
              <a:xfrm>
                <a:off x="823377" y="4267201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65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12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7" name="object 36"/>
              <p:cNvSpPr txBox="1"/>
              <p:nvPr/>
            </p:nvSpPr>
            <p:spPr>
              <a:xfrm>
                <a:off x="1105924" y="4267201"/>
                <a:ext cx="46815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9779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9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1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8" name="object 35"/>
              <p:cNvSpPr txBox="1"/>
              <p:nvPr/>
            </p:nvSpPr>
            <p:spPr>
              <a:xfrm>
                <a:off x="1574079" y="4267201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6059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25" dirty="0" smtClean="0">
                    <a:latin typeface="Segoe UI Semibold"/>
                    <a:cs typeface="Segoe UI Semibold"/>
                  </a:rPr>
                  <a:t>12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69" name="object 34"/>
              <p:cNvSpPr txBox="1"/>
              <p:nvPr/>
            </p:nvSpPr>
            <p:spPr>
              <a:xfrm>
                <a:off x="1856625" y="4267201"/>
                <a:ext cx="540831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20" dirty="0" smtClean="0">
                    <a:latin typeface="Segoe UI Semibold"/>
                    <a:cs typeface="Segoe UI Semibold"/>
                  </a:rPr>
                  <a:t>1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5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0" name="object 33"/>
              <p:cNvSpPr txBox="1"/>
              <p:nvPr/>
            </p:nvSpPr>
            <p:spPr>
              <a:xfrm>
                <a:off x="2397456" y="4267201"/>
                <a:ext cx="27449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1" name="object 32"/>
              <p:cNvSpPr txBox="1"/>
              <p:nvPr/>
            </p:nvSpPr>
            <p:spPr>
              <a:xfrm>
                <a:off x="2671951" y="4267201"/>
                <a:ext cx="45999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5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6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2" name="object 31"/>
              <p:cNvSpPr txBox="1"/>
              <p:nvPr/>
            </p:nvSpPr>
            <p:spPr>
              <a:xfrm>
                <a:off x="0" y="4549152"/>
                <a:ext cx="282599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3" name="object 30"/>
              <p:cNvSpPr txBox="1"/>
              <p:nvPr/>
            </p:nvSpPr>
            <p:spPr>
              <a:xfrm>
                <a:off x="282600" y="4549152"/>
                <a:ext cx="540777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11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10" dirty="0" smtClean="0">
                    <a:latin typeface="Segoe UI Semibold"/>
                    <a:cs typeface="Segoe UI Semibold"/>
                  </a:rPr>
                  <a:t>4.</a:t>
                </a:r>
                <a:r>
                  <a:rPr sz="1200" spc="-20" dirty="0" smtClean="0">
                    <a:latin typeface="Segoe UI Semibold"/>
                    <a:cs typeface="Segoe UI Semibold"/>
                  </a:rPr>
                  <a:t>8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2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4" name="object 29"/>
              <p:cNvSpPr txBox="1"/>
              <p:nvPr/>
            </p:nvSpPr>
            <p:spPr>
              <a:xfrm>
                <a:off x="823377" y="4549152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5" name="object 28"/>
              <p:cNvSpPr txBox="1"/>
              <p:nvPr/>
            </p:nvSpPr>
            <p:spPr>
              <a:xfrm>
                <a:off x="1105924" y="4549152"/>
                <a:ext cx="46815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7342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6" name="object 27"/>
              <p:cNvSpPr txBox="1"/>
              <p:nvPr/>
            </p:nvSpPr>
            <p:spPr>
              <a:xfrm>
                <a:off x="1574079" y="4549152"/>
                <a:ext cx="28254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43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7" name="object 26"/>
              <p:cNvSpPr txBox="1"/>
              <p:nvPr/>
            </p:nvSpPr>
            <p:spPr>
              <a:xfrm>
                <a:off x="1856625" y="4549152"/>
                <a:ext cx="540831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060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6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.4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2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8" name="object 25"/>
              <p:cNvSpPr txBox="1"/>
              <p:nvPr/>
            </p:nvSpPr>
            <p:spPr>
              <a:xfrm>
                <a:off x="2397456" y="4549152"/>
                <a:ext cx="274494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79" name="object 24"/>
              <p:cNvSpPr txBox="1"/>
              <p:nvPr/>
            </p:nvSpPr>
            <p:spPr>
              <a:xfrm>
                <a:off x="2671951" y="4549152"/>
                <a:ext cx="459996" cy="28195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9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80" name="object 23"/>
              <p:cNvSpPr txBox="1"/>
              <p:nvPr/>
            </p:nvSpPr>
            <p:spPr>
              <a:xfrm>
                <a:off x="0" y="4831103"/>
                <a:ext cx="282599" cy="2819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5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81" name="object 22"/>
              <p:cNvSpPr txBox="1"/>
              <p:nvPr/>
            </p:nvSpPr>
            <p:spPr>
              <a:xfrm>
                <a:off x="282600" y="4831103"/>
                <a:ext cx="540777" cy="2819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19" dirty="0" smtClean="0">
                    <a:latin typeface="Segoe UI Semibold"/>
                    <a:cs typeface="Segoe UI Semibold"/>
                  </a:rPr>
                  <a:t>5</a:t>
                </a:r>
                <a:r>
                  <a:rPr sz="1200" spc="9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-25" dirty="0" smtClean="0">
                    <a:latin typeface="Segoe UI Semibold"/>
                    <a:cs typeface="Segoe UI Semibold"/>
                  </a:rPr>
                  <a:t>6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82" name="object 21"/>
              <p:cNvSpPr txBox="1"/>
              <p:nvPr/>
            </p:nvSpPr>
            <p:spPr>
              <a:xfrm>
                <a:off x="823377" y="4831103"/>
                <a:ext cx="282546" cy="2819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165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5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83" name="object 20"/>
              <p:cNvSpPr txBox="1"/>
              <p:nvPr/>
            </p:nvSpPr>
            <p:spPr>
              <a:xfrm>
                <a:off x="1105924" y="4831103"/>
                <a:ext cx="468154" cy="2819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373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10" dirty="0" smtClean="0">
                    <a:latin typeface="Segoe UI Semibold"/>
                    <a:cs typeface="Segoe UI Semibold"/>
                  </a:rPr>
                  <a:t>4.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7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84" name="object 19"/>
              <p:cNvSpPr txBox="1"/>
              <p:nvPr/>
            </p:nvSpPr>
            <p:spPr>
              <a:xfrm>
                <a:off x="1574079" y="4831103"/>
                <a:ext cx="282546" cy="2819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434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5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85" name="object 18"/>
              <p:cNvSpPr txBox="1"/>
              <p:nvPr/>
            </p:nvSpPr>
            <p:spPr>
              <a:xfrm>
                <a:off x="1856625" y="4831103"/>
                <a:ext cx="540831" cy="2819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41219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0" dirty="0" smtClean="0">
                    <a:latin typeface="Segoe UI Semibold"/>
                    <a:cs typeface="Segoe UI Semibold"/>
                  </a:rPr>
                  <a:t>5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4" dirty="0" smtClean="0">
                    <a:latin typeface="Segoe UI Semibold"/>
                    <a:cs typeface="Segoe UI Semibold"/>
                  </a:rPr>
                  <a:t>7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3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86" name="object 17"/>
              <p:cNvSpPr txBox="1"/>
              <p:nvPr/>
            </p:nvSpPr>
            <p:spPr>
              <a:xfrm>
                <a:off x="2397456" y="4831103"/>
                <a:ext cx="274494" cy="2819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33382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0" dirty="0" smtClean="0">
                    <a:latin typeface="Segoe UI Semibold"/>
                    <a:cs typeface="Segoe UI Semibold"/>
                  </a:rPr>
                  <a:t>8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187" name="object 16"/>
              <p:cNvSpPr txBox="1"/>
              <p:nvPr/>
            </p:nvSpPr>
            <p:spPr>
              <a:xfrm>
                <a:off x="2671951" y="4831103"/>
                <a:ext cx="459996" cy="2819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5587">
                  <a:lnSpc>
                    <a:spcPct val="110839"/>
                  </a:lnSpc>
                  <a:spcBef>
                    <a:spcPts val="60"/>
                  </a:spcBef>
                </a:pPr>
                <a:r>
                  <a:rPr sz="1200" spc="-25" dirty="0" smtClean="0">
                    <a:latin typeface="Segoe UI Semibold"/>
                    <a:cs typeface="Segoe UI Semibold"/>
                  </a:rPr>
                  <a:t>6</a:t>
                </a:r>
                <a:r>
                  <a:rPr sz="1200" spc="10" dirty="0" smtClean="0">
                    <a:latin typeface="Segoe UI Semibold"/>
                    <a:cs typeface="Segoe UI Semibold"/>
                  </a:rPr>
                  <a:t>.</a:t>
                </a:r>
                <a:r>
                  <a:rPr sz="1200" spc="0" dirty="0" smtClean="0">
                    <a:latin typeface="Segoe UI Semibold"/>
                    <a:cs typeface="Segoe UI Semibold"/>
                  </a:rPr>
                  <a:t>9</a:t>
                </a:r>
                <a:endParaRPr sz="1200">
                  <a:latin typeface="Segoe UI Semibold"/>
                  <a:cs typeface="Segoe UI Semibold"/>
                </a:endParaRPr>
              </a:p>
            </p:txBody>
          </p:sp>
          <p:sp>
            <p:nvSpPr>
              <p:cNvPr id="212" name="object 226"/>
              <p:cNvSpPr/>
              <p:nvPr/>
            </p:nvSpPr>
            <p:spPr>
              <a:xfrm>
                <a:off x="3286953" y="1164556"/>
                <a:ext cx="0" cy="2083427"/>
              </a:xfrm>
              <a:custGeom>
                <a:avLst/>
                <a:gdLst/>
                <a:ahLst/>
                <a:cxnLst/>
                <a:rect l="l" t="t" r="r" b="b"/>
                <a:pathLst>
                  <a:path h="2083427">
                    <a:moveTo>
                      <a:pt x="0" y="0"/>
                    </a:moveTo>
                    <a:lnTo>
                      <a:pt x="0" y="2083427"/>
                    </a:lnTo>
                  </a:path>
                </a:pathLst>
              </a:custGeom>
              <a:ln w="742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13" name="object 227"/>
              <p:cNvSpPr/>
              <p:nvPr/>
            </p:nvSpPr>
            <p:spPr>
              <a:xfrm>
                <a:off x="3286953" y="1160890"/>
                <a:ext cx="0" cy="2090801"/>
              </a:xfrm>
              <a:custGeom>
                <a:avLst/>
                <a:gdLst/>
                <a:ahLst/>
                <a:cxnLst/>
                <a:rect l="l" t="t" r="r" b="b"/>
                <a:pathLst>
                  <a:path h="2090801">
                    <a:moveTo>
                      <a:pt x="0" y="0"/>
                    </a:moveTo>
                    <a:lnTo>
                      <a:pt x="0" y="2090801"/>
                    </a:lnTo>
                  </a:path>
                </a:pathLst>
              </a:custGeom>
              <a:ln w="8691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20" name="object 209"/>
              <p:cNvSpPr/>
              <p:nvPr/>
            </p:nvSpPr>
            <p:spPr>
              <a:xfrm>
                <a:off x="3286953" y="325539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7414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1" name="object 136"/>
              <p:cNvSpPr/>
              <p:nvPr/>
            </p:nvSpPr>
            <p:spPr>
              <a:xfrm>
                <a:off x="3140052" y="116516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2" name="object 135"/>
              <p:cNvSpPr/>
              <p:nvPr/>
            </p:nvSpPr>
            <p:spPr>
              <a:xfrm>
                <a:off x="3140052" y="144711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3" name="object 134"/>
              <p:cNvSpPr/>
              <p:nvPr/>
            </p:nvSpPr>
            <p:spPr>
              <a:xfrm>
                <a:off x="3140052" y="172906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4" name="object 133"/>
              <p:cNvSpPr/>
              <p:nvPr/>
            </p:nvSpPr>
            <p:spPr>
              <a:xfrm>
                <a:off x="3140052" y="201101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5" name="object 132"/>
              <p:cNvSpPr/>
              <p:nvPr/>
            </p:nvSpPr>
            <p:spPr>
              <a:xfrm>
                <a:off x="3140052" y="229328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6" name="object 131"/>
              <p:cNvSpPr/>
              <p:nvPr/>
            </p:nvSpPr>
            <p:spPr>
              <a:xfrm>
                <a:off x="3140052" y="257523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7" name="object 130"/>
              <p:cNvSpPr/>
              <p:nvPr/>
            </p:nvSpPr>
            <p:spPr>
              <a:xfrm>
                <a:off x="3140052" y="285718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8" name="object 129"/>
              <p:cNvSpPr/>
              <p:nvPr/>
            </p:nvSpPr>
            <p:spPr>
              <a:xfrm>
                <a:off x="3140052" y="313914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39" name="object 128"/>
              <p:cNvSpPr/>
              <p:nvPr/>
            </p:nvSpPr>
            <p:spPr>
              <a:xfrm>
                <a:off x="3140052" y="342109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40" name="object 127"/>
              <p:cNvSpPr/>
              <p:nvPr/>
            </p:nvSpPr>
            <p:spPr>
              <a:xfrm>
                <a:off x="3140052" y="370304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41" name="object 126"/>
              <p:cNvSpPr/>
              <p:nvPr/>
            </p:nvSpPr>
            <p:spPr>
              <a:xfrm>
                <a:off x="3140052" y="398520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42" name="object 125"/>
              <p:cNvSpPr/>
              <p:nvPr/>
            </p:nvSpPr>
            <p:spPr>
              <a:xfrm>
                <a:off x="3140052" y="426720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43" name="object 124"/>
              <p:cNvSpPr/>
              <p:nvPr/>
            </p:nvSpPr>
            <p:spPr>
              <a:xfrm>
                <a:off x="3140052" y="454915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44" name="object 123"/>
              <p:cNvSpPr/>
              <p:nvPr/>
            </p:nvSpPr>
            <p:spPr>
              <a:xfrm>
                <a:off x="3140052" y="483110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45" name="object 122"/>
              <p:cNvSpPr/>
              <p:nvPr/>
            </p:nvSpPr>
            <p:spPr>
              <a:xfrm>
                <a:off x="3140052" y="511305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8040">
                <a:solidFill>
                  <a:srgbClr val="D3D3D3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200"/>
              </a:p>
            </p:txBody>
          </p:sp>
        </p:grpSp>
        <p:sp>
          <p:nvSpPr>
            <p:cNvPr id="246" name="object 15"/>
            <p:cNvSpPr txBox="1"/>
            <p:nvPr/>
          </p:nvSpPr>
          <p:spPr>
            <a:xfrm>
              <a:off x="2983498" y="1111934"/>
              <a:ext cx="3529373" cy="2604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89557" marR="1389079" algn="ctr">
                <a:lnSpc>
                  <a:spcPct val="110839"/>
                </a:lnSpc>
                <a:spcBef>
                  <a:spcPts val="40"/>
                </a:spcBef>
              </a:pPr>
              <a:r>
                <a:rPr sz="1200" spc="-4" dirty="0" smtClean="0">
                  <a:latin typeface="Segoe UI Semibold"/>
                  <a:cs typeface="Segoe UI Semibold"/>
                </a:rPr>
                <a:t>P</a:t>
              </a:r>
              <a:r>
                <a:rPr sz="1200" spc="4" dirty="0" smtClean="0">
                  <a:latin typeface="Segoe UI Semibold"/>
                  <a:cs typeface="Segoe UI Semibold"/>
                </a:rPr>
                <a:t>r</a:t>
              </a:r>
              <a:r>
                <a:rPr sz="1200" spc="-25" dirty="0" smtClean="0">
                  <a:latin typeface="Segoe UI Semibold"/>
                  <a:cs typeface="Segoe UI Semibold"/>
                </a:rPr>
                <a:t>o</a:t>
              </a:r>
              <a:r>
                <a:rPr sz="1200" spc="-29" dirty="0" smtClean="0">
                  <a:latin typeface="Segoe UI Semibold"/>
                  <a:cs typeface="Segoe UI Semibold"/>
                </a:rPr>
                <a:t>p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4" dirty="0" smtClean="0">
                  <a:latin typeface="Segoe UI Semibold"/>
                  <a:cs typeface="Segoe UI Semibold"/>
                </a:rPr>
                <a:t>r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0" dirty="0" smtClean="0">
                  <a:latin typeface="Segoe UI Semibold"/>
                  <a:cs typeface="Segoe UI Semibold"/>
                </a:rPr>
                <a:t>y</a:t>
              </a:r>
              <a:endParaRPr sz="1200" dirty="0">
                <a:latin typeface="Segoe UI Semibold"/>
                <a:cs typeface="Segoe UI Semibold"/>
              </a:endParaRPr>
            </a:p>
          </p:txBody>
        </p:sp>
        <p:sp>
          <p:nvSpPr>
            <p:cNvPr id="247" name="object 14"/>
            <p:cNvSpPr txBox="1"/>
            <p:nvPr/>
          </p:nvSpPr>
          <p:spPr>
            <a:xfrm>
              <a:off x="6512872" y="1111934"/>
              <a:ext cx="3024188" cy="2604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55665" marR="1264543" algn="ctr">
                <a:lnSpc>
                  <a:spcPct val="110839"/>
                </a:lnSpc>
                <a:spcBef>
                  <a:spcPts val="40"/>
                </a:spcBef>
              </a:pPr>
              <a:r>
                <a:rPr sz="1200" spc="-25" dirty="0" smtClean="0">
                  <a:latin typeface="Segoe UI Semibold"/>
                  <a:cs typeface="Segoe UI Semibold"/>
                </a:rPr>
                <a:t>V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4" dirty="0" smtClean="0">
                  <a:latin typeface="Segoe UI Semibold"/>
                  <a:cs typeface="Segoe UI Semibold"/>
                </a:rPr>
                <a:t>l</a:t>
              </a:r>
              <a:r>
                <a:rPr sz="1200" spc="0" dirty="0" smtClean="0">
                  <a:latin typeface="Segoe UI Semibold"/>
                  <a:cs typeface="Segoe UI Semibold"/>
                </a:rPr>
                <a:t>ue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48" name="object 13"/>
            <p:cNvSpPr txBox="1"/>
            <p:nvPr/>
          </p:nvSpPr>
          <p:spPr>
            <a:xfrm>
              <a:off x="2983498" y="1372419"/>
              <a:ext cx="3529373" cy="2604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ct val="110839"/>
                </a:lnSpc>
                <a:spcBef>
                  <a:spcPts val="40"/>
                </a:spcBef>
              </a:pPr>
              <a:r>
                <a:rPr sz="1200" spc="-14" dirty="0" smtClean="0">
                  <a:latin typeface="Segoe UI Semibold"/>
                  <a:cs typeface="Segoe UI Semibold"/>
                </a:rPr>
                <a:t>M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25" dirty="0" smtClean="0">
                  <a:latin typeface="Segoe UI Semibold"/>
                  <a:cs typeface="Segoe UI Semibold"/>
                </a:rPr>
                <a:t>o</a:t>
              </a:r>
              <a:r>
                <a:rPr sz="1200" spc="0" dirty="0" smtClean="0">
                  <a:latin typeface="Segoe UI Semibold"/>
                  <a:cs typeface="Segoe UI Semibold"/>
                </a:rPr>
                <a:t>f</a:t>
              </a:r>
              <a:r>
                <a:rPr sz="1200" spc="4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x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0" dirty="0" smtClean="0">
                  <a:latin typeface="Segoe UI Semibold"/>
                  <a:cs typeface="Segoe UI Semibold"/>
                </a:rPr>
                <a:t>h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49" name="object 12"/>
            <p:cNvSpPr txBox="1"/>
            <p:nvPr/>
          </p:nvSpPr>
          <p:spPr>
            <a:xfrm>
              <a:off x="6512872" y="1372419"/>
              <a:ext cx="3024188" cy="2604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ct val="110839"/>
                </a:lnSpc>
                <a:spcBef>
                  <a:spcPts val="40"/>
                </a:spcBef>
              </a:pPr>
              <a:r>
                <a:rPr sz="1200" spc="0" dirty="0" smtClean="0">
                  <a:latin typeface="Segoe UI Semibold"/>
                  <a:cs typeface="Segoe UI Semibold"/>
                </a:rPr>
                <a:t>9 (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4" dirty="0" smtClean="0">
                  <a:latin typeface="Segoe UI Semibold"/>
                  <a:cs typeface="Segoe UI Semibold"/>
                </a:rPr>
                <a:t>x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0" dirty="0" smtClean="0">
                  <a:latin typeface="Segoe UI Semibold"/>
                  <a:cs typeface="Segoe UI Semibold"/>
                </a:rPr>
                <a:t>)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0" name="object 11"/>
            <p:cNvSpPr txBox="1"/>
            <p:nvPr/>
          </p:nvSpPr>
          <p:spPr>
            <a:xfrm>
              <a:off x="2983498" y="1632904"/>
              <a:ext cx="3529373" cy="26018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ct val="110839"/>
                </a:lnSpc>
                <a:spcBef>
                  <a:spcPts val="40"/>
                </a:spcBef>
              </a:pPr>
              <a:r>
                <a:rPr sz="1200" spc="-9" dirty="0" smtClean="0">
                  <a:latin typeface="Segoe UI Semibold"/>
                  <a:cs typeface="Segoe UI Semibold"/>
                </a:rPr>
                <a:t>S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m</a:t>
              </a:r>
              <a:r>
                <a:rPr sz="1200" spc="-29" dirty="0" smtClean="0">
                  <a:latin typeface="Segoe UI Semibold"/>
                  <a:cs typeface="Segoe UI Semibold"/>
                </a:rPr>
                <a:t>p</a:t>
              </a:r>
              <a:r>
                <a:rPr sz="1200" spc="-14" dirty="0" smtClean="0">
                  <a:latin typeface="Segoe UI Semibold"/>
                  <a:cs typeface="Segoe UI Semibold"/>
                </a:rPr>
                <a:t>l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r>
                <a:rPr sz="1200" spc="34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v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4" dirty="0" smtClean="0">
                  <a:latin typeface="Segoe UI Semibold"/>
                  <a:cs typeface="Segoe UI Semibold"/>
                </a:rPr>
                <a:t>r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-25" dirty="0" smtClean="0">
                  <a:latin typeface="Segoe UI Semibold"/>
                  <a:cs typeface="Segoe UI Semibold"/>
                </a:rPr>
                <a:t>c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r>
                <a:rPr sz="1200" spc="34" dirty="0" smtClean="0">
                  <a:latin typeface="Segoe UI Semibold"/>
                  <a:cs typeface="Segoe UI Semibold"/>
                </a:rPr>
                <a:t> </a:t>
              </a:r>
              <a:r>
                <a:rPr sz="1200" spc="-25" dirty="0" smtClean="0">
                  <a:latin typeface="Segoe UI Semibold"/>
                  <a:cs typeface="Segoe UI Semibold"/>
                </a:rPr>
                <a:t>o</a:t>
              </a:r>
              <a:r>
                <a:rPr sz="1200" spc="0" dirty="0" smtClean="0">
                  <a:latin typeface="Segoe UI Semibold"/>
                  <a:cs typeface="Segoe UI Semibold"/>
                </a:rPr>
                <a:t>f</a:t>
              </a:r>
              <a:r>
                <a:rPr sz="1200" spc="4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x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0" dirty="0" smtClean="0">
                  <a:latin typeface="Segoe UI Semibold"/>
                  <a:cs typeface="Segoe UI Semibold"/>
                </a:rPr>
                <a:t>h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1" name="object 10"/>
            <p:cNvSpPr txBox="1"/>
            <p:nvPr/>
          </p:nvSpPr>
          <p:spPr>
            <a:xfrm>
              <a:off x="6512872" y="1632904"/>
              <a:ext cx="3024188" cy="26018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ct val="110839"/>
                </a:lnSpc>
                <a:spcBef>
                  <a:spcPts val="40"/>
                </a:spcBef>
              </a:pPr>
              <a:r>
                <a:rPr sz="1200" spc="14" dirty="0" smtClean="0">
                  <a:latin typeface="Segoe UI Semibold"/>
                  <a:cs typeface="Segoe UI Semibold"/>
                </a:rPr>
                <a:t>1</a:t>
              </a:r>
              <a:r>
                <a:rPr sz="1200" spc="0" dirty="0" smtClean="0">
                  <a:latin typeface="Segoe UI Semibold"/>
                  <a:cs typeface="Segoe UI Semibold"/>
                </a:rPr>
                <a:t>1</a:t>
              </a:r>
              <a:r>
                <a:rPr sz="1200" spc="39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(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4" dirty="0" smtClean="0">
                  <a:latin typeface="Segoe UI Semibold"/>
                  <a:cs typeface="Segoe UI Semibold"/>
                </a:rPr>
                <a:t>x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0" dirty="0" smtClean="0">
                  <a:latin typeface="Segoe UI Semibold"/>
                  <a:cs typeface="Segoe UI Semibold"/>
                </a:rPr>
                <a:t>)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2" name="object 9"/>
            <p:cNvSpPr txBox="1"/>
            <p:nvPr/>
          </p:nvSpPr>
          <p:spPr>
            <a:xfrm>
              <a:off x="2983498" y="1893093"/>
              <a:ext cx="3529373" cy="2604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ts val="1914"/>
                </a:lnSpc>
                <a:spcBef>
                  <a:spcPts val="95"/>
                </a:spcBef>
              </a:pPr>
              <a:r>
                <a:rPr sz="1200" spc="-14" dirty="0" smtClean="0">
                  <a:latin typeface="Segoe UI Semibold"/>
                  <a:cs typeface="Segoe UI Semibold"/>
                </a:rPr>
                <a:t>M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25" dirty="0" smtClean="0">
                  <a:latin typeface="Segoe UI Semibold"/>
                  <a:cs typeface="Segoe UI Semibold"/>
                </a:rPr>
                <a:t>o</a:t>
              </a:r>
              <a:r>
                <a:rPr sz="1200" spc="0" dirty="0" smtClean="0">
                  <a:latin typeface="Segoe UI Semibold"/>
                  <a:cs typeface="Segoe UI Semibold"/>
                </a:rPr>
                <a:t>f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y</a:t>
              </a:r>
              <a:r>
                <a:rPr sz="1200" spc="265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0" dirty="0" smtClean="0">
                  <a:latin typeface="Segoe UI Semibold"/>
                  <a:cs typeface="Segoe UI Semibold"/>
                </a:rPr>
                <a:t>h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3" name="object 8"/>
            <p:cNvSpPr txBox="1"/>
            <p:nvPr/>
          </p:nvSpPr>
          <p:spPr>
            <a:xfrm>
              <a:off x="6512872" y="1893093"/>
              <a:ext cx="3024188" cy="2604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ct val="110839"/>
                </a:lnSpc>
                <a:spcBef>
                  <a:spcPts val="40"/>
                </a:spcBef>
              </a:pPr>
              <a:r>
                <a:rPr sz="1200" spc="4" dirty="0" smtClean="0">
                  <a:latin typeface="Segoe UI Semibold"/>
                  <a:cs typeface="Segoe UI Semibold"/>
                </a:rPr>
                <a:t>7</a:t>
              </a:r>
              <a:r>
                <a:rPr sz="1200" spc="9" dirty="0" smtClean="0">
                  <a:latin typeface="Segoe UI Semibold"/>
                  <a:cs typeface="Segoe UI Semibold"/>
                </a:rPr>
                <a:t>.</a:t>
              </a:r>
              <a:r>
                <a:rPr sz="1200" spc="-25" dirty="0" smtClean="0">
                  <a:latin typeface="Segoe UI Semibold"/>
                  <a:cs typeface="Segoe UI Semibold"/>
                </a:rPr>
                <a:t>5</a:t>
              </a:r>
              <a:r>
                <a:rPr sz="1200" spc="0" dirty="0" smtClean="0">
                  <a:latin typeface="Segoe UI Semibold"/>
                  <a:cs typeface="Segoe UI Semibold"/>
                </a:rPr>
                <a:t>0 (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0" dirty="0" smtClean="0">
                  <a:latin typeface="Segoe UI Semibold"/>
                  <a:cs typeface="Segoe UI Semibold"/>
                </a:rPr>
                <a:t>o 2 </a:t>
              </a:r>
              <a:r>
                <a:rPr sz="1200" spc="-29" dirty="0" smtClean="0">
                  <a:latin typeface="Segoe UI Semibold"/>
                  <a:cs typeface="Segoe UI Semibold"/>
                </a:rPr>
                <a:t>d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-19" dirty="0" smtClean="0">
                  <a:latin typeface="Segoe UI Semibold"/>
                  <a:cs typeface="Segoe UI Semibold"/>
                </a:rPr>
                <a:t>m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l</a:t>
              </a:r>
              <a:r>
                <a:rPr sz="1200" spc="4" dirty="0" smtClean="0">
                  <a:latin typeface="Segoe UI Semibold"/>
                  <a:cs typeface="Segoe UI Semibold"/>
                </a:rPr>
                <a:t> </a:t>
              </a:r>
              <a:r>
                <a:rPr sz="1200" spc="-29" dirty="0" smtClean="0">
                  <a:latin typeface="Segoe UI Semibold"/>
                  <a:cs typeface="Segoe UI Semibold"/>
                </a:rPr>
                <a:t>p</a:t>
              </a:r>
              <a:r>
                <a:rPr sz="1200" spc="-14" dirty="0" smtClean="0">
                  <a:latin typeface="Segoe UI Semibold"/>
                  <a:cs typeface="Segoe UI Semibold"/>
                </a:rPr>
                <a:t>l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)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4" name="object 7"/>
            <p:cNvSpPr txBox="1"/>
            <p:nvPr/>
          </p:nvSpPr>
          <p:spPr>
            <a:xfrm>
              <a:off x="2983498" y="2153578"/>
              <a:ext cx="3529373" cy="26052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ts val="1914"/>
                </a:lnSpc>
                <a:spcBef>
                  <a:spcPts val="95"/>
                </a:spcBef>
              </a:pPr>
              <a:r>
                <a:rPr sz="1200" spc="-9" dirty="0" smtClean="0">
                  <a:latin typeface="Segoe UI Semibold"/>
                  <a:cs typeface="Segoe UI Semibold"/>
                </a:rPr>
                <a:t>S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m</a:t>
              </a:r>
              <a:r>
                <a:rPr sz="1200" spc="-29" dirty="0" smtClean="0">
                  <a:latin typeface="Segoe UI Semibold"/>
                  <a:cs typeface="Segoe UI Semibold"/>
                </a:rPr>
                <a:t>p</a:t>
              </a:r>
              <a:r>
                <a:rPr sz="1200" spc="-14" dirty="0" smtClean="0">
                  <a:latin typeface="Segoe UI Semibold"/>
                  <a:cs typeface="Segoe UI Semibold"/>
                </a:rPr>
                <a:t>l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r>
                <a:rPr sz="1200" spc="34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v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4" dirty="0" smtClean="0">
                  <a:latin typeface="Segoe UI Semibold"/>
                  <a:cs typeface="Segoe UI Semibold"/>
                </a:rPr>
                <a:t>r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-25" dirty="0" smtClean="0">
                  <a:latin typeface="Segoe UI Semibold"/>
                  <a:cs typeface="Segoe UI Semibold"/>
                </a:rPr>
                <a:t>c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r>
                <a:rPr sz="1200" spc="34" dirty="0" smtClean="0">
                  <a:latin typeface="Segoe UI Semibold"/>
                  <a:cs typeface="Segoe UI Semibold"/>
                </a:rPr>
                <a:t> </a:t>
              </a:r>
              <a:r>
                <a:rPr sz="1200" spc="-25" dirty="0" smtClean="0">
                  <a:latin typeface="Segoe UI Semibold"/>
                  <a:cs typeface="Segoe UI Semibold"/>
                </a:rPr>
                <a:t>o</a:t>
              </a:r>
              <a:r>
                <a:rPr sz="1200" spc="0" dirty="0" smtClean="0">
                  <a:latin typeface="Segoe UI Semibold"/>
                  <a:cs typeface="Segoe UI Semibold"/>
                </a:rPr>
                <a:t>f</a:t>
              </a:r>
              <a:r>
                <a:rPr sz="1200" spc="34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y</a:t>
              </a:r>
              <a:r>
                <a:rPr sz="1200" spc="265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0" dirty="0" smtClean="0">
                  <a:latin typeface="Segoe UI Semibold"/>
                  <a:cs typeface="Segoe UI Semibold"/>
                </a:rPr>
                <a:t>h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5" name="object 6"/>
            <p:cNvSpPr txBox="1"/>
            <p:nvPr/>
          </p:nvSpPr>
          <p:spPr>
            <a:xfrm>
              <a:off x="6512872" y="2153578"/>
              <a:ext cx="3024188" cy="26052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ct val="110839"/>
                </a:lnSpc>
                <a:spcBef>
                  <a:spcPts val="40"/>
                </a:spcBef>
              </a:pPr>
              <a:r>
                <a:rPr sz="1200" spc="4" dirty="0" smtClean="0">
                  <a:latin typeface="Segoe UI Semibold"/>
                  <a:cs typeface="Segoe UI Semibold"/>
                </a:rPr>
                <a:t>4</a:t>
              </a:r>
              <a:r>
                <a:rPr sz="1200" spc="9" dirty="0" smtClean="0">
                  <a:latin typeface="Segoe UI Semibold"/>
                  <a:cs typeface="Segoe UI Semibold"/>
                </a:rPr>
                <a:t>.</a:t>
              </a:r>
              <a:r>
                <a:rPr sz="1200" spc="14" dirty="0" smtClean="0">
                  <a:latin typeface="Segoe UI Semibold"/>
                  <a:cs typeface="Segoe UI Semibold"/>
                </a:rPr>
                <a:t>1</a:t>
              </a:r>
              <a:r>
                <a:rPr sz="1200" spc="-25" dirty="0" smtClean="0">
                  <a:latin typeface="Segoe UI Semibold"/>
                  <a:cs typeface="Segoe UI Semibold"/>
                </a:rPr>
                <a:t>2</a:t>
              </a:r>
              <a:r>
                <a:rPr sz="1200" spc="0" dirty="0" smtClean="0">
                  <a:latin typeface="Segoe UI Semibold"/>
                  <a:cs typeface="Segoe UI Semibold"/>
                </a:rPr>
                <a:t>2 </a:t>
              </a:r>
              <a:r>
                <a:rPr sz="1200" spc="-25" dirty="0" smtClean="0">
                  <a:latin typeface="Segoe UI Semibold"/>
                  <a:cs typeface="Segoe UI Semibold"/>
                </a:rPr>
                <a:t>o</a:t>
              </a:r>
              <a:r>
                <a:rPr sz="1200" spc="0" dirty="0" smtClean="0">
                  <a:latin typeface="Segoe UI Semibold"/>
                  <a:cs typeface="Segoe UI Semibold"/>
                </a:rPr>
                <a:t>r</a:t>
              </a:r>
              <a:r>
                <a:rPr sz="1200" spc="24" dirty="0" smtClean="0">
                  <a:latin typeface="Segoe UI Semibold"/>
                  <a:cs typeface="Segoe UI Semibold"/>
                </a:rPr>
                <a:t> </a:t>
              </a:r>
              <a:r>
                <a:rPr sz="1200" spc="4" dirty="0" smtClean="0">
                  <a:latin typeface="Segoe UI Semibold"/>
                  <a:cs typeface="Segoe UI Semibold"/>
                </a:rPr>
                <a:t>4</a:t>
              </a:r>
              <a:r>
                <a:rPr sz="1200" spc="9" dirty="0" smtClean="0">
                  <a:latin typeface="Segoe UI Semibold"/>
                  <a:cs typeface="Segoe UI Semibold"/>
                </a:rPr>
                <a:t>.</a:t>
              </a:r>
              <a:r>
                <a:rPr sz="1200" spc="14" dirty="0" smtClean="0">
                  <a:latin typeface="Segoe UI Semibold"/>
                  <a:cs typeface="Segoe UI Semibold"/>
                </a:rPr>
                <a:t>1</a:t>
              </a:r>
              <a:r>
                <a:rPr sz="1200" spc="-25" dirty="0" smtClean="0">
                  <a:latin typeface="Segoe UI Semibold"/>
                  <a:cs typeface="Segoe UI Semibold"/>
                </a:rPr>
                <a:t>2</a:t>
              </a:r>
              <a:r>
                <a:rPr sz="1200" spc="0" dirty="0" smtClean="0">
                  <a:latin typeface="Segoe UI Semibold"/>
                  <a:cs typeface="Segoe UI Semibold"/>
                </a:rPr>
                <a:t>7</a:t>
              </a:r>
              <a:r>
                <a:rPr sz="1200" spc="24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(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0" dirty="0" smtClean="0">
                  <a:latin typeface="Segoe UI Semibold"/>
                  <a:cs typeface="Segoe UI Semibold"/>
                </a:rPr>
                <a:t>o 3 </a:t>
              </a:r>
              <a:r>
                <a:rPr sz="1200" spc="-29" dirty="0" smtClean="0">
                  <a:latin typeface="Segoe UI Semibold"/>
                  <a:cs typeface="Segoe UI Semibold"/>
                </a:rPr>
                <a:t>d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-19" dirty="0" smtClean="0">
                  <a:latin typeface="Segoe UI Semibold"/>
                  <a:cs typeface="Segoe UI Semibold"/>
                </a:rPr>
                <a:t>m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l</a:t>
              </a:r>
              <a:r>
                <a:rPr sz="1200" spc="4" dirty="0" smtClean="0">
                  <a:latin typeface="Segoe UI Semibold"/>
                  <a:cs typeface="Segoe UI Semibold"/>
                </a:rPr>
                <a:t> </a:t>
              </a:r>
              <a:r>
                <a:rPr sz="1200" spc="-29" dirty="0" smtClean="0">
                  <a:latin typeface="Segoe UI Semibold"/>
                  <a:cs typeface="Segoe UI Semibold"/>
                </a:rPr>
                <a:t>p</a:t>
              </a:r>
              <a:r>
                <a:rPr sz="1200" spc="-14" dirty="0" smtClean="0">
                  <a:latin typeface="Segoe UI Semibold"/>
                  <a:cs typeface="Segoe UI Semibold"/>
                </a:rPr>
                <a:t>l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)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6" name="object 5"/>
            <p:cNvSpPr txBox="1"/>
            <p:nvPr/>
          </p:nvSpPr>
          <p:spPr>
            <a:xfrm>
              <a:off x="2983498" y="2414103"/>
              <a:ext cx="3529373" cy="2604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ct val="110839"/>
                </a:lnSpc>
                <a:spcBef>
                  <a:spcPts val="40"/>
                </a:spcBef>
              </a:pPr>
              <a:r>
                <a:rPr sz="1200" spc="0" dirty="0" smtClean="0">
                  <a:latin typeface="Segoe UI Semibold"/>
                  <a:cs typeface="Segoe UI Semibold"/>
                </a:rPr>
                <a:t>C</a:t>
              </a:r>
              <a:r>
                <a:rPr sz="1200" spc="-19" dirty="0" smtClean="0">
                  <a:latin typeface="Segoe UI Semibold"/>
                  <a:cs typeface="Segoe UI Semibold"/>
                </a:rPr>
                <a:t>o</a:t>
              </a:r>
              <a:r>
                <a:rPr sz="1200" spc="4" dirty="0" smtClean="0">
                  <a:latin typeface="Segoe UI Semibold"/>
                  <a:cs typeface="Segoe UI Semibold"/>
                </a:rPr>
                <a:t>rr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14" dirty="0" smtClean="0">
                  <a:latin typeface="Segoe UI Semibold"/>
                  <a:cs typeface="Segoe UI Semibold"/>
                </a:rPr>
                <a:t>l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-25" dirty="0" smtClean="0">
                  <a:latin typeface="Segoe UI Semibold"/>
                  <a:cs typeface="Segoe UI Semibold"/>
                </a:rPr>
                <a:t>o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29" dirty="0" smtClean="0">
                  <a:latin typeface="Segoe UI Semibold"/>
                  <a:cs typeface="Segoe UI Semibold"/>
                </a:rPr>
                <a:t>b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-9" dirty="0" smtClean="0">
                  <a:latin typeface="Segoe UI Semibold"/>
                  <a:cs typeface="Segoe UI Semibold"/>
                </a:rPr>
                <a:t>w</a:t>
              </a:r>
              <a:r>
                <a:rPr sz="1200" spc="9" dirty="0" smtClean="0">
                  <a:latin typeface="Segoe UI Semibold"/>
                  <a:cs typeface="Segoe UI Semibold"/>
                </a:rPr>
                <a:t>ee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x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nd</a:t>
              </a:r>
              <a:r>
                <a:rPr sz="1200" spc="-9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y</a:t>
              </a:r>
              <a:r>
                <a:rPr sz="1200" spc="9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0" dirty="0" smtClean="0">
                  <a:latin typeface="Segoe UI Semibold"/>
                  <a:cs typeface="Segoe UI Semibold"/>
                </a:rPr>
                <a:t>h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7" name="object 4"/>
            <p:cNvSpPr txBox="1"/>
            <p:nvPr/>
          </p:nvSpPr>
          <p:spPr>
            <a:xfrm>
              <a:off x="6512872" y="2414103"/>
              <a:ext cx="3024188" cy="2604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ct val="110839"/>
                </a:lnSpc>
                <a:spcBef>
                  <a:spcPts val="40"/>
                </a:spcBef>
              </a:pPr>
              <a:r>
                <a:rPr sz="1200" spc="-25" dirty="0" smtClean="0">
                  <a:latin typeface="Segoe UI Semibold"/>
                  <a:cs typeface="Segoe UI Semibold"/>
                </a:rPr>
                <a:t>0</a:t>
              </a:r>
              <a:r>
                <a:rPr sz="1200" spc="9" dirty="0" smtClean="0">
                  <a:latin typeface="Segoe UI Semibold"/>
                  <a:cs typeface="Segoe UI Semibold"/>
                </a:rPr>
                <a:t>.</a:t>
              </a:r>
              <a:r>
                <a:rPr sz="1200" spc="-25" dirty="0" smtClean="0">
                  <a:latin typeface="Segoe UI Semibold"/>
                  <a:cs typeface="Segoe UI Semibold"/>
                </a:rPr>
                <a:t>8</a:t>
              </a:r>
              <a:r>
                <a:rPr sz="1200" spc="14" dirty="0" smtClean="0">
                  <a:latin typeface="Segoe UI Semibold"/>
                  <a:cs typeface="Segoe UI Semibold"/>
                </a:rPr>
                <a:t>1</a:t>
              </a:r>
              <a:r>
                <a:rPr sz="1200" spc="0" dirty="0" smtClean="0">
                  <a:latin typeface="Segoe UI Semibold"/>
                  <a:cs typeface="Segoe UI Semibold"/>
                </a:rPr>
                <a:t>6 (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0" dirty="0" smtClean="0">
                  <a:latin typeface="Segoe UI Semibold"/>
                  <a:cs typeface="Segoe UI Semibold"/>
                </a:rPr>
                <a:t>o 3 </a:t>
              </a:r>
              <a:r>
                <a:rPr sz="1200" spc="-29" dirty="0" smtClean="0">
                  <a:latin typeface="Segoe UI Semibold"/>
                  <a:cs typeface="Segoe UI Semibold"/>
                </a:rPr>
                <a:t>d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-19" dirty="0" smtClean="0">
                  <a:latin typeface="Segoe UI Semibold"/>
                  <a:cs typeface="Segoe UI Semibold"/>
                </a:rPr>
                <a:t>m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l</a:t>
              </a:r>
              <a:r>
                <a:rPr sz="1200" spc="4" dirty="0" smtClean="0">
                  <a:latin typeface="Segoe UI Semibold"/>
                  <a:cs typeface="Segoe UI Semibold"/>
                </a:rPr>
                <a:t> </a:t>
              </a:r>
              <a:r>
                <a:rPr sz="1200" spc="-29" dirty="0" smtClean="0">
                  <a:latin typeface="Segoe UI Semibold"/>
                  <a:cs typeface="Segoe UI Semibold"/>
                </a:rPr>
                <a:t>p</a:t>
              </a:r>
              <a:r>
                <a:rPr sz="1200" spc="-14" dirty="0" smtClean="0">
                  <a:latin typeface="Segoe UI Semibold"/>
                  <a:cs typeface="Segoe UI Semibold"/>
                </a:rPr>
                <a:t>l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)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8" name="object 3"/>
            <p:cNvSpPr txBox="1"/>
            <p:nvPr/>
          </p:nvSpPr>
          <p:spPr>
            <a:xfrm>
              <a:off x="2983498" y="2674588"/>
              <a:ext cx="3529373" cy="52072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  <a:spcBef>
                  <a:spcPts val="36"/>
                </a:spcBef>
              </a:pPr>
              <a:endParaRPr sz="1200"/>
            </a:p>
            <a:p>
              <a:pPr marL="33398">
                <a:lnSpc>
                  <a:spcPct val="110839"/>
                </a:lnSpc>
              </a:pPr>
              <a:r>
                <a:rPr sz="1200" spc="9" dirty="0" smtClean="0">
                  <a:latin typeface="Segoe UI Semibold"/>
                  <a:cs typeface="Segoe UI Semibold"/>
                </a:rPr>
                <a:t>L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4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r</a:t>
              </a:r>
              <a:r>
                <a:rPr sz="1200" spc="24" dirty="0" smtClean="0">
                  <a:latin typeface="Segoe UI Semibold"/>
                  <a:cs typeface="Segoe UI Semibold"/>
                </a:rPr>
                <a:t> </a:t>
              </a:r>
              <a:r>
                <a:rPr sz="1200" spc="4" dirty="0" smtClean="0">
                  <a:latin typeface="Segoe UI Semibold"/>
                  <a:cs typeface="Segoe UI Semibold"/>
                </a:rPr>
                <a:t>r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29" dirty="0" smtClean="0">
                  <a:latin typeface="Segoe UI Semibold"/>
                  <a:cs typeface="Segoe UI Semibold"/>
                </a:rPr>
                <a:t>g</a:t>
              </a:r>
              <a:r>
                <a:rPr sz="1200" spc="4" dirty="0" smtClean="0">
                  <a:latin typeface="Segoe UI Semibold"/>
                  <a:cs typeface="Segoe UI Semibold"/>
                </a:rPr>
                <a:t>r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25" dirty="0" smtClean="0">
                  <a:latin typeface="Segoe UI Semibold"/>
                  <a:cs typeface="Segoe UI Semibold"/>
                </a:rPr>
                <a:t>ss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-25" dirty="0" smtClean="0">
                  <a:latin typeface="Segoe UI Semibold"/>
                  <a:cs typeface="Segoe UI Semibold"/>
                </a:rPr>
                <a:t>o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li</a:t>
              </a:r>
              <a:r>
                <a:rPr sz="1200" spc="0" dirty="0" smtClean="0">
                  <a:latin typeface="Segoe UI Semibold"/>
                  <a:cs typeface="Segoe UI Semibold"/>
                </a:rPr>
                <a:t>ne</a:t>
              </a:r>
              <a:r>
                <a:rPr sz="1200" spc="29" dirty="0" smtClean="0">
                  <a:latin typeface="Segoe UI Semibold"/>
                  <a:cs typeface="Segoe UI Semibold"/>
                </a:rPr>
                <a:t> 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0" dirty="0" smtClean="0">
                  <a:latin typeface="Segoe UI Semibold"/>
                  <a:cs typeface="Segoe UI Semibold"/>
                </a:rPr>
                <a:t>n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0" dirty="0" smtClean="0">
                  <a:latin typeface="Segoe UI Semibold"/>
                  <a:cs typeface="Segoe UI Semibold"/>
                </a:rPr>
                <a:t>h</a:t>
              </a:r>
              <a:r>
                <a:rPr sz="1200" spc="19" dirty="0" smtClean="0">
                  <a:latin typeface="Segoe UI Semibold"/>
                  <a:cs typeface="Segoe UI Semibold"/>
                </a:rPr>
                <a:t> 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e</a:t>
              </a:r>
              <a:endParaRPr sz="1200">
                <a:latin typeface="Segoe UI Semibold"/>
                <a:cs typeface="Segoe UI Semibold"/>
              </a:endParaRPr>
            </a:p>
          </p:txBody>
        </p:sp>
        <p:sp>
          <p:nvSpPr>
            <p:cNvPr id="259" name="object 2"/>
            <p:cNvSpPr txBox="1"/>
            <p:nvPr/>
          </p:nvSpPr>
          <p:spPr>
            <a:xfrm>
              <a:off x="6512872" y="2674588"/>
              <a:ext cx="3024188" cy="52072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3398">
                <a:lnSpc>
                  <a:spcPts val="1914"/>
                </a:lnSpc>
                <a:spcBef>
                  <a:spcPts val="95"/>
                </a:spcBef>
              </a:pPr>
              <a:r>
                <a:rPr sz="1200" spc="0" dirty="0" smtClean="0">
                  <a:latin typeface="Segoe UI Semibold"/>
                  <a:cs typeface="Segoe UI Semibold"/>
                </a:rPr>
                <a:t>y</a:t>
              </a:r>
              <a:r>
                <a:rPr sz="1200" spc="265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=</a:t>
              </a:r>
              <a:r>
                <a:rPr sz="1200" spc="39" dirty="0" smtClean="0">
                  <a:latin typeface="Segoe UI Semibold"/>
                  <a:cs typeface="Segoe UI Semibold"/>
                </a:rPr>
                <a:t> </a:t>
              </a:r>
              <a:r>
                <a:rPr sz="1200" spc="-25" dirty="0" smtClean="0">
                  <a:latin typeface="Segoe UI Semibold"/>
                  <a:cs typeface="Segoe UI Semibold"/>
                </a:rPr>
                <a:t>3</a:t>
              </a:r>
              <a:r>
                <a:rPr sz="1200" spc="9" dirty="0" smtClean="0">
                  <a:latin typeface="Segoe UI Semibold"/>
                  <a:cs typeface="Segoe UI Semibold"/>
                </a:rPr>
                <a:t>.</a:t>
              </a:r>
              <a:r>
                <a:rPr sz="1200" spc="-25" dirty="0" smtClean="0">
                  <a:latin typeface="Segoe UI Semibold"/>
                  <a:cs typeface="Segoe UI Semibold"/>
                </a:rPr>
                <a:t>0</a:t>
              </a:r>
              <a:r>
                <a:rPr sz="1200" spc="0" dirty="0" smtClean="0">
                  <a:latin typeface="Segoe UI Semibold"/>
                  <a:cs typeface="Segoe UI Semibold"/>
                </a:rPr>
                <a:t>0 +</a:t>
              </a:r>
              <a:r>
                <a:rPr sz="1200" spc="39" dirty="0" smtClean="0">
                  <a:latin typeface="Segoe UI Semibold"/>
                  <a:cs typeface="Segoe UI Semibold"/>
                </a:rPr>
                <a:t> </a:t>
              </a:r>
              <a:r>
                <a:rPr sz="1200" spc="-25" dirty="0" smtClean="0">
                  <a:latin typeface="Segoe UI Semibold"/>
                  <a:cs typeface="Segoe UI Semibold"/>
                </a:rPr>
                <a:t>0</a:t>
              </a:r>
              <a:r>
                <a:rPr sz="1200" spc="9" dirty="0" smtClean="0">
                  <a:latin typeface="Segoe UI Semibold"/>
                  <a:cs typeface="Segoe UI Semibold"/>
                </a:rPr>
                <a:t>.</a:t>
              </a:r>
              <a:r>
                <a:rPr sz="1200" spc="-25" dirty="0" smtClean="0">
                  <a:latin typeface="Segoe UI Semibold"/>
                  <a:cs typeface="Segoe UI Semibold"/>
                </a:rPr>
                <a:t>50</a:t>
              </a:r>
              <a:r>
                <a:rPr sz="1200" spc="0" dirty="0" smtClean="0">
                  <a:latin typeface="Segoe UI Semibold"/>
                  <a:cs typeface="Segoe UI Semibold"/>
                </a:rPr>
                <a:t>0x</a:t>
              </a:r>
              <a:r>
                <a:rPr sz="1200" spc="275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(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0" dirty="0" smtClean="0">
                  <a:latin typeface="Segoe UI Semibold"/>
                  <a:cs typeface="Segoe UI Semibold"/>
                </a:rPr>
                <a:t>o 2 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nd</a:t>
              </a:r>
              <a:r>
                <a:rPr sz="1200" spc="-9" dirty="0" smtClean="0">
                  <a:latin typeface="Segoe UI Semibold"/>
                  <a:cs typeface="Segoe UI Semibold"/>
                </a:rPr>
                <a:t> </a:t>
              </a:r>
              <a:r>
                <a:rPr sz="1200" spc="0" dirty="0" smtClean="0">
                  <a:latin typeface="Segoe UI Semibold"/>
                  <a:cs typeface="Segoe UI Semibold"/>
                </a:rPr>
                <a:t>3</a:t>
              </a:r>
              <a:endParaRPr sz="1200">
                <a:latin typeface="Segoe UI Semibold"/>
                <a:cs typeface="Segoe UI Semibold"/>
              </a:endParaRPr>
            </a:p>
            <a:p>
              <a:pPr marL="33398">
                <a:lnSpc>
                  <a:spcPct val="110839"/>
                </a:lnSpc>
                <a:spcBef>
                  <a:spcPts val="79"/>
                </a:spcBef>
              </a:pPr>
              <a:r>
                <a:rPr sz="1200" spc="-29" dirty="0" smtClean="0">
                  <a:latin typeface="Segoe UI Semibold"/>
                  <a:cs typeface="Segoe UI Semibold"/>
                </a:rPr>
                <a:t>d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-14" dirty="0" smtClean="0">
                  <a:latin typeface="Segoe UI Semibold"/>
                  <a:cs typeface="Segoe UI Semibold"/>
                </a:rPr>
                <a:t>i</a:t>
              </a:r>
              <a:r>
                <a:rPr sz="1200" spc="-19" dirty="0" smtClean="0">
                  <a:latin typeface="Segoe UI Semibold"/>
                  <a:cs typeface="Segoe UI Semibold"/>
                </a:rPr>
                <a:t>m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0" dirty="0" smtClean="0">
                  <a:latin typeface="Segoe UI Semibold"/>
                  <a:cs typeface="Segoe UI Semibold"/>
                </a:rPr>
                <a:t>l</a:t>
              </a:r>
              <a:r>
                <a:rPr sz="1200" spc="4" dirty="0" smtClean="0">
                  <a:latin typeface="Segoe UI Semibold"/>
                  <a:cs typeface="Segoe UI Semibold"/>
                </a:rPr>
                <a:t> </a:t>
              </a:r>
              <a:r>
                <a:rPr sz="1200" spc="-29" dirty="0" smtClean="0">
                  <a:latin typeface="Segoe UI Semibold"/>
                  <a:cs typeface="Segoe UI Semibold"/>
                </a:rPr>
                <a:t>p</a:t>
              </a:r>
              <a:r>
                <a:rPr sz="1200" spc="-14" dirty="0" smtClean="0">
                  <a:latin typeface="Segoe UI Semibold"/>
                  <a:cs typeface="Segoe UI Semibold"/>
                </a:rPr>
                <a:t>l</a:t>
              </a:r>
              <a:r>
                <a:rPr sz="1200" spc="25" dirty="0" smtClean="0">
                  <a:latin typeface="Segoe UI Semibold"/>
                  <a:cs typeface="Segoe UI Semibold"/>
                </a:rPr>
                <a:t>a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0" dirty="0" smtClean="0">
                  <a:latin typeface="Segoe UI Semibold"/>
                  <a:cs typeface="Segoe UI Semibold"/>
                </a:rPr>
                <a:t>,</a:t>
              </a:r>
              <a:r>
                <a:rPr sz="1200" spc="34" dirty="0" smtClean="0">
                  <a:latin typeface="Segoe UI Semibold"/>
                  <a:cs typeface="Segoe UI Semibold"/>
                </a:rPr>
                <a:t> </a:t>
              </a:r>
              <a:r>
                <a:rPr sz="1200" spc="4" dirty="0" smtClean="0">
                  <a:latin typeface="Segoe UI Semibold"/>
                  <a:cs typeface="Segoe UI Semibold"/>
                </a:rPr>
                <a:t>r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25" dirty="0" smtClean="0">
                  <a:latin typeface="Segoe UI Semibold"/>
                  <a:cs typeface="Segoe UI Semibold"/>
                </a:rPr>
                <a:t>s</a:t>
              </a:r>
              <a:r>
                <a:rPr sz="1200" spc="-29" dirty="0" smtClean="0">
                  <a:latin typeface="Segoe UI Semibold"/>
                  <a:cs typeface="Segoe UI Semibold"/>
                </a:rPr>
                <a:t>p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19" dirty="0" smtClean="0">
                  <a:latin typeface="Segoe UI Semibold"/>
                  <a:cs typeface="Segoe UI Semibold"/>
                </a:rPr>
                <a:t>c</a:t>
              </a:r>
              <a:r>
                <a:rPr sz="1200" spc="14" dirty="0" smtClean="0">
                  <a:latin typeface="Segoe UI Semibold"/>
                  <a:cs typeface="Segoe UI Semibold"/>
                </a:rPr>
                <a:t>t</a:t>
              </a:r>
              <a:r>
                <a:rPr sz="1200" spc="-14" dirty="0" smtClean="0">
                  <a:latin typeface="Segoe UI Semibold"/>
                  <a:cs typeface="Segoe UI Semibold"/>
                </a:rPr>
                <a:t>iv</a:t>
              </a:r>
              <a:r>
                <a:rPr sz="1200" spc="9" dirty="0" smtClean="0">
                  <a:latin typeface="Segoe UI Semibold"/>
                  <a:cs typeface="Segoe UI Semibold"/>
                </a:rPr>
                <a:t>e</a:t>
              </a:r>
              <a:r>
                <a:rPr sz="1200" spc="-14" dirty="0" smtClean="0">
                  <a:latin typeface="Segoe UI Semibold"/>
                  <a:cs typeface="Segoe UI Semibold"/>
                </a:rPr>
                <a:t>ly</a:t>
              </a:r>
              <a:r>
                <a:rPr sz="1200" spc="0" dirty="0" smtClean="0">
                  <a:latin typeface="Segoe UI Semibold"/>
                  <a:cs typeface="Segoe UI Semibold"/>
                </a:rPr>
                <a:t>)</a:t>
              </a:r>
              <a:endParaRPr sz="1200">
                <a:latin typeface="Segoe UI Semibold"/>
                <a:cs typeface="Segoe UI Semibold"/>
              </a:endParaRPr>
            </a:p>
          </p:txBody>
        </p:sp>
      </p:grpSp>
      <p:sp>
        <p:nvSpPr>
          <p:cNvPr id="263" name="object 210"/>
          <p:cNvSpPr/>
          <p:nvPr/>
        </p:nvSpPr>
        <p:spPr>
          <a:xfrm>
            <a:off x="3836052" y="3153538"/>
            <a:ext cx="4727448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9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INSOFE: </a:t>
            </a:r>
            <a:r>
              <a:rPr lang="en-US" dirty="0" smtClean="0">
                <a:hlinkClick r:id="rId2"/>
              </a:rPr>
              <a:t>www.insofe.edu.in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96" y="2472468"/>
            <a:ext cx="8822592" cy="1063094"/>
          </a:xfrm>
        </p:spPr>
        <p:txBody>
          <a:bodyPr/>
          <a:lstStyle/>
          <a:p>
            <a:pPr algn="ctr"/>
            <a:r>
              <a:rPr lang="en-US" dirty="0" smtClean="0"/>
              <a:t>THE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73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244" y="752860"/>
            <a:ext cx="8550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started by looking at various types of data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Categorical/Numerical) and we sought methods to describe the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central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tendency of the data. We discussed Mean, Median and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Mode. 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realized to understand the data better, along with the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central tendency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We need to understand the spread. We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looked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Range, Interquartile Range, Variance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Standard Deviation.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discussed Box and Whisker plots as a way to represent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both central-tendency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and the spread in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39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 Building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any business, there are some easy-to-measure 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i="1" dirty="0" smtClean="0"/>
              <a:t>- Age, Gender, Income, Education level etc.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	and a difficult-to-measure metric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i="1" dirty="0" smtClean="0"/>
              <a:t>- Amount of loan to give; Will she buy or not; How many days 	a patient will stay in the hospital etc.,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u="sng" dirty="0" smtClean="0"/>
              <a:t>Regression </a:t>
            </a:r>
            <a:r>
              <a:rPr lang="en-US" dirty="0" smtClean="0"/>
              <a:t> enables you to compute the latter form  the former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892" y="805935"/>
            <a:ext cx="86322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moved on to basic Probability theory and described rules of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probabilities using Venn Diagrams. We talked about conditional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probabilities and that led to Bayes Theorem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then looked at some of the commonly occurring Probability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Distributions and their properties, and looked at the expected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values, their variance and the probabilities of various possible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outcomes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Then we saw how the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>Sampling Distributions of Means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tend to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normal distribution irrespective of how the population is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distributed and learned how to describe populations based on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available sample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130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006" y="716972"/>
            <a:ext cx="8891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then looked at Confidence Intervals to properly describe the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conclusions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about populations based on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samples. 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studied Hypothesis Tests as an alternative inferential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technique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to prove our claims.  Of course, there are errors in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these tests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too.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661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2483" y="758870"/>
                <a:ext cx="8468436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We then studied various statistical tests to test hypotheses. We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looked at how to analyze results and find differences between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what we expect and what we get,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Distributions </a:t>
                </a: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(goodness-of-fit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).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We studied ANOVA, 2-sample t-tests and F test as a means of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understanding significant differences between means and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variances. </a:t>
                </a:r>
                <a:endParaRPr lang="en-US" sz="240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We also studied Independence, Correlation and Covariance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between variables and learned about Regression basics.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3" y="758870"/>
                <a:ext cx="8468436" cy="4154984"/>
              </a:xfrm>
              <a:prstGeom prst="rect">
                <a:avLst/>
              </a:prstGeom>
              <a:blipFill rotWithShape="0">
                <a:blip r:embed="rId2"/>
                <a:stretch>
                  <a:fillRect l="-1079" t="-1173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52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 First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4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Linear Regression: </a:t>
            </a:r>
            <a:r>
              <a:rPr lang="en-US" sz="3200" dirty="0" smtClean="0"/>
              <a:t>Measuring the relation between two or more analog variables (class variable is numeric)</a:t>
            </a:r>
          </a:p>
          <a:p>
            <a:endParaRPr lang="en-US" sz="3200" dirty="0" smtClean="0"/>
          </a:p>
          <a:p>
            <a:r>
              <a:rPr lang="en-US" sz="3200" b="1" dirty="0" smtClean="0"/>
              <a:t>Logistics Regression: </a:t>
            </a:r>
            <a:r>
              <a:rPr lang="en-US" sz="3200" dirty="0" smtClean="0"/>
              <a:t>A classification model   (class variable is categorical)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36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28" y="1798836"/>
            <a:ext cx="8207921" cy="267762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+mn-lt"/>
              </a:rPr>
              <a:t>Simple </a:t>
            </a:r>
            <a:r>
              <a:rPr lang="en-US" sz="6000" b="1" smtClean="0">
                <a:latin typeface="+mn-lt"/>
              </a:rPr>
              <a:t>Linear Regression</a:t>
            </a:r>
            <a:endParaRPr 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5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vs Stopping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82" y="1385454"/>
            <a:ext cx="6118466" cy="48369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“cars” dataset contains 50 pairs </a:t>
            </a:r>
            <a:r>
              <a:rPr lang="en-US" smtClean="0"/>
              <a:t>of data points </a:t>
            </a:r>
            <a:r>
              <a:rPr lang="en-US" dirty="0" smtClean="0"/>
              <a:t>of Speed(mph) vs stopping distance(</a:t>
            </a:r>
            <a:r>
              <a:rPr lang="en-US" dirty="0" err="1" smtClean="0"/>
              <a:t>ft</a:t>
            </a:r>
            <a:r>
              <a:rPr lang="en-US" dirty="0" smtClean="0"/>
              <a:t>). That were collected in 1920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" y="1228413"/>
            <a:ext cx="2433372" cy="56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1" y="2259105"/>
                <a:ext cx="9144000" cy="356888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3+2+1 5+3+4+5+6 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Total sum of square, SST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3−4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When </a:t>
                </a:r>
                <a:r>
                  <a:rPr lang="en-US" sz="2000" dirty="0"/>
                  <a:t>there are </a:t>
                </a:r>
                <a:r>
                  <a:rPr lang="en-US" sz="2000" b="1" i="1" dirty="0"/>
                  <a:t>m</a:t>
                </a:r>
                <a:r>
                  <a:rPr lang="en-US" sz="2000" i="1" dirty="0"/>
                  <a:t> </a:t>
                </a:r>
                <a:r>
                  <a:rPr lang="en-US" sz="2000" dirty="0"/>
                  <a:t>groups and </a:t>
                </a:r>
                <a:r>
                  <a:rPr lang="en-US" sz="2000" b="1" i="1" dirty="0"/>
                  <a:t>n</a:t>
                </a:r>
                <a:r>
                  <a:rPr lang="en-US" sz="2000" dirty="0"/>
                  <a:t> members in each group, the degrees of freedom are </a:t>
                </a:r>
                <a:r>
                  <a:rPr lang="en-US" sz="2000" i="1" dirty="0"/>
                  <a:t>𝒎𝒏 - 𝟏</a:t>
                </a:r>
                <a:r>
                  <a:rPr lang="en-US" sz="2000" i="1" dirty="0" smtClean="0"/>
                  <a:t>, </a:t>
                </a:r>
                <a:r>
                  <a:rPr lang="en-US" sz="2000" dirty="0" smtClean="0"/>
                  <a:t>since </a:t>
                </a:r>
                <a:r>
                  <a:rPr lang="en-US" sz="2000" dirty="0"/>
                  <a:t>we can calculate one member knowing the overall </a:t>
                </a:r>
                <a:r>
                  <a:rPr lang="en-US" sz="2000" dirty="0" smtClean="0"/>
                  <a:t>mean.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</a:t>
                </a:r>
                <a:r>
                  <a:rPr lang="en-US" sz="2000" dirty="0"/>
                  <a:t>much of this variation is coming from within the groups and how much from between </a:t>
                </a:r>
                <a:r>
                  <a:rPr lang="en-US" sz="2000" dirty="0" smtClean="0"/>
                  <a:t>the groups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259105"/>
                <a:ext cx="9144000" cy="3568889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916744"/>
                  </p:ext>
                </p:extLst>
              </p:nvPr>
            </p:nvGraphicFramePr>
            <p:xfrm>
              <a:off x="693892" y="141027"/>
              <a:ext cx="7672185" cy="18584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7395"/>
                    <a:gridCol w="2557395"/>
                    <a:gridCol w="2557395"/>
                  </a:tblGrid>
                  <a:tr h="35881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916744"/>
                  </p:ext>
                </p:extLst>
              </p:nvPr>
            </p:nvGraphicFramePr>
            <p:xfrm>
              <a:off x="693892" y="141027"/>
              <a:ext cx="7672185" cy="18584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7395"/>
                    <a:gridCol w="2557395"/>
                    <a:gridCol w="2557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" t="-409836" r="-2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38" t="-409836" r="-1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38" t="-409836" r="-95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59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/>
              <p:cNvSpPr txBox="1">
                <a:spLocks/>
              </p:cNvSpPr>
              <p:nvPr/>
            </p:nvSpPr>
            <p:spPr>
              <a:xfrm>
                <a:off x="88901" y="2297205"/>
                <a:ext cx="8991599" cy="3709895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3+2+1 5+3+4+5+6 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Total sum of square Within, SSW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3−2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When </a:t>
                </a:r>
                <a:r>
                  <a:rPr lang="en-US" sz="2000" dirty="0"/>
                  <a:t>there are </a:t>
                </a:r>
                <a:r>
                  <a:rPr lang="en-US" sz="2000" b="1" i="1" dirty="0"/>
                  <a:t>m</a:t>
                </a:r>
                <a:r>
                  <a:rPr lang="en-US" sz="2000" i="1" dirty="0"/>
                  <a:t> </a:t>
                </a:r>
                <a:r>
                  <a:rPr lang="en-US" sz="2000" dirty="0"/>
                  <a:t>groups and </a:t>
                </a:r>
                <a:r>
                  <a:rPr lang="en-US" sz="2000" b="1" i="1" dirty="0"/>
                  <a:t>n</a:t>
                </a:r>
                <a:r>
                  <a:rPr lang="en-US" sz="2000" dirty="0"/>
                  <a:t> members in each group, the degrees of freedom are </a:t>
                </a:r>
                <a:r>
                  <a:rPr lang="en-US" sz="2000" dirty="0" smtClean="0"/>
                  <a:t>      </a:t>
                </a:r>
                <a:r>
                  <a:rPr lang="en-US" sz="2000" i="1" dirty="0" smtClean="0"/>
                  <a:t>𝒎(𝒏 </a:t>
                </a:r>
                <a:r>
                  <a:rPr lang="en-US" sz="2000" i="1" dirty="0"/>
                  <a:t>- </a:t>
                </a:r>
                <a:r>
                  <a:rPr lang="en-US" sz="2000" i="1" dirty="0" smtClean="0"/>
                  <a:t>𝟏), </a:t>
                </a:r>
                <a:r>
                  <a:rPr lang="en-US" sz="2000" dirty="0" smtClean="0"/>
                  <a:t>since </a:t>
                </a:r>
                <a:r>
                  <a:rPr lang="en-US" sz="2000" dirty="0"/>
                  <a:t>we can calculate one member knowing the </a:t>
                </a:r>
                <a:r>
                  <a:rPr lang="en-US" sz="2000" dirty="0" smtClean="0"/>
                  <a:t>group mean.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Total sum of square between, SSB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2−4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6−4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When there are </a:t>
                </a:r>
                <a:r>
                  <a:rPr lang="en-US" sz="2000" i="1" dirty="0"/>
                  <a:t>m groups, the degrees of freedom are 𝒎 - 𝟏</a:t>
                </a:r>
                <a:r>
                  <a:rPr lang="en-US" sz="2000" i="1" dirty="0" smtClean="0"/>
                  <a:t>.</a:t>
                </a:r>
              </a:p>
              <a:p>
                <a:r>
                  <a:rPr lang="en-US" sz="2000" b="1" dirty="0"/>
                  <a:t>SST = SSW + SSB</a:t>
                </a:r>
              </a:p>
              <a:p>
                <a:r>
                  <a:rPr lang="en-US" sz="2000" dirty="0"/>
                  <a:t>Also, for degrees of freedom, 𝒎𝒏 - 𝟏 = 𝒎 𝒏 - 𝟏 + (𝒎 - 𝟏)</a:t>
                </a:r>
              </a:p>
            </p:txBody>
          </p:sp>
        </mc:Choice>
        <mc:Fallback xmlns="">
          <p:sp>
            <p:nvSpPr>
              <p:cNvPr id="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" y="2297205"/>
                <a:ext cx="8991599" cy="3709895"/>
              </a:xfrm>
              <a:prstGeom prst="rect">
                <a:avLst/>
              </a:prstGeom>
              <a:blipFill rotWithShape="0">
                <a:blip r:embed="rId2"/>
                <a:stretch>
                  <a:fillRect l="-1220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93892" y="141027"/>
              <a:ext cx="7672185" cy="18584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7395"/>
                    <a:gridCol w="2557395"/>
                    <a:gridCol w="2557395"/>
                  </a:tblGrid>
                  <a:tr h="35881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93892" y="141027"/>
              <a:ext cx="7672185" cy="1858488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557395"/>
                    <a:gridCol w="2557395"/>
                    <a:gridCol w="255739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 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31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38" t="-409836" r="-2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38" t="-409836" r="-1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38" t="-409836" r="-95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56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22125</TotalTime>
  <Words>1486</Words>
  <Application>Microsoft Office PowerPoint</Application>
  <PresentationFormat>On-screen Show (4:3)</PresentationFormat>
  <Paragraphs>661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Adobe Heiti Std R</vt:lpstr>
      <vt:lpstr>Arial</vt:lpstr>
      <vt:lpstr>Book Antiqua</vt:lpstr>
      <vt:lpstr>Calibri</vt:lpstr>
      <vt:lpstr>Calibri Light</vt:lpstr>
      <vt:lpstr>Cambria Math</vt:lpstr>
      <vt:lpstr>Segoe UI Semibold</vt:lpstr>
      <vt:lpstr>Office Theme</vt:lpstr>
      <vt:lpstr>PowerPoint Presentation</vt:lpstr>
      <vt:lpstr>Statistics for Decision Modelling (Machine Learning)</vt:lpstr>
      <vt:lpstr>Supervised Models  Linear Regression</vt:lpstr>
      <vt:lpstr>Why Model Building ?</vt:lpstr>
      <vt:lpstr>Simplest Learning Models</vt:lpstr>
      <vt:lpstr>Simple Linear Regression</vt:lpstr>
      <vt:lpstr>Speed vs Stopping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the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Coefficient</vt:lpstr>
      <vt:lpstr>Correlation Coefficient</vt:lpstr>
      <vt:lpstr>Correlation Coefficient and Covariance</vt:lpstr>
      <vt:lpstr>Covariance and Correlation</vt:lpstr>
      <vt:lpstr>Coefficient of Determination</vt:lpstr>
      <vt:lpstr>Covariance, Correlation and R^2</vt:lpstr>
      <vt:lpstr>Covariance, Correlation and R^2</vt:lpstr>
      <vt:lpstr>PowerPoint Presentation</vt:lpstr>
      <vt:lpstr>Reference</vt:lpstr>
      <vt:lpstr>THE STORY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D</dc:creator>
  <cp:lastModifiedBy>srikanth D</cp:lastModifiedBy>
  <cp:revision>815</cp:revision>
  <dcterms:created xsi:type="dcterms:W3CDTF">2018-08-30T05:17:44Z</dcterms:created>
  <dcterms:modified xsi:type="dcterms:W3CDTF">2018-12-09T07:06:17Z</dcterms:modified>
</cp:coreProperties>
</file>