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14" autoAdjust="0"/>
  </p:normalViewPr>
  <p:slideViewPr>
    <p:cSldViewPr snapToGrid="0">
      <p:cViewPr varScale="1">
        <p:scale>
          <a:sx n="64" d="100"/>
          <a:sy n="6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57CE-B7A4-496A-BAA2-2CF103FA2BC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CBCAD-F89E-4C29-BD3A-23E4FB340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1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CBCAD-F89E-4C29-BD3A-23E4FB3406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6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8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6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7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0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5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CB83-C763-429C-A7E7-1DFFA3FA4399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3DDA-0CC4-446D-ABFC-925E5CB6C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535" y="1166608"/>
            <a:ext cx="9891252" cy="2697470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solidFill>
                  <a:srgbClr val="0070C0"/>
                </a:solidFill>
                <a:latin typeface="Californian FB" panose="0207040306080B030204" pitchFamily="18" charset="0"/>
              </a:rPr>
              <a:t>Instance Based Learning</a:t>
            </a:r>
            <a:endParaRPr lang="en-IN" sz="7200" b="1" dirty="0">
              <a:solidFill>
                <a:srgbClr val="0070C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75" y="941944"/>
            <a:ext cx="7308909" cy="54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52" y="2387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0070C0"/>
                </a:solidFill>
                <a:latin typeface="Californian FB" panose="0207040306080B030204" pitchFamily="18" charset="0"/>
              </a:rPr>
              <a:t>Hands on Session</a:t>
            </a:r>
            <a:endParaRPr lang="en-US" sz="6600" b="1" dirty="0">
              <a:solidFill>
                <a:srgbClr val="0070C0"/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5" y="1652566"/>
            <a:ext cx="12204255" cy="36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0" y="119921"/>
            <a:ext cx="8722002" cy="65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6516" y="18745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dirty="0" smtClean="0">
                <a:solidFill>
                  <a:srgbClr val="0070C0"/>
                </a:solidFill>
                <a:latin typeface="Californian FB" panose="0207040306080B030204" pitchFamily="18" charset="0"/>
              </a:rPr>
              <a:t>K Nearest Neighbour</a:t>
            </a:r>
            <a:endParaRPr lang="en-IN" sz="7200" b="1" dirty="0">
              <a:solidFill>
                <a:srgbClr val="0070C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01" y="1825625"/>
            <a:ext cx="815079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01" y="1825625"/>
            <a:ext cx="815079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2" y="1825625"/>
            <a:ext cx="814285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01" y="1825625"/>
            <a:ext cx="815079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</Words>
  <Application>Microsoft Office PowerPoint</Application>
  <PresentationFormat>Widescreen</PresentationFormat>
  <Paragraphs>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Californian FB</vt:lpstr>
      <vt:lpstr>Office Theme</vt:lpstr>
      <vt:lpstr>Instance Based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SQL Server</dc:creator>
  <cp:lastModifiedBy>srikanth D</cp:lastModifiedBy>
  <cp:revision>54</cp:revision>
  <dcterms:created xsi:type="dcterms:W3CDTF">2017-11-27T03:36:00Z</dcterms:created>
  <dcterms:modified xsi:type="dcterms:W3CDTF">2018-06-02T06:49:42Z</dcterms:modified>
</cp:coreProperties>
</file>