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14803-EC44-4EE7-9BAD-2A0F382A3A11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AED4B-CC8B-4FD0-B8AD-6D320A48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3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EC1EE-E1E2-412A-850A-7DFC2C004B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1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3-A312-47E9-A83D-D43A7BE9E48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3D13-8697-4D7F-AD62-4F894C81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3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3-A312-47E9-A83D-D43A7BE9E48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3D13-8697-4D7F-AD62-4F894C81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3-A312-47E9-A83D-D43A7BE9E48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3D13-8697-4D7F-AD62-4F894C81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8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3-A312-47E9-A83D-D43A7BE9E48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3D13-8697-4D7F-AD62-4F894C81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3-A312-47E9-A83D-D43A7BE9E48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3D13-8697-4D7F-AD62-4F894C81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3-A312-47E9-A83D-D43A7BE9E48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3D13-8697-4D7F-AD62-4F894C81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5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3-A312-47E9-A83D-D43A7BE9E48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3D13-8697-4D7F-AD62-4F894C81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3-A312-47E9-A83D-D43A7BE9E48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3D13-8697-4D7F-AD62-4F894C81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1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3-A312-47E9-A83D-D43A7BE9E48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3D13-8697-4D7F-AD62-4F894C81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3-A312-47E9-A83D-D43A7BE9E48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3D13-8697-4D7F-AD62-4F894C81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3-A312-47E9-A83D-D43A7BE9E48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3D13-8697-4D7F-AD62-4F894C81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9473-A312-47E9-A83D-D43A7BE9E48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3D13-8697-4D7F-AD62-4F894C81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6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Training Images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9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621"/>
            <a:ext cx="10515600" cy="1325563"/>
          </a:xfrm>
        </p:spPr>
        <p:txBody>
          <a:bodyPr/>
          <a:lstStyle/>
          <a:p>
            <a:r>
              <a:rPr lang="en-US" b="1" dirty="0" smtClean="0"/>
              <a:t>Color Space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69294"/>
            <a:ext cx="8128000" cy="4064000"/>
          </a:xfrm>
        </p:spPr>
      </p:pic>
    </p:spTree>
    <p:extLst>
      <p:ext uri="{BB962C8B-B14F-4D97-AF65-F5344CB8AC3E}">
        <p14:creationId xmlns:p14="http://schemas.microsoft.com/office/powerpoint/2010/main" val="24885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 in graphical representation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is matrix and representation in graphical manner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352801" y="2728910"/>
            <a:ext cx="3313052" cy="1921843"/>
            <a:chOff x="2888975" y="3232493"/>
            <a:chExt cx="3313052" cy="1921843"/>
          </a:xfrm>
        </p:grpSpPr>
        <p:sp>
          <p:nvSpPr>
            <p:cNvPr id="4" name="Rectangle 3"/>
            <p:cNvSpPr/>
            <p:nvPr/>
          </p:nvSpPr>
          <p:spPr>
            <a:xfrm>
              <a:off x="3564835" y="3258448"/>
              <a:ext cx="609600" cy="596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230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88979" y="3232493"/>
              <a:ext cx="622854" cy="596348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8087" y="3906217"/>
              <a:ext cx="622854" cy="59634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27445" y="3907804"/>
              <a:ext cx="622854" cy="596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5602" y="3912294"/>
              <a:ext cx="609600" cy="5963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255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3953" y="3271700"/>
              <a:ext cx="609600" cy="5963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255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16561" y="3894552"/>
              <a:ext cx="609600" cy="5963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255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40695" y="4545495"/>
              <a:ext cx="609600" cy="5963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255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64829" y="4557988"/>
              <a:ext cx="622854" cy="5963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16565" y="3246024"/>
              <a:ext cx="622854" cy="5963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3307" y="4532243"/>
              <a:ext cx="622854" cy="5963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65917" y="3885790"/>
              <a:ext cx="622854" cy="596348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88975" y="4553193"/>
              <a:ext cx="609600" cy="5963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255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92427" y="4526384"/>
              <a:ext cx="609600" cy="5963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79171" y="3242267"/>
              <a:ext cx="622854" cy="5963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235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33" y="2677250"/>
            <a:ext cx="3200089" cy="320008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246678" y="3535401"/>
            <a:ext cx="231917" cy="24147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824871" y="3402634"/>
            <a:ext cx="1421807" cy="132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7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Information in Image</a:t>
            </a:r>
            <a:endParaRPr lang="en-US" b="1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3200" dirty="0" smtClean="0"/>
              <a:t>Skill of extraction information or knowledge from data is called Data Science</a:t>
            </a:r>
          </a:p>
          <a:p>
            <a:endParaRPr lang="en-US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b="1" dirty="0"/>
              <a:t> </a:t>
            </a:r>
            <a:r>
              <a:rPr lang="en-US" sz="2800" dirty="0" smtClean="0"/>
              <a:t>Transformation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dirty="0" smtClean="0"/>
              <a:t> Analysis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dirty="0" smtClean="0"/>
              <a:t> Modeling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33" y="2524850"/>
            <a:ext cx="3200089" cy="32000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465657" y="5990791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(1200, 1200)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085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576810" y="197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Transformation</a:t>
            </a:r>
            <a:endParaRPr lang="en-US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92426" y="1626842"/>
            <a:ext cx="10515600" cy="4351338"/>
          </a:xfrm>
        </p:spPr>
        <p:txBody>
          <a:bodyPr/>
          <a:lstStyle/>
          <a:p>
            <a:r>
              <a:rPr lang="en-US" dirty="0" smtClean="0"/>
              <a:t>Transforming the data into structured</a:t>
            </a:r>
          </a:p>
          <a:p>
            <a:pPr lvl="1"/>
            <a:r>
              <a:rPr lang="en-US" dirty="0" smtClean="0"/>
              <a:t>Resize {Bring the all image into same shape}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Reshaping</a:t>
            </a:r>
          </a:p>
          <a:p>
            <a:pPr lvl="1"/>
            <a:r>
              <a:rPr lang="en-US" dirty="0" smtClean="0"/>
              <a:t>Converting into either row matrix or column matrix</a:t>
            </a:r>
            <a:endParaRPr lang="en-US" dirty="0"/>
          </a:p>
        </p:txBody>
      </p:sp>
      <p:pic>
        <p:nvPicPr>
          <p:cNvPr id="19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0" t="21090" r="9261" b="21046"/>
          <a:stretch/>
        </p:blipFill>
        <p:spPr>
          <a:xfrm>
            <a:off x="2067229" y="5006874"/>
            <a:ext cx="8114912" cy="1015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10" y="906507"/>
            <a:ext cx="2943636" cy="289600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034070" y="3802511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(10, 10)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312776" y="5307867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(1, 100)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605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810" y="1703119"/>
            <a:ext cx="10515600" cy="4351338"/>
          </a:xfrm>
        </p:spPr>
        <p:txBody>
          <a:bodyPr/>
          <a:lstStyle/>
          <a:p>
            <a:r>
              <a:rPr lang="en-US" dirty="0" smtClean="0"/>
              <a:t>Number of black bars</a:t>
            </a:r>
          </a:p>
          <a:p>
            <a:r>
              <a:rPr lang="en-US" dirty="0" smtClean="0"/>
              <a:t>Distance between each bars</a:t>
            </a:r>
          </a:p>
          <a:p>
            <a:r>
              <a:rPr lang="en-US" dirty="0"/>
              <a:t>Width of each </a:t>
            </a:r>
            <a:r>
              <a:rPr lang="en-US" dirty="0" smtClean="0"/>
              <a:t>bars</a:t>
            </a:r>
          </a:p>
          <a:p>
            <a:r>
              <a:rPr lang="en-US" dirty="0" smtClean="0"/>
              <a:t>Position or index of bars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0" t="21090" r="9261" b="21046"/>
          <a:stretch/>
        </p:blipFill>
        <p:spPr>
          <a:xfrm>
            <a:off x="1669366" y="4701878"/>
            <a:ext cx="8114912" cy="101567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76810" y="197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Analysis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09917" y="4978883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(1, 100)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25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 images or arrays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84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82" y="2350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spc="600" dirty="0" smtClean="0">
                <a:solidFill>
                  <a:schemeClr val="accent1"/>
                </a:solidFill>
              </a:rPr>
              <a:t>I</a:t>
            </a:r>
            <a:r>
              <a:rPr lang="en-US" sz="7200" b="1" spc="600" dirty="0" smtClean="0">
                <a:solidFill>
                  <a:srgbClr val="00B050"/>
                </a:solidFill>
              </a:rPr>
              <a:t>ma</a:t>
            </a:r>
            <a:r>
              <a:rPr lang="en-US" sz="7200" b="1" spc="600" dirty="0" smtClean="0">
                <a:solidFill>
                  <a:srgbClr val="FF0000"/>
                </a:solidFill>
              </a:rPr>
              <a:t>ge</a:t>
            </a:r>
            <a:endParaRPr lang="en-US" sz="7200" b="1" spc="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9362"/>
            <a:ext cx="11287539" cy="465468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An image is a picture that has been </a:t>
            </a:r>
            <a:r>
              <a:rPr lang="en-US" sz="3200" dirty="0" smtClean="0"/>
              <a:t>created by combination of </a:t>
            </a:r>
            <a:r>
              <a:rPr lang="en-US" sz="3200" b="1" i="1" dirty="0" smtClean="0"/>
              <a:t>vectors </a:t>
            </a:r>
            <a:r>
              <a:rPr lang="en-US" sz="3200" dirty="0" smtClean="0"/>
              <a:t>or</a:t>
            </a:r>
            <a:r>
              <a:rPr lang="en-US" sz="3200" b="1" i="1" dirty="0" smtClean="0"/>
              <a:t> values</a:t>
            </a:r>
            <a:r>
              <a:rPr lang="en-US" sz="3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An </a:t>
            </a:r>
            <a:r>
              <a:rPr lang="en-US" sz="3200" dirty="0"/>
              <a:t>image can be described in terms </a:t>
            </a:r>
            <a:r>
              <a:rPr lang="en-US" sz="3200" dirty="0" smtClean="0"/>
              <a:t>of </a:t>
            </a:r>
            <a:r>
              <a:rPr lang="en-US" sz="3200" b="1" i="1" dirty="0" smtClean="0"/>
              <a:t>vector graphics </a:t>
            </a:r>
            <a:r>
              <a:rPr lang="en-US" sz="3200" dirty="0" smtClean="0"/>
              <a:t>or</a:t>
            </a:r>
            <a:r>
              <a:rPr lang="en-US" sz="3200" b="1" i="1" dirty="0" smtClean="0"/>
              <a:t> raster graphics</a:t>
            </a:r>
            <a:r>
              <a:rPr lang="en-US" sz="32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An </a:t>
            </a:r>
            <a:r>
              <a:rPr lang="en-US" sz="3200" dirty="0"/>
              <a:t>image stored in raster form is sometimes called </a:t>
            </a:r>
            <a:r>
              <a:rPr lang="en-US" sz="3200" dirty="0" smtClean="0"/>
              <a:t>a </a:t>
            </a:r>
            <a:r>
              <a:rPr lang="en-US" sz="3200" b="1" dirty="0" smtClean="0"/>
              <a:t>bitmap.</a:t>
            </a:r>
          </a:p>
        </p:txBody>
      </p:sp>
    </p:spTree>
    <p:extLst>
      <p:ext uri="{BB962C8B-B14F-4D97-AF65-F5344CB8AC3E}">
        <p14:creationId xmlns:p14="http://schemas.microsoft.com/office/powerpoint/2010/main" val="12647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Color Space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Color image is combination of three channel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Red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Channel</a:t>
            </a:r>
          </a:p>
          <a:p>
            <a:pPr lvl="1"/>
            <a:r>
              <a:rPr lang="en-US" sz="3200" dirty="0" smtClean="0">
                <a:solidFill>
                  <a:srgbClr val="00B050"/>
                </a:solidFill>
              </a:rPr>
              <a:t>Green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Channel</a:t>
            </a:r>
          </a:p>
          <a:p>
            <a:pPr lvl="1"/>
            <a:r>
              <a:rPr lang="en-US" sz="3200" dirty="0" smtClean="0">
                <a:solidFill>
                  <a:schemeClr val="accent1"/>
                </a:solidFill>
              </a:rPr>
              <a:t>Blue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Channel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36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Basics of Image Processing</a:t>
            </a:r>
            <a:endParaRPr lang="en-US" b="1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" y="1510746"/>
            <a:ext cx="6152168" cy="4461297"/>
          </a:xfrm>
          <a:prstGeom prst="rect">
            <a:avLst/>
          </a:prstGeom>
        </p:spPr>
      </p:pic>
      <p:pic>
        <p:nvPicPr>
          <p:cNvPr id="11" name="Picture 2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1"/>
          <a:stretch/>
        </p:blipFill>
        <p:spPr bwMode="auto">
          <a:xfrm>
            <a:off x="7848463" y="2438267"/>
            <a:ext cx="3912842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84174" y="6130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(343, 473 , 3)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401" y="1306376"/>
            <a:ext cx="12136599" cy="4463820"/>
            <a:chOff x="38096" y="2035245"/>
            <a:chExt cx="12136599" cy="446382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6" y="2548011"/>
              <a:ext cx="5020180" cy="36404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8" t="29873" r="9021" b="30588"/>
            <a:stretch/>
          </p:blipFill>
          <p:spPr>
            <a:xfrm>
              <a:off x="5058276" y="2035245"/>
              <a:ext cx="7116419" cy="183832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83" t="28652" r="8913" b="29976"/>
            <a:stretch/>
          </p:blipFill>
          <p:spPr>
            <a:xfrm>
              <a:off x="5058276" y="4567738"/>
              <a:ext cx="7116419" cy="193132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577009" y="560300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(343, 473 , 3)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58069" y="312245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(343, 473)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29600" y="311533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(343, 473)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55357" y="312245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(343, 473)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50208" y="575506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(343, 473)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21739" y="574794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(343, 473)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547496" y="575506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(343, 473)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Grayscale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75" y="1943687"/>
            <a:ext cx="4505325" cy="3267075"/>
          </a:xfr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9" y="1920668"/>
            <a:ext cx="4568809" cy="3313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1896" y="54637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(343, 473 , 3)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88000" y="546376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(343, 473)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7981" y="6063071"/>
            <a:ext cx="938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Length of matrix or array reduce by 3 times hence the computation time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52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7" y="285611"/>
            <a:ext cx="10515600" cy="1325563"/>
          </a:xfrm>
        </p:spPr>
        <p:txBody>
          <a:bodyPr/>
          <a:lstStyle/>
          <a:p>
            <a:r>
              <a:rPr lang="en-US" b="1" dirty="0" smtClean="0"/>
              <a:t>Deeper into Image</a:t>
            </a:r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" y="1611174"/>
            <a:ext cx="4020999" cy="4020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4" y="1611173"/>
            <a:ext cx="4020999" cy="4020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0991" y="5791632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(1200 , 1200 , 3)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140765" y="5737326"/>
            <a:ext cx="318052" cy="515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39" y="1611139"/>
            <a:ext cx="4069417" cy="403811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132618" y="2119745"/>
            <a:ext cx="304800" cy="3602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6567055" y="1264776"/>
            <a:ext cx="1610200" cy="9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54147" y="775548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PIXELS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4723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PIXELS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 smtClean="0"/>
                  <a:t>Pixels are also called values 	</a:t>
                </a:r>
              </a:p>
              <a:p>
                <a:pPr lvl="1"/>
                <a:r>
                  <a:rPr lang="en-US" sz="3600" dirty="0" smtClean="0"/>
                  <a:t>Range from </a:t>
                </a:r>
                <a:r>
                  <a:rPr lang="en-US" sz="3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0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3600" b="1" dirty="0" smtClean="0"/>
              </a:p>
              <a:p>
                <a:pPr lvl="1"/>
                <a:endParaRPr lang="en-US" sz="3600" dirty="0"/>
              </a:p>
              <a:p>
                <a:pPr marL="457200" lvl="1" indent="0">
                  <a:buNone/>
                </a:pPr>
                <a:r>
                  <a:rPr lang="en-US" sz="3600" dirty="0" err="1" smtClean="0"/>
                  <a:t>Eg</a:t>
                </a:r>
                <a:r>
                  <a:rPr lang="en-US" sz="3600" dirty="0" smtClean="0"/>
                  <a:t>:  for 8 bit image : n = 8</a:t>
                </a:r>
              </a:p>
              <a:p>
                <a:pPr marL="914400" lvl="2" indent="0">
                  <a:buNone/>
                </a:pPr>
                <a:r>
                  <a:rPr lang="en-US" sz="3200" dirty="0" smtClean="0"/>
                  <a:t>    range of pixel values is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0 – 255</a:t>
                </a:r>
              </a:p>
              <a:p>
                <a:pPr marL="914400" lvl="2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1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PIXELS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Lower the value </a:t>
            </a:r>
            <a:r>
              <a:rPr lang="en-US" sz="3200" b="1" i="1" dirty="0"/>
              <a:t>d</a:t>
            </a:r>
            <a:r>
              <a:rPr lang="en-US" sz="3200" b="1" i="1" dirty="0" smtClean="0"/>
              <a:t>arker</a:t>
            </a:r>
            <a:r>
              <a:rPr lang="en-US" sz="3200" b="1" dirty="0" smtClean="0"/>
              <a:t> </a:t>
            </a:r>
            <a:r>
              <a:rPr lang="en-US" sz="3200" dirty="0" smtClean="0"/>
              <a:t>the color</a:t>
            </a:r>
          </a:p>
          <a:p>
            <a:pPr marL="0" indent="0">
              <a:buNone/>
            </a:pPr>
            <a:r>
              <a:rPr lang="en-US" sz="3200" dirty="0" err="1" smtClean="0"/>
              <a:t>Eg</a:t>
            </a:r>
            <a:r>
              <a:rPr lang="en-US" sz="3200" dirty="0" smtClean="0"/>
              <a:t>: black color for gray scale image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Higher the value </a:t>
            </a:r>
            <a:r>
              <a:rPr lang="en-US" sz="3200" b="1" i="1" dirty="0" smtClean="0"/>
              <a:t>lighter</a:t>
            </a:r>
            <a:r>
              <a:rPr lang="en-US" sz="3200" dirty="0" smtClean="0"/>
              <a:t> the color</a:t>
            </a:r>
          </a:p>
          <a:p>
            <a:pPr marL="0" indent="0">
              <a:buNone/>
            </a:pPr>
            <a:r>
              <a:rPr lang="en-US" sz="3200" dirty="0" err="1" smtClean="0"/>
              <a:t>Eg</a:t>
            </a:r>
            <a:r>
              <a:rPr lang="en-US" sz="3200" dirty="0" smtClean="0"/>
              <a:t>: White color for gray scale image</a:t>
            </a:r>
          </a:p>
          <a:p>
            <a:pPr marL="457200" lvl="1" indent="0">
              <a:buNone/>
            </a:pP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209181" y="4055166"/>
            <a:ext cx="622854" cy="59634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09181" y="2344048"/>
            <a:ext cx="622854" cy="59634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Widescreen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Training Images</vt:lpstr>
      <vt:lpstr>Image</vt:lpstr>
      <vt:lpstr>Color Space</vt:lpstr>
      <vt:lpstr>Basics of Image Processing</vt:lpstr>
      <vt:lpstr>PowerPoint Presentation</vt:lpstr>
      <vt:lpstr>Use of Grayscale image</vt:lpstr>
      <vt:lpstr>Deeper into Image</vt:lpstr>
      <vt:lpstr>PIXELS</vt:lpstr>
      <vt:lpstr>PIXELS</vt:lpstr>
      <vt:lpstr>Color Space</vt:lpstr>
      <vt:lpstr>Array in graphical representation</vt:lpstr>
      <vt:lpstr>Information in Image</vt:lpstr>
      <vt:lpstr>PowerPoint Presentation</vt:lpstr>
      <vt:lpstr>PowerPoint Presentation</vt:lpstr>
      <vt:lpstr>Train images or arrays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Images</dc:title>
  <dc:creator>srikanth D</dc:creator>
  <cp:lastModifiedBy>srikanth D</cp:lastModifiedBy>
  <cp:revision>1</cp:revision>
  <dcterms:created xsi:type="dcterms:W3CDTF">2019-01-20T05:11:25Z</dcterms:created>
  <dcterms:modified xsi:type="dcterms:W3CDTF">2019-01-20T05:11:34Z</dcterms:modified>
</cp:coreProperties>
</file>